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0"/>
  </p:notesMasterIdLst>
  <p:handoutMasterIdLst>
    <p:handoutMasterId r:id="rId11"/>
  </p:handoutMasterIdLst>
  <p:sldIdLst>
    <p:sldId id="342" r:id="rId3"/>
    <p:sldId id="343" r:id="rId4"/>
    <p:sldId id="346" r:id="rId5"/>
    <p:sldId id="348" r:id="rId6"/>
    <p:sldId id="349" r:id="rId7"/>
    <p:sldId id="350" r:id="rId8"/>
    <p:sldId id="318" r:id="rId9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531" autoAdjust="0"/>
    <p:restoredTop sz="96444" autoAdjust="0"/>
  </p:normalViewPr>
  <p:slideViewPr>
    <p:cSldViewPr>
      <p:cViewPr>
        <p:scale>
          <a:sx n="33" d="100"/>
          <a:sy n="33" d="100"/>
        </p:scale>
        <p:origin x="-726" y="-18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213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2013"/>
          <p:cNvGrpSpPr>
            <a:grpSpLocks/>
          </p:cNvGrpSpPr>
          <p:nvPr/>
        </p:nvGrpSpPr>
        <p:grpSpPr bwMode="auto">
          <a:xfrm>
            <a:off x="6193085" y="2519337"/>
            <a:ext cx="3384550" cy="5905500"/>
            <a:chOff x="4071938" y="1873251"/>
            <a:chExt cx="1733550" cy="3932238"/>
          </a:xfrm>
        </p:grpSpPr>
        <p:sp>
          <p:nvSpPr>
            <p:cNvPr id="60" name="Freeform 407"/>
            <p:cNvSpPr>
              <a:spLocks/>
            </p:cNvSpPr>
            <p:nvPr/>
          </p:nvSpPr>
          <p:spPr bwMode="auto">
            <a:xfrm>
              <a:off x="4156076" y="5383214"/>
              <a:ext cx="76200" cy="422275"/>
            </a:xfrm>
            <a:custGeom>
              <a:avLst/>
              <a:gdLst>
                <a:gd name="T0" fmla="*/ 2147483647 w 48"/>
                <a:gd name="T1" fmla="*/ 2147483647 h 266"/>
                <a:gd name="T2" fmla="*/ 2147483647 w 48"/>
                <a:gd name="T3" fmla="*/ 2147483647 h 266"/>
                <a:gd name="T4" fmla="*/ 2147483647 w 48"/>
                <a:gd name="T5" fmla="*/ 2147483647 h 266"/>
                <a:gd name="T6" fmla="*/ 2147483647 w 48"/>
                <a:gd name="T7" fmla="*/ 2147483647 h 266"/>
                <a:gd name="T8" fmla="*/ 2147483647 w 48"/>
                <a:gd name="T9" fmla="*/ 2147483647 h 266"/>
                <a:gd name="T10" fmla="*/ 2147483647 w 48"/>
                <a:gd name="T11" fmla="*/ 2147483647 h 266"/>
                <a:gd name="T12" fmla="*/ 2147483647 w 48"/>
                <a:gd name="T13" fmla="*/ 2147483647 h 266"/>
                <a:gd name="T14" fmla="*/ 2147483647 w 48"/>
                <a:gd name="T15" fmla="*/ 2147483647 h 266"/>
                <a:gd name="T16" fmla="*/ 2147483647 w 48"/>
                <a:gd name="T17" fmla="*/ 2147483647 h 266"/>
                <a:gd name="T18" fmla="*/ 2147483647 w 48"/>
                <a:gd name="T19" fmla="*/ 2147483647 h 266"/>
                <a:gd name="T20" fmla="*/ 2147483647 w 48"/>
                <a:gd name="T21" fmla="*/ 2147483647 h 266"/>
                <a:gd name="T22" fmla="*/ 2147483647 w 48"/>
                <a:gd name="T23" fmla="*/ 2147483647 h 266"/>
                <a:gd name="T24" fmla="*/ 2147483647 w 48"/>
                <a:gd name="T25" fmla="*/ 2147483647 h 266"/>
                <a:gd name="T26" fmla="*/ 2147483647 w 48"/>
                <a:gd name="T27" fmla="*/ 2147483647 h 266"/>
                <a:gd name="T28" fmla="*/ 2147483647 w 48"/>
                <a:gd name="T29" fmla="*/ 2147483647 h 266"/>
                <a:gd name="T30" fmla="*/ 2147483647 w 48"/>
                <a:gd name="T31" fmla="*/ 2147483647 h 266"/>
                <a:gd name="T32" fmla="*/ 2147483647 w 48"/>
                <a:gd name="T33" fmla="*/ 2147483647 h 266"/>
                <a:gd name="T34" fmla="*/ 2147483647 w 48"/>
                <a:gd name="T35" fmla="*/ 2147483647 h 266"/>
                <a:gd name="T36" fmla="*/ 2147483647 w 48"/>
                <a:gd name="T37" fmla="*/ 2147483647 h 266"/>
                <a:gd name="T38" fmla="*/ 2147483647 w 48"/>
                <a:gd name="T39" fmla="*/ 2147483647 h 266"/>
                <a:gd name="T40" fmla="*/ 2147483647 w 48"/>
                <a:gd name="T41" fmla="*/ 2147483647 h 266"/>
                <a:gd name="T42" fmla="*/ 2147483647 w 48"/>
                <a:gd name="T43" fmla="*/ 2147483647 h 266"/>
                <a:gd name="T44" fmla="*/ 2147483647 w 48"/>
                <a:gd name="T45" fmla="*/ 2147483647 h 266"/>
                <a:gd name="T46" fmla="*/ 2147483647 w 48"/>
                <a:gd name="T47" fmla="*/ 2147483647 h 266"/>
                <a:gd name="T48" fmla="*/ 2147483647 w 48"/>
                <a:gd name="T49" fmla="*/ 2147483647 h 266"/>
                <a:gd name="T50" fmla="*/ 2147483647 w 48"/>
                <a:gd name="T51" fmla="*/ 2147483647 h 266"/>
                <a:gd name="T52" fmla="*/ 2147483647 w 48"/>
                <a:gd name="T53" fmla="*/ 2147483647 h 266"/>
                <a:gd name="T54" fmla="*/ 2147483647 w 48"/>
                <a:gd name="T55" fmla="*/ 2147483647 h 266"/>
                <a:gd name="T56" fmla="*/ 2147483647 w 48"/>
                <a:gd name="T57" fmla="*/ 2147483647 h 266"/>
                <a:gd name="T58" fmla="*/ 2147483647 w 48"/>
                <a:gd name="T59" fmla="*/ 2147483647 h 266"/>
                <a:gd name="T60" fmla="*/ 2147483647 w 48"/>
                <a:gd name="T61" fmla="*/ 2147483647 h 266"/>
                <a:gd name="T62" fmla="*/ 2147483647 w 48"/>
                <a:gd name="T63" fmla="*/ 2147483647 h 266"/>
                <a:gd name="T64" fmla="*/ 2147483647 w 48"/>
                <a:gd name="T65" fmla="*/ 2147483647 h 266"/>
                <a:gd name="T66" fmla="*/ 2147483647 w 48"/>
                <a:gd name="T67" fmla="*/ 2147483647 h 266"/>
                <a:gd name="T68" fmla="*/ 2147483647 w 48"/>
                <a:gd name="T69" fmla="*/ 2147483647 h 266"/>
                <a:gd name="T70" fmla="*/ 2147483647 w 48"/>
                <a:gd name="T71" fmla="*/ 0 h 266"/>
                <a:gd name="T72" fmla="*/ 0 w 48"/>
                <a:gd name="T73" fmla="*/ 2147483647 h 266"/>
                <a:gd name="T74" fmla="*/ 2147483647 w 48"/>
                <a:gd name="T75" fmla="*/ 2147483647 h 266"/>
                <a:gd name="T76" fmla="*/ 2147483647 w 48"/>
                <a:gd name="T77" fmla="*/ 2147483647 h 266"/>
                <a:gd name="T78" fmla="*/ 2147483647 w 48"/>
                <a:gd name="T79" fmla="*/ 2147483647 h 266"/>
                <a:gd name="T80" fmla="*/ 2147483647 w 48"/>
                <a:gd name="T81" fmla="*/ 2147483647 h 2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8"/>
                <a:gd name="T124" fmla="*/ 0 h 266"/>
                <a:gd name="T125" fmla="*/ 48 w 48"/>
                <a:gd name="T126" fmla="*/ 266 h 26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8" h="266">
                  <a:moveTo>
                    <a:pt x="11" y="250"/>
                  </a:moveTo>
                  <a:lnTo>
                    <a:pt x="11" y="250"/>
                  </a:lnTo>
                  <a:lnTo>
                    <a:pt x="16" y="245"/>
                  </a:lnTo>
                  <a:lnTo>
                    <a:pt x="16" y="239"/>
                  </a:lnTo>
                  <a:lnTo>
                    <a:pt x="11" y="229"/>
                  </a:lnTo>
                  <a:lnTo>
                    <a:pt x="32" y="229"/>
                  </a:lnTo>
                  <a:lnTo>
                    <a:pt x="38" y="213"/>
                  </a:lnTo>
                  <a:lnTo>
                    <a:pt x="38" y="191"/>
                  </a:lnTo>
                  <a:lnTo>
                    <a:pt x="27" y="186"/>
                  </a:lnTo>
                  <a:lnTo>
                    <a:pt x="22" y="181"/>
                  </a:lnTo>
                  <a:lnTo>
                    <a:pt x="22" y="186"/>
                  </a:lnTo>
                  <a:lnTo>
                    <a:pt x="22" y="191"/>
                  </a:lnTo>
                  <a:lnTo>
                    <a:pt x="16" y="191"/>
                  </a:lnTo>
                  <a:lnTo>
                    <a:pt x="16" y="181"/>
                  </a:lnTo>
                  <a:lnTo>
                    <a:pt x="16" y="170"/>
                  </a:lnTo>
                  <a:lnTo>
                    <a:pt x="27" y="170"/>
                  </a:lnTo>
                  <a:lnTo>
                    <a:pt x="38" y="170"/>
                  </a:lnTo>
                  <a:lnTo>
                    <a:pt x="38" y="149"/>
                  </a:lnTo>
                  <a:lnTo>
                    <a:pt x="43" y="128"/>
                  </a:lnTo>
                  <a:lnTo>
                    <a:pt x="32" y="128"/>
                  </a:lnTo>
                  <a:lnTo>
                    <a:pt x="22" y="128"/>
                  </a:lnTo>
                  <a:lnTo>
                    <a:pt x="22" y="106"/>
                  </a:lnTo>
                  <a:lnTo>
                    <a:pt x="32" y="106"/>
                  </a:lnTo>
                  <a:lnTo>
                    <a:pt x="43" y="112"/>
                  </a:lnTo>
                  <a:lnTo>
                    <a:pt x="43" y="90"/>
                  </a:lnTo>
                  <a:lnTo>
                    <a:pt x="43" y="69"/>
                  </a:lnTo>
                  <a:lnTo>
                    <a:pt x="32" y="64"/>
                  </a:lnTo>
                  <a:lnTo>
                    <a:pt x="16" y="64"/>
                  </a:lnTo>
                  <a:lnTo>
                    <a:pt x="22" y="53"/>
                  </a:lnTo>
                  <a:lnTo>
                    <a:pt x="27" y="42"/>
                  </a:lnTo>
                  <a:lnTo>
                    <a:pt x="27" y="48"/>
                  </a:lnTo>
                  <a:lnTo>
                    <a:pt x="32" y="53"/>
                  </a:lnTo>
                  <a:lnTo>
                    <a:pt x="32" y="58"/>
                  </a:lnTo>
                  <a:lnTo>
                    <a:pt x="27" y="58"/>
                  </a:lnTo>
                  <a:lnTo>
                    <a:pt x="27" y="64"/>
                  </a:lnTo>
                  <a:lnTo>
                    <a:pt x="38" y="64"/>
                  </a:lnTo>
                  <a:lnTo>
                    <a:pt x="38" y="53"/>
                  </a:lnTo>
                  <a:lnTo>
                    <a:pt x="32" y="53"/>
                  </a:lnTo>
                  <a:lnTo>
                    <a:pt x="38" y="48"/>
                  </a:lnTo>
                  <a:lnTo>
                    <a:pt x="48" y="48"/>
                  </a:lnTo>
                  <a:lnTo>
                    <a:pt x="43" y="37"/>
                  </a:lnTo>
                  <a:lnTo>
                    <a:pt x="43" y="26"/>
                  </a:lnTo>
                  <a:lnTo>
                    <a:pt x="48" y="5"/>
                  </a:lnTo>
                  <a:lnTo>
                    <a:pt x="38" y="5"/>
                  </a:lnTo>
                  <a:lnTo>
                    <a:pt x="32" y="5"/>
                  </a:lnTo>
                  <a:lnTo>
                    <a:pt x="27" y="5"/>
                  </a:lnTo>
                  <a:lnTo>
                    <a:pt x="16" y="0"/>
                  </a:lnTo>
                  <a:lnTo>
                    <a:pt x="6" y="128"/>
                  </a:lnTo>
                  <a:lnTo>
                    <a:pt x="0" y="266"/>
                  </a:lnTo>
                  <a:lnTo>
                    <a:pt x="32" y="266"/>
                  </a:lnTo>
                  <a:lnTo>
                    <a:pt x="38" y="255"/>
                  </a:lnTo>
                  <a:lnTo>
                    <a:pt x="32" y="250"/>
                  </a:lnTo>
                  <a:lnTo>
                    <a:pt x="27" y="250"/>
                  </a:lnTo>
                  <a:lnTo>
                    <a:pt x="11" y="25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1" name="Freeform 408"/>
            <p:cNvSpPr>
              <a:spLocks/>
            </p:cNvSpPr>
            <p:nvPr/>
          </p:nvSpPr>
          <p:spPr bwMode="auto">
            <a:xfrm>
              <a:off x="4071938" y="5383214"/>
              <a:ext cx="68263" cy="422275"/>
            </a:xfrm>
            <a:custGeom>
              <a:avLst/>
              <a:gdLst>
                <a:gd name="T0" fmla="*/ 2147483647 w 43"/>
                <a:gd name="T1" fmla="*/ 2147483647 h 266"/>
                <a:gd name="T2" fmla="*/ 2147483647 w 43"/>
                <a:gd name="T3" fmla="*/ 2147483647 h 266"/>
                <a:gd name="T4" fmla="*/ 2147483647 w 43"/>
                <a:gd name="T5" fmla="*/ 2147483647 h 266"/>
                <a:gd name="T6" fmla="*/ 2147483647 w 43"/>
                <a:gd name="T7" fmla="*/ 2147483647 h 266"/>
                <a:gd name="T8" fmla="*/ 2147483647 w 43"/>
                <a:gd name="T9" fmla="*/ 2147483647 h 266"/>
                <a:gd name="T10" fmla="*/ 2147483647 w 43"/>
                <a:gd name="T11" fmla="*/ 2147483647 h 266"/>
                <a:gd name="T12" fmla="*/ 2147483647 w 43"/>
                <a:gd name="T13" fmla="*/ 2147483647 h 266"/>
                <a:gd name="T14" fmla="*/ 2147483647 w 43"/>
                <a:gd name="T15" fmla="*/ 2147483647 h 266"/>
                <a:gd name="T16" fmla="*/ 2147483647 w 43"/>
                <a:gd name="T17" fmla="*/ 2147483647 h 266"/>
                <a:gd name="T18" fmla="*/ 2147483647 w 43"/>
                <a:gd name="T19" fmla="*/ 2147483647 h 266"/>
                <a:gd name="T20" fmla="*/ 2147483647 w 43"/>
                <a:gd name="T21" fmla="*/ 2147483647 h 266"/>
                <a:gd name="T22" fmla="*/ 2147483647 w 43"/>
                <a:gd name="T23" fmla="*/ 2147483647 h 266"/>
                <a:gd name="T24" fmla="*/ 2147483647 w 43"/>
                <a:gd name="T25" fmla="*/ 2147483647 h 266"/>
                <a:gd name="T26" fmla="*/ 2147483647 w 43"/>
                <a:gd name="T27" fmla="*/ 2147483647 h 266"/>
                <a:gd name="T28" fmla="*/ 2147483647 w 43"/>
                <a:gd name="T29" fmla="*/ 2147483647 h 266"/>
                <a:gd name="T30" fmla="*/ 2147483647 w 43"/>
                <a:gd name="T31" fmla="*/ 2147483647 h 266"/>
                <a:gd name="T32" fmla="*/ 2147483647 w 43"/>
                <a:gd name="T33" fmla="*/ 2147483647 h 266"/>
                <a:gd name="T34" fmla="*/ 2147483647 w 43"/>
                <a:gd name="T35" fmla="*/ 2147483647 h 266"/>
                <a:gd name="T36" fmla="*/ 2147483647 w 43"/>
                <a:gd name="T37" fmla="*/ 2147483647 h 266"/>
                <a:gd name="T38" fmla="*/ 2147483647 w 43"/>
                <a:gd name="T39" fmla="*/ 2147483647 h 266"/>
                <a:gd name="T40" fmla="*/ 2147483647 w 43"/>
                <a:gd name="T41" fmla="*/ 2147483647 h 266"/>
                <a:gd name="T42" fmla="*/ 2147483647 w 43"/>
                <a:gd name="T43" fmla="*/ 2147483647 h 266"/>
                <a:gd name="T44" fmla="*/ 2147483647 w 43"/>
                <a:gd name="T45" fmla="*/ 2147483647 h 266"/>
                <a:gd name="T46" fmla="*/ 2147483647 w 43"/>
                <a:gd name="T47" fmla="*/ 2147483647 h 266"/>
                <a:gd name="T48" fmla="*/ 2147483647 w 43"/>
                <a:gd name="T49" fmla="*/ 2147483647 h 266"/>
                <a:gd name="T50" fmla="*/ 2147483647 w 43"/>
                <a:gd name="T51" fmla="*/ 2147483647 h 266"/>
                <a:gd name="T52" fmla="*/ 2147483647 w 43"/>
                <a:gd name="T53" fmla="*/ 2147483647 h 266"/>
                <a:gd name="T54" fmla="*/ 2147483647 w 43"/>
                <a:gd name="T55" fmla="*/ 2147483647 h 266"/>
                <a:gd name="T56" fmla="*/ 2147483647 w 43"/>
                <a:gd name="T57" fmla="*/ 2147483647 h 266"/>
                <a:gd name="T58" fmla="*/ 2147483647 w 43"/>
                <a:gd name="T59" fmla="*/ 2147483647 h 266"/>
                <a:gd name="T60" fmla="*/ 2147483647 w 43"/>
                <a:gd name="T61" fmla="*/ 2147483647 h 266"/>
                <a:gd name="T62" fmla="*/ 2147483647 w 43"/>
                <a:gd name="T63" fmla="*/ 2147483647 h 266"/>
                <a:gd name="T64" fmla="*/ 2147483647 w 43"/>
                <a:gd name="T65" fmla="*/ 2147483647 h 266"/>
                <a:gd name="T66" fmla="*/ 2147483647 w 43"/>
                <a:gd name="T67" fmla="*/ 2147483647 h 266"/>
                <a:gd name="T68" fmla="*/ 2147483647 w 43"/>
                <a:gd name="T69" fmla="*/ 2147483647 h 266"/>
                <a:gd name="T70" fmla="*/ 2147483647 w 43"/>
                <a:gd name="T71" fmla="*/ 2147483647 h 266"/>
                <a:gd name="T72" fmla="*/ 2147483647 w 43"/>
                <a:gd name="T73" fmla="*/ 2147483647 h 266"/>
                <a:gd name="T74" fmla="*/ 2147483647 w 43"/>
                <a:gd name="T75" fmla="*/ 2147483647 h 266"/>
                <a:gd name="T76" fmla="*/ 2147483647 w 43"/>
                <a:gd name="T77" fmla="*/ 2147483647 h 266"/>
                <a:gd name="T78" fmla="*/ 2147483647 w 43"/>
                <a:gd name="T79" fmla="*/ 0 h 266"/>
                <a:gd name="T80" fmla="*/ 0 w 43"/>
                <a:gd name="T81" fmla="*/ 2147483647 h 266"/>
                <a:gd name="T82" fmla="*/ 2147483647 w 43"/>
                <a:gd name="T83" fmla="*/ 2147483647 h 266"/>
                <a:gd name="T84" fmla="*/ 2147483647 w 43"/>
                <a:gd name="T85" fmla="*/ 2147483647 h 266"/>
                <a:gd name="T86" fmla="*/ 2147483647 w 43"/>
                <a:gd name="T87" fmla="*/ 2147483647 h 266"/>
                <a:gd name="T88" fmla="*/ 2147483647 w 43"/>
                <a:gd name="T89" fmla="*/ 2147483647 h 26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3"/>
                <a:gd name="T136" fmla="*/ 0 h 266"/>
                <a:gd name="T137" fmla="*/ 43 w 43"/>
                <a:gd name="T138" fmla="*/ 266 h 26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3" h="266">
                  <a:moveTo>
                    <a:pt x="16" y="245"/>
                  </a:moveTo>
                  <a:lnTo>
                    <a:pt x="16" y="245"/>
                  </a:lnTo>
                  <a:lnTo>
                    <a:pt x="21" y="245"/>
                  </a:lnTo>
                  <a:lnTo>
                    <a:pt x="27" y="245"/>
                  </a:lnTo>
                  <a:lnTo>
                    <a:pt x="27" y="250"/>
                  </a:lnTo>
                  <a:lnTo>
                    <a:pt x="11" y="250"/>
                  </a:lnTo>
                  <a:lnTo>
                    <a:pt x="11" y="239"/>
                  </a:lnTo>
                  <a:lnTo>
                    <a:pt x="11" y="229"/>
                  </a:lnTo>
                  <a:lnTo>
                    <a:pt x="21" y="229"/>
                  </a:lnTo>
                  <a:lnTo>
                    <a:pt x="32" y="229"/>
                  </a:lnTo>
                  <a:lnTo>
                    <a:pt x="37" y="191"/>
                  </a:lnTo>
                  <a:lnTo>
                    <a:pt x="32" y="186"/>
                  </a:lnTo>
                  <a:lnTo>
                    <a:pt x="27" y="186"/>
                  </a:lnTo>
                  <a:lnTo>
                    <a:pt x="11" y="186"/>
                  </a:lnTo>
                  <a:lnTo>
                    <a:pt x="11" y="181"/>
                  </a:lnTo>
                  <a:lnTo>
                    <a:pt x="16" y="181"/>
                  </a:lnTo>
                  <a:lnTo>
                    <a:pt x="32" y="181"/>
                  </a:lnTo>
                  <a:lnTo>
                    <a:pt x="32" y="170"/>
                  </a:lnTo>
                  <a:lnTo>
                    <a:pt x="27" y="170"/>
                  </a:lnTo>
                  <a:lnTo>
                    <a:pt x="21" y="175"/>
                  </a:lnTo>
                  <a:lnTo>
                    <a:pt x="21" y="181"/>
                  </a:lnTo>
                  <a:lnTo>
                    <a:pt x="16" y="181"/>
                  </a:lnTo>
                  <a:lnTo>
                    <a:pt x="16" y="175"/>
                  </a:lnTo>
                  <a:lnTo>
                    <a:pt x="16" y="165"/>
                  </a:lnTo>
                  <a:lnTo>
                    <a:pt x="27" y="165"/>
                  </a:lnTo>
                  <a:lnTo>
                    <a:pt x="32" y="170"/>
                  </a:lnTo>
                  <a:lnTo>
                    <a:pt x="37" y="159"/>
                  </a:lnTo>
                  <a:lnTo>
                    <a:pt x="37" y="149"/>
                  </a:lnTo>
                  <a:lnTo>
                    <a:pt x="37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21" y="122"/>
                  </a:lnTo>
                  <a:lnTo>
                    <a:pt x="27" y="122"/>
                  </a:lnTo>
                  <a:lnTo>
                    <a:pt x="32" y="117"/>
                  </a:lnTo>
                  <a:lnTo>
                    <a:pt x="37" y="112"/>
                  </a:lnTo>
                  <a:lnTo>
                    <a:pt x="32" y="112"/>
                  </a:lnTo>
                  <a:lnTo>
                    <a:pt x="27" y="112"/>
                  </a:lnTo>
                  <a:lnTo>
                    <a:pt x="21" y="117"/>
                  </a:lnTo>
                  <a:lnTo>
                    <a:pt x="16" y="112"/>
                  </a:lnTo>
                  <a:lnTo>
                    <a:pt x="16" y="101"/>
                  </a:lnTo>
                  <a:lnTo>
                    <a:pt x="27" y="106"/>
                  </a:lnTo>
                  <a:lnTo>
                    <a:pt x="43" y="106"/>
                  </a:lnTo>
                  <a:lnTo>
                    <a:pt x="37" y="85"/>
                  </a:lnTo>
                  <a:lnTo>
                    <a:pt x="43" y="69"/>
                  </a:lnTo>
                  <a:lnTo>
                    <a:pt x="32" y="64"/>
                  </a:lnTo>
                  <a:lnTo>
                    <a:pt x="21" y="64"/>
                  </a:lnTo>
                  <a:lnTo>
                    <a:pt x="21" y="42"/>
                  </a:lnTo>
                  <a:lnTo>
                    <a:pt x="27" y="48"/>
                  </a:lnTo>
                  <a:lnTo>
                    <a:pt x="32" y="48"/>
                  </a:lnTo>
                  <a:lnTo>
                    <a:pt x="43" y="42"/>
                  </a:lnTo>
                  <a:lnTo>
                    <a:pt x="43" y="26"/>
                  </a:lnTo>
                  <a:lnTo>
                    <a:pt x="43" y="5"/>
                  </a:lnTo>
                  <a:lnTo>
                    <a:pt x="37" y="5"/>
                  </a:lnTo>
                  <a:lnTo>
                    <a:pt x="27" y="5"/>
                  </a:lnTo>
                  <a:lnTo>
                    <a:pt x="21" y="5"/>
                  </a:lnTo>
                  <a:lnTo>
                    <a:pt x="16" y="0"/>
                  </a:lnTo>
                  <a:lnTo>
                    <a:pt x="0" y="186"/>
                  </a:lnTo>
                  <a:lnTo>
                    <a:pt x="0" y="266"/>
                  </a:lnTo>
                  <a:lnTo>
                    <a:pt x="32" y="266"/>
                  </a:lnTo>
                  <a:lnTo>
                    <a:pt x="32" y="250"/>
                  </a:lnTo>
                  <a:lnTo>
                    <a:pt x="21" y="229"/>
                  </a:lnTo>
                  <a:lnTo>
                    <a:pt x="21" y="239"/>
                  </a:lnTo>
                  <a:lnTo>
                    <a:pt x="16" y="245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2" name="Freeform 409"/>
            <p:cNvSpPr>
              <a:spLocks/>
            </p:cNvSpPr>
            <p:nvPr/>
          </p:nvSpPr>
          <p:spPr bwMode="auto">
            <a:xfrm>
              <a:off x="5230813" y="5535614"/>
              <a:ext cx="50800" cy="269875"/>
            </a:xfrm>
            <a:custGeom>
              <a:avLst/>
              <a:gdLst>
                <a:gd name="T0" fmla="*/ 2147483647 w 32"/>
                <a:gd name="T1" fmla="*/ 2147483647 h 170"/>
                <a:gd name="T2" fmla="*/ 2147483647 w 32"/>
                <a:gd name="T3" fmla="*/ 2147483647 h 170"/>
                <a:gd name="T4" fmla="*/ 2147483647 w 32"/>
                <a:gd name="T5" fmla="*/ 2147483647 h 170"/>
                <a:gd name="T6" fmla="*/ 2147483647 w 32"/>
                <a:gd name="T7" fmla="*/ 2147483647 h 170"/>
                <a:gd name="T8" fmla="*/ 2147483647 w 32"/>
                <a:gd name="T9" fmla="*/ 2147483647 h 170"/>
                <a:gd name="T10" fmla="*/ 2147483647 w 32"/>
                <a:gd name="T11" fmla="*/ 2147483647 h 170"/>
                <a:gd name="T12" fmla="*/ 2147483647 w 32"/>
                <a:gd name="T13" fmla="*/ 2147483647 h 170"/>
                <a:gd name="T14" fmla="*/ 2147483647 w 32"/>
                <a:gd name="T15" fmla="*/ 2147483647 h 170"/>
                <a:gd name="T16" fmla="*/ 2147483647 w 32"/>
                <a:gd name="T17" fmla="*/ 2147483647 h 170"/>
                <a:gd name="T18" fmla="*/ 2147483647 w 32"/>
                <a:gd name="T19" fmla="*/ 2147483647 h 170"/>
                <a:gd name="T20" fmla="*/ 2147483647 w 32"/>
                <a:gd name="T21" fmla="*/ 2147483647 h 170"/>
                <a:gd name="T22" fmla="*/ 2147483647 w 32"/>
                <a:gd name="T23" fmla="*/ 2147483647 h 170"/>
                <a:gd name="T24" fmla="*/ 2147483647 w 32"/>
                <a:gd name="T25" fmla="*/ 2147483647 h 170"/>
                <a:gd name="T26" fmla="*/ 2147483647 w 32"/>
                <a:gd name="T27" fmla="*/ 2147483647 h 170"/>
                <a:gd name="T28" fmla="*/ 2147483647 w 32"/>
                <a:gd name="T29" fmla="*/ 2147483647 h 170"/>
                <a:gd name="T30" fmla="*/ 2147483647 w 32"/>
                <a:gd name="T31" fmla="*/ 2147483647 h 170"/>
                <a:gd name="T32" fmla="*/ 2147483647 w 32"/>
                <a:gd name="T33" fmla="*/ 2147483647 h 170"/>
                <a:gd name="T34" fmla="*/ 2147483647 w 32"/>
                <a:gd name="T35" fmla="*/ 2147483647 h 170"/>
                <a:gd name="T36" fmla="*/ 2147483647 w 32"/>
                <a:gd name="T37" fmla="*/ 2147483647 h 170"/>
                <a:gd name="T38" fmla="*/ 2147483647 w 32"/>
                <a:gd name="T39" fmla="*/ 2147483647 h 170"/>
                <a:gd name="T40" fmla="*/ 2147483647 w 32"/>
                <a:gd name="T41" fmla="*/ 2147483647 h 170"/>
                <a:gd name="T42" fmla="*/ 2147483647 w 32"/>
                <a:gd name="T43" fmla="*/ 2147483647 h 170"/>
                <a:gd name="T44" fmla="*/ 2147483647 w 32"/>
                <a:gd name="T45" fmla="*/ 2147483647 h 170"/>
                <a:gd name="T46" fmla="*/ 2147483647 w 32"/>
                <a:gd name="T47" fmla="*/ 2147483647 h 170"/>
                <a:gd name="T48" fmla="*/ 2147483647 w 32"/>
                <a:gd name="T49" fmla="*/ 2147483647 h 170"/>
                <a:gd name="T50" fmla="*/ 2147483647 w 32"/>
                <a:gd name="T51" fmla="*/ 2147483647 h 170"/>
                <a:gd name="T52" fmla="*/ 2147483647 w 32"/>
                <a:gd name="T53" fmla="*/ 2147483647 h 170"/>
                <a:gd name="T54" fmla="*/ 2147483647 w 32"/>
                <a:gd name="T55" fmla="*/ 2147483647 h 170"/>
                <a:gd name="T56" fmla="*/ 2147483647 w 32"/>
                <a:gd name="T57" fmla="*/ 2147483647 h 170"/>
                <a:gd name="T58" fmla="*/ 2147483647 w 32"/>
                <a:gd name="T59" fmla="*/ 2147483647 h 170"/>
                <a:gd name="T60" fmla="*/ 2147483647 w 32"/>
                <a:gd name="T61" fmla="*/ 2147483647 h 170"/>
                <a:gd name="T62" fmla="*/ 2147483647 w 32"/>
                <a:gd name="T63" fmla="*/ 2147483647 h 170"/>
                <a:gd name="T64" fmla="*/ 2147483647 w 32"/>
                <a:gd name="T65" fmla="*/ 2147483647 h 170"/>
                <a:gd name="T66" fmla="*/ 2147483647 w 32"/>
                <a:gd name="T67" fmla="*/ 2147483647 h 170"/>
                <a:gd name="T68" fmla="*/ 2147483647 w 32"/>
                <a:gd name="T69" fmla="*/ 0 h 170"/>
                <a:gd name="T70" fmla="*/ 2147483647 w 32"/>
                <a:gd name="T71" fmla="*/ 0 h 170"/>
                <a:gd name="T72" fmla="*/ 0 w 32"/>
                <a:gd name="T73" fmla="*/ 2147483647 h 170"/>
                <a:gd name="T74" fmla="*/ 0 w 32"/>
                <a:gd name="T75" fmla="*/ 2147483647 h 170"/>
                <a:gd name="T76" fmla="*/ 0 w 32"/>
                <a:gd name="T77" fmla="*/ 2147483647 h 170"/>
                <a:gd name="T78" fmla="*/ 0 w 32"/>
                <a:gd name="T79" fmla="*/ 2147483647 h 170"/>
                <a:gd name="T80" fmla="*/ 2147483647 w 32"/>
                <a:gd name="T81" fmla="*/ 2147483647 h 170"/>
                <a:gd name="T82" fmla="*/ 2147483647 w 32"/>
                <a:gd name="T83" fmla="*/ 2147483647 h 170"/>
                <a:gd name="T84" fmla="*/ 2147483647 w 32"/>
                <a:gd name="T85" fmla="*/ 2147483647 h 170"/>
                <a:gd name="T86" fmla="*/ 2147483647 w 32"/>
                <a:gd name="T87" fmla="*/ 2147483647 h 170"/>
                <a:gd name="T88" fmla="*/ 2147483647 w 32"/>
                <a:gd name="T89" fmla="*/ 2147483647 h 170"/>
                <a:gd name="T90" fmla="*/ 2147483647 w 32"/>
                <a:gd name="T91" fmla="*/ 2147483647 h 1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2"/>
                <a:gd name="T139" fmla="*/ 0 h 170"/>
                <a:gd name="T140" fmla="*/ 32 w 32"/>
                <a:gd name="T141" fmla="*/ 170 h 1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2" h="170">
                  <a:moveTo>
                    <a:pt x="26" y="133"/>
                  </a:moveTo>
                  <a:lnTo>
                    <a:pt x="26" y="133"/>
                  </a:lnTo>
                  <a:lnTo>
                    <a:pt x="16" y="127"/>
                  </a:lnTo>
                  <a:lnTo>
                    <a:pt x="5" y="127"/>
                  </a:lnTo>
                  <a:lnTo>
                    <a:pt x="5" y="106"/>
                  </a:lnTo>
                  <a:lnTo>
                    <a:pt x="21" y="111"/>
                  </a:lnTo>
                  <a:lnTo>
                    <a:pt x="26" y="111"/>
                  </a:lnTo>
                  <a:lnTo>
                    <a:pt x="32" y="106"/>
                  </a:lnTo>
                  <a:lnTo>
                    <a:pt x="32" y="101"/>
                  </a:lnTo>
                  <a:lnTo>
                    <a:pt x="26" y="101"/>
                  </a:lnTo>
                  <a:lnTo>
                    <a:pt x="21" y="101"/>
                  </a:lnTo>
                  <a:lnTo>
                    <a:pt x="21" y="85"/>
                  </a:lnTo>
                  <a:lnTo>
                    <a:pt x="26" y="79"/>
                  </a:lnTo>
                  <a:lnTo>
                    <a:pt x="26" y="69"/>
                  </a:lnTo>
                  <a:lnTo>
                    <a:pt x="21" y="63"/>
                  </a:lnTo>
                  <a:lnTo>
                    <a:pt x="16" y="63"/>
                  </a:lnTo>
                  <a:lnTo>
                    <a:pt x="5" y="63"/>
                  </a:lnTo>
                  <a:lnTo>
                    <a:pt x="5" y="47"/>
                  </a:lnTo>
                  <a:lnTo>
                    <a:pt x="26" y="47"/>
                  </a:lnTo>
                  <a:lnTo>
                    <a:pt x="32" y="26"/>
                  </a:lnTo>
                  <a:lnTo>
                    <a:pt x="32" y="10"/>
                  </a:lnTo>
                  <a:lnTo>
                    <a:pt x="26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0"/>
                  </a:lnTo>
                  <a:lnTo>
                    <a:pt x="0" y="74"/>
                  </a:lnTo>
                  <a:lnTo>
                    <a:pt x="0" y="170"/>
                  </a:lnTo>
                  <a:lnTo>
                    <a:pt x="10" y="170"/>
                  </a:lnTo>
                  <a:lnTo>
                    <a:pt x="21" y="170"/>
                  </a:lnTo>
                  <a:lnTo>
                    <a:pt x="26" y="154"/>
                  </a:lnTo>
                  <a:lnTo>
                    <a:pt x="26" y="133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3" name="Freeform 410"/>
            <p:cNvSpPr>
              <a:spLocks/>
            </p:cNvSpPr>
            <p:nvPr/>
          </p:nvSpPr>
          <p:spPr bwMode="auto">
            <a:xfrm>
              <a:off x="5213351" y="5441951"/>
              <a:ext cx="68263" cy="363538"/>
            </a:xfrm>
            <a:custGeom>
              <a:avLst/>
              <a:gdLst>
                <a:gd name="T0" fmla="*/ 2147483647 w 43"/>
                <a:gd name="T1" fmla="*/ 2147483647 h 229"/>
                <a:gd name="T2" fmla="*/ 2147483647 w 43"/>
                <a:gd name="T3" fmla="*/ 2147483647 h 229"/>
                <a:gd name="T4" fmla="*/ 2147483647 w 43"/>
                <a:gd name="T5" fmla="*/ 2147483647 h 229"/>
                <a:gd name="T6" fmla="*/ 2147483647 w 43"/>
                <a:gd name="T7" fmla="*/ 2147483647 h 229"/>
                <a:gd name="T8" fmla="*/ 2147483647 w 43"/>
                <a:gd name="T9" fmla="*/ 2147483647 h 229"/>
                <a:gd name="T10" fmla="*/ 2147483647 w 43"/>
                <a:gd name="T11" fmla="*/ 2147483647 h 229"/>
                <a:gd name="T12" fmla="*/ 2147483647 w 43"/>
                <a:gd name="T13" fmla="*/ 2147483647 h 229"/>
                <a:gd name="T14" fmla="*/ 2147483647 w 43"/>
                <a:gd name="T15" fmla="*/ 2147483647 h 229"/>
                <a:gd name="T16" fmla="*/ 2147483647 w 43"/>
                <a:gd name="T17" fmla="*/ 2147483647 h 229"/>
                <a:gd name="T18" fmla="*/ 2147483647 w 43"/>
                <a:gd name="T19" fmla="*/ 2147483647 h 229"/>
                <a:gd name="T20" fmla="*/ 2147483647 w 43"/>
                <a:gd name="T21" fmla="*/ 2147483647 h 229"/>
                <a:gd name="T22" fmla="*/ 2147483647 w 43"/>
                <a:gd name="T23" fmla="*/ 2147483647 h 229"/>
                <a:gd name="T24" fmla="*/ 2147483647 w 43"/>
                <a:gd name="T25" fmla="*/ 2147483647 h 229"/>
                <a:gd name="T26" fmla="*/ 2147483647 w 43"/>
                <a:gd name="T27" fmla="*/ 2147483647 h 229"/>
                <a:gd name="T28" fmla="*/ 2147483647 w 43"/>
                <a:gd name="T29" fmla="*/ 2147483647 h 229"/>
                <a:gd name="T30" fmla="*/ 2147483647 w 43"/>
                <a:gd name="T31" fmla="*/ 2147483647 h 229"/>
                <a:gd name="T32" fmla="*/ 2147483647 w 43"/>
                <a:gd name="T33" fmla="*/ 2147483647 h 229"/>
                <a:gd name="T34" fmla="*/ 2147483647 w 43"/>
                <a:gd name="T35" fmla="*/ 2147483647 h 229"/>
                <a:gd name="T36" fmla="*/ 2147483647 w 43"/>
                <a:gd name="T37" fmla="*/ 0 h 229"/>
                <a:gd name="T38" fmla="*/ 2147483647 w 43"/>
                <a:gd name="T39" fmla="*/ 0 h 229"/>
                <a:gd name="T40" fmla="*/ 2147483647 w 43"/>
                <a:gd name="T41" fmla="*/ 2147483647 h 229"/>
                <a:gd name="T42" fmla="*/ 2147483647 w 43"/>
                <a:gd name="T43" fmla="*/ 2147483647 h 229"/>
                <a:gd name="T44" fmla="*/ 0 w 43"/>
                <a:gd name="T45" fmla="*/ 2147483647 h 229"/>
                <a:gd name="T46" fmla="*/ 2147483647 w 43"/>
                <a:gd name="T47" fmla="*/ 2147483647 h 229"/>
                <a:gd name="T48" fmla="*/ 2147483647 w 43"/>
                <a:gd name="T49" fmla="*/ 2147483647 h 229"/>
                <a:gd name="T50" fmla="*/ 2147483647 w 43"/>
                <a:gd name="T51" fmla="*/ 2147483647 h 229"/>
                <a:gd name="T52" fmla="*/ 2147483647 w 43"/>
                <a:gd name="T53" fmla="*/ 2147483647 h 229"/>
                <a:gd name="T54" fmla="*/ 2147483647 w 43"/>
                <a:gd name="T55" fmla="*/ 2147483647 h 229"/>
                <a:gd name="T56" fmla="*/ 2147483647 w 43"/>
                <a:gd name="T57" fmla="*/ 2147483647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"/>
                <a:gd name="T88" fmla="*/ 0 h 229"/>
                <a:gd name="T89" fmla="*/ 43 w 43"/>
                <a:gd name="T90" fmla="*/ 229 h 22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" h="229">
                  <a:moveTo>
                    <a:pt x="11" y="11"/>
                  </a:moveTo>
                  <a:lnTo>
                    <a:pt x="11" y="11"/>
                  </a:lnTo>
                  <a:lnTo>
                    <a:pt x="16" y="5"/>
                  </a:lnTo>
                  <a:lnTo>
                    <a:pt x="16" y="11"/>
                  </a:lnTo>
                  <a:lnTo>
                    <a:pt x="16" y="16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27" y="43"/>
                  </a:lnTo>
                  <a:lnTo>
                    <a:pt x="37" y="43"/>
                  </a:lnTo>
                  <a:lnTo>
                    <a:pt x="43" y="43"/>
                  </a:lnTo>
                  <a:lnTo>
                    <a:pt x="43" y="21"/>
                  </a:lnTo>
                  <a:lnTo>
                    <a:pt x="43" y="5"/>
                  </a:lnTo>
                  <a:lnTo>
                    <a:pt x="27" y="5"/>
                  </a:lnTo>
                  <a:lnTo>
                    <a:pt x="21" y="5"/>
                  </a:lnTo>
                  <a:lnTo>
                    <a:pt x="11" y="0"/>
                  </a:lnTo>
                  <a:lnTo>
                    <a:pt x="5" y="53"/>
                  </a:lnTo>
                  <a:lnTo>
                    <a:pt x="5" y="112"/>
                  </a:lnTo>
                  <a:lnTo>
                    <a:pt x="0" y="229"/>
                  </a:lnTo>
                  <a:lnTo>
                    <a:pt x="5" y="229"/>
                  </a:lnTo>
                  <a:lnTo>
                    <a:pt x="11" y="27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4" name="Freeform 411"/>
            <p:cNvSpPr>
              <a:spLocks/>
            </p:cNvSpPr>
            <p:nvPr/>
          </p:nvSpPr>
          <p:spPr bwMode="auto">
            <a:xfrm>
              <a:off x="5357813" y="3387726"/>
              <a:ext cx="33338" cy="152400"/>
            </a:xfrm>
            <a:custGeom>
              <a:avLst/>
              <a:gdLst>
                <a:gd name="T0" fmla="*/ 2147483647 w 21"/>
                <a:gd name="T1" fmla="*/ 2147483647 h 96"/>
                <a:gd name="T2" fmla="*/ 2147483647 w 21"/>
                <a:gd name="T3" fmla="*/ 2147483647 h 96"/>
                <a:gd name="T4" fmla="*/ 2147483647 w 21"/>
                <a:gd name="T5" fmla="*/ 2147483647 h 96"/>
                <a:gd name="T6" fmla="*/ 2147483647 w 21"/>
                <a:gd name="T7" fmla="*/ 2147483647 h 96"/>
                <a:gd name="T8" fmla="*/ 2147483647 w 21"/>
                <a:gd name="T9" fmla="*/ 2147483647 h 96"/>
                <a:gd name="T10" fmla="*/ 2147483647 w 21"/>
                <a:gd name="T11" fmla="*/ 2147483647 h 96"/>
                <a:gd name="T12" fmla="*/ 0 w 21"/>
                <a:gd name="T13" fmla="*/ 2147483647 h 96"/>
                <a:gd name="T14" fmla="*/ 0 w 21"/>
                <a:gd name="T15" fmla="*/ 2147483647 h 96"/>
                <a:gd name="T16" fmla="*/ 0 w 21"/>
                <a:gd name="T17" fmla="*/ 2147483647 h 96"/>
                <a:gd name="T18" fmla="*/ 2147483647 w 21"/>
                <a:gd name="T19" fmla="*/ 2147483647 h 96"/>
                <a:gd name="T20" fmla="*/ 2147483647 w 21"/>
                <a:gd name="T21" fmla="*/ 2147483647 h 96"/>
                <a:gd name="T22" fmla="*/ 2147483647 w 21"/>
                <a:gd name="T23" fmla="*/ 2147483647 h 96"/>
                <a:gd name="T24" fmla="*/ 2147483647 w 21"/>
                <a:gd name="T25" fmla="*/ 2147483647 h 96"/>
                <a:gd name="T26" fmla="*/ 2147483647 w 21"/>
                <a:gd name="T27" fmla="*/ 2147483647 h 96"/>
                <a:gd name="T28" fmla="*/ 2147483647 w 21"/>
                <a:gd name="T29" fmla="*/ 2147483647 h 96"/>
                <a:gd name="T30" fmla="*/ 2147483647 w 21"/>
                <a:gd name="T31" fmla="*/ 2147483647 h 96"/>
                <a:gd name="T32" fmla="*/ 2147483647 w 21"/>
                <a:gd name="T33" fmla="*/ 2147483647 h 96"/>
                <a:gd name="T34" fmla="*/ 2147483647 w 21"/>
                <a:gd name="T35" fmla="*/ 2147483647 h 96"/>
                <a:gd name="T36" fmla="*/ 2147483647 w 21"/>
                <a:gd name="T37" fmla="*/ 0 h 96"/>
                <a:gd name="T38" fmla="*/ 2147483647 w 21"/>
                <a:gd name="T39" fmla="*/ 2147483647 h 96"/>
                <a:gd name="T40" fmla="*/ 2147483647 w 21"/>
                <a:gd name="T41" fmla="*/ 214748364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"/>
                <a:gd name="T64" fmla="*/ 0 h 96"/>
                <a:gd name="T65" fmla="*/ 21 w 21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" h="96">
                  <a:moveTo>
                    <a:pt x="21" y="5"/>
                  </a:moveTo>
                  <a:lnTo>
                    <a:pt x="21" y="5"/>
                  </a:lnTo>
                  <a:lnTo>
                    <a:pt x="10" y="42"/>
                  </a:lnTo>
                  <a:lnTo>
                    <a:pt x="10" y="85"/>
                  </a:lnTo>
                  <a:lnTo>
                    <a:pt x="5" y="85"/>
                  </a:lnTo>
                  <a:lnTo>
                    <a:pt x="0" y="90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16" y="90"/>
                  </a:lnTo>
                  <a:lnTo>
                    <a:pt x="21" y="74"/>
                  </a:lnTo>
                  <a:lnTo>
                    <a:pt x="21" y="58"/>
                  </a:lnTo>
                  <a:lnTo>
                    <a:pt x="16" y="42"/>
                  </a:lnTo>
                  <a:lnTo>
                    <a:pt x="16" y="21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5" name="Freeform 412"/>
            <p:cNvSpPr>
              <a:spLocks/>
            </p:cNvSpPr>
            <p:nvPr/>
          </p:nvSpPr>
          <p:spPr bwMode="auto">
            <a:xfrm>
              <a:off x="5264151" y="3438526"/>
              <a:ext cx="93663" cy="76200"/>
            </a:xfrm>
            <a:custGeom>
              <a:avLst/>
              <a:gdLst>
                <a:gd name="T0" fmla="*/ 2147483647 w 59"/>
                <a:gd name="T1" fmla="*/ 2147483647 h 48"/>
                <a:gd name="T2" fmla="*/ 2147483647 w 59"/>
                <a:gd name="T3" fmla="*/ 2147483647 h 48"/>
                <a:gd name="T4" fmla="*/ 2147483647 w 59"/>
                <a:gd name="T5" fmla="*/ 2147483647 h 48"/>
                <a:gd name="T6" fmla="*/ 2147483647 w 59"/>
                <a:gd name="T7" fmla="*/ 2147483647 h 48"/>
                <a:gd name="T8" fmla="*/ 2147483647 w 59"/>
                <a:gd name="T9" fmla="*/ 2147483647 h 48"/>
                <a:gd name="T10" fmla="*/ 2147483647 w 59"/>
                <a:gd name="T11" fmla="*/ 2147483647 h 48"/>
                <a:gd name="T12" fmla="*/ 2147483647 w 59"/>
                <a:gd name="T13" fmla="*/ 2147483647 h 48"/>
                <a:gd name="T14" fmla="*/ 2147483647 w 59"/>
                <a:gd name="T15" fmla="*/ 0 h 48"/>
                <a:gd name="T16" fmla="*/ 2147483647 w 59"/>
                <a:gd name="T17" fmla="*/ 0 h 48"/>
                <a:gd name="T18" fmla="*/ 2147483647 w 59"/>
                <a:gd name="T19" fmla="*/ 2147483647 h 48"/>
                <a:gd name="T20" fmla="*/ 2147483647 w 59"/>
                <a:gd name="T21" fmla="*/ 2147483647 h 48"/>
                <a:gd name="T22" fmla="*/ 2147483647 w 59"/>
                <a:gd name="T23" fmla="*/ 2147483647 h 48"/>
                <a:gd name="T24" fmla="*/ 2147483647 w 59"/>
                <a:gd name="T25" fmla="*/ 2147483647 h 48"/>
                <a:gd name="T26" fmla="*/ 2147483647 w 59"/>
                <a:gd name="T27" fmla="*/ 2147483647 h 48"/>
                <a:gd name="T28" fmla="*/ 2147483647 w 59"/>
                <a:gd name="T29" fmla="*/ 2147483647 h 48"/>
                <a:gd name="T30" fmla="*/ 2147483647 w 59"/>
                <a:gd name="T31" fmla="*/ 2147483647 h 48"/>
                <a:gd name="T32" fmla="*/ 2147483647 w 59"/>
                <a:gd name="T33" fmla="*/ 2147483647 h 48"/>
                <a:gd name="T34" fmla="*/ 2147483647 w 59"/>
                <a:gd name="T35" fmla="*/ 2147483647 h 48"/>
                <a:gd name="T36" fmla="*/ 2147483647 w 59"/>
                <a:gd name="T37" fmla="*/ 2147483647 h 48"/>
                <a:gd name="T38" fmla="*/ 2147483647 w 59"/>
                <a:gd name="T39" fmla="*/ 2147483647 h 48"/>
                <a:gd name="T40" fmla="*/ 2147483647 w 59"/>
                <a:gd name="T41" fmla="*/ 2147483647 h 48"/>
                <a:gd name="T42" fmla="*/ 2147483647 w 59"/>
                <a:gd name="T43" fmla="*/ 2147483647 h 48"/>
                <a:gd name="T44" fmla="*/ 2147483647 w 59"/>
                <a:gd name="T45" fmla="*/ 2147483647 h 48"/>
                <a:gd name="T46" fmla="*/ 2147483647 w 59"/>
                <a:gd name="T47" fmla="*/ 2147483647 h 48"/>
                <a:gd name="T48" fmla="*/ 2147483647 w 59"/>
                <a:gd name="T49" fmla="*/ 2147483647 h 48"/>
                <a:gd name="T50" fmla="*/ 2147483647 w 59"/>
                <a:gd name="T51" fmla="*/ 2147483647 h 48"/>
                <a:gd name="T52" fmla="*/ 2147483647 w 59"/>
                <a:gd name="T53" fmla="*/ 0 h 48"/>
                <a:gd name="T54" fmla="*/ 2147483647 w 59"/>
                <a:gd name="T55" fmla="*/ 0 h 48"/>
                <a:gd name="T56" fmla="*/ 2147483647 w 59"/>
                <a:gd name="T57" fmla="*/ 0 h 48"/>
                <a:gd name="T58" fmla="*/ 2147483647 w 59"/>
                <a:gd name="T59" fmla="*/ 2147483647 h 48"/>
                <a:gd name="T60" fmla="*/ 2147483647 w 59"/>
                <a:gd name="T61" fmla="*/ 2147483647 h 48"/>
                <a:gd name="T62" fmla="*/ 2147483647 w 59"/>
                <a:gd name="T63" fmla="*/ 2147483647 h 48"/>
                <a:gd name="T64" fmla="*/ 0 w 59"/>
                <a:gd name="T65" fmla="*/ 2147483647 h 48"/>
                <a:gd name="T66" fmla="*/ 0 w 59"/>
                <a:gd name="T67" fmla="*/ 2147483647 h 48"/>
                <a:gd name="T68" fmla="*/ 0 w 59"/>
                <a:gd name="T69" fmla="*/ 2147483647 h 48"/>
                <a:gd name="T70" fmla="*/ 0 w 59"/>
                <a:gd name="T71" fmla="*/ 2147483647 h 48"/>
                <a:gd name="T72" fmla="*/ 0 w 59"/>
                <a:gd name="T73" fmla="*/ 2147483647 h 48"/>
                <a:gd name="T74" fmla="*/ 0 w 59"/>
                <a:gd name="T75" fmla="*/ 2147483647 h 48"/>
                <a:gd name="T76" fmla="*/ 2147483647 w 59"/>
                <a:gd name="T77" fmla="*/ 2147483647 h 48"/>
                <a:gd name="T78" fmla="*/ 2147483647 w 59"/>
                <a:gd name="T79" fmla="*/ 2147483647 h 48"/>
                <a:gd name="T80" fmla="*/ 2147483647 w 59"/>
                <a:gd name="T81" fmla="*/ 2147483647 h 48"/>
                <a:gd name="T82" fmla="*/ 2147483647 w 59"/>
                <a:gd name="T83" fmla="*/ 2147483647 h 48"/>
                <a:gd name="T84" fmla="*/ 2147483647 w 59"/>
                <a:gd name="T85" fmla="*/ 2147483647 h 48"/>
                <a:gd name="T86" fmla="*/ 2147483647 w 59"/>
                <a:gd name="T87" fmla="*/ 2147483647 h 48"/>
                <a:gd name="T88" fmla="*/ 2147483647 w 59"/>
                <a:gd name="T89" fmla="*/ 2147483647 h 48"/>
                <a:gd name="T90" fmla="*/ 2147483647 w 59"/>
                <a:gd name="T91" fmla="*/ 2147483647 h 4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9"/>
                <a:gd name="T139" fmla="*/ 0 h 48"/>
                <a:gd name="T140" fmla="*/ 59 w 59"/>
                <a:gd name="T141" fmla="*/ 48 h 4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9" h="48">
                  <a:moveTo>
                    <a:pt x="11" y="37"/>
                  </a:moveTo>
                  <a:lnTo>
                    <a:pt x="11" y="37"/>
                  </a:lnTo>
                  <a:lnTo>
                    <a:pt x="16" y="37"/>
                  </a:lnTo>
                  <a:lnTo>
                    <a:pt x="27" y="32"/>
                  </a:lnTo>
                  <a:lnTo>
                    <a:pt x="21" y="16"/>
                  </a:lnTo>
                  <a:lnTo>
                    <a:pt x="21" y="10"/>
                  </a:lnTo>
                  <a:lnTo>
                    <a:pt x="27" y="0"/>
                  </a:lnTo>
                  <a:lnTo>
                    <a:pt x="32" y="10"/>
                  </a:lnTo>
                  <a:lnTo>
                    <a:pt x="32" y="26"/>
                  </a:lnTo>
                  <a:lnTo>
                    <a:pt x="32" y="37"/>
                  </a:lnTo>
                  <a:lnTo>
                    <a:pt x="37" y="42"/>
                  </a:lnTo>
                  <a:lnTo>
                    <a:pt x="37" y="37"/>
                  </a:lnTo>
                  <a:lnTo>
                    <a:pt x="32" y="32"/>
                  </a:lnTo>
                  <a:lnTo>
                    <a:pt x="37" y="26"/>
                  </a:lnTo>
                  <a:lnTo>
                    <a:pt x="43" y="26"/>
                  </a:lnTo>
                  <a:lnTo>
                    <a:pt x="48" y="32"/>
                  </a:lnTo>
                  <a:lnTo>
                    <a:pt x="53" y="37"/>
                  </a:lnTo>
                  <a:lnTo>
                    <a:pt x="59" y="32"/>
                  </a:lnTo>
                  <a:lnTo>
                    <a:pt x="48" y="26"/>
                  </a:lnTo>
                  <a:lnTo>
                    <a:pt x="43" y="21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5"/>
                  </a:lnTo>
                  <a:lnTo>
                    <a:pt x="16" y="16"/>
                  </a:lnTo>
                  <a:lnTo>
                    <a:pt x="11" y="26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5" y="42"/>
                  </a:lnTo>
                  <a:lnTo>
                    <a:pt x="5" y="37"/>
                  </a:lnTo>
                  <a:lnTo>
                    <a:pt x="11" y="32"/>
                  </a:lnTo>
                  <a:lnTo>
                    <a:pt x="21" y="26"/>
                  </a:lnTo>
                  <a:lnTo>
                    <a:pt x="16" y="32"/>
                  </a:lnTo>
                  <a:lnTo>
                    <a:pt x="11" y="37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6" name="Freeform 413"/>
            <p:cNvSpPr>
              <a:spLocks noEditPoints="1"/>
            </p:cNvSpPr>
            <p:nvPr/>
          </p:nvSpPr>
          <p:spPr bwMode="auto">
            <a:xfrm>
              <a:off x="4545013" y="3429001"/>
              <a:ext cx="68263" cy="177800"/>
            </a:xfrm>
            <a:custGeom>
              <a:avLst/>
              <a:gdLst>
                <a:gd name="T0" fmla="*/ 2147483647 w 43"/>
                <a:gd name="T1" fmla="*/ 2147483647 h 112"/>
                <a:gd name="T2" fmla="*/ 2147483647 w 43"/>
                <a:gd name="T3" fmla="*/ 2147483647 h 112"/>
                <a:gd name="T4" fmla="*/ 2147483647 w 43"/>
                <a:gd name="T5" fmla="*/ 2147483647 h 112"/>
                <a:gd name="T6" fmla="*/ 2147483647 w 43"/>
                <a:gd name="T7" fmla="*/ 2147483647 h 112"/>
                <a:gd name="T8" fmla="*/ 2147483647 w 43"/>
                <a:gd name="T9" fmla="*/ 2147483647 h 112"/>
                <a:gd name="T10" fmla="*/ 2147483647 w 43"/>
                <a:gd name="T11" fmla="*/ 2147483647 h 112"/>
                <a:gd name="T12" fmla="*/ 2147483647 w 43"/>
                <a:gd name="T13" fmla="*/ 2147483647 h 112"/>
                <a:gd name="T14" fmla="*/ 2147483647 w 43"/>
                <a:gd name="T15" fmla="*/ 2147483647 h 112"/>
                <a:gd name="T16" fmla="*/ 2147483647 w 43"/>
                <a:gd name="T17" fmla="*/ 2147483647 h 112"/>
                <a:gd name="T18" fmla="*/ 2147483647 w 43"/>
                <a:gd name="T19" fmla="*/ 2147483647 h 112"/>
                <a:gd name="T20" fmla="*/ 2147483647 w 43"/>
                <a:gd name="T21" fmla="*/ 2147483647 h 112"/>
                <a:gd name="T22" fmla="*/ 2147483647 w 43"/>
                <a:gd name="T23" fmla="*/ 2147483647 h 112"/>
                <a:gd name="T24" fmla="*/ 2147483647 w 43"/>
                <a:gd name="T25" fmla="*/ 2147483647 h 112"/>
                <a:gd name="T26" fmla="*/ 2147483647 w 43"/>
                <a:gd name="T27" fmla="*/ 2147483647 h 112"/>
                <a:gd name="T28" fmla="*/ 2147483647 w 43"/>
                <a:gd name="T29" fmla="*/ 2147483647 h 112"/>
                <a:gd name="T30" fmla="*/ 2147483647 w 43"/>
                <a:gd name="T31" fmla="*/ 2147483647 h 112"/>
                <a:gd name="T32" fmla="*/ 2147483647 w 43"/>
                <a:gd name="T33" fmla="*/ 2147483647 h 112"/>
                <a:gd name="T34" fmla="*/ 0 w 43"/>
                <a:gd name="T35" fmla="*/ 0 h 112"/>
                <a:gd name="T36" fmla="*/ 0 w 43"/>
                <a:gd name="T37" fmla="*/ 0 h 112"/>
                <a:gd name="T38" fmla="*/ 0 w 43"/>
                <a:gd name="T39" fmla="*/ 2147483647 h 112"/>
                <a:gd name="T40" fmla="*/ 0 w 43"/>
                <a:gd name="T41" fmla="*/ 2147483647 h 112"/>
                <a:gd name="T42" fmla="*/ 0 w 43"/>
                <a:gd name="T43" fmla="*/ 2147483647 h 112"/>
                <a:gd name="T44" fmla="*/ 2147483647 w 43"/>
                <a:gd name="T45" fmla="*/ 2147483647 h 112"/>
                <a:gd name="T46" fmla="*/ 2147483647 w 43"/>
                <a:gd name="T47" fmla="*/ 2147483647 h 112"/>
                <a:gd name="T48" fmla="*/ 2147483647 w 43"/>
                <a:gd name="T49" fmla="*/ 2147483647 h 112"/>
                <a:gd name="T50" fmla="*/ 2147483647 w 43"/>
                <a:gd name="T51" fmla="*/ 2147483647 h 112"/>
                <a:gd name="T52" fmla="*/ 2147483647 w 43"/>
                <a:gd name="T53" fmla="*/ 2147483647 h 112"/>
                <a:gd name="T54" fmla="*/ 2147483647 w 43"/>
                <a:gd name="T55" fmla="*/ 2147483647 h 112"/>
                <a:gd name="T56" fmla="*/ 2147483647 w 43"/>
                <a:gd name="T57" fmla="*/ 2147483647 h 112"/>
                <a:gd name="T58" fmla="*/ 2147483647 w 43"/>
                <a:gd name="T59" fmla="*/ 2147483647 h 112"/>
                <a:gd name="T60" fmla="*/ 2147483647 w 43"/>
                <a:gd name="T61" fmla="*/ 2147483647 h 112"/>
                <a:gd name="T62" fmla="*/ 2147483647 w 43"/>
                <a:gd name="T63" fmla="*/ 2147483647 h 112"/>
                <a:gd name="T64" fmla="*/ 2147483647 w 43"/>
                <a:gd name="T65" fmla="*/ 2147483647 h 112"/>
                <a:gd name="T66" fmla="*/ 2147483647 w 43"/>
                <a:gd name="T67" fmla="*/ 2147483647 h 112"/>
                <a:gd name="T68" fmla="*/ 0 w 43"/>
                <a:gd name="T69" fmla="*/ 2147483647 h 112"/>
                <a:gd name="T70" fmla="*/ 0 w 43"/>
                <a:gd name="T71" fmla="*/ 2147483647 h 112"/>
                <a:gd name="T72" fmla="*/ 2147483647 w 43"/>
                <a:gd name="T73" fmla="*/ 2147483647 h 112"/>
                <a:gd name="T74" fmla="*/ 2147483647 w 43"/>
                <a:gd name="T75" fmla="*/ 2147483647 h 112"/>
                <a:gd name="T76" fmla="*/ 2147483647 w 43"/>
                <a:gd name="T77" fmla="*/ 2147483647 h 112"/>
                <a:gd name="T78" fmla="*/ 2147483647 w 43"/>
                <a:gd name="T79" fmla="*/ 2147483647 h 112"/>
                <a:gd name="T80" fmla="*/ 2147483647 w 43"/>
                <a:gd name="T81" fmla="*/ 2147483647 h 112"/>
                <a:gd name="T82" fmla="*/ 2147483647 w 43"/>
                <a:gd name="T83" fmla="*/ 2147483647 h 112"/>
                <a:gd name="T84" fmla="*/ 0 w 43"/>
                <a:gd name="T85" fmla="*/ 2147483647 h 112"/>
                <a:gd name="T86" fmla="*/ 0 w 43"/>
                <a:gd name="T87" fmla="*/ 2147483647 h 11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3"/>
                <a:gd name="T133" fmla="*/ 0 h 112"/>
                <a:gd name="T134" fmla="*/ 43 w 43"/>
                <a:gd name="T135" fmla="*/ 112 h 11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3" h="112">
                  <a:moveTo>
                    <a:pt x="43" y="48"/>
                  </a:moveTo>
                  <a:lnTo>
                    <a:pt x="43" y="48"/>
                  </a:lnTo>
                  <a:lnTo>
                    <a:pt x="38" y="59"/>
                  </a:lnTo>
                  <a:lnTo>
                    <a:pt x="43" y="59"/>
                  </a:lnTo>
                  <a:lnTo>
                    <a:pt x="43" y="64"/>
                  </a:lnTo>
                  <a:lnTo>
                    <a:pt x="43" y="43"/>
                  </a:lnTo>
                  <a:lnTo>
                    <a:pt x="43" y="32"/>
                  </a:lnTo>
                  <a:lnTo>
                    <a:pt x="43" y="43"/>
                  </a:lnTo>
                  <a:lnTo>
                    <a:pt x="38" y="48"/>
                  </a:lnTo>
                  <a:lnTo>
                    <a:pt x="22" y="32"/>
                  </a:lnTo>
                  <a:lnTo>
                    <a:pt x="16" y="32"/>
                  </a:lnTo>
                  <a:lnTo>
                    <a:pt x="6" y="38"/>
                  </a:lnTo>
                  <a:lnTo>
                    <a:pt x="6" y="16"/>
                  </a:lnTo>
                  <a:lnTo>
                    <a:pt x="0" y="0"/>
                  </a:lnTo>
                  <a:lnTo>
                    <a:pt x="0" y="59"/>
                  </a:lnTo>
                  <a:lnTo>
                    <a:pt x="0" y="112"/>
                  </a:lnTo>
                  <a:lnTo>
                    <a:pt x="6" y="107"/>
                  </a:lnTo>
                  <a:lnTo>
                    <a:pt x="11" y="96"/>
                  </a:lnTo>
                  <a:lnTo>
                    <a:pt x="11" y="75"/>
                  </a:lnTo>
                  <a:lnTo>
                    <a:pt x="16" y="54"/>
                  </a:lnTo>
                  <a:lnTo>
                    <a:pt x="22" y="38"/>
                  </a:lnTo>
                  <a:lnTo>
                    <a:pt x="22" y="54"/>
                  </a:lnTo>
                  <a:lnTo>
                    <a:pt x="22" y="70"/>
                  </a:lnTo>
                  <a:lnTo>
                    <a:pt x="27" y="54"/>
                  </a:lnTo>
                  <a:lnTo>
                    <a:pt x="43" y="48"/>
                  </a:lnTo>
                  <a:close/>
                  <a:moveTo>
                    <a:pt x="0" y="70"/>
                  </a:moveTo>
                  <a:lnTo>
                    <a:pt x="0" y="70"/>
                  </a:lnTo>
                  <a:lnTo>
                    <a:pt x="6" y="59"/>
                  </a:lnTo>
                  <a:lnTo>
                    <a:pt x="6" y="43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4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7" name="Freeform 414"/>
            <p:cNvSpPr>
              <a:spLocks/>
            </p:cNvSpPr>
            <p:nvPr/>
          </p:nvSpPr>
          <p:spPr bwMode="auto">
            <a:xfrm>
              <a:off x="5281613" y="3514726"/>
              <a:ext cx="66675" cy="84138"/>
            </a:xfrm>
            <a:custGeom>
              <a:avLst/>
              <a:gdLst>
                <a:gd name="T0" fmla="*/ 2147483647 w 42"/>
                <a:gd name="T1" fmla="*/ 2147483647 h 53"/>
                <a:gd name="T2" fmla="*/ 2147483647 w 42"/>
                <a:gd name="T3" fmla="*/ 2147483647 h 53"/>
                <a:gd name="T4" fmla="*/ 2147483647 w 42"/>
                <a:gd name="T5" fmla="*/ 2147483647 h 53"/>
                <a:gd name="T6" fmla="*/ 2147483647 w 42"/>
                <a:gd name="T7" fmla="*/ 2147483647 h 53"/>
                <a:gd name="T8" fmla="*/ 2147483647 w 42"/>
                <a:gd name="T9" fmla="*/ 2147483647 h 53"/>
                <a:gd name="T10" fmla="*/ 2147483647 w 42"/>
                <a:gd name="T11" fmla="*/ 2147483647 h 53"/>
                <a:gd name="T12" fmla="*/ 2147483647 w 42"/>
                <a:gd name="T13" fmla="*/ 2147483647 h 53"/>
                <a:gd name="T14" fmla="*/ 2147483647 w 42"/>
                <a:gd name="T15" fmla="*/ 2147483647 h 53"/>
                <a:gd name="T16" fmla="*/ 2147483647 w 42"/>
                <a:gd name="T17" fmla="*/ 2147483647 h 53"/>
                <a:gd name="T18" fmla="*/ 2147483647 w 42"/>
                <a:gd name="T19" fmla="*/ 2147483647 h 53"/>
                <a:gd name="T20" fmla="*/ 2147483647 w 42"/>
                <a:gd name="T21" fmla="*/ 2147483647 h 53"/>
                <a:gd name="T22" fmla="*/ 2147483647 w 42"/>
                <a:gd name="T23" fmla="*/ 2147483647 h 53"/>
                <a:gd name="T24" fmla="*/ 2147483647 w 42"/>
                <a:gd name="T25" fmla="*/ 2147483647 h 53"/>
                <a:gd name="T26" fmla="*/ 2147483647 w 42"/>
                <a:gd name="T27" fmla="*/ 2147483647 h 53"/>
                <a:gd name="T28" fmla="*/ 2147483647 w 42"/>
                <a:gd name="T29" fmla="*/ 0 h 53"/>
                <a:gd name="T30" fmla="*/ 2147483647 w 42"/>
                <a:gd name="T31" fmla="*/ 0 h 53"/>
                <a:gd name="T32" fmla="*/ 2147483647 w 42"/>
                <a:gd name="T33" fmla="*/ 0 h 53"/>
                <a:gd name="T34" fmla="*/ 2147483647 w 42"/>
                <a:gd name="T35" fmla="*/ 0 h 53"/>
                <a:gd name="T36" fmla="*/ 2147483647 w 42"/>
                <a:gd name="T37" fmla="*/ 0 h 53"/>
                <a:gd name="T38" fmla="*/ 0 w 42"/>
                <a:gd name="T39" fmla="*/ 2147483647 h 53"/>
                <a:gd name="T40" fmla="*/ 2147483647 w 42"/>
                <a:gd name="T41" fmla="*/ 2147483647 h 53"/>
                <a:gd name="T42" fmla="*/ 2147483647 w 42"/>
                <a:gd name="T43" fmla="*/ 2147483647 h 5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"/>
                <a:gd name="T67" fmla="*/ 0 h 53"/>
                <a:gd name="T68" fmla="*/ 42 w 42"/>
                <a:gd name="T69" fmla="*/ 53 h 5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" h="53">
                  <a:moveTo>
                    <a:pt x="5" y="5"/>
                  </a:moveTo>
                  <a:lnTo>
                    <a:pt x="5" y="5"/>
                  </a:lnTo>
                  <a:lnTo>
                    <a:pt x="10" y="5"/>
                  </a:lnTo>
                  <a:lnTo>
                    <a:pt x="21" y="5"/>
                  </a:lnTo>
                  <a:lnTo>
                    <a:pt x="21" y="21"/>
                  </a:lnTo>
                  <a:lnTo>
                    <a:pt x="16" y="32"/>
                  </a:lnTo>
                  <a:lnTo>
                    <a:pt x="10" y="53"/>
                  </a:lnTo>
                  <a:lnTo>
                    <a:pt x="21" y="42"/>
                  </a:lnTo>
                  <a:lnTo>
                    <a:pt x="26" y="32"/>
                  </a:lnTo>
                  <a:lnTo>
                    <a:pt x="32" y="16"/>
                  </a:lnTo>
                  <a:lnTo>
                    <a:pt x="42" y="10"/>
                  </a:lnTo>
                  <a:lnTo>
                    <a:pt x="21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8" name="Freeform 415"/>
            <p:cNvSpPr>
              <a:spLocks/>
            </p:cNvSpPr>
            <p:nvPr/>
          </p:nvSpPr>
          <p:spPr bwMode="auto">
            <a:xfrm>
              <a:off x="5264151" y="3716339"/>
              <a:ext cx="84138" cy="254000"/>
            </a:xfrm>
            <a:custGeom>
              <a:avLst/>
              <a:gdLst>
                <a:gd name="T0" fmla="*/ 2147483647 w 53"/>
                <a:gd name="T1" fmla="*/ 2147483647 h 160"/>
                <a:gd name="T2" fmla="*/ 2147483647 w 53"/>
                <a:gd name="T3" fmla="*/ 2147483647 h 160"/>
                <a:gd name="T4" fmla="*/ 2147483647 w 53"/>
                <a:gd name="T5" fmla="*/ 2147483647 h 160"/>
                <a:gd name="T6" fmla="*/ 2147483647 w 53"/>
                <a:gd name="T7" fmla="*/ 2147483647 h 160"/>
                <a:gd name="T8" fmla="*/ 2147483647 w 53"/>
                <a:gd name="T9" fmla="*/ 2147483647 h 160"/>
                <a:gd name="T10" fmla="*/ 2147483647 w 53"/>
                <a:gd name="T11" fmla="*/ 2147483647 h 160"/>
                <a:gd name="T12" fmla="*/ 2147483647 w 53"/>
                <a:gd name="T13" fmla="*/ 2147483647 h 160"/>
                <a:gd name="T14" fmla="*/ 2147483647 w 53"/>
                <a:gd name="T15" fmla="*/ 2147483647 h 160"/>
                <a:gd name="T16" fmla="*/ 2147483647 w 53"/>
                <a:gd name="T17" fmla="*/ 2147483647 h 160"/>
                <a:gd name="T18" fmla="*/ 2147483647 w 53"/>
                <a:gd name="T19" fmla="*/ 2147483647 h 160"/>
                <a:gd name="T20" fmla="*/ 2147483647 w 53"/>
                <a:gd name="T21" fmla="*/ 2147483647 h 160"/>
                <a:gd name="T22" fmla="*/ 2147483647 w 53"/>
                <a:gd name="T23" fmla="*/ 2147483647 h 160"/>
                <a:gd name="T24" fmla="*/ 2147483647 w 53"/>
                <a:gd name="T25" fmla="*/ 2147483647 h 160"/>
                <a:gd name="T26" fmla="*/ 2147483647 w 53"/>
                <a:gd name="T27" fmla="*/ 2147483647 h 160"/>
                <a:gd name="T28" fmla="*/ 2147483647 w 53"/>
                <a:gd name="T29" fmla="*/ 2147483647 h 160"/>
                <a:gd name="T30" fmla="*/ 2147483647 w 53"/>
                <a:gd name="T31" fmla="*/ 2147483647 h 160"/>
                <a:gd name="T32" fmla="*/ 2147483647 w 53"/>
                <a:gd name="T33" fmla="*/ 2147483647 h 160"/>
                <a:gd name="T34" fmla="*/ 2147483647 w 53"/>
                <a:gd name="T35" fmla="*/ 2147483647 h 160"/>
                <a:gd name="T36" fmla="*/ 2147483647 w 53"/>
                <a:gd name="T37" fmla="*/ 2147483647 h 160"/>
                <a:gd name="T38" fmla="*/ 2147483647 w 53"/>
                <a:gd name="T39" fmla="*/ 2147483647 h 160"/>
                <a:gd name="T40" fmla="*/ 2147483647 w 53"/>
                <a:gd name="T41" fmla="*/ 0 h 160"/>
                <a:gd name="T42" fmla="*/ 2147483647 w 53"/>
                <a:gd name="T43" fmla="*/ 0 h 160"/>
                <a:gd name="T44" fmla="*/ 2147483647 w 53"/>
                <a:gd name="T45" fmla="*/ 0 h 160"/>
                <a:gd name="T46" fmla="*/ 2147483647 w 53"/>
                <a:gd name="T47" fmla="*/ 0 h 160"/>
                <a:gd name="T48" fmla="*/ 0 w 53"/>
                <a:gd name="T49" fmla="*/ 2147483647 h 160"/>
                <a:gd name="T50" fmla="*/ 0 w 53"/>
                <a:gd name="T51" fmla="*/ 2147483647 h 160"/>
                <a:gd name="T52" fmla="*/ 0 w 53"/>
                <a:gd name="T53" fmla="*/ 2147483647 h 160"/>
                <a:gd name="T54" fmla="*/ 0 w 53"/>
                <a:gd name="T55" fmla="*/ 2147483647 h 160"/>
                <a:gd name="T56" fmla="*/ 2147483647 w 53"/>
                <a:gd name="T57" fmla="*/ 2147483647 h 160"/>
                <a:gd name="T58" fmla="*/ 2147483647 w 53"/>
                <a:gd name="T59" fmla="*/ 2147483647 h 160"/>
                <a:gd name="T60" fmla="*/ 2147483647 w 53"/>
                <a:gd name="T61" fmla="*/ 2147483647 h 160"/>
                <a:gd name="T62" fmla="*/ 2147483647 w 53"/>
                <a:gd name="T63" fmla="*/ 2147483647 h 160"/>
                <a:gd name="T64" fmla="*/ 2147483647 w 53"/>
                <a:gd name="T65" fmla="*/ 2147483647 h 160"/>
                <a:gd name="T66" fmla="*/ 2147483647 w 53"/>
                <a:gd name="T67" fmla="*/ 2147483647 h 160"/>
                <a:gd name="T68" fmla="*/ 2147483647 w 53"/>
                <a:gd name="T69" fmla="*/ 2147483647 h 160"/>
                <a:gd name="T70" fmla="*/ 2147483647 w 53"/>
                <a:gd name="T71" fmla="*/ 2147483647 h 160"/>
                <a:gd name="T72" fmla="*/ 2147483647 w 53"/>
                <a:gd name="T73" fmla="*/ 2147483647 h 160"/>
                <a:gd name="T74" fmla="*/ 2147483647 w 53"/>
                <a:gd name="T75" fmla="*/ 2147483647 h 160"/>
                <a:gd name="T76" fmla="*/ 2147483647 w 53"/>
                <a:gd name="T77" fmla="*/ 2147483647 h 160"/>
                <a:gd name="T78" fmla="*/ 2147483647 w 53"/>
                <a:gd name="T79" fmla="*/ 2147483647 h 160"/>
                <a:gd name="T80" fmla="*/ 2147483647 w 53"/>
                <a:gd name="T81" fmla="*/ 2147483647 h 160"/>
                <a:gd name="T82" fmla="*/ 2147483647 w 53"/>
                <a:gd name="T83" fmla="*/ 2147483647 h 160"/>
                <a:gd name="T84" fmla="*/ 2147483647 w 53"/>
                <a:gd name="T85" fmla="*/ 2147483647 h 160"/>
                <a:gd name="T86" fmla="*/ 2147483647 w 53"/>
                <a:gd name="T87" fmla="*/ 2147483647 h 160"/>
                <a:gd name="T88" fmla="*/ 2147483647 w 53"/>
                <a:gd name="T89" fmla="*/ 2147483647 h 160"/>
                <a:gd name="T90" fmla="*/ 2147483647 w 53"/>
                <a:gd name="T91" fmla="*/ 2147483647 h 160"/>
                <a:gd name="T92" fmla="*/ 2147483647 w 53"/>
                <a:gd name="T93" fmla="*/ 2147483647 h 160"/>
                <a:gd name="T94" fmla="*/ 2147483647 w 53"/>
                <a:gd name="T95" fmla="*/ 2147483647 h 160"/>
                <a:gd name="T96" fmla="*/ 2147483647 w 53"/>
                <a:gd name="T97" fmla="*/ 2147483647 h 160"/>
                <a:gd name="T98" fmla="*/ 2147483647 w 53"/>
                <a:gd name="T99" fmla="*/ 2147483647 h 160"/>
                <a:gd name="T100" fmla="*/ 2147483647 w 53"/>
                <a:gd name="T101" fmla="*/ 2147483647 h 160"/>
                <a:gd name="T102" fmla="*/ 2147483647 w 53"/>
                <a:gd name="T103" fmla="*/ 2147483647 h 160"/>
                <a:gd name="T104" fmla="*/ 2147483647 w 53"/>
                <a:gd name="T105" fmla="*/ 2147483647 h 160"/>
                <a:gd name="T106" fmla="*/ 2147483647 w 53"/>
                <a:gd name="T107" fmla="*/ 2147483647 h 160"/>
                <a:gd name="T108" fmla="*/ 2147483647 w 53"/>
                <a:gd name="T109" fmla="*/ 2147483647 h 160"/>
                <a:gd name="T110" fmla="*/ 2147483647 w 53"/>
                <a:gd name="T111" fmla="*/ 2147483647 h 16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3"/>
                <a:gd name="T169" fmla="*/ 0 h 160"/>
                <a:gd name="T170" fmla="*/ 53 w 53"/>
                <a:gd name="T171" fmla="*/ 160 h 16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3" h="160">
                  <a:moveTo>
                    <a:pt x="43" y="107"/>
                  </a:moveTo>
                  <a:lnTo>
                    <a:pt x="43" y="107"/>
                  </a:lnTo>
                  <a:lnTo>
                    <a:pt x="43" y="118"/>
                  </a:lnTo>
                  <a:lnTo>
                    <a:pt x="43" y="128"/>
                  </a:lnTo>
                  <a:lnTo>
                    <a:pt x="43" y="139"/>
                  </a:lnTo>
                  <a:lnTo>
                    <a:pt x="37" y="144"/>
                  </a:lnTo>
                  <a:lnTo>
                    <a:pt x="37" y="112"/>
                  </a:lnTo>
                  <a:lnTo>
                    <a:pt x="37" y="86"/>
                  </a:lnTo>
                  <a:lnTo>
                    <a:pt x="37" y="70"/>
                  </a:lnTo>
                  <a:lnTo>
                    <a:pt x="27" y="64"/>
                  </a:lnTo>
                  <a:lnTo>
                    <a:pt x="21" y="59"/>
                  </a:lnTo>
                  <a:lnTo>
                    <a:pt x="5" y="64"/>
                  </a:lnTo>
                  <a:lnTo>
                    <a:pt x="5" y="54"/>
                  </a:lnTo>
                  <a:lnTo>
                    <a:pt x="5" y="32"/>
                  </a:lnTo>
                  <a:lnTo>
                    <a:pt x="5" y="16"/>
                  </a:lnTo>
                  <a:lnTo>
                    <a:pt x="16" y="6"/>
                  </a:lnTo>
                  <a:lnTo>
                    <a:pt x="32" y="6"/>
                  </a:lnTo>
                  <a:lnTo>
                    <a:pt x="43" y="0"/>
                  </a:lnTo>
                  <a:lnTo>
                    <a:pt x="5" y="0"/>
                  </a:lnTo>
                  <a:lnTo>
                    <a:pt x="0" y="43"/>
                  </a:lnTo>
                  <a:lnTo>
                    <a:pt x="0" y="80"/>
                  </a:lnTo>
                  <a:lnTo>
                    <a:pt x="0" y="160"/>
                  </a:lnTo>
                  <a:lnTo>
                    <a:pt x="11" y="160"/>
                  </a:lnTo>
                  <a:lnTo>
                    <a:pt x="21" y="155"/>
                  </a:lnTo>
                  <a:lnTo>
                    <a:pt x="16" y="155"/>
                  </a:lnTo>
                  <a:lnTo>
                    <a:pt x="11" y="155"/>
                  </a:lnTo>
                  <a:lnTo>
                    <a:pt x="11" y="150"/>
                  </a:lnTo>
                  <a:lnTo>
                    <a:pt x="16" y="144"/>
                  </a:lnTo>
                  <a:lnTo>
                    <a:pt x="27" y="144"/>
                  </a:lnTo>
                  <a:lnTo>
                    <a:pt x="27" y="150"/>
                  </a:lnTo>
                  <a:lnTo>
                    <a:pt x="27" y="155"/>
                  </a:lnTo>
                  <a:lnTo>
                    <a:pt x="32" y="160"/>
                  </a:lnTo>
                  <a:lnTo>
                    <a:pt x="43" y="150"/>
                  </a:lnTo>
                  <a:lnTo>
                    <a:pt x="48" y="144"/>
                  </a:lnTo>
                  <a:lnTo>
                    <a:pt x="48" y="128"/>
                  </a:lnTo>
                  <a:lnTo>
                    <a:pt x="53" y="128"/>
                  </a:lnTo>
                  <a:lnTo>
                    <a:pt x="53" y="123"/>
                  </a:lnTo>
                  <a:lnTo>
                    <a:pt x="53" y="112"/>
                  </a:lnTo>
                  <a:lnTo>
                    <a:pt x="53" y="107"/>
                  </a:lnTo>
                  <a:lnTo>
                    <a:pt x="48" y="112"/>
                  </a:lnTo>
                  <a:lnTo>
                    <a:pt x="43" y="107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9" name="Freeform 416"/>
            <p:cNvSpPr>
              <a:spLocks/>
            </p:cNvSpPr>
            <p:nvPr/>
          </p:nvSpPr>
          <p:spPr bwMode="auto">
            <a:xfrm>
              <a:off x="4773613" y="3725864"/>
              <a:ext cx="58738" cy="7938"/>
            </a:xfrm>
            <a:custGeom>
              <a:avLst/>
              <a:gdLst>
                <a:gd name="T0" fmla="*/ 0 w 37"/>
                <a:gd name="T1" fmla="*/ 0 h 5"/>
                <a:gd name="T2" fmla="*/ 0 w 37"/>
                <a:gd name="T3" fmla="*/ 0 h 5"/>
                <a:gd name="T4" fmla="*/ 2147483647 w 37"/>
                <a:gd name="T5" fmla="*/ 2147483647 h 5"/>
                <a:gd name="T6" fmla="*/ 2147483647 w 37"/>
                <a:gd name="T7" fmla="*/ 0 h 5"/>
                <a:gd name="T8" fmla="*/ 2147483647 w 37"/>
                <a:gd name="T9" fmla="*/ 0 h 5"/>
                <a:gd name="T10" fmla="*/ 2147483647 w 37"/>
                <a:gd name="T11" fmla="*/ 0 h 5"/>
                <a:gd name="T12" fmla="*/ 0 w 37"/>
                <a:gd name="T13" fmla="*/ 0 h 5"/>
                <a:gd name="T14" fmla="*/ 0 w 37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5"/>
                <a:gd name="T26" fmla="*/ 37 w 37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5">
                  <a:moveTo>
                    <a:pt x="0" y="0"/>
                  </a:moveTo>
                  <a:lnTo>
                    <a:pt x="0" y="0"/>
                  </a:lnTo>
                  <a:lnTo>
                    <a:pt x="27" y="5"/>
                  </a:lnTo>
                  <a:lnTo>
                    <a:pt x="37" y="0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0" name="Rectangle 417"/>
            <p:cNvSpPr>
              <a:spLocks noChangeArrowheads="1"/>
            </p:cNvSpPr>
            <p:nvPr/>
          </p:nvSpPr>
          <p:spPr bwMode="auto">
            <a:xfrm>
              <a:off x="4570413" y="3843339"/>
              <a:ext cx="1588" cy="1588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71" name="Freeform 418"/>
            <p:cNvSpPr>
              <a:spLocks/>
            </p:cNvSpPr>
            <p:nvPr/>
          </p:nvSpPr>
          <p:spPr bwMode="auto">
            <a:xfrm>
              <a:off x="5172076" y="4206876"/>
              <a:ext cx="41275" cy="500063"/>
            </a:xfrm>
            <a:custGeom>
              <a:avLst/>
              <a:gdLst>
                <a:gd name="T0" fmla="*/ 2147483647 w 26"/>
                <a:gd name="T1" fmla="*/ 2147483647 h 315"/>
                <a:gd name="T2" fmla="*/ 2147483647 w 26"/>
                <a:gd name="T3" fmla="*/ 2147483647 h 315"/>
                <a:gd name="T4" fmla="*/ 2147483647 w 26"/>
                <a:gd name="T5" fmla="*/ 2147483647 h 315"/>
                <a:gd name="T6" fmla="*/ 2147483647 w 26"/>
                <a:gd name="T7" fmla="*/ 2147483647 h 315"/>
                <a:gd name="T8" fmla="*/ 2147483647 w 26"/>
                <a:gd name="T9" fmla="*/ 0 h 315"/>
                <a:gd name="T10" fmla="*/ 2147483647 w 26"/>
                <a:gd name="T11" fmla="*/ 2147483647 h 315"/>
                <a:gd name="T12" fmla="*/ 2147483647 w 26"/>
                <a:gd name="T13" fmla="*/ 2147483647 h 315"/>
                <a:gd name="T14" fmla="*/ 0 w 26"/>
                <a:gd name="T15" fmla="*/ 2147483647 h 315"/>
                <a:gd name="T16" fmla="*/ 2147483647 w 26"/>
                <a:gd name="T17" fmla="*/ 2147483647 h 315"/>
                <a:gd name="T18" fmla="*/ 0 w 26"/>
                <a:gd name="T19" fmla="*/ 2147483647 h 315"/>
                <a:gd name="T20" fmla="*/ 2147483647 w 26"/>
                <a:gd name="T21" fmla="*/ 2147483647 h 315"/>
                <a:gd name="T22" fmla="*/ 2147483647 w 26"/>
                <a:gd name="T23" fmla="*/ 2147483647 h 315"/>
                <a:gd name="T24" fmla="*/ 2147483647 w 26"/>
                <a:gd name="T25" fmla="*/ 2147483647 h 315"/>
                <a:gd name="T26" fmla="*/ 2147483647 w 26"/>
                <a:gd name="T27" fmla="*/ 2147483647 h 315"/>
                <a:gd name="T28" fmla="*/ 2147483647 w 26"/>
                <a:gd name="T29" fmla="*/ 2147483647 h 315"/>
                <a:gd name="T30" fmla="*/ 2147483647 w 26"/>
                <a:gd name="T31" fmla="*/ 2147483647 h 315"/>
                <a:gd name="T32" fmla="*/ 2147483647 w 26"/>
                <a:gd name="T33" fmla="*/ 2147483647 h 315"/>
                <a:gd name="T34" fmla="*/ 2147483647 w 26"/>
                <a:gd name="T35" fmla="*/ 2147483647 h 315"/>
                <a:gd name="T36" fmla="*/ 2147483647 w 26"/>
                <a:gd name="T37" fmla="*/ 2147483647 h 315"/>
                <a:gd name="T38" fmla="*/ 2147483647 w 26"/>
                <a:gd name="T39" fmla="*/ 2147483647 h 315"/>
                <a:gd name="T40" fmla="*/ 2147483647 w 26"/>
                <a:gd name="T41" fmla="*/ 2147483647 h 315"/>
                <a:gd name="T42" fmla="*/ 2147483647 w 26"/>
                <a:gd name="T43" fmla="*/ 2147483647 h 315"/>
                <a:gd name="T44" fmla="*/ 2147483647 w 26"/>
                <a:gd name="T45" fmla="*/ 2147483647 h 315"/>
                <a:gd name="T46" fmla="*/ 2147483647 w 26"/>
                <a:gd name="T47" fmla="*/ 2147483647 h 315"/>
                <a:gd name="T48" fmla="*/ 2147483647 w 26"/>
                <a:gd name="T49" fmla="*/ 2147483647 h 315"/>
                <a:gd name="T50" fmla="*/ 2147483647 w 26"/>
                <a:gd name="T51" fmla="*/ 2147483647 h 315"/>
                <a:gd name="T52" fmla="*/ 2147483647 w 26"/>
                <a:gd name="T53" fmla="*/ 2147483647 h 315"/>
                <a:gd name="T54" fmla="*/ 2147483647 w 26"/>
                <a:gd name="T55" fmla="*/ 2147483647 h 315"/>
                <a:gd name="T56" fmla="*/ 2147483647 w 26"/>
                <a:gd name="T57" fmla="*/ 2147483647 h 315"/>
                <a:gd name="T58" fmla="*/ 2147483647 w 26"/>
                <a:gd name="T59" fmla="*/ 2147483647 h 315"/>
                <a:gd name="T60" fmla="*/ 2147483647 w 26"/>
                <a:gd name="T61" fmla="*/ 2147483647 h 315"/>
                <a:gd name="T62" fmla="*/ 2147483647 w 26"/>
                <a:gd name="T63" fmla="*/ 2147483647 h 315"/>
                <a:gd name="T64" fmla="*/ 2147483647 w 26"/>
                <a:gd name="T65" fmla="*/ 2147483647 h 315"/>
                <a:gd name="T66" fmla="*/ 2147483647 w 26"/>
                <a:gd name="T67" fmla="*/ 2147483647 h 315"/>
                <a:gd name="T68" fmla="*/ 2147483647 w 26"/>
                <a:gd name="T69" fmla="*/ 2147483647 h 315"/>
                <a:gd name="T70" fmla="*/ 2147483647 w 26"/>
                <a:gd name="T71" fmla="*/ 2147483647 h 315"/>
                <a:gd name="T72" fmla="*/ 2147483647 w 26"/>
                <a:gd name="T73" fmla="*/ 2147483647 h 315"/>
                <a:gd name="T74" fmla="*/ 2147483647 w 26"/>
                <a:gd name="T75" fmla="*/ 2147483647 h 3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6"/>
                <a:gd name="T115" fmla="*/ 0 h 315"/>
                <a:gd name="T116" fmla="*/ 26 w 26"/>
                <a:gd name="T117" fmla="*/ 315 h 3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6" h="315">
                  <a:moveTo>
                    <a:pt x="26" y="112"/>
                  </a:moveTo>
                  <a:lnTo>
                    <a:pt x="26" y="112"/>
                  </a:lnTo>
                  <a:lnTo>
                    <a:pt x="10" y="112"/>
                  </a:lnTo>
                  <a:lnTo>
                    <a:pt x="10" y="91"/>
                  </a:lnTo>
                  <a:lnTo>
                    <a:pt x="10" y="59"/>
                  </a:lnTo>
                  <a:lnTo>
                    <a:pt x="15" y="11"/>
                  </a:lnTo>
                  <a:lnTo>
                    <a:pt x="10" y="0"/>
                  </a:lnTo>
                  <a:lnTo>
                    <a:pt x="5" y="27"/>
                  </a:lnTo>
                  <a:lnTo>
                    <a:pt x="5" y="54"/>
                  </a:lnTo>
                  <a:lnTo>
                    <a:pt x="5" y="107"/>
                  </a:lnTo>
                  <a:lnTo>
                    <a:pt x="0" y="171"/>
                  </a:lnTo>
                  <a:lnTo>
                    <a:pt x="0" y="203"/>
                  </a:lnTo>
                  <a:lnTo>
                    <a:pt x="5" y="229"/>
                  </a:lnTo>
                  <a:lnTo>
                    <a:pt x="0" y="277"/>
                  </a:lnTo>
                  <a:lnTo>
                    <a:pt x="0" y="299"/>
                  </a:lnTo>
                  <a:lnTo>
                    <a:pt x="5" y="315"/>
                  </a:lnTo>
                  <a:lnTo>
                    <a:pt x="5" y="299"/>
                  </a:lnTo>
                  <a:lnTo>
                    <a:pt x="5" y="283"/>
                  </a:lnTo>
                  <a:lnTo>
                    <a:pt x="5" y="277"/>
                  </a:lnTo>
                  <a:lnTo>
                    <a:pt x="10" y="272"/>
                  </a:lnTo>
                  <a:lnTo>
                    <a:pt x="5" y="256"/>
                  </a:lnTo>
                  <a:lnTo>
                    <a:pt x="5" y="240"/>
                  </a:lnTo>
                  <a:lnTo>
                    <a:pt x="10" y="229"/>
                  </a:lnTo>
                  <a:lnTo>
                    <a:pt x="15" y="224"/>
                  </a:lnTo>
                  <a:lnTo>
                    <a:pt x="10" y="219"/>
                  </a:lnTo>
                  <a:lnTo>
                    <a:pt x="15" y="208"/>
                  </a:lnTo>
                  <a:lnTo>
                    <a:pt x="21" y="197"/>
                  </a:lnTo>
                  <a:lnTo>
                    <a:pt x="26" y="192"/>
                  </a:lnTo>
                  <a:lnTo>
                    <a:pt x="21" y="187"/>
                  </a:lnTo>
                  <a:lnTo>
                    <a:pt x="15" y="187"/>
                  </a:lnTo>
                  <a:lnTo>
                    <a:pt x="10" y="192"/>
                  </a:lnTo>
                  <a:lnTo>
                    <a:pt x="10" y="187"/>
                  </a:lnTo>
                  <a:lnTo>
                    <a:pt x="10" y="181"/>
                  </a:lnTo>
                  <a:lnTo>
                    <a:pt x="15" y="181"/>
                  </a:lnTo>
                  <a:lnTo>
                    <a:pt x="21" y="176"/>
                  </a:lnTo>
                  <a:lnTo>
                    <a:pt x="15" y="171"/>
                  </a:lnTo>
                  <a:lnTo>
                    <a:pt x="15" y="165"/>
                  </a:lnTo>
                  <a:lnTo>
                    <a:pt x="21" y="155"/>
                  </a:lnTo>
                  <a:lnTo>
                    <a:pt x="21" y="144"/>
                  </a:lnTo>
                  <a:lnTo>
                    <a:pt x="15" y="144"/>
                  </a:lnTo>
                  <a:lnTo>
                    <a:pt x="15" y="149"/>
                  </a:lnTo>
                  <a:lnTo>
                    <a:pt x="10" y="155"/>
                  </a:lnTo>
                  <a:lnTo>
                    <a:pt x="5" y="155"/>
                  </a:lnTo>
                  <a:lnTo>
                    <a:pt x="5" y="144"/>
                  </a:lnTo>
                  <a:lnTo>
                    <a:pt x="15" y="144"/>
                  </a:lnTo>
                  <a:lnTo>
                    <a:pt x="21" y="144"/>
                  </a:lnTo>
                  <a:lnTo>
                    <a:pt x="21" y="139"/>
                  </a:lnTo>
                  <a:lnTo>
                    <a:pt x="15" y="133"/>
                  </a:lnTo>
                  <a:lnTo>
                    <a:pt x="10" y="139"/>
                  </a:lnTo>
                  <a:lnTo>
                    <a:pt x="10" y="133"/>
                  </a:lnTo>
                  <a:lnTo>
                    <a:pt x="10" y="123"/>
                  </a:lnTo>
                  <a:lnTo>
                    <a:pt x="21" y="123"/>
                  </a:lnTo>
                  <a:lnTo>
                    <a:pt x="26" y="117"/>
                  </a:lnTo>
                  <a:lnTo>
                    <a:pt x="26" y="112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2" name="Freeform 419"/>
            <p:cNvSpPr>
              <a:spLocks/>
            </p:cNvSpPr>
            <p:nvPr/>
          </p:nvSpPr>
          <p:spPr bwMode="auto">
            <a:xfrm>
              <a:off x="5187951" y="4191001"/>
              <a:ext cx="7938" cy="7938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0 h 5"/>
                <a:gd name="T4" fmla="*/ 0 w 5"/>
                <a:gd name="T5" fmla="*/ 2147483647 h 5"/>
                <a:gd name="T6" fmla="*/ 0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0 h 5"/>
                <a:gd name="T14" fmla="*/ 2147483647 w 5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3" name="Freeform 420"/>
            <p:cNvSpPr>
              <a:spLocks/>
            </p:cNvSpPr>
            <p:nvPr/>
          </p:nvSpPr>
          <p:spPr bwMode="auto">
            <a:xfrm>
              <a:off x="4849813" y="4672014"/>
              <a:ext cx="7938" cy="34925"/>
            </a:xfrm>
            <a:custGeom>
              <a:avLst/>
              <a:gdLst>
                <a:gd name="T0" fmla="*/ 0 w 5"/>
                <a:gd name="T1" fmla="*/ 2147483647 h 22"/>
                <a:gd name="T2" fmla="*/ 0 w 5"/>
                <a:gd name="T3" fmla="*/ 2147483647 h 22"/>
                <a:gd name="T4" fmla="*/ 2147483647 w 5"/>
                <a:gd name="T5" fmla="*/ 2147483647 h 22"/>
                <a:gd name="T6" fmla="*/ 2147483647 w 5"/>
                <a:gd name="T7" fmla="*/ 2147483647 h 22"/>
                <a:gd name="T8" fmla="*/ 2147483647 w 5"/>
                <a:gd name="T9" fmla="*/ 0 h 22"/>
                <a:gd name="T10" fmla="*/ 2147483647 w 5"/>
                <a:gd name="T11" fmla="*/ 0 h 22"/>
                <a:gd name="T12" fmla="*/ 0 w 5"/>
                <a:gd name="T13" fmla="*/ 2147483647 h 22"/>
                <a:gd name="T14" fmla="*/ 0 w 5"/>
                <a:gd name="T15" fmla="*/ 2147483647 h 22"/>
                <a:gd name="T16" fmla="*/ 0 w 5"/>
                <a:gd name="T17" fmla="*/ 2147483647 h 22"/>
                <a:gd name="T18" fmla="*/ 0 w 5"/>
                <a:gd name="T19" fmla="*/ 2147483647 h 22"/>
                <a:gd name="T20" fmla="*/ 0 w 5"/>
                <a:gd name="T21" fmla="*/ 2147483647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2"/>
                <a:gd name="T35" fmla="*/ 5 w 5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2">
                  <a:moveTo>
                    <a:pt x="0" y="22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5" y="11"/>
                  </a:lnTo>
                  <a:lnTo>
                    <a:pt x="5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4" name="Freeform 421"/>
            <p:cNvSpPr>
              <a:spLocks/>
            </p:cNvSpPr>
            <p:nvPr/>
          </p:nvSpPr>
          <p:spPr bwMode="auto">
            <a:xfrm>
              <a:off x="5594351" y="5197476"/>
              <a:ext cx="25400" cy="41275"/>
            </a:xfrm>
            <a:custGeom>
              <a:avLst/>
              <a:gdLst>
                <a:gd name="T0" fmla="*/ 2147483647 w 16"/>
                <a:gd name="T1" fmla="*/ 2147483647 h 26"/>
                <a:gd name="T2" fmla="*/ 2147483647 w 16"/>
                <a:gd name="T3" fmla="*/ 2147483647 h 26"/>
                <a:gd name="T4" fmla="*/ 2147483647 w 16"/>
                <a:gd name="T5" fmla="*/ 2147483647 h 26"/>
                <a:gd name="T6" fmla="*/ 2147483647 w 16"/>
                <a:gd name="T7" fmla="*/ 2147483647 h 26"/>
                <a:gd name="T8" fmla="*/ 2147483647 w 16"/>
                <a:gd name="T9" fmla="*/ 2147483647 h 26"/>
                <a:gd name="T10" fmla="*/ 2147483647 w 16"/>
                <a:gd name="T11" fmla="*/ 2147483647 h 26"/>
                <a:gd name="T12" fmla="*/ 2147483647 w 16"/>
                <a:gd name="T13" fmla="*/ 2147483647 h 26"/>
                <a:gd name="T14" fmla="*/ 2147483647 w 16"/>
                <a:gd name="T15" fmla="*/ 0 h 26"/>
                <a:gd name="T16" fmla="*/ 2147483647 w 16"/>
                <a:gd name="T17" fmla="*/ 0 h 26"/>
                <a:gd name="T18" fmla="*/ 2147483647 w 16"/>
                <a:gd name="T19" fmla="*/ 2147483647 h 26"/>
                <a:gd name="T20" fmla="*/ 2147483647 w 16"/>
                <a:gd name="T21" fmla="*/ 2147483647 h 26"/>
                <a:gd name="T22" fmla="*/ 2147483647 w 16"/>
                <a:gd name="T23" fmla="*/ 2147483647 h 26"/>
                <a:gd name="T24" fmla="*/ 2147483647 w 16"/>
                <a:gd name="T25" fmla="*/ 2147483647 h 26"/>
                <a:gd name="T26" fmla="*/ 0 w 16"/>
                <a:gd name="T27" fmla="*/ 2147483647 h 26"/>
                <a:gd name="T28" fmla="*/ 0 w 16"/>
                <a:gd name="T29" fmla="*/ 2147483647 h 26"/>
                <a:gd name="T30" fmla="*/ 0 w 16"/>
                <a:gd name="T31" fmla="*/ 2147483647 h 26"/>
                <a:gd name="T32" fmla="*/ 2147483647 w 16"/>
                <a:gd name="T33" fmla="*/ 2147483647 h 26"/>
                <a:gd name="T34" fmla="*/ 2147483647 w 16"/>
                <a:gd name="T35" fmla="*/ 2147483647 h 26"/>
                <a:gd name="T36" fmla="*/ 2147483647 w 16"/>
                <a:gd name="T37" fmla="*/ 2147483647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"/>
                <a:gd name="T58" fmla="*/ 0 h 26"/>
                <a:gd name="T59" fmla="*/ 16 w 1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" h="26">
                  <a:moveTo>
                    <a:pt x="11" y="21"/>
                  </a:moveTo>
                  <a:lnTo>
                    <a:pt x="11" y="21"/>
                  </a:lnTo>
                  <a:lnTo>
                    <a:pt x="11" y="15"/>
                  </a:lnTo>
                  <a:lnTo>
                    <a:pt x="11" y="10"/>
                  </a:lnTo>
                  <a:lnTo>
                    <a:pt x="16" y="1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1" y="5"/>
                  </a:lnTo>
                  <a:lnTo>
                    <a:pt x="11" y="10"/>
                  </a:lnTo>
                  <a:lnTo>
                    <a:pt x="5" y="15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5" y="21"/>
                  </a:lnTo>
                  <a:lnTo>
                    <a:pt x="11" y="21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5" name="Freeform 422"/>
            <p:cNvSpPr>
              <a:spLocks/>
            </p:cNvSpPr>
            <p:nvPr/>
          </p:nvSpPr>
          <p:spPr bwMode="auto">
            <a:xfrm>
              <a:off x="4241801" y="5180014"/>
              <a:ext cx="33338" cy="58738"/>
            </a:xfrm>
            <a:custGeom>
              <a:avLst/>
              <a:gdLst>
                <a:gd name="T0" fmla="*/ 2147483647 w 21"/>
                <a:gd name="T1" fmla="*/ 2147483647 h 37"/>
                <a:gd name="T2" fmla="*/ 2147483647 w 21"/>
                <a:gd name="T3" fmla="*/ 2147483647 h 37"/>
                <a:gd name="T4" fmla="*/ 2147483647 w 21"/>
                <a:gd name="T5" fmla="*/ 2147483647 h 37"/>
                <a:gd name="T6" fmla="*/ 2147483647 w 21"/>
                <a:gd name="T7" fmla="*/ 2147483647 h 37"/>
                <a:gd name="T8" fmla="*/ 2147483647 w 21"/>
                <a:gd name="T9" fmla="*/ 2147483647 h 37"/>
                <a:gd name="T10" fmla="*/ 2147483647 w 21"/>
                <a:gd name="T11" fmla="*/ 2147483647 h 37"/>
                <a:gd name="T12" fmla="*/ 2147483647 w 21"/>
                <a:gd name="T13" fmla="*/ 2147483647 h 37"/>
                <a:gd name="T14" fmla="*/ 0 w 21"/>
                <a:gd name="T15" fmla="*/ 2147483647 h 37"/>
                <a:gd name="T16" fmla="*/ 0 w 21"/>
                <a:gd name="T17" fmla="*/ 2147483647 h 37"/>
                <a:gd name="T18" fmla="*/ 2147483647 w 21"/>
                <a:gd name="T19" fmla="*/ 2147483647 h 37"/>
                <a:gd name="T20" fmla="*/ 2147483647 w 21"/>
                <a:gd name="T21" fmla="*/ 2147483647 h 37"/>
                <a:gd name="T22" fmla="*/ 2147483647 w 21"/>
                <a:gd name="T23" fmla="*/ 2147483647 h 37"/>
                <a:gd name="T24" fmla="*/ 2147483647 w 21"/>
                <a:gd name="T25" fmla="*/ 2147483647 h 37"/>
                <a:gd name="T26" fmla="*/ 2147483647 w 21"/>
                <a:gd name="T27" fmla="*/ 2147483647 h 37"/>
                <a:gd name="T28" fmla="*/ 2147483647 w 21"/>
                <a:gd name="T29" fmla="*/ 2147483647 h 37"/>
                <a:gd name="T30" fmla="*/ 0 w 21"/>
                <a:gd name="T31" fmla="*/ 2147483647 h 37"/>
                <a:gd name="T32" fmla="*/ 0 w 21"/>
                <a:gd name="T33" fmla="*/ 2147483647 h 37"/>
                <a:gd name="T34" fmla="*/ 0 w 21"/>
                <a:gd name="T35" fmla="*/ 2147483647 h 37"/>
                <a:gd name="T36" fmla="*/ 2147483647 w 21"/>
                <a:gd name="T37" fmla="*/ 2147483647 h 37"/>
                <a:gd name="T38" fmla="*/ 2147483647 w 21"/>
                <a:gd name="T39" fmla="*/ 2147483647 h 37"/>
                <a:gd name="T40" fmla="*/ 2147483647 w 21"/>
                <a:gd name="T41" fmla="*/ 2147483647 h 37"/>
                <a:gd name="T42" fmla="*/ 2147483647 w 21"/>
                <a:gd name="T43" fmla="*/ 2147483647 h 37"/>
                <a:gd name="T44" fmla="*/ 2147483647 w 21"/>
                <a:gd name="T45" fmla="*/ 2147483647 h 37"/>
                <a:gd name="T46" fmla="*/ 2147483647 w 21"/>
                <a:gd name="T47" fmla="*/ 2147483647 h 37"/>
                <a:gd name="T48" fmla="*/ 2147483647 w 21"/>
                <a:gd name="T49" fmla="*/ 2147483647 h 37"/>
                <a:gd name="T50" fmla="*/ 2147483647 w 21"/>
                <a:gd name="T51" fmla="*/ 2147483647 h 37"/>
                <a:gd name="T52" fmla="*/ 2147483647 w 21"/>
                <a:gd name="T53" fmla="*/ 2147483647 h 37"/>
                <a:gd name="T54" fmla="*/ 2147483647 w 21"/>
                <a:gd name="T55" fmla="*/ 0 h 37"/>
                <a:gd name="T56" fmla="*/ 2147483647 w 21"/>
                <a:gd name="T57" fmla="*/ 0 h 37"/>
                <a:gd name="T58" fmla="*/ 0 w 21"/>
                <a:gd name="T59" fmla="*/ 2147483647 h 37"/>
                <a:gd name="T60" fmla="*/ 0 w 21"/>
                <a:gd name="T61" fmla="*/ 2147483647 h 37"/>
                <a:gd name="T62" fmla="*/ 0 w 21"/>
                <a:gd name="T63" fmla="*/ 2147483647 h 37"/>
                <a:gd name="T64" fmla="*/ 0 w 21"/>
                <a:gd name="T65" fmla="*/ 2147483647 h 37"/>
                <a:gd name="T66" fmla="*/ 2147483647 w 21"/>
                <a:gd name="T67" fmla="*/ 2147483647 h 37"/>
                <a:gd name="T68" fmla="*/ 2147483647 w 21"/>
                <a:gd name="T69" fmla="*/ 2147483647 h 37"/>
                <a:gd name="T70" fmla="*/ 2147483647 w 21"/>
                <a:gd name="T71" fmla="*/ 2147483647 h 37"/>
                <a:gd name="T72" fmla="*/ 2147483647 w 21"/>
                <a:gd name="T73" fmla="*/ 2147483647 h 37"/>
                <a:gd name="T74" fmla="*/ 2147483647 w 21"/>
                <a:gd name="T75" fmla="*/ 2147483647 h 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"/>
                <a:gd name="T115" fmla="*/ 0 h 37"/>
                <a:gd name="T116" fmla="*/ 21 w 21"/>
                <a:gd name="T117" fmla="*/ 37 h 3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" h="37">
                  <a:moveTo>
                    <a:pt x="5" y="26"/>
                  </a:moveTo>
                  <a:lnTo>
                    <a:pt x="5" y="26"/>
                  </a:lnTo>
                  <a:lnTo>
                    <a:pt x="5" y="16"/>
                  </a:lnTo>
                  <a:lnTo>
                    <a:pt x="10" y="16"/>
                  </a:lnTo>
                  <a:lnTo>
                    <a:pt x="5" y="11"/>
                  </a:lnTo>
                  <a:lnTo>
                    <a:pt x="5" y="16"/>
                  </a:lnTo>
                  <a:lnTo>
                    <a:pt x="0" y="11"/>
                  </a:lnTo>
                  <a:lnTo>
                    <a:pt x="5" y="11"/>
                  </a:lnTo>
                  <a:lnTo>
                    <a:pt x="10" y="11"/>
                  </a:lnTo>
                  <a:lnTo>
                    <a:pt x="16" y="16"/>
                  </a:lnTo>
                  <a:lnTo>
                    <a:pt x="10" y="21"/>
                  </a:lnTo>
                  <a:lnTo>
                    <a:pt x="5" y="26"/>
                  </a:lnTo>
                  <a:lnTo>
                    <a:pt x="0" y="32"/>
                  </a:lnTo>
                  <a:lnTo>
                    <a:pt x="0" y="37"/>
                  </a:lnTo>
                  <a:lnTo>
                    <a:pt x="5" y="37"/>
                  </a:lnTo>
                  <a:lnTo>
                    <a:pt x="10" y="37"/>
                  </a:lnTo>
                  <a:lnTo>
                    <a:pt x="16" y="21"/>
                  </a:lnTo>
                  <a:lnTo>
                    <a:pt x="21" y="16"/>
                  </a:lnTo>
                  <a:lnTo>
                    <a:pt x="16" y="5"/>
                  </a:lnTo>
                  <a:lnTo>
                    <a:pt x="16" y="11"/>
                  </a:lnTo>
                  <a:lnTo>
                    <a:pt x="10" y="11"/>
                  </a:lnTo>
                  <a:lnTo>
                    <a:pt x="5" y="0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5" y="21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6" name="Freeform 423"/>
            <p:cNvSpPr>
              <a:spLocks/>
            </p:cNvSpPr>
            <p:nvPr/>
          </p:nvSpPr>
          <p:spPr bwMode="auto">
            <a:xfrm>
              <a:off x="5019676" y="3733801"/>
              <a:ext cx="76200" cy="254000"/>
            </a:xfrm>
            <a:custGeom>
              <a:avLst/>
              <a:gdLst>
                <a:gd name="T0" fmla="*/ 2147483647 w 48"/>
                <a:gd name="T1" fmla="*/ 0 h 160"/>
                <a:gd name="T2" fmla="*/ 2147483647 w 48"/>
                <a:gd name="T3" fmla="*/ 0 h 160"/>
                <a:gd name="T4" fmla="*/ 2147483647 w 48"/>
                <a:gd name="T5" fmla="*/ 0 h 160"/>
                <a:gd name="T6" fmla="*/ 2147483647 w 48"/>
                <a:gd name="T7" fmla="*/ 0 h 160"/>
                <a:gd name="T8" fmla="*/ 2147483647 w 48"/>
                <a:gd name="T9" fmla="*/ 0 h 160"/>
                <a:gd name="T10" fmla="*/ 2147483647 w 48"/>
                <a:gd name="T11" fmla="*/ 0 h 160"/>
                <a:gd name="T12" fmla="*/ 0 w 48"/>
                <a:gd name="T13" fmla="*/ 2147483647 h 160"/>
                <a:gd name="T14" fmla="*/ 0 w 48"/>
                <a:gd name="T15" fmla="*/ 2147483647 h 160"/>
                <a:gd name="T16" fmla="*/ 0 w 48"/>
                <a:gd name="T17" fmla="*/ 2147483647 h 160"/>
                <a:gd name="T18" fmla="*/ 0 w 48"/>
                <a:gd name="T19" fmla="*/ 2147483647 h 160"/>
                <a:gd name="T20" fmla="*/ 2147483647 w 48"/>
                <a:gd name="T21" fmla="*/ 2147483647 h 160"/>
                <a:gd name="T22" fmla="*/ 2147483647 w 48"/>
                <a:gd name="T23" fmla="*/ 2147483647 h 160"/>
                <a:gd name="T24" fmla="*/ 2147483647 w 48"/>
                <a:gd name="T25" fmla="*/ 2147483647 h 160"/>
                <a:gd name="T26" fmla="*/ 2147483647 w 48"/>
                <a:gd name="T27" fmla="*/ 2147483647 h 160"/>
                <a:gd name="T28" fmla="*/ 2147483647 w 48"/>
                <a:gd name="T29" fmla="*/ 2147483647 h 160"/>
                <a:gd name="T30" fmla="*/ 2147483647 w 48"/>
                <a:gd name="T31" fmla="*/ 2147483647 h 160"/>
                <a:gd name="T32" fmla="*/ 2147483647 w 48"/>
                <a:gd name="T33" fmla="*/ 2147483647 h 160"/>
                <a:gd name="T34" fmla="*/ 2147483647 w 48"/>
                <a:gd name="T35" fmla="*/ 2147483647 h 160"/>
                <a:gd name="T36" fmla="*/ 2147483647 w 48"/>
                <a:gd name="T37" fmla="*/ 2147483647 h 160"/>
                <a:gd name="T38" fmla="*/ 2147483647 w 48"/>
                <a:gd name="T39" fmla="*/ 2147483647 h 160"/>
                <a:gd name="T40" fmla="*/ 2147483647 w 48"/>
                <a:gd name="T41" fmla="*/ 2147483647 h 160"/>
                <a:gd name="T42" fmla="*/ 2147483647 w 48"/>
                <a:gd name="T43" fmla="*/ 2147483647 h 160"/>
                <a:gd name="T44" fmla="*/ 2147483647 w 48"/>
                <a:gd name="T45" fmla="*/ 2147483647 h 160"/>
                <a:gd name="T46" fmla="*/ 2147483647 w 48"/>
                <a:gd name="T47" fmla="*/ 2147483647 h 160"/>
                <a:gd name="T48" fmla="*/ 2147483647 w 48"/>
                <a:gd name="T49" fmla="*/ 2147483647 h 160"/>
                <a:gd name="T50" fmla="*/ 2147483647 w 48"/>
                <a:gd name="T51" fmla="*/ 2147483647 h 160"/>
                <a:gd name="T52" fmla="*/ 2147483647 w 48"/>
                <a:gd name="T53" fmla="*/ 2147483647 h 160"/>
                <a:gd name="T54" fmla="*/ 2147483647 w 48"/>
                <a:gd name="T55" fmla="*/ 2147483647 h 160"/>
                <a:gd name="T56" fmla="*/ 2147483647 w 48"/>
                <a:gd name="T57" fmla="*/ 2147483647 h 160"/>
                <a:gd name="T58" fmla="*/ 2147483647 w 48"/>
                <a:gd name="T59" fmla="*/ 2147483647 h 160"/>
                <a:gd name="T60" fmla="*/ 2147483647 w 48"/>
                <a:gd name="T61" fmla="*/ 2147483647 h 160"/>
                <a:gd name="T62" fmla="*/ 2147483647 w 48"/>
                <a:gd name="T63" fmla="*/ 2147483647 h 160"/>
                <a:gd name="T64" fmla="*/ 2147483647 w 48"/>
                <a:gd name="T65" fmla="*/ 2147483647 h 160"/>
                <a:gd name="T66" fmla="*/ 2147483647 w 48"/>
                <a:gd name="T67" fmla="*/ 2147483647 h 160"/>
                <a:gd name="T68" fmla="*/ 2147483647 w 48"/>
                <a:gd name="T69" fmla="*/ 2147483647 h 160"/>
                <a:gd name="T70" fmla="*/ 2147483647 w 48"/>
                <a:gd name="T71" fmla="*/ 2147483647 h 160"/>
                <a:gd name="T72" fmla="*/ 2147483647 w 48"/>
                <a:gd name="T73" fmla="*/ 0 h 160"/>
                <a:gd name="T74" fmla="*/ 2147483647 w 48"/>
                <a:gd name="T75" fmla="*/ 0 h 16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8"/>
                <a:gd name="T115" fmla="*/ 0 h 160"/>
                <a:gd name="T116" fmla="*/ 48 w 48"/>
                <a:gd name="T117" fmla="*/ 160 h 16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8" h="160">
                  <a:moveTo>
                    <a:pt x="48" y="0"/>
                  </a:moveTo>
                  <a:lnTo>
                    <a:pt x="48" y="0"/>
                  </a:lnTo>
                  <a:lnTo>
                    <a:pt x="37" y="0"/>
                  </a:lnTo>
                  <a:lnTo>
                    <a:pt x="26" y="0"/>
                  </a:lnTo>
                  <a:lnTo>
                    <a:pt x="5" y="0"/>
                  </a:lnTo>
                  <a:lnTo>
                    <a:pt x="0" y="43"/>
                  </a:lnTo>
                  <a:lnTo>
                    <a:pt x="0" y="80"/>
                  </a:lnTo>
                  <a:lnTo>
                    <a:pt x="0" y="155"/>
                  </a:lnTo>
                  <a:lnTo>
                    <a:pt x="21" y="155"/>
                  </a:lnTo>
                  <a:lnTo>
                    <a:pt x="32" y="160"/>
                  </a:lnTo>
                  <a:lnTo>
                    <a:pt x="42" y="155"/>
                  </a:lnTo>
                  <a:lnTo>
                    <a:pt x="37" y="107"/>
                  </a:lnTo>
                  <a:lnTo>
                    <a:pt x="42" y="64"/>
                  </a:lnTo>
                  <a:lnTo>
                    <a:pt x="32" y="64"/>
                  </a:lnTo>
                  <a:lnTo>
                    <a:pt x="21" y="64"/>
                  </a:lnTo>
                  <a:lnTo>
                    <a:pt x="16" y="64"/>
                  </a:lnTo>
                  <a:lnTo>
                    <a:pt x="10" y="59"/>
                  </a:lnTo>
                  <a:lnTo>
                    <a:pt x="16" y="53"/>
                  </a:lnTo>
                  <a:lnTo>
                    <a:pt x="21" y="53"/>
                  </a:lnTo>
                  <a:lnTo>
                    <a:pt x="37" y="53"/>
                  </a:lnTo>
                  <a:lnTo>
                    <a:pt x="42" y="32"/>
                  </a:lnTo>
                  <a:lnTo>
                    <a:pt x="37" y="11"/>
                  </a:lnTo>
                  <a:lnTo>
                    <a:pt x="32" y="16"/>
                  </a:lnTo>
                  <a:lnTo>
                    <a:pt x="26" y="16"/>
                  </a:lnTo>
                  <a:lnTo>
                    <a:pt x="10" y="11"/>
                  </a:lnTo>
                  <a:lnTo>
                    <a:pt x="16" y="5"/>
                  </a:lnTo>
                  <a:lnTo>
                    <a:pt x="26" y="5"/>
                  </a:lnTo>
                  <a:lnTo>
                    <a:pt x="37" y="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7" name="Freeform 424"/>
            <p:cNvSpPr>
              <a:spLocks/>
            </p:cNvSpPr>
            <p:nvPr/>
          </p:nvSpPr>
          <p:spPr bwMode="auto">
            <a:xfrm>
              <a:off x="4806951" y="3733801"/>
              <a:ext cx="76200" cy="254000"/>
            </a:xfrm>
            <a:custGeom>
              <a:avLst/>
              <a:gdLst>
                <a:gd name="T0" fmla="*/ 2147483647 w 48"/>
                <a:gd name="T1" fmla="*/ 2147483647 h 160"/>
                <a:gd name="T2" fmla="*/ 2147483647 w 48"/>
                <a:gd name="T3" fmla="*/ 2147483647 h 160"/>
                <a:gd name="T4" fmla="*/ 2147483647 w 48"/>
                <a:gd name="T5" fmla="*/ 0 h 160"/>
                <a:gd name="T6" fmla="*/ 2147483647 w 48"/>
                <a:gd name="T7" fmla="*/ 0 h 160"/>
                <a:gd name="T8" fmla="*/ 2147483647 w 48"/>
                <a:gd name="T9" fmla="*/ 2147483647 h 160"/>
                <a:gd name="T10" fmla="*/ 2147483647 w 48"/>
                <a:gd name="T11" fmla="*/ 2147483647 h 160"/>
                <a:gd name="T12" fmla="*/ 0 w 48"/>
                <a:gd name="T13" fmla="*/ 2147483647 h 160"/>
                <a:gd name="T14" fmla="*/ 0 w 48"/>
                <a:gd name="T15" fmla="*/ 2147483647 h 160"/>
                <a:gd name="T16" fmla="*/ 2147483647 w 48"/>
                <a:gd name="T17" fmla="*/ 2147483647 h 160"/>
                <a:gd name="T18" fmla="*/ 2147483647 w 48"/>
                <a:gd name="T19" fmla="*/ 2147483647 h 160"/>
                <a:gd name="T20" fmla="*/ 2147483647 w 48"/>
                <a:gd name="T21" fmla="*/ 2147483647 h 160"/>
                <a:gd name="T22" fmla="*/ 2147483647 w 48"/>
                <a:gd name="T23" fmla="*/ 2147483647 h 160"/>
                <a:gd name="T24" fmla="*/ 2147483647 w 48"/>
                <a:gd name="T25" fmla="*/ 2147483647 h 160"/>
                <a:gd name="T26" fmla="*/ 2147483647 w 48"/>
                <a:gd name="T27" fmla="*/ 2147483647 h 160"/>
                <a:gd name="T28" fmla="*/ 2147483647 w 48"/>
                <a:gd name="T29" fmla="*/ 2147483647 h 160"/>
                <a:gd name="T30" fmla="*/ 2147483647 w 48"/>
                <a:gd name="T31" fmla="*/ 2147483647 h 160"/>
                <a:gd name="T32" fmla="*/ 2147483647 w 48"/>
                <a:gd name="T33" fmla="*/ 2147483647 h 160"/>
                <a:gd name="T34" fmla="*/ 2147483647 w 48"/>
                <a:gd name="T35" fmla="*/ 2147483647 h 160"/>
                <a:gd name="T36" fmla="*/ 2147483647 w 48"/>
                <a:gd name="T37" fmla="*/ 2147483647 h 160"/>
                <a:gd name="T38" fmla="*/ 2147483647 w 48"/>
                <a:gd name="T39" fmla="*/ 2147483647 h 160"/>
                <a:gd name="T40" fmla="*/ 2147483647 w 48"/>
                <a:gd name="T41" fmla="*/ 2147483647 h 160"/>
                <a:gd name="T42" fmla="*/ 2147483647 w 48"/>
                <a:gd name="T43" fmla="*/ 2147483647 h 160"/>
                <a:gd name="T44" fmla="*/ 2147483647 w 48"/>
                <a:gd name="T45" fmla="*/ 2147483647 h 160"/>
                <a:gd name="T46" fmla="*/ 2147483647 w 48"/>
                <a:gd name="T47" fmla="*/ 2147483647 h 160"/>
                <a:gd name="T48" fmla="*/ 2147483647 w 48"/>
                <a:gd name="T49" fmla="*/ 2147483647 h 160"/>
                <a:gd name="T50" fmla="*/ 2147483647 w 48"/>
                <a:gd name="T51" fmla="*/ 2147483647 h 160"/>
                <a:gd name="T52" fmla="*/ 2147483647 w 48"/>
                <a:gd name="T53" fmla="*/ 2147483647 h 160"/>
                <a:gd name="T54" fmla="*/ 2147483647 w 48"/>
                <a:gd name="T55" fmla="*/ 2147483647 h 160"/>
                <a:gd name="T56" fmla="*/ 2147483647 w 48"/>
                <a:gd name="T57" fmla="*/ 2147483647 h 160"/>
                <a:gd name="T58" fmla="*/ 2147483647 w 48"/>
                <a:gd name="T59" fmla="*/ 2147483647 h 160"/>
                <a:gd name="T60" fmla="*/ 2147483647 w 48"/>
                <a:gd name="T61" fmla="*/ 2147483647 h 160"/>
                <a:gd name="T62" fmla="*/ 2147483647 w 48"/>
                <a:gd name="T63" fmla="*/ 2147483647 h 160"/>
                <a:gd name="T64" fmla="*/ 2147483647 w 48"/>
                <a:gd name="T65" fmla="*/ 2147483647 h 160"/>
                <a:gd name="T66" fmla="*/ 2147483647 w 48"/>
                <a:gd name="T67" fmla="*/ 2147483647 h 1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8"/>
                <a:gd name="T103" fmla="*/ 0 h 160"/>
                <a:gd name="T104" fmla="*/ 48 w 48"/>
                <a:gd name="T105" fmla="*/ 160 h 1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8" h="160">
                  <a:moveTo>
                    <a:pt x="48" y="5"/>
                  </a:moveTo>
                  <a:lnTo>
                    <a:pt x="48" y="5"/>
                  </a:lnTo>
                  <a:lnTo>
                    <a:pt x="43" y="0"/>
                  </a:lnTo>
                  <a:lnTo>
                    <a:pt x="32" y="0"/>
                  </a:lnTo>
                  <a:lnTo>
                    <a:pt x="6" y="5"/>
                  </a:lnTo>
                  <a:lnTo>
                    <a:pt x="0" y="160"/>
                  </a:lnTo>
                  <a:lnTo>
                    <a:pt x="22" y="160"/>
                  </a:lnTo>
                  <a:lnTo>
                    <a:pt x="43" y="160"/>
                  </a:lnTo>
                  <a:lnTo>
                    <a:pt x="43" y="64"/>
                  </a:lnTo>
                  <a:lnTo>
                    <a:pt x="27" y="64"/>
                  </a:lnTo>
                  <a:lnTo>
                    <a:pt x="16" y="64"/>
                  </a:lnTo>
                  <a:lnTo>
                    <a:pt x="16" y="59"/>
                  </a:lnTo>
                  <a:lnTo>
                    <a:pt x="16" y="53"/>
                  </a:lnTo>
                  <a:lnTo>
                    <a:pt x="27" y="53"/>
                  </a:lnTo>
                  <a:lnTo>
                    <a:pt x="38" y="53"/>
                  </a:lnTo>
                  <a:lnTo>
                    <a:pt x="48" y="53"/>
                  </a:lnTo>
                  <a:lnTo>
                    <a:pt x="48" y="48"/>
                  </a:lnTo>
                  <a:lnTo>
                    <a:pt x="48" y="37"/>
                  </a:lnTo>
                  <a:lnTo>
                    <a:pt x="48" y="16"/>
                  </a:lnTo>
                  <a:lnTo>
                    <a:pt x="32" y="21"/>
                  </a:lnTo>
                  <a:lnTo>
                    <a:pt x="22" y="21"/>
                  </a:lnTo>
                  <a:lnTo>
                    <a:pt x="16" y="16"/>
                  </a:lnTo>
                  <a:lnTo>
                    <a:pt x="22" y="11"/>
                  </a:lnTo>
                  <a:lnTo>
                    <a:pt x="27" y="5"/>
                  </a:lnTo>
                  <a:lnTo>
                    <a:pt x="48" y="5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8" name="Freeform 425"/>
            <p:cNvSpPr>
              <a:spLocks noEditPoints="1"/>
            </p:cNvSpPr>
            <p:nvPr/>
          </p:nvSpPr>
          <p:spPr bwMode="auto">
            <a:xfrm>
              <a:off x="5568951" y="5416551"/>
              <a:ext cx="76200" cy="388938"/>
            </a:xfrm>
            <a:custGeom>
              <a:avLst/>
              <a:gdLst>
                <a:gd name="T0" fmla="*/ 2147483647 w 48"/>
                <a:gd name="T1" fmla="*/ 2147483647 h 245"/>
                <a:gd name="T2" fmla="*/ 2147483647 w 48"/>
                <a:gd name="T3" fmla="*/ 2147483647 h 245"/>
                <a:gd name="T4" fmla="*/ 2147483647 w 48"/>
                <a:gd name="T5" fmla="*/ 2147483647 h 245"/>
                <a:gd name="T6" fmla="*/ 2147483647 w 48"/>
                <a:gd name="T7" fmla="*/ 2147483647 h 245"/>
                <a:gd name="T8" fmla="*/ 2147483647 w 48"/>
                <a:gd name="T9" fmla="*/ 2147483647 h 245"/>
                <a:gd name="T10" fmla="*/ 2147483647 w 48"/>
                <a:gd name="T11" fmla="*/ 2147483647 h 245"/>
                <a:gd name="T12" fmla="*/ 2147483647 w 48"/>
                <a:gd name="T13" fmla="*/ 2147483647 h 245"/>
                <a:gd name="T14" fmla="*/ 2147483647 w 48"/>
                <a:gd name="T15" fmla="*/ 2147483647 h 245"/>
                <a:gd name="T16" fmla="*/ 2147483647 w 48"/>
                <a:gd name="T17" fmla="*/ 2147483647 h 245"/>
                <a:gd name="T18" fmla="*/ 2147483647 w 48"/>
                <a:gd name="T19" fmla="*/ 0 h 245"/>
                <a:gd name="T20" fmla="*/ 2147483647 w 48"/>
                <a:gd name="T21" fmla="*/ 0 h 245"/>
                <a:gd name="T22" fmla="*/ 2147483647 w 48"/>
                <a:gd name="T23" fmla="*/ 0 h 245"/>
                <a:gd name="T24" fmla="*/ 0 w 48"/>
                <a:gd name="T25" fmla="*/ 2147483647 h 245"/>
                <a:gd name="T26" fmla="*/ 2147483647 w 48"/>
                <a:gd name="T27" fmla="*/ 2147483647 h 245"/>
                <a:gd name="T28" fmla="*/ 2147483647 w 48"/>
                <a:gd name="T29" fmla="*/ 2147483647 h 245"/>
                <a:gd name="T30" fmla="*/ 2147483647 w 48"/>
                <a:gd name="T31" fmla="*/ 2147483647 h 245"/>
                <a:gd name="T32" fmla="*/ 2147483647 w 48"/>
                <a:gd name="T33" fmla="*/ 2147483647 h 245"/>
                <a:gd name="T34" fmla="*/ 2147483647 w 48"/>
                <a:gd name="T35" fmla="*/ 2147483647 h 245"/>
                <a:gd name="T36" fmla="*/ 2147483647 w 48"/>
                <a:gd name="T37" fmla="*/ 2147483647 h 245"/>
                <a:gd name="T38" fmla="*/ 2147483647 w 48"/>
                <a:gd name="T39" fmla="*/ 2147483647 h 245"/>
                <a:gd name="T40" fmla="*/ 2147483647 w 48"/>
                <a:gd name="T41" fmla="*/ 2147483647 h 245"/>
                <a:gd name="T42" fmla="*/ 2147483647 w 48"/>
                <a:gd name="T43" fmla="*/ 2147483647 h 245"/>
                <a:gd name="T44" fmla="*/ 2147483647 w 48"/>
                <a:gd name="T45" fmla="*/ 2147483647 h 245"/>
                <a:gd name="T46" fmla="*/ 2147483647 w 48"/>
                <a:gd name="T47" fmla="*/ 2147483647 h 245"/>
                <a:gd name="T48" fmla="*/ 2147483647 w 48"/>
                <a:gd name="T49" fmla="*/ 2147483647 h 245"/>
                <a:gd name="T50" fmla="*/ 2147483647 w 48"/>
                <a:gd name="T51" fmla="*/ 2147483647 h 245"/>
                <a:gd name="T52" fmla="*/ 2147483647 w 48"/>
                <a:gd name="T53" fmla="*/ 2147483647 h 245"/>
                <a:gd name="T54" fmla="*/ 2147483647 w 48"/>
                <a:gd name="T55" fmla="*/ 2147483647 h 245"/>
                <a:gd name="T56" fmla="*/ 2147483647 w 48"/>
                <a:gd name="T57" fmla="*/ 2147483647 h 245"/>
                <a:gd name="T58" fmla="*/ 2147483647 w 48"/>
                <a:gd name="T59" fmla="*/ 2147483647 h 245"/>
                <a:gd name="T60" fmla="*/ 2147483647 w 48"/>
                <a:gd name="T61" fmla="*/ 2147483647 h 245"/>
                <a:gd name="T62" fmla="*/ 2147483647 w 48"/>
                <a:gd name="T63" fmla="*/ 2147483647 h 245"/>
                <a:gd name="T64" fmla="*/ 2147483647 w 48"/>
                <a:gd name="T65" fmla="*/ 2147483647 h 245"/>
                <a:gd name="T66" fmla="*/ 2147483647 w 48"/>
                <a:gd name="T67" fmla="*/ 2147483647 h 245"/>
                <a:gd name="T68" fmla="*/ 2147483647 w 48"/>
                <a:gd name="T69" fmla="*/ 2147483647 h 245"/>
                <a:gd name="T70" fmla="*/ 2147483647 w 48"/>
                <a:gd name="T71" fmla="*/ 2147483647 h 245"/>
                <a:gd name="T72" fmla="*/ 2147483647 w 48"/>
                <a:gd name="T73" fmla="*/ 2147483647 h 245"/>
                <a:gd name="T74" fmla="*/ 2147483647 w 48"/>
                <a:gd name="T75" fmla="*/ 2147483647 h 245"/>
                <a:gd name="T76" fmla="*/ 2147483647 w 48"/>
                <a:gd name="T77" fmla="*/ 2147483647 h 245"/>
                <a:gd name="T78" fmla="*/ 2147483647 w 48"/>
                <a:gd name="T79" fmla="*/ 2147483647 h 245"/>
                <a:gd name="T80" fmla="*/ 2147483647 w 48"/>
                <a:gd name="T81" fmla="*/ 2147483647 h 245"/>
                <a:gd name="T82" fmla="*/ 2147483647 w 48"/>
                <a:gd name="T83" fmla="*/ 2147483647 h 245"/>
                <a:gd name="T84" fmla="*/ 2147483647 w 48"/>
                <a:gd name="T85" fmla="*/ 2147483647 h 245"/>
                <a:gd name="T86" fmla="*/ 2147483647 w 48"/>
                <a:gd name="T87" fmla="*/ 2147483647 h 245"/>
                <a:gd name="T88" fmla="*/ 2147483647 w 48"/>
                <a:gd name="T89" fmla="*/ 2147483647 h 245"/>
                <a:gd name="T90" fmla="*/ 2147483647 w 48"/>
                <a:gd name="T91" fmla="*/ 2147483647 h 245"/>
                <a:gd name="T92" fmla="*/ 2147483647 w 48"/>
                <a:gd name="T93" fmla="*/ 2147483647 h 245"/>
                <a:gd name="T94" fmla="*/ 2147483647 w 48"/>
                <a:gd name="T95" fmla="*/ 2147483647 h 24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8"/>
                <a:gd name="T145" fmla="*/ 0 h 245"/>
                <a:gd name="T146" fmla="*/ 48 w 48"/>
                <a:gd name="T147" fmla="*/ 245 h 24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8" h="245">
                  <a:moveTo>
                    <a:pt x="48" y="64"/>
                  </a:moveTo>
                  <a:lnTo>
                    <a:pt x="48" y="64"/>
                  </a:lnTo>
                  <a:lnTo>
                    <a:pt x="42" y="59"/>
                  </a:lnTo>
                  <a:lnTo>
                    <a:pt x="42" y="48"/>
                  </a:lnTo>
                  <a:lnTo>
                    <a:pt x="37" y="48"/>
                  </a:lnTo>
                  <a:lnTo>
                    <a:pt x="37" y="53"/>
                  </a:lnTo>
                  <a:lnTo>
                    <a:pt x="37" y="64"/>
                  </a:lnTo>
                  <a:lnTo>
                    <a:pt x="16" y="64"/>
                  </a:lnTo>
                  <a:lnTo>
                    <a:pt x="16" y="53"/>
                  </a:lnTo>
                  <a:lnTo>
                    <a:pt x="16" y="43"/>
                  </a:lnTo>
                  <a:lnTo>
                    <a:pt x="37" y="43"/>
                  </a:lnTo>
                  <a:lnTo>
                    <a:pt x="42" y="32"/>
                  </a:lnTo>
                  <a:lnTo>
                    <a:pt x="42" y="21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27" y="0"/>
                  </a:lnTo>
                  <a:lnTo>
                    <a:pt x="5" y="0"/>
                  </a:lnTo>
                  <a:lnTo>
                    <a:pt x="5" y="122"/>
                  </a:lnTo>
                  <a:lnTo>
                    <a:pt x="0" y="245"/>
                  </a:lnTo>
                  <a:lnTo>
                    <a:pt x="11" y="245"/>
                  </a:lnTo>
                  <a:lnTo>
                    <a:pt x="11" y="240"/>
                  </a:lnTo>
                  <a:lnTo>
                    <a:pt x="37" y="240"/>
                  </a:lnTo>
                  <a:lnTo>
                    <a:pt x="37" y="245"/>
                  </a:lnTo>
                  <a:lnTo>
                    <a:pt x="42" y="245"/>
                  </a:lnTo>
                  <a:lnTo>
                    <a:pt x="37" y="154"/>
                  </a:lnTo>
                  <a:lnTo>
                    <a:pt x="42" y="107"/>
                  </a:lnTo>
                  <a:lnTo>
                    <a:pt x="48" y="64"/>
                  </a:lnTo>
                  <a:close/>
                  <a:moveTo>
                    <a:pt x="11" y="192"/>
                  </a:moveTo>
                  <a:lnTo>
                    <a:pt x="11" y="192"/>
                  </a:lnTo>
                  <a:lnTo>
                    <a:pt x="16" y="186"/>
                  </a:lnTo>
                  <a:lnTo>
                    <a:pt x="32" y="186"/>
                  </a:lnTo>
                  <a:lnTo>
                    <a:pt x="27" y="192"/>
                  </a:lnTo>
                  <a:lnTo>
                    <a:pt x="21" y="192"/>
                  </a:lnTo>
                  <a:lnTo>
                    <a:pt x="11" y="192"/>
                  </a:lnTo>
                  <a:close/>
                  <a:moveTo>
                    <a:pt x="11" y="170"/>
                  </a:moveTo>
                  <a:lnTo>
                    <a:pt x="11" y="170"/>
                  </a:lnTo>
                  <a:lnTo>
                    <a:pt x="27" y="170"/>
                  </a:lnTo>
                  <a:lnTo>
                    <a:pt x="21" y="186"/>
                  </a:lnTo>
                  <a:lnTo>
                    <a:pt x="16" y="186"/>
                  </a:lnTo>
                  <a:lnTo>
                    <a:pt x="11" y="181"/>
                  </a:lnTo>
                  <a:lnTo>
                    <a:pt x="11" y="170"/>
                  </a:lnTo>
                  <a:close/>
                  <a:moveTo>
                    <a:pt x="32" y="186"/>
                  </a:moveTo>
                  <a:lnTo>
                    <a:pt x="32" y="186"/>
                  </a:lnTo>
                  <a:lnTo>
                    <a:pt x="27" y="181"/>
                  </a:lnTo>
                  <a:lnTo>
                    <a:pt x="32" y="170"/>
                  </a:lnTo>
                  <a:lnTo>
                    <a:pt x="37" y="176"/>
                  </a:lnTo>
                  <a:lnTo>
                    <a:pt x="32" y="186"/>
                  </a:lnTo>
                  <a:close/>
                  <a:moveTo>
                    <a:pt x="37" y="128"/>
                  </a:moveTo>
                  <a:lnTo>
                    <a:pt x="37" y="128"/>
                  </a:lnTo>
                  <a:lnTo>
                    <a:pt x="11" y="128"/>
                  </a:lnTo>
                  <a:lnTo>
                    <a:pt x="11" y="107"/>
                  </a:lnTo>
                  <a:lnTo>
                    <a:pt x="21" y="112"/>
                  </a:lnTo>
                  <a:lnTo>
                    <a:pt x="27" y="117"/>
                  </a:lnTo>
                  <a:lnTo>
                    <a:pt x="21" y="122"/>
                  </a:lnTo>
                  <a:lnTo>
                    <a:pt x="16" y="122"/>
                  </a:lnTo>
                  <a:lnTo>
                    <a:pt x="21" y="122"/>
                  </a:lnTo>
                  <a:lnTo>
                    <a:pt x="27" y="122"/>
                  </a:lnTo>
                  <a:lnTo>
                    <a:pt x="27" y="112"/>
                  </a:lnTo>
                  <a:lnTo>
                    <a:pt x="21" y="112"/>
                  </a:lnTo>
                  <a:lnTo>
                    <a:pt x="27" y="107"/>
                  </a:lnTo>
                  <a:lnTo>
                    <a:pt x="32" y="107"/>
                  </a:lnTo>
                  <a:lnTo>
                    <a:pt x="37" y="112"/>
                  </a:lnTo>
                  <a:lnTo>
                    <a:pt x="37" y="117"/>
                  </a:lnTo>
                  <a:lnTo>
                    <a:pt x="37" y="128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79" name="Freeform 426"/>
            <p:cNvSpPr>
              <a:spLocks/>
            </p:cNvSpPr>
            <p:nvPr/>
          </p:nvSpPr>
          <p:spPr bwMode="auto">
            <a:xfrm>
              <a:off x="5416551" y="5797551"/>
              <a:ext cx="7938" cy="7938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0 h 5"/>
                <a:gd name="T4" fmla="*/ 0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2147483647 w 5"/>
                <a:gd name="T11" fmla="*/ 0 h 5"/>
                <a:gd name="T12" fmla="*/ 2147483647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0" name="Freeform 427"/>
            <p:cNvSpPr>
              <a:spLocks noEditPoints="1"/>
            </p:cNvSpPr>
            <p:nvPr/>
          </p:nvSpPr>
          <p:spPr bwMode="auto">
            <a:xfrm>
              <a:off x="5383213" y="5408614"/>
              <a:ext cx="66675" cy="396875"/>
            </a:xfrm>
            <a:custGeom>
              <a:avLst/>
              <a:gdLst>
                <a:gd name="T0" fmla="*/ 2147483647 w 42"/>
                <a:gd name="T1" fmla="*/ 2147483647 h 250"/>
                <a:gd name="T2" fmla="*/ 2147483647 w 42"/>
                <a:gd name="T3" fmla="*/ 2147483647 h 250"/>
                <a:gd name="T4" fmla="*/ 2147483647 w 42"/>
                <a:gd name="T5" fmla="*/ 2147483647 h 250"/>
                <a:gd name="T6" fmla="*/ 2147483647 w 42"/>
                <a:gd name="T7" fmla="*/ 2147483647 h 250"/>
                <a:gd name="T8" fmla="*/ 2147483647 w 42"/>
                <a:gd name="T9" fmla="*/ 2147483647 h 250"/>
                <a:gd name="T10" fmla="*/ 2147483647 w 42"/>
                <a:gd name="T11" fmla="*/ 2147483647 h 250"/>
                <a:gd name="T12" fmla="*/ 2147483647 w 42"/>
                <a:gd name="T13" fmla="*/ 2147483647 h 250"/>
                <a:gd name="T14" fmla="*/ 2147483647 w 42"/>
                <a:gd name="T15" fmla="*/ 2147483647 h 250"/>
                <a:gd name="T16" fmla="*/ 2147483647 w 42"/>
                <a:gd name="T17" fmla="*/ 2147483647 h 250"/>
                <a:gd name="T18" fmla="*/ 2147483647 w 42"/>
                <a:gd name="T19" fmla="*/ 2147483647 h 250"/>
                <a:gd name="T20" fmla="*/ 2147483647 w 42"/>
                <a:gd name="T21" fmla="*/ 2147483647 h 250"/>
                <a:gd name="T22" fmla="*/ 2147483647 w 42"/>
                <a:gd name="T23" fmla="*/ 2147483647 h 250"/>
                <a:gd name="T24" fmla="*/ 2147483647 w 42"/>
                <a:gd name="T25" fmla="*/ 2147483647 h 250"/>
                <a:gd name="T26" fmla="*/ 2147483647 w 42"/>
                <a:gd name="T27" fmla="*/ 2147483647 h 250"/>
                <a:gd name="T28" fmla="*/ 2147483647 w 42"/>
                <a:gd name="T29" fmla="*/ 2147483647 h 250"/>
                <a:gd name="T30" fmla="*/ 2147483647 w 42"/>
                <a:gd name="T31" fmla="*/ 2147483647 h 250"/>
                <a:gd name="T32" fmla="*/ 2147483647 w 42"/>
                <a:gd name="T33" fmla="*/ 2147483647 h 250"/>
                <a:gd name="T34" fmla="*/ 2147483647 w 42"/>
                <a:gd name="T35" fmla="*/ 0 h 250"/>
                <a:gd name="T36" fmla="*/ 0 w 42"/>
                <a:gd name="T37" fmla="*/ 2147483647 h 250"/>
                <a:gd name="T38" fmla="*/ 2147483647 w 42"/>
                <a:gd name="T39" fmla="*/ 2147483647 h 250"/>
                <a:gd name="T40" fmla="*/ 2147483647 w 42"/>
                <a:gd name="T41" fmla="*/ 2147483647 h 250"/>
                <a:gd name="T42" fmla="*/ 2147483647 w 42"/>
                <a:gd name="T43" fmla="*/ 2147483647 h 250"/>
                <a:gd name="T44" fmla="*/ 2147483647 w 42"/>
                <a:gd name="T45" fmla="*/ 2147483647 h 250"/>
                <a:gd name="T46" fmla="*/ 2147483647 w 42"/>
                <a:gd name="T47" fmla="*/ 2147483647 h 250"/>
                <a:gd name="T48" fmla="*/ 2147483647 w 42"/>
                <a:gd name="T49" fmla="*/ 2147483647 h 250"/>
                <a:gd name="T50" fmla="*/ 2147483647 w 42"/>
                <a:gd name="T51" fmla="*/ 2147483647 h 250"/>
                <a:gd name="T52" fmla="*/ 2147483647 w 42"/>
                <a:gd name="T53" fmla="*/ 2147483647 h 250"/>
                <a:gd name="T54" fmla="*/ 2147483647 w 42"/>
                <a:gd name="T55" fmla="*/ 2147483647 h 250"/>
                <a:gd name="T56" fmla="*/ 2147483647 w 42"/>
                <a:gd name="T57" fmla="*/ 2147483647 h 250"/>
                <a:gd name="T58" fmla="*/ 2147483647 w 42"/>
                <a:gd name="T59" fmla="*/ 2147483647 h 250"/>
                <a:gd name="T60" fmla="*/ 2147483647 w 42"/>
                <a:gd name="T61" fmla="*/ 2147483647 h 250"/>
                <a:gd name="T62" fmla="*/ 2147483647 w 42"/>
                <a:gd name="T63" fmla="*/ 2147483647 h 250"/>
                <a:gd name="T64" fmla="*/ 2147483647 w 42"/>
                <a:gd name="T65" fmla="*/ 2147483647 h 250"/>
                <a:gd name="T66" fmla="*/ 2147483647 w 42"/>
                <a:gd name="T67" fmla="*/ 2147483647 h 250"/>
                <a:gd name="T68" fmla="*/ 2147483647 w 42"/>
                <a:gd name="T69" fmla="*/ 2147483647 h 250"/>
                <a:gd name="T70" fmla="*/ 2147483647 w 42"/>
                <a:gd name="T71" fmla="*/ 2147483647 h 250"/>
                <a:gd name="T72" fmla="*/ 2147483647 w 42"/>
                <a:gd name="T73" fmla="*/ 2147483647 h 250"/>
                <a:gd name="T74" fmla="*/ 2147483647 w 42"/>
                <a:gd name="T75" fmla="*/ 2147483647 h 2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2"/>
                <a:gd name="T115" fmla="*/ 0 h 250"/>
                <a:gd name="T116" fmla="*/ 42 w 42"/>
                <a:gd name="T117" fmla="*/ 250 h 25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2" h="250">
                  <a:moveTo>
                    <a:pt x="42" y="133"/>
                  </a:moveTo>
                  <a:lnTo>
                    <a:pt x="42" y="133"/>
                  </a:lnTo>
                  <a:lnTo>
                    <a:pt x="10" y="133"/>
                  </a:lnTo>
                  <a:lnTo>
                    <a:pt x="10" y="122"/>
                  </a:lnTo>
                  <a:lnTo>
                    <a:pt x="16" y="117"/>
                  </a:lnTo>
                  <a:lnTo>
                    <a:pt x="10" y="112"/>
                  </a:lnTo>
                  <a:lnTo>
                    <a:pt x="16" y="112"/>
                  </a:lnTo>
                  <a:lnTo>
                    <a:pt x="26" y="112"/>
                  </a:lnTo>
                  <a:lnTo>
                    <a:pt x="21" y="127"/>
                  </a:lnTo>
                  <a:lnTo>
                    <a:pt x="37" y="127"/>
                  </a:lnTo>
                  <a:lnTo>
                    <a:pt x="42" y="85"/>
                  </a:lnTo>
                  <a:lnTo>
                    <a:pt x="42" y="48"/>
                  </a:lnTo>
                  <a:lnTo>
                    <a:pt x="37" y="53"/>
                  </a:lnTo>
                  <a:lnTo>
                    <a:pt x="37" y="58"/>
                  </a:lnTo>
                  <a:lnTo>
                    <a:pt x="37" y="69"/>
                  </a:lnTo>
                  <a:lnTo>
                    <a:pt x="10" y="69"/>
                  </a:lnTo>
                  <a:lnTo>
                    <a:pt x="16" y="42"/>
                  </a:lnTo>
                  <a:lnTo>
                    <a:pt x="37" y="48"/>
                  </a:lnTo>
                  <a:lnTo>
                    <a:pt x="42" y="37"/>
                  </a:lnTo>
                  <a:lnTo>
                    <a:pt x="42" y="26"/>
                  </a:lnTo>
                  <a:lnTo>
                    <a:pt x="37" y="16"/>
                  </a:lnTo>
                  <a:lnTo>
                    <a:pt x="37" y="5"/>
                  </a:lnTo>
                  <a:lnTo>
                    <a:pt x="21" y="5"/>
                  </a:lnTo>
                  <a:lnTo>
                    <a:pt x="5" y="0"/>
                  </a:lnTo>
                  <a:lnTo>
                    <a:pt x="0" y="122"/>
                  </a:lnTo>
                  <a:lnTo>
                    <a:pt x="0" y="250"/>
                  </a:lnTo>
                  <a:lnTo>
                    <a:pt x="10" y="250"/>
                  </a:lnTo>
                  <a:lnTo>
                    <a:pt x="10" y="239"/>
                  </a:lnTo>
                  <a:lnTo>
                    <a:pt x="16" y="239"/>
                  </a:lnTo>
                  <a:lnTo>
                    <a:pt x="26" y="239"/>
                  </a:lnTo>
                  <a:lnTo>
                    <a:pt x="32" y="250"/>
                  </a:lnTo>
                  <a:lnTo>
                    <a:pt x="37" y="250"/>
                  </a:lnTo>
                  <a:lnTo>
                    <a:pt x="42" y="218"/>
                  </a:lnTo>
                  <a:lnTo>
                    <a:pt x="37" y="202"/>
                  </a:lnTo>
                  <a:lnTo>
                    <a:pt x="37" y="175"/>
                  </a:lnTo>
                  <a:lnTo>
                    <a:pt x="42" y="133"/>
                  </a:lnTo>
                  <a:close/>
                  <a:moveTo>
                    <a:pt x="32" y="112"/>
                  </a:moveTo>
                  <a:lnTo>
                    <a:pt x="32" y="112"/>
                  </a:lnTo>
                  <a:lnTo>
                    <a:pt x="37" y="112"/>
                  </a:lnTo>
                  <a:lnTo>
                    <a:pt x="37" y="122"/>
                  </a:lnTo>
                  <a:lnTo>
                    <a:pt x="32" y="122"/>
                  </a:lnTo>
                  <a:lnTo>
                    <a:pt x="32" y="112"/>
                  </a:lnTo>
                  <a:close/>
                  <a:moveTo>
                    <a:pt x="37" y="197"/>
                  </a:moveTo>
                  <a:lnTo>
                    <a:pt x="37" y="197"/>
                  </a:lnTo>
                  <a:lnTo>
                    <a:pt x="10" y="197"/>
                  </a:lnTo>
                  <a:lnTo>
                    <a:pt x="10" y="181"/>
                  </a:lnTo>
                  <a:lnTo>
                    <a:pt x="10" y="170"/>
                  </a:lnTo>
                  <a:lnTo>
                    <a:pt x="26" y="170"/>
                  </a:lnTo>
                  <a:lnTo>
                    <a:pt x="37" y="175"/>
                  </a:lnTo>
                  <a:lnTo>
                    <a:pt x="37" y="197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1" name="Freeform 428"/>
            <p:cNvSpPr>
              <a:spLocks/>
            </p:cNvSpPr>
            <p:nvPr/>
          </p:nvSpPr>
          <p:spPr bwMode="auto">
            <a:xfrm>
              <a:off x="5526088" y="5788026"/>
              <a:ext cx="17463" cy="17463"/>
            </a:xfrm>
            <a:custGeom>
              <a:avLst/>
              <a:gdLst>
                <a:gd name="T0" fmla="*/ 0 w 11"/>
                <a:gd name="T1" fmla="*/ 2147483647 h 11"/>
                <a:gd name="T2" fmla="*/ 2147483647 w 11"/>
                <a:gd name="T3" fmla="*/ 2147483647 h 11"/>
                <a:gd name="T4" fmla="*/ 2147483647 w 11"/>
                <a:gd name="T5" fmla="*/ 2147483647 h 11"/>
                <a:gd name="T6" fmla="*/ 2147483647 w 11"/>
                <a:gd name="T7" fmla="*/ 0 h 11"/>
                <a:gd name="T8" fmla="*/ 2147483647 w 11"/>
                <a:gd name="T9" fmla="*/ 0 h 11"/>
                <a:gd name="T10" fmla="*/ 0 w 11"/>
                <a:gd name="T11" fmla="*/ 2147483647 h 11"/>
                <a:gd name="T12" fmla="*/ 0 w 11"/>
                <a:gd name="T13" fmla="*/ 2147483647 h 11"/>
                <a:gd name="T14" fmla="*/ 0 w 11"/>
                <a:gd name="T15" fmla="*/ 2147483647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1"/>
                <a:gd name="T26" fmla="*/ 11 w 11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1">
                  <a:moveTo>
                    <a:pt x="0" y="11"/>
                  </a:moveTo>
                  <a:lnTo>
                    <a:pt x="6" y="11"/>
                  </a:lnTo>
                  <a:lnTo>
                    <a:pt x="11" y="0"/>
                  </a:lnTo>
                  <a:lnTo>
                    <a:pt x="0" y="6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2" name="Freeform 429"/>
            <p:cNvSpPr>
              <a:spLocks noEditPoints="1"/>
            </p:cNvSpPr>
            <p:nvPr/>
          </p:nvSpPr>
          <p:spPr bwMode="auto">
            <a:xfrm>
              <a:off x="5475288" y="5416551"/>
              <a:ext cx="76200" cy="388938"/>
            </a:xfrm>
            <a:custGeom>
              <a:avLst/>
              <a:gdLst>
                <a:gd name="T0" fmla="*/ 2147483647 w 48"/>
                <a:gd name="T1" fmla="*/ 2147483647 h 245"/>
                <a:gd name="T2" fmla="*/ 2147483647 w 48"/>
                <a:gd name="T3" fmla="*/ 2147483647 h 245"/>
                <a:gd name="T4" fmla="*/ 2147483647 w 48"/>
                <a:gd name="T5" fmla="*/ 2147483647 h 245"/>
                <a:gd name="T6" fmla="*/ 2147483647 w 48"/>
                <a:gd name="T7" fmla="*/ 2147483647 h 245"/>
                <a:gd name="T8" fmla="*/ 2147483647 w 48"/>
                <a:gd name="T9" fmla="*/ 2147483647 h 245"/>
                <a:gd name="T10" fmla="*/ 2147483647 w 48"/>
                <a:gd name="T11" fmla="*/ 2147483647 h 245"/>
                <a:gd name="T12" fmla="*/ 2147483647 w 48"/>
                <a:gd name="T13" fmla="*/ 2147483647 h 245"/>
                <a:gd name="T14" fmla="*/ 2147483647 w 48"/>
                <a:gd name="T15" fmla="*/ 2147483647 h 245"/>
                <a:gd name="T16" fmla="*/ 2147483647 w 48"/>
                <a:gd name="T17" fmla="*/ 2147483647 h 245"/>
                <a:gd name="T18" fmla="*/ 2147483647 w 48"/>
                <a:gd name="T19" fmla="*/ 2147483647 h 245"/>
                <a:gd name="T20" fmla="*/ 2147483647 w 48"/>
                <a:gd name="T21" fmla="*/ 2147483647 h 245"/>
                <a:gd name="T22" fmla="*/ 2147483647 w 48"/>
                <a:gd name="T23" fmla="*/ 2147483647 h 245"/>
                <a:gd name="T24" fmla="*/ 2147483647 w 48"/>
                <a:gd name="T25" fmla="*/ 2147483647 h 245"/>
                <a:gd name="T26" fmla="*/ 2147483647 w 48"/>
                <a:gd name="T27" fmla="*/ 2147483647 h 245"/>
                <a:gd name="T28" fmla="*/ 2147483647 w 48"/>
                <a:gd name="T29" fmla="*/ 2147483647 h 245"/>
                <a:gd name="T30" fmla="*/ 2147483647 w 48"/>
                <a:gd name="T31" fmla="*/ 2147483647 h 245"/>
                <a:gd name="T32" fmla="*/ 2147483647 w 48"/>
                <a:gd name="T33" fmla="*/ 0 h 245"/>
                <a:gd name="T34" fmla="*/ 2147483647 w 48"/>
                <a:gd name="T35" fmla="*/ 0 h 245"/>
                <a:gd name="T36" fmla="*/ 2147483647 w 48"/>
                <a:gd name="T37" fmla="*/ 2147483647 h 245"/>
                <a:gd name="T38" fmla="*/ 2147483647 w 48"/>
                <a:gd name="T39" fmla="*/ 2147483647 h 245"/>
                <a:gd name="T40" fmla="*/ 2147483647 w 48"/>
                <a:gd name="T41" fmla="*/ 2147483647 h 245"/>
                <a:gd name="T42" fmla="*/ 2147483647 w 48"/>
                <a:gd name="T43" fmla="*/ 2147483647 h 245"/>
                <a:gd name="T44" fmla="*/ 2147483647 w 48"/>
                <a:gd name="T45" fmla="*/ 2147483647 h 245"/>
                <a:gd name="T46" fmla="*/ 2147483647 w 48"/>
                <a:gd name="T47" fmla="*/ 2147483647 h 245"/>
                <a:gd name="T48" fmla="*/ 2147483647 w 48"/>
                <a:gd name="T49" fmla="*/ 2147483647 h 245"/>
                <a:gd name="T50" fmla="*/ 2147483647 w 48"/>
                <a:gd name="T51" fmla="*/ 2147483647 h 245"/>
                <a:gd name="T52" fmla="*/ 2147483647 w 48"/>
                <a:gd name="T53" fmla="*/ 2147483647 h 245"/>
                <a:gd name="T54" fmla="*/ 2147483647 w 48"/>
                <a:gd name="T55" fmla="*/ 2147483647 h 245"/>
                <a:gd name="T56" fmla="*/ 2147483647 w 48"/>
                <a:gd name="T57" fmla="*/ 2147483647 h 245"/>
                <a:gd name="T58" fmla="*/ 2147483647 w 48"/>
                <a:gd name="T59" fmla="*/ 2147483647 h 245"/>
                <a:gd name="T60" fmla="*/ 2147483647 w 48"/>
                <a:gd name="T61" fmla="*/ 2147483647 h 245"/>
                <a:gd name="T62" fmla="*/ 2147483647 w 48"/>
                <a:gd name="T63" fmla="*/ 2147483647 h 245"/>
                <a:gd name="T64" fmla="*/ 2147483647 w 48"/>
                <a:gd name="T65" fmla="*/ 2147483647 h 245"/>
                <a:gd name="T66" fmla="*/ 2147483647 w 48"/>
                <a:gd name="T67" fmla="*/ 2147483647 h 245"/>
                <a:gd name="T68" fmla="*/ 2147483647 w 48"/>
                <a:gd name="T69" fmla="*/ 2147483647 h 245"/>
                <a:gd name="T70" fmla="*/ 2147483647 w 48"/>
                <a:gd name="T71" fmla="*/ 2147483647 h 245"/>
                <a:gd name="T72" fmla="*/ 2147483647 w 48"/>
                <a:gd name="T73" fmla="*/ 2147483647 h 245"/>
                <a:gd name="T74" fmla="*/ 2147483647 w 48"/>
                <a:gd name="T75" fmla="*/ 2147483647 h 24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8"/>
                <a:gd name="T115" fmla="*/ 0 h 245"/>
                <a:gd name="T116" fmla="*/ 48 w 48"/>
                <a:gd name="T117" fmla="*/ 245 h 24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8" h="245">
                  <a:moveTo>
                    <a:pt x="38" y="234"/>
                  </a:moveTo>
                  <a:lnTo>
                    <a:pt x="38" y="234"/>
                  </a:lnTo>
                  <a:lnTo>
                    <a:pt x="32" y="229"/>
                  </a:lnTo>
                  <a:lnTo>
                    <a:pt x="32" y="218"/>
                  </a:lnTo>
                  <a:lnTo>
                    <a:pt x="32" y="224"/>
                  </a:lnTo>
                  <a:lnTo>
                    <a:pt x="38" y="229"/>
                  </a:lnTo>
                  <a:lnTo>
                    <a:pt x="43" y="224"/>
                  </a:lnTo>
                  <a:lnTo>
                    <a:pt x="43" y="218"/>
                  </a:lnTo>
                  <a:lnTo>
                    <a:pt x="38" y="202"/>
                  </a:lnTo>
                  <a:lnTo>
                    <a:pt x="43" y="144"/>
                  </a:lnTo>
                  <a:lnTo>
                    <a:pt x="38" y="80"/>
                  </a:lnTo>
                  <a:lnTo>
                    <a:pt x="48" y="85"/>
                  </a:lnTo>
                  <a:lnTo>
                    <a:pt x="43" y="75"/>
                  </a:lnTo>
                  <a:lnTo>
                    <a:pt x="43" y="69"/>
                  </a:lnTo>
                  <a:lnTo>
                    <a:pt x="43" y="64"/>
                  </a:lnTo>
                  <a:lnTo>
                    <a:pt x="11" y="64"/>
                  </a:lnTo>
                  <a:lnTo>
                    <a:pt x="16" y="43"/>
                  </a:lnTo>
                  <a:lnTo>
                    <a:pt x="38" y="43"/>
                  </a:lnTo>
                  <a:lnTo>
                    <a:pt x="43" y="32"/>
                  </a:lnTo>
                  <a:lnTo>
                    <a:pt x="43" y="21"/>
                  </a:lnTo>
                  <a:lnTo>
                    <a:pt x="38" y="11"/>
                  </a:lnTo>
                  <a:lnTo>
                    <a:pt x="43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6" y="117"/>
                  </a:lnTo>
                  <a:lnTo>
                    <a:pt x="0" y="245"/>
                  </a:lnTo>
                  <a:lnTo>
                    <a:pt x="11" y="245"/>
                  </a:lnTo>
                  <a:lnTo>
                    <a:pt x="11" y="234"/>
                  </a:lnTo>
                  <a:lnTo>
                    <a:pt x="27" y="234"/>
                  </a:lnTo>
                  <a:lnTo>
                    <a:pt x="38" y="234"/>
                  </a:lnTo>
                  <a:close/>
                  <a:moveTo>
                    <a:pt x="11" y="107"/>
                  </a:moveTo>
                  <a:lnTo>
                    <a:pt x="11" y="107"/>
                  </a:lnTo>
                  <a:lnTo>
                    <a:pt x="38" y="107"/>
                  </a:lnTo>
                  <a:lnTo>
                    <a:pt x="38" y="117"/>
                  </a:lnTo>
                  <a:lnTo>
                    <a:pt x="38" y="122"/>
                  </a:lnTo>
                  <a:lnTo>
                    <a:pt x="27" y="128"/>
                  </a:lnTo>
                  <a:lnTo>
                    <a:pt x="11" y="128"/>
                  </a:lnTo>
                  <a:lnTo>
                    <a:pt x="16" y="117"/>
                  </a:lnTo>
                  <a:lnTo>
                    <a:pt x="16" y="112"/>
                  </a:lnTo>
                  <a:lnTo>
                    <a:pt x="11" y="107"/>
                  </a:lnTo>
                  <a:close/>
                  <a:moveTo>
                    <a:pt x="38" y="170"/>
                  </a:moveTo>
                  <a:lnTo>
                    <a:pt x="38" y="170"/>
                  </a:lnTo>
                  <a:lnTo>
                    <a:pt x="32" y="192"/>
                  </a:lnTo>
                  <a:lnTo>
                    <a:pt x="22" y="192"/>
                  </a:lnTo>
                  <a:lnTo>
                    <a:pt x="16" y="192"/>
                  </a:lnTo>
                  <a:lnTo>
                    <a:pt x="11" y="192"/>
                  </a:lnTo>
                  <a:lnTo>
                    <a:pt x="11" y="186"/>
                  </a:lnTo>
                  <a:lnTo>
                    <a:pt x="11" y="181"/>
                  </a:lnTo>
                  <a:lnTo>
                    <a:pt x="11" y="176"/>
                  </a:lnTo>
                  <a:lnTo>
                    <a:pt x="11" y="170"/>
                  </a:lnTo>
                  <a:lnTo>
                    <a:pt x="22" y="170"/>
                  </a:lnTo>
                  <a:lnTo>
                    <a:pt x="38" y="17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3" name="Freeform 430"/>
            <p:cNvSpPr>
              <a:spLocks/>
            </p:cNvSpPr>
            <p:nvPr/>
          </p:nvSpPr>
          <p:spPr bwMode="auto">
            <a:xfrm>
              <a:off x="4943476" y="4410076"/>
              <a:ext cx="7938" cy="17463"/>
            </a:xfrm>
            <a:custGeom>
              <a:avLst/>
              <a:gdLst>
                <a:gd name="T0" fmla="*/ 2147483647 w 5"/>
                <a:gd name="T1" fmla="*/ 2147483647 h 11"/>
                <a:gd name="T2" fmla="*/ 2147483647 w 5"/>
                <a:gd name="T3" fmla="*/ 2147483647 h 11"/>
                <a:gd name="T4" fmla="*/ 0 w 5"/>
                <a:gd name="T5" fmla="*/ 0 h 11"/>
                <a:gd name="T6" fmla="*/ 0 w 5"/>
                <a:gd name="T7" fmla="*/ 0 h 11"/>
                <a:gd name="T8" fmla="*/ 0 w 5"/>
                <a:gd name="T9" fmla="*/ 2147483647 h 11"/>
                <a:gd name="T10" fmla="*/ 2147483647 w 5"/>
                <a:gd name="T11" fmla="*/ 2147483647 h 11"/>
                <a:gd name="T12" fmla="*/ 2147483647 w 5"/>
                <a:gd name="T13" fmla="*/ 2147483647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11"/>
                <a:gd name="T23" fmla="*/ 5 w 5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11">
                  <a:moveTo>
                    <a:pt x="5" y="11"/>
                  </a:moveTo>
                  <a:lnTo>
                    <a:pt x="5" y="11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4" name="Freeform 431"/>
            <p:cNvSpPr>
              <a:spLocks noEditPoints="1"/>
            </p:cNvSpPr>
            <p:nvPr/>
          </p:nvSpPr>
          <p:spPr bwMode="auto">
            <a:xfrm>
              <a:off x="4071938" y="1873251"/>
              <a:ext cx="1733550" cy="3932238"/>
            </a:xfrm>
            <a:custGeom>
              <a:avLst/>
              <a:gdLst>
                <a:gd name="T0" fmla="*/ 2147483647 w 1092"/>
                <a:gd name="T1" fmla="*/ 2147483647 h 2477"/>
                <a:gd name="T2" fmla="*/ 2147483647 w 1092"/>
                <a:gd name="T3" fmla="*/ 2147483647 h 2477"/>
                <a:gd name="T4" fmla="*/ 2147483647 w 1092"/>
                <a:gd name="T5" fmla="*/ 2147483647 h 2477"/>
                <a:gd name="T6" fmla="*/ 2147483647 w 1092"/>
                <a:gd name="T7" fmla="*/ 2147483647 h 2477"/>
                <a:gd name="T8" fmla="*/ 2147483647 w 1092"/>
                <a:gd name="T9" fmla="*/ 2147483647 h 2477"/>
                <a:gd name="T10" fmla="*/ 2147483647 w 1092"/>
                <a:gd name="T11" fmla="*/ 2147483647 h 2477"/>
                <a:gd name="T12" fmla="*/ 2147483647 w 1092"/>
                <a:gd name="T13" fmla="*/ 2147483647 h 2477"/>
                <a:gd name="T14" fmla="*/ 2147483647 w 1092"/>
                <a:gd name="T15" fmla="*/ 2147483647 h 2477"/>
                <a:gd name="T16" fmla="*/ 2147483647 w 1092"/>
                <a:gd name="T17" fmla="*/ 2147483647 h 2477"/>
                <a:gd name="T18" fmla="*/ 2147483647 w 1092"/>
                <a:gd name="T19" fmla="*/ 2147483647 h 2477"/>
                <a:gd name="T20" fmla="*/ 2147483647 w 1092"/>
                <a:gd name="T21" fmla="*/ 2147483647 h 2477"/>
                <a:gd name="T22" fmla="*/ 2147483647 w 1092"/>
                <a:gd name="T23" fmla="*/ 2147483647 h 2477"/>
                <a:gd name="T24" fmla="*/ 2147483647 w 1092"/>
                <a:gd name="T25" fmla="*/ 2147483647 h 2477"/>
                <a:gd name="T26" fmla="*/ 2147483647 w 1092"/>
                <a:gd name="T27" fmla="*/ 2147483647 h 2477"/>
                <a:gd name="T28" fmla="*/ 2147483647 w 1092"/>
                <a:gd name="T29" fmla="*/ 2147483647 h 2477"/>
                <a:gd name="T30" fmla="*/ 2147483647 w 1092"/>
                <a:gd name="T31" fmla="*/ 2147483647 h 2477"/>
                <a:gd name="T32" fmla="*/ 2147483647 w 1092"/>
                <a:gd name="T33" fmla="*/ 2147483647 h 2477"/>
                <a:gd name="T34" fmla="*/ 2147483647 w 1092"/>
                <a:gd name="T35" fmla="*/ 2147483647 h 2477"/>
                <a:gd name="T36" fmla="*/ 2147483647 w 1092"/>
                <a:gd name="T37" fmla="*/ 2147483647 h 2477"/>
                <a:gd name="T38" fmla="*/ 2147483647 w 1092"/>
                <a:gd name="T39" fmla="*/ 2147483647 h 2477"/>
                <a:gd name="T40" fmla="*/ 2147483647 w 1092"/>
                <a:gd name="T41" fmla="*/ 2147483647 h 2477"/>
                <a:gd name="T42" fmla="*/ 2147483647 w 1092"/>
                <a:gd name="T43" fmla="*/ 2147483647 h 2477"/>
                <a:gd name="T44" fmla="*/ 2147483647 w 1092"/>
                <a:gd name="T45" fmla="*/ 2147483647 h 2477"/>
                <a:gd name="T46" fmla="*/ 2147483647 w 1092"/>
                <a:gd name="T47" fmla="*/ 2147483647 h 2477"/>
                <a:gd name="T48" fmla="*/ 2147483647 w 1092"/>
                <a:gd name="T49" fmla="*/ 2147483647 h 2477"/>
                <a:gd name="T50" fmla="*/ 2147483647 w 1092"/>
                <a:gd name="T51" fmla="*/ 2147483647 h 2477"/>
                <a:gd name="T52" fmla="*/ 2147483647 w 1092"/>
                <a:gd name="T53" fmla="*/ 2147483647 h 2477"/>
                <a:gd name="T54" fmla="*/ 2147483647 w 1092"/>
                <a:gd name="T55" fmla="*/ 2147483647 h 2477"/>
                <a:gd name="T56" fmla="*/ 2147483647 w 1092"/>
                <a:gd name="T57" fmla="*/ 2147483647 h 2477"/>
                <a:gd name="T58" fmla="*/ 2147483647 w 1092"/>
                <a:gd name="T59" fmla="*/ 2147483647 h 2477"/>
                <a:gd name="T60" fmla="*/ 2147483647 w 1092"/>
                <a:gd name="T61" fmla="*/ 2147483647 h 2477"/>
                <a:gd name="T62" fmla="*/ 2147483647 w 1092"/>
                <a:gd name="T63" fmla="*/ 2147483647 h 2477"/>
                <a:gd name="T64" fmla="*/ 2147483647 w 1092"/>
                <a:gd name="T65" fmla="*/ 2147483647 h 2477"/>
                <a:gd name="T66" fmla="*/ 2147483647 w 1092"/>
                <a:gd name="T67" fmla="*/ 2147483647 h 2477"/>
                <a:gd name="T68" fmla="*/ 2147483647 w 1092"/>
                <a:gd name="T69" fmla="*/ 2147483647 h 2477"/>
                <a:gd name="T70" fmla="*/ 2147483647 w 1092"/>
                <a:gd name="T71" fmla="*/ 2147483647 h 2477"/>
                <a:gd name="T72" fmla="*/ 2147483647 w 1092"/>
                <a:gd name="T73" fmla="*/ 2147483647 h 2477"/>
                <a:gd name="T74" fmla="*/ 2147483647 w 1092"/>
                <a:gd name="T75" fmla="*/ 2147483647 h 2477"/>
                <a:gd name="T76" fmla="*/ 2147483647 w 1092"/>
                <a:gd name="T77" fmla="*/ 2147483647 h 2477"/>
                <a:gd name="T78" fmla="*/ 2147483647 w 1092"/>
                <a:gd name="T79" fmla="*/ 2147483647 h 2477"/>
                <a:gd name="T80" fmla="*/ 2147483647 w 1092"/>
                <a:gd name="T81" fmla="*/ 2147483647 h 2477"/>
                <a:gd name="T82" fmla="*/ 2147483647 w 1092"/>
                <a:gd name="T83" fmla="*/ 2147483647 h 2477"/>
                <a:gd name="T84" fmla="*/ 2147483647 w 1092"/>
                <a:gd name="T85" fmla="*/ 2147483647 h 2477"/>
                <a:gd name="T86" fmla="*/ 2147483647 w 1092"/>
                <a:gd name="T87" fmla="*/ 2147483647 h 2477"/>
                <a:gd name="T88" fmla="*/ 2147483647 w 1092"/>
                <a:gd name="T89" fmla="*/ 2147483647 h 2477"/>
                <a:gd name="T90" fmla="*/ 2147483647 w 1092"/>
                <a:gd name="T91" fmla="*/ 2147483647 h 2477"/>
                <a:gd name="T92" fmla="*/ 2147483647 w 1092"/>
                <a:gd name="T93" fmla="*/ 2147483647 h 2477"/>
                <a:gd name="T94" fmla="*/ 2147483647 w 1092"/>
                <a:gd name="T95" fmla="*/ 2147483647 h 2477"/>
                <a:gd name="T96" fmla="*/ 2147483647 w 1092"/>
                <a:gd name="T97" fmla="*/ 2147483647 h 2477"/>
                <a:gd name="T98" fmla="*/ 2147483647 w 1092"/>
                <a:gd name="T99" fmla="*/ 2147483647 h 2477"/>
                <a:gd name="T100" fmla="*/ 2147483647 w 1092"/>
                <a:gd name="T101" fmla="*/ 2147483647 h 2477"/>
                <a:gd name="T102" fmla="*/ 2147483647 w 1092"/>
                <a:gd name="T103" fmla="*/ 2147483647 h 2477"/>
                <a:gd name="T104" fmla="*/ 2147483647 w 1092"/>
                <a:gd name="T105" fmla="*/ 2147483647 h 2477"/>
                <a:gd name="T106" fmla="*/ 2147483647 w 1092"/>
                <a:gd name="T107" fmla="*/ 2147483647 h 2477"/>
                <a:gd name="T108" fmla="*/ 2147483647 w 1092"/>
                <a:gd name="T109" fmla="*/ 2147483647 h 2477"/>
                <a:gd name="T110" fmla="*/ 2147483647 w 1092"/>
                <a:gd name="T111" fmla="*/ 2147483647 h 2477"/>
                <a:gd name="T112" fmla="*/ 2147483647 w 1092"/>
                <a:gd name="T113" fmla="*/ 2147483647 h 2477"/>
                <a:gd name="T114" fmla="*/ 2147483647 w 1092"/>
                <a:gd name="T115" fmla="*/ 2147483647 h 2477"/>
                <a:gd name="T116" fmla="*/ 2147483647 w 1092"/>
                <a:gd name="T117" fmla="*/ 2147483647 h 2477"/>
                <a:gd name="T118" fmla="*/ 2147483647 w 1092"/>
                <a:gd name="T119" fmla="*/ 2147483647 h 2477"/>
                <a:gd name="T120" fmla="*/ 2147483647 w 1092"/>
                <a:gd name="T121" fmla="*/ 2147483647 h 2477"/>
                <a:gd name="T122" fmla="*/ 2147483647 w 1092"/>
                <a:gd name="T123" fmla="*/ 2147483647 h 2477"/>
                <a:gd name="T124" fmla="*/ 2147483647 w 1092"/>
                <a:gd name="T125" fmla="*/ 2147483647 h 247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92"/>
                <a:gd name="T190" fmla="*/ 0 h 2477"/>
                <a:gd name="T191" fmla="*/ 1092 w 1092"/>
                <a:gd name="T192" fmla="*/ 2477 h 247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92" h="2477">
                  <a:moveTo>
                    <a:pt x="1087" y="2179"/>
                  </a:moveTo>
                  <a:lnTo>
                    <a:pt x="1087" y="2179"/>
                  </a:lnTo>
                  <a:lnTo>
                    <a:pt x="1087" y="2163"/>
                  </a:lnTo>
                  <a:lnTo>
                    <a:pt x="1092" y="2147"/>
                  </a:lnTo>
                  <a:lnTo>
                    <a:pt x="1087" y="2131"/>
                  </a:lnTo>
                  <a:lnTo>
                    <a:pt x="1081" y="2115"/>
                  </a:lnTo>
                  <a:lnTo>
                    <a:pt x="1076" y="2062"/>
                  </a:lnTo>
                  <a:lnTo>
                    <a:pt x="1065" y="2003"/>
                  </a:lnTo>
                  <a:lnTo>
                    <a:pt x="1071" y="1998"/>
                  </a:lnTo>
                  <a:lnTo>
                    <a:pt x="1071" y="1987"/>
                  </a:lnTo>
                  <a:lnTo>
                    <a:pt x="1065" y="1987"/>
                  </a:lnTo>
                  <a:lnTo>
                    <a:pt x="1065" y="1976"/>
                  </a:lnTo>
                  <a:lnTo>
                    <a:pt x="1071" y="1966"/>
                  </a:lnTo>
                  <a:lnTo>
                    <a:pt x="1060" y="1966"/>
                  </a:lnTo>
                  <a:lnTo>
                    <a:pt x="1060" y="1955"/>
                  </a:lnTo>
                  <a:lnTo>
                    <a:pt x="1060" y="1950"/>
                  </a:lnTo>
                  <a:lnTo>
                    <a:pt x="1065" y="1950"/>
                  </a:lnTo>
                  <a:lnTo>
                    <a:pt x="1065" y="1955"/>
                  </a:lnTo>
                  <a:lnTo>
                    <a:pt x="1065" y="1960"/>
                  </a:lnTo>
                  <a:lnTo>
                    <a:pt x="1060" y="1939"/>
                  </a:lnTo>
                  <a:lnTo>
                    <a:pt x="1060" y="1928"/>
                  </a:lnTo>
                  <a:lnTo>
                    <a:pt x="1049" y="1923"/>
                  </a:lnTo>
                  <a:lnTo>
                    <a:pt x="1049" y="1950"/>
                  </a:lnTo>
                  <a:lnTo>
                    <a:pt x="1055" y="1971"/>
                  </a:lnTo>
                  <a:lnTo>
                    <a:pt x="1044" y="1976"/>
                  </a:lnTo>
                  <a:lnTo>
                    <a:pt x="1039" y="1982"/>
                  </a:lnTo>
                  <a:lnTo>
                    <a:pt x="1044" y="1987"/>
                  </a:lnTo>
                  <a:lnTo>
                    <a:pt x="1049" y="1987"/>
                  </a:lnTo>
                  <a:lnTo>
                    <a:pt x="1055" y="1987"/>
                  </a:lnTo>
                  <a:lnTo>
                    <a:pt x="1055" y="1998"/>
                  </a:lnTo>
                  <a:lnTo>
                    <a:pt x="1055" y="2003"/>
                  </a:lnTo>
                  <a:lnTo>
                    <a:pt x="1049" y="2003"/>
                  </a:lnTo>
                  <a:lnTo>
                    <a:pt x="1049" y="1992"/>
                  </a:lnTo>
                  <a:lnTo>
                    <a:pt x="1039" y="1992"/>
                  </a:lnTo>
                  <a:lnTo>
                    <a:pt x="1039" y="1998"/>
                  </a:lnTo>
                  <a:lnTo>
                    <a:pt x="1039" y="2003"/>
                  </a:lnTo>
                  <a:lnTo>
                    <a:pt x="1044" y="2003"/>
                  </a:lnTo>
                  <a:lnTo>
                    <a:pt x="1039" y="2008"/>
                  </a:lnTo>
                  <a:lnTo>
                    <a:pt x="1023" y="2008"/>
                  </a:lnTo>
                  <a:lnTo>
                    <a:pt x="1017" y="2008"/>
                  </a:lnTo>
                  <a:lnTo>
                    <a:pt x="1012" y="2003"/>
                  </a:lnTo>
                  <a:lnTo>
                    <a:pt x="1028" y="1992"/>
                  </a:lnTo>
                  <a:lnTo>
                    <a:pt x="1033" y="1987"/>
                  </a:lnTo>
                  <a:lnTo>
                    <a:pt x="1039" y="1976"/>
                  </a:lnTo>
                  <a:lnTo>
                    <a:pt x="1028" y="1987"/>
                  </a:lnTo>
                  <a:lnTo>
                    <a:pt x="1023" y="1987"/>
                  </a:lnTo>
                  <a:lnTo>
                    <a:pt x="1017" y="1987"/>
                  </a:lnTo>
                  <a:lnTo>
                    <a:pt x="1017" y="1982"/>
                  </a:lnTo>
                  <a:lnTo>
                    <a:pt x="1023" y="1976"/>
                  </a:lnTo>
                  <a:lnTo>
                    <a:pt x="1012" y="1976"/>
                  </a:lnTo>
                  <a:lnTo>
                    <a:pt x="1012" y="1971"/>
                  </a:lnTo>
                  <a:lnTo>
                    <a:pt x="1007" y="1950"/>
                  </a:lnTo>
                  <a:lnTo>
                    <a:pt x="1007" y="1934"/>
                  </a:lnTo>
                  <a:lnTo>
                    <a:pt x="1007" y="1928"/>
                  </a:lnTo>
                  <a:lnTo>
                    <a:pt x="1001" y="1923"/>
                  </a:lnTo>
                  <a:lnTo>
                    <a:pt x="996" y="1944"/>
                  </a:lnTo>
                  <a:lnTo>
                    <a:pt x="1001" y="1955"/>
                  </a:lnTo>
                  <a:lnTo>
                    <a:pt x="1007" y="1955"/>
                  </a:lnTo>
                  <a:lnTo>
                    <a:pt x="1001" y="1960"/>
                  </a:lnTo>
                  <a:lnTo>
                    <a:pt x="1001" y="1966"/>
                  </a:lnTo>
                  <a:lnTo>
                    <a:pt x="1001" y="1971"/>
                  </a:lnTo>
                  <a:lnTo>
                    <a:pt x="996" y="1976"/>
                  </a:lnTo>
                  <a:lnTo>
                    <a:pt x="1001" y="1976"/>
                  </a:lnTo>
                  <a:lnTo>
                    <a:pt x="1007" y="1976"/>
                  </a:lnTo>
                  <a:lnTo>
                    <a:pt x="1007" y="1992"/>
                  </a:lnTo>
                  <a:lnTo>
                    <a:pt x="1007" y="1998"/>
                  </a:lnTo>
                  <a:lnTo>
                    <a:pt x="1001" y="2003"/>
                  </a:lnTo>
                  <a:lnTo>
                    <a:pt x="996" y="1998"/>
                  </a:lnTo>
                  <a:lnTo>
                    <a:pt x="996" y="1987"/>
                  </a:lnTo>
                  <a:lnTo>
                    <a:pt x="1001" y="1982"/>
                  </a:lnTo>
                  <a:lnTo>
                    <a:pt x="996" y="1976"/>
                  </a:lnTo>
                  <a:lnTo>
                    <a:pt x="991" y="1998"/>
                  </a:lnTo>
                  <a:lnTo>
                    <a:pt x="980" y="2008"/>
                  </a:lnTo>
                  <a:lnTo>
                    <a:pt x="980" y="2003"/>
                  </a:lnTo>
                  <a:lnTo>
                    <a:pt x="975" y="2008"/>
                  </a:lnTo>
                  <a:lnTo>
                    <a:pt x="975" y="2003"/>
                  </a:lnTo>
                  <a:lnTo>
                    <a:pt x="970" y="1998"/>
                  </a:lnTo>
                  <a:lnTo>
                    <a:pt x="954" y="1998"/>
                  </a:lnTo>
                  <a:lnTo>
                    <a:pt x="938" y="1992"/>
                  </a:lnTo>
                  <a:lnTo>
                    <a:pt x="932" y="1987"/>
                  </a:lnTo>
                  <a:lnTo>
                    <a:pt x="938" y="1976"/>
                  </a:lnTo>
                  <a:lnTo>
                    <a:pt x="932" y="1982"/>
                  </a:lnTo>
                  <a:lnTo>
                    <a:pt x="927" y="1976"/>
                  </a:lnTo>
                  <a:lnTo>
                    <a:pt x="943" y="1966"/>
                  </a:lnTo>
                  <a:lnTo>
                    <a:pt x="943" y="1960"/>
                  </a:lnTo>
                  <a:lnTo>
                    <a:pt x="943" y="1955"/>
                  </a:lnTo>
                  <a:lnTo>
                    <a:pt x="948" y="1955"/>
                  </a:lnTo>
                  <a:lnTo>
                    <a:pt x="948" y="1960"/>
                  </a:lnTo>
                  <a:lnTo>
                    <a:pt x="954" y="1960"/>
                  </a:lnTo>
                  <a:lnTo>
                    <a:pt x="948" y="1944"/>
                  </a:lnTo>
                  <a:lnTo>
                    <a:pt x="938" y="1928"/>
                  </a:lnTo>
                  <a:lnTo>
                    <a:pt x="911" y="1907"/>
                  </a:lnTo>
                  <a:lnTo>
                    <a:pt x="911" y="1912"/>
                  </a:lnTo>
                  <a:lnTo>
                    <a:pt x="906" y="1912"/>
                  </a:lnTo>
                  <a:lnTo>
                    <a:pt x="906" y="1918"/>
                  </a:lnTo>
                  <a:lnTo>
                    <a:pt x="911" y="1923"/>
                  </a:lnTo>
                  <a:lnTo>
                    <a:pt x="906" y="1923"/>
                  </a:lnTo>
                  <a:lnTo>
                    <a:pt x="895" y="1923"/>
                  </a:lnTo>
                  <a:lnTo>
                    <a:pt x="884" y="1934"/>
                  </a:lnTo>
                  <a:lnTo>
                    <a:pt x="879" y="1944"/>
                  </a:lnTo>
                  <a:lnTo>
                    <a:pt x="868" y="1966"/>
                  </a:lnTo>
                  <a:lnTo>
                    <a:pt x="874" y="1742"/>
                  </a:lnTo>
                  <a:lnTo>
                    <a:pt x="874" y="1534"/>
                  </a:lnTo>
                  <a:lnTo>
                    <a:pt x="884" y="1513"/>
                  </a:lnTo>
                  <a:lnTo>
                    <a:pt x="884" y="1497"/>
                  </a:lnTo>
                  <a:lnTo>
                    <a:pt x="874" y="1460"/>
                  </a:lnTo>
                  <a:lnTo>
                    <a:pt x="874" y="1412"/>
                  </a:lnTo>
                  <a:lnTo>
                    <a:pt x="879" y="1358"/>
                  </a:lnTo>
                  <a:lnTo>
                    <a:pt x="890" y="1316"/>
                  </a:lnTo>
                  <a:lnTo>
                    <a:pt x="895" y="1300"/>
                  </a:lnTo>
                  <a:lnTo>
                    <a:pt x="906" y="1289"/>
                  </a:lnTo>
                  <a:lnTo>
                    <a:pt x="900" y="1257"/>
                  </a:lnTo>
                  <a:lnTo>
                    <a:pt x="895" y="1241"/>
                  </a:lnTo>
                  <a:lnTo>
                    <a:pt x="890" y="1225"/>
                  </a:lnTo>
                  <a:lnTo>
                    <a:pt x="890" y="1236"/>
                  </a:lnTo>
                  <a:lnTo>
                    <a:pt x="884" y="1241"/>
                  </a:lnTo>
                  <a:lnTo>
                    <a:pt x="868" y="1129"/>
                  </a:lnTo>
                  <a:lnTo>
                    <a:pt x="858" y="1076"/>
                  </a:lnTo>
                  <a:lnTo>
                    <a:pt x="842" y="1028"/>
                  </a:lnTo>
                  <a:lnTo>
                    <a:pt x="847" y="1028"/>
                  </a:lnTo>
                  <a:lnTo>
                    <a:pt x="847" y="1018"/>
                  </a:lnTo>
                  <a:lnTo>
                    <a:pt x="842" y="1018"/>
                  </a:lnTo>
                  <a:lnTo>
                    <a:pt x="836" y="1018"/>
                  </a:lnTo>
                  <a:lnTo>
                    <a:pt x="842" y="1028"/>
                  </a:lnTo>
                  <a:lnTo>
                    <a:pt x="842" y="1050"/>
                  </a:lnTo>
                  <a:lnTo>
                    <a:pt x="842" y="1081"/>
                  </a:lnTo>
                  <a:lnTo>
                    <a:pt x="826" y="1087"/>
                  </a:lnTo>
                  <a:lnTo>
                    <a:pt x="820" y="1087"/>
                  </a:lnTo>
                  <a:lnTo>
                    <a:pt x="815" y="1092"/>
                  </a:lnTo>
                  <a:lnTo>
                    <a:pt x="810" y="1076"/>
                  </a:lnTo>
                  <a:lnTo>
                    <a:pt x="804" y="1081"/>
                  </a:lnTo>
                  <a:lnTo>
                    <a:pt x="799" y="1081"/>
                  </a:lnTo>
                  <a:lnTo>
                    <a:pt x="788" y="1081"/>
                  </a:lnTo>
                  <a:lnTo>
                    <a:pt x="783" y="1087"/>
                  </a:lnTo>
                  <a:lnTo>
                    <a:pt x="794" y="1087"/>
                  </a:lnTo>
                  <a:lnTo>
                    <a:pt x="794" y="1092"/>
                  </a:lnTo>
                  <a:lnTo>
                    <a:pt x="767" y="1092"/>
                  </a:lnTo>
                  <a:lnTo>
                    <a:pt x="756" y="1092"/>
                  </a:lnTo>
                  <a:lnTo>
                    <a:pt x="756" y="1081"/>
                  </a:lnTo>
                  <a:lnTo>
                    <a:pt x="756" y="1087"/>
                  </a:lnTo>
                  <a:lnTo>
                    <a:pt x="751" y="1092"/>
                  </a:lnTo>
                  <a:lnTo>
                    <a:pt x="740" y="1092"/>
                  </a:lnTo>
                  <a:lnTo>
                    <a:pt x="740" y="1087"/>
                  </a:lnTo>
                  <a:lnTo>
                    <a:pt x="724" y="1087"/>
                  </a:lnTo>
                  <a:lnTo>
                    <a:pt x="708" y="1092"/>
                  </a:lnTo>
                  <a:lnTo>
                    <a:pt x="698" y="1092"/>
                  </a:lnTo>
                  <a:lnTo>
                    <a:pt x="693" y="1092"/>
                  </a:lnTo>
                  <a:lnTo>
                    <a:pt x="693" y="1097"/>
                  </a:lnTo>
                  <a:lnTo>
                    <a:pt x="687" y="1092"/>
                  </a:lnTo>
                  <a:lnTo>
                    <a:pt x="687" y="1087"/>
                  </a:lnTo>
                  <a:lnTo>
                    <a:pt x="698" y="1081"/>
                  </a:lnTo>
                  <a:lnTo>
                    <a:pt x="708" y="1081"/>
                  </a:lnTo>
                  <a:lnTo>
                    <a:pt x="714" y="1081"/>
                  </a:lnTo>
                  <a:lnTo>
                    <a:pt x="714" y="1076"/>
                  </a:lnTo>
                  <a:lnTo>
                    <a:pt x="708" y="1071"/>
                  </a:lnTo>
                  <a:lnTo>
                    <a:pt x="703" y="1071"/>
                  </a:lnTo>
                  <a:lnTo>
                    <a:pt x="698" y="1071"/>
                  </a:lnTo>
                  <a:lnTo>
                    <a:pt x="698" y="1066"/>
                  </a:lnTo>
                  <a:lnTo>
                    <a:pt x="703" y="1066"/>
                  </a:lnTo>
                  <a:lnTo>
                    <a:pt x="708" y="1066"/>
                  </a:lnTo>
                  <a:lnTo>
                    <a:pt x="714" y="1066"/>
                  </a:lnTo>
                  <a:lnTo>
                    <a:pt x="714" y="1060"/>
                  </a:lnTo>
                  <a:lnTo>
                    <a:pt x="719" y="1012"/>
                  </a:lnTo>
                  <a:lnTo>
                    <a:pt x="724" y="964"/>
                  </a:lnTo>
                  <a:lnTo>
                    <a:pt x="730" y="991"/>
                  </a:lnTo>
                  <a:lnTo>
                    <a:pt x="730" y="1018"/>
                  </a:lnTo>
                  <a:lnTo>
                    <a:pt x="730" y="1076"/>
                  </a:lnTo>
                  <a:lnTo>
                    <a:pt x="724" y="1076"/>
                  </a:lnTo>
                  <a:lnTo>
                    <a:pt x="719" y="1076"/>
                  </a:lnTo>
                  <a:lnTo>
                    <a:pt x="719" y="1081"/>
                  </a:lnTo>
                  <a:lnTo>
                    <a:pt x="735" y="1081"/>
                  </a:lnTo>
                  <a:lnTo>
                    <a:pt x="735" y="1071"/>
                  </a:lnTo>
                  <a:lnTo>
                    <a:pt x="735" y="1066"/>
                  </a:lnTo>
                  <a:lnTo>
                    <a:pt x="740" y="1066"/>
                  </a:lnTo>
                  <a:lnTo>
                    <a:pt x="740" y="1071"/>
                  </a:lnTo>
                  <a:lnTo>
                    <a:pt x="740" y="1076"/>
                  </a:lnTo>
                  <a:lnTo>
                    <a:pt x="740" y="1060"/>
                  </a:lnTo>
                  <a:lnTo>
                    <a:pt x="740" y="1055"/>
                  </a:lnTo>
                  <a:lnTo>
                    <a:pt x="746" y="1044"/>
                  </a:lnTo>
                  <a:lnTo>
                    <a:pt x="740" y="1039"/>
                  </a:lnTo>
                  <a:lnTo>
                    <a:pt x="735" y="1039"/>
                  </a:lnTo>
                  <a:lnTo>
                    <a:pt x="740" y="1034"/>
                  </a:lnTo>
                  <a:lnTo>
                    <a:pt x="746" y="1028"/>
                  </a:lnTo>
                  <a:lnTo>
                    <a:pt x="746" y="1018"/>
                  </a:lnTo>
                  <a:lnTo>
                    <a:pt x="740" y="1018"/>
                  </a:lnTo>
                  <a:lnTo>
                    <a:pt x="740" y="1012"/>
                  </a:lnTo>
                  <a:lnTo>
                    <a:pt x="740" y="1007"/>
                  </a:lnTo>
                  <a:lnTo>
                    <a:pt x="746" y="1002"/>
                  </a:lnTo>
                  <a:lnTo>
                    <a:pt x="746" y="996"/>
                  </a:lnTo>
                  <a:lnTo>
                    <a:pt x="740" y="996"/>
                  </a:lnTo>
                  <a:lnTo>
                    <a:pt x="735" y="996"/>
                  </a:lnTo>
                  <a:lnTo>
                    <a:pt x="735" y="991"/>
                  </a:lnTo>
                  <a:lnTo>
                    <a:pt x="740" y="991"/>
                  </a:lnTo>
                  <a:lnTo>
                    <a:pt x="746" y="991"/>
                  </a:lnTo>
                  <a:lnTo>
                    <a:pt x="735" y="986"/>
                  </a:lnTo>
                  <a:lnTo>
                    <a:pt x="730" y="975"/>
                  </a:lnTo>
                  <a:lnTo>
                    <a:pt x="724" y="954"/>
                  </a:lnTo>
                  <a:lnTo>
                    <a:pt x="735" y="948"/>
                  </a:lnTo>
                  <a:lnTo>
                    <a:pt x="751" y="948"/>
                  </a:lnTo>
                  <a:lnTo>
                    <a:pt x="751" y="922"/>
                  </a:lnTo>
                  <a:lnTo>
                    <a:pt x="740" y="922"/>
                  </a:lnTo>
                  <a:lnTo>
                    <a:pt x="735" y="922"/>
                  </a:lnTo>
                  <a:lnTo>
                    <a:pt x="730" y="922"/>
                  </a:lnTo>
                  <a:lnTo>
                    <a:pt x="735" y="874"/>
                  </a:lnTo>
                  <a:lnTo>
                    <a:pt x="735" y="826"/>
                  </a:lnTo>
                  <a:lnTo>
                    <a:pt x="730" y="789"/>
                  </a:lnTo>
                  <a:lnTo>
                    <a:pt x="714" y="751"/>
                  </a:lnTo>
                  <a:lnTo>
                    <a:pt x="714" y="746"/>
                  </a:lnTo>
                  <a:lnTo>
                    <a:pt x="714" y="735"/>
                  </a:lnTo>
                  <a:lnTo>
                    <a:pt x="708" y="735"/>
                  </a:lnTo>
                  <a:lnTo>
                    <a:pt x="708" y="703"/>
                  </a:lnTo>
                  <a:lnTo>
                    <a:pt x="708" y="687"/>
                  </a:lnTo>
                  <a:lnTo>
                    <a:pt x="698" y="677"/>
                  </a:lnTo>
                  <a:lnTo>
                    <a:pt x="698" y="698"/>
                  </a:lnTo>
                  <a:lnTo>
                    <a:pt x="693" y="719"/>
                  </a:lnTo>
                  <a:lnTo>
                    <a:pt x="698" y="714"/>
                  </a:lnTo>
                  <a:lnTo>
                    <a:pt x="698" y="709"/>
                  </a:lnTo>
                  <a:lnTo>
                    <a:pt x="703" y="719"/>
                  </a:lnTo>
                  <a:lnTo>
                    <a:pt x="703" y="725"/>
                  </a:lnTo>
                  <a:lnTo>
                    <a:pt x="698" y="725"/>
                  </a:lnTo>
                  <a:lnTo>
                    <a:pt x="693" y="725"/>
                  </a:lnTo>
                  <a:lnTo>
                    <a:pt x="687" y="677"/>
                  </a:lnTo>
                  <a:lnTo>
                    <a:pt x="687" y="650"/>
                  </a:lnTo>
                  <a:lnTo>
                    <a:pt x="687" y="629"/>
                  </a:lnTo>
                  <a:lnTo>
                    <a:pt x="698" y="613"/>
                  </a:lnTo>
                  <a:lnTo>
                    <a:pt x="703" y="607"/>
                  </a:lnTo>
                  <a:lnTo>
                    <a:pt x="703" y="597"/>
                  </a:lnTo>
                  <a:lnTo>
                    <a:pt x="703" y="581"/>
                  </a:lnTo>
                  <a:lnTo>
                    <a:pt x="698" y="570"/>
                  </a:lnTo>
                  <a:lnTo>
                    <a:pt x="693" y="538"/>
                  </a:lnTo>
                  <a:lnTo>
                    <a:pt x="693" y="506"/>
                  </a:lnTo>
                  <a:lnTo>
                    <a:pt x="693" y="485"/>
                  </a:lnTo>
                  <a:lnTo>
                    <a:pt x="687" y="469"/>
                  </a:lnTo>
                  <a:lnTo>
                    <a:pt x="687" y="501"/>
                  </a:lnTo>
                  <a:lnTo>
                    <a:pt x="682" y="512"/>
                  </a:lnTo>
                  <a:lnTo>
                    <a:pt x="671" y="522"/>
                  </a:lnTo>
                  <a:lnTo>
                    <a:pt x="666" y="506"/>
                  </a:lnTo>
                  <a:lnTo>
                    <a:pt x="655" y="490"/>
                  </a:lnTo>
                  <a:lnTo>
                    <a:pt x="645" y="474"/>
                  </a:lnTo>
                  <a:lnTo>
                    <a:pt x="639" y="458"/>
                  </a:lnTo>
                  <a:lnTo>
                    <a:pt x="645" y="442"/>
                  </a:lnTo>
                  <a:lnTo>
                    <a:pt x="650" y="432"/>
                  </a:lnTo>
                  <a:lnTo>
                    <a:pt x="655" y="416"/>
                  </a:lnTo>
                  <a:lnTo>
                    <a:pt x="650" y="405"/>
                  </a:lnTo>
                  <a:lnTo>
                    <a:pt x="645" y="400"/>
                  </a:lnTo>
                  <a:lnTo>
                    <a:pt x="650" y="378"/>
                  </a:lnTo>
                  <a:lnTo>
                    <a:pt x="655" y="357"/>
                  </a:lnTo>
                  <a:lnTo>
                    <a:pt x="655" y="330"/>
                  </a:lnTo>
                  <a:lnTo>
                    <a:pt x="645" y="309"/>
                  </a:lnTo>
                  <a:lnTo>
                    <a:pt x="650" y="256"/>
                  </a:lnTo>
                  <a:lnTo>
                    <a:pt x="650" y="203"/>
                  </a:lnTo>
                  <a:lnTo>
                    <a:pt x="639" y="187"/>
                  </a:lnTo>
                  <a:lnTo>
                    <a:pt x="634" y="165"/>
                  </a:lnTo>
                  <a:lnTo>
                    <a:pt x="634" y="112"/>
                  </a:lnTo>
                  <a:lnTo>
                    <a:pt x="634" y="53"/>
                  </a:lnTo>
                  <a:lnTo>
                    <a:pt x="634" y="0"/>
                  </a:lnTo>
                  <a:lnTo>
                    <a:pt x="623" y="0"/>
                  </a:lnTo>
                  <a:lnTo>
                    <a:pt x="618" y="16"/>
                  </a:lnTo>
                  <a:lnTo>
                    <a:pt x="613" y="38"/>
                  </a:lnTo>
                  <a:lnTo>
                    <a:pt x="613" y="80"/>
                  </a:lnTo>
                  <a:lnTo>
                    <a:pt x="613" y="123"/>
                  </a:lnTo>
                  <a:lnTo>
                    <a:pt x="613" y="160"/>
                  </a:lnTo>
                  <a:lnTo>
                    <a:pt x="602" y="181"/>
                  </a:lnTo>
                  <a:lnTo>
                    <a:pt x="597" y="203"/>
                  </a:lnTo>
                  <a:lnTo>
                    <a:pt x="597" y="224"/>
                  </a:lnTo>
                  <a:lnTo>
                    <a:pt x="591" y="267"/>
                  </a:lnTo>
                  <a:lnTo>
                    <a:pt x="586" y="314"/>
                  </a:lnTo>
                  <a:lnTo>
                    <a:pt x="581" y="357"/>
                  </a:lnTo>
                  <a:lnTo>
                    <a:pt x="581" y="378"/>
                  </a:lnTo>
                  <a:lnTo>
                    <a:pt x="586" y="394"/>
                  </a:lnTo>
                  <a:lnTo>
                    <a:pt x="581" y="416"/>
                  </a:lnTo>
                  <a:lnTo>
                    <a:pt x="581" y="437"/>
                  </a:lnTo>
                  <a:lnTo>
                    <a:pt x="586" y="464"/>
                  </a:lnTo>
                  <a:lnTo>
                    <a:pt x="581" y="485"/>
                  </a:lnTo>
                  <a:lnTo>
                    <a:pt x="581" y="480"/>
                  </a:lnTo>
                  <a:lnTo>
                    <a:pt x="575" y="474"/>
                  </a:lnTo>
                  <a:lnTo>
                    <a:pt x="575" y="485"/>
                  </a:lnTo>
                  <a:lnTo>
                    <a:pt x="570" y="490"/>
                  </a:lnTo>
                  <a:lnTo>
                    <a:pt x="565" y="501"/>
                  </a:lnTo>
                  <a:lnTo>
                    <a:pt x="570" y="512"/>
                  </a:lnTo>
                  <a:lnTo>
                    <a:pt x="554" y="517"/>
                  </a:lnTo>
                  <a:lnTo>
                    <a:pt x="533" y="522"/>
                  </a:lnTo>
                  <a:lnTo>
                    <a:pt x="527" y="512"/>
                  </a:lnTo>
                  <a:lnTo>
                    <a:pt x="527" y="496"/>
                  </a:lnTo>
                  <a:lnTo>
                    <a:pt x="522" y="458"/>
                  </a:lnTo>
                  <a:lnTo>
                    <a:pt x="517" y="490"/>
                  </a:lnTo>
                  <a:lnTo>
                    <a:pt x="517" y="522"/>
                  </a:lnTo>
                  <a:lnTo>
                    <a:pt x="522" y="554"/>
                  </a:lnTo>
                  <a:lnTo>
                    <a:pt x="527" y="575"/>
                  </a:lnTo>
                  <a:lnTo>
                    <a:pt x="522" y="570"/>
                  </a:lnTo>
                  <a:lnTo>
                    <a:pt x="522" y="575"/>
                  </a:lnTo>
                  <a:lnTo>
                    <a:pt x="527" y="618"/>
                  </a:lnTo>
                  <a:lnTo>
                    <a:pt x="527" y="671"/>
                  </a:lnTo>
                  <a:lnTo>
                    <a:pt x="527" y="703"/>
                  </a:lnTo>
                  <a:lnTo>
                    <a:pt x="527" y="693"/>
                  </a:lnTo>
                  <a:lnTo>
                    <a:pt x="527" y="666"/>
                  </a:lnTo>
                  <a:lnTo>
                    <a:pt x="533" y="639"/>
                  </a:lnTo>
                  <a:lnTo>
                    <a:pt x="533" y="629"/>
                  </a:lnTo>
                  <a:lnTo>
                    <a:pt x="538" y="623"/>
                  </a:lnTo>
                  <a:lnTo>
                    <a:pt x="538" y="677"/>
                  </a:lnTo>
                  <a:lnTo>
                    <a:pt x="538" y="703"/>
                  </a:lnTo>
                  <a:lnTo>
                    <a:pt x="538" y="730"/>
                  </a:lnTo>
                  <a:lnTo>
                    <a:pt x="527" y="725"/>
                  </a:lnTo>
                  <a:lnTo>
                    <a:pt x="527" y="730"/>
                  </a:lnTo>
                  <a:lnTo>
                    <a:pt x="522" y="741"/>
                  </a:lnTo>
                  <a:lnTo>
                    <a:pt x="522" y="735"/>
                  </a:lnTo>
                  <a:lnTo>
                    <a:pt x="522" y="730"/>
                  </a:lnTo>
                  <a:lnTo>
                    <a:pt x="511" y="735"/>
                  </a:lnTo>
                  <a:lnTo>
                    <a:pt x="501" y="735"/>
                  </a:lnTo>
                  <a:lnTo>
                    <a:pt x="495" y="714"/>
                  </a:lnTo>
                  <a:lnTo>
                    <a:pt x="490" y="687"/>
                  </a:lnTo>
                  <a:lnTo>
                    <a:pt x="485" y="703"/>
                  </a:lnTo>
                  <a:lnTo>
                    <a:pt x="479" y="730"/>
                  </a:lnTo>
                  <a:lnTo>
                    <a:pt x="485" y="725"/>
                  </a:lnTo>
                  <a:lnTo>
                    <a:pt x="490" y="725"/>
                  </a:lnTo>
                  <a:lnTo>
                    <a:pt x="490" y="730"/>
                  </a:lnTo>
                  <a:lnTo>
                    <a:pt x="485" y="735"/>
                  </a:lnTo>
                  <a:lnTo>
                    <a:pt x="479" y="735"/>
                  </a:lnTo>
                  <a:lnTo>
                    <a:pt x="479" y="730"/>
                  </a:lnTo>
                  <a:lnTo>
                    <a:pt x="474" y="735"/>
                  </a:lnTo>
                  <a:lnTo>
                    <a:pt x="469" y="757"/>
                  </a:lnTo>
                  <a:lnTo>
                    <a:pt x="469" y="778"/>
                  </a:lnTo>
                  <a:lnTo>
                    <a:pt x="474" y="826"/>
                  </a:lnTo>
                  <a:lnTo>
                    <a:pt x="474" y="868"/>
                  </a:lnTo>
                  <a:lnTo>
                    <a:pt x="469" y="890"/>
                  </a:lnTo>
                  <a:lnTo>
                    <a:pt x="458" y="906"/>
                  </a:lnTo>
                  <a:lnTo>
                    <a:pt x="463" y="922"/>
                  </a:lnTo>
                  <a:lnTo>
                    <a:pt x="458" y="938"/>
                  </a:lnTo>
                  <a:lnTo>
                    <a:pt x="469" y="938"/>
                  </a:lnTo>
                  <a:lnTo>
                    <a:pt x="479" y="932"/>
                  </a:lnTo>
                  <a:lnTo>
                    <a:pt x="490" y="927"/>
                  </a:lnTo>
                  <a:lnTo>
                    <a:pt x="495" y="911"/>
                  </a:lnTo>
                  <a:lnTo>
                    <a:pt x="511" y="911"/>
                  </a:lnTo>
                  <a:lnTo>
                    <a:pt x="517" y="911"/>
                  </a:lnTo>
                  <a:lnTo>
                    <a:pt x="522" y="916"/>
                  </a:lnTo>
                  <a:lnTo>
                    <a:pt x="511" y="916"/>
                  </a:lnTo>
                  <a:lnTo>
                    <a:pt x="501" y="922"/>
                  </a:lnTo>
                  <a:lnTo>
                    <a:pt x="495" y="927"/>
                  </a:lnTo>
                  <a:lnTo>
                    <a:pt x="522" y="927"/>
                  </a:lnTo>
                  <a:lnTo>
                    <a:pt x="533" y="922"/>
                  </a:lnTo>
                  <a:lnTo>
                    <a:pt x="538" y="911"/>
                  </a:lnTo>
                  <a:lnTo>
                    <a:pt x="538" y="900"/>
                  </a:lnTo>
                  <a:lnTo>
                    <a:pt x="543" y="906"/>
                  </a:lnTo>
                  <a:lnTo>
                    <a:pt x="543" y="911"/>
                  </a:lnTo>
                  <a:lnTo>
                    <a:pt x="549" y="911"/>
                  </a:lnTo>
                  <a:lnTo>
                    <a:pt x="549" y="906"/>
                  </a:lnTo>
                  <a:lnTo>
                    <a:pt x="554" y="911"/>
                  </a:lnTo>
                  <a:lnTo>
                    <a:pt x="559" y="911"/>
                  </a:lnTo>
                  <a:lnTo>
                    <a:pt x="565" y="911"/>
                  </a:lnTo>
                  <a:lnTo>
                    <a:pt x="570" y="916"/>
                  </a:lnTo>
                  <a:lnTo>
                    <a:pt x="565" y="916"/>
                  </a:lnTo>
                  <a:lnTo>
                    <a:pt x="559" y="922"/>
                  </a:lnTo>
                  <a:lnTo>
                    <a:pt x="559" y="927"/>
                  </a:lnTo>
                  <a:lnTo>
                    <a:pt x="565" y="927"/>
                  </a:lnTo>
                  <a:lnTo>
                    <a:pt x="575" y="922"/>
                  </a:lnTo>
                  <a:lnTo>
                    <a:pt x="591" y="922"/>
                  </a:lnTo>
                  <a:lnTo>
                    <a:pt x="575" y="922"/>
                  </a:lnTo>
                  <a:lnTo>
                    <a:pt x="570" y="916"/>
                  </a:lnTo>
                  <a:lnTo>
                    <a:pt x="575" y="911"/>
                  </a:lnTo>
                  <a:lnTo>
                    <a:pt x="575" y="906"/>
                  </a:lnTo>
                  <a:lnTo>
                    <a:pt x="597" y="911"/>
                  </a:lnTo>
                  <a:lnTo>
                    <a:pt x="618" y="911"/>
                  </a:lnTo>
                  <a:lnTo>
                    <a:pt x="613" y="916"/>
                  </a:lnTo>
                  <a:lnTo>
                    <a:pt x="607" y="916"/>
                  </a:lnTo>
                  <a:lnTo>
                    <a:pt x="602" y="916"/>
                  </a:lnTo>
                  <a:lnTo>
                    <a:pt x="602" y="922"/>
                  </a:lnTo>
                  <a:lnTo>
                    <a:pt x="607" y="927"/>
                  </a:lnTo>
                  <a:lnTo>
                    <a:pt x="613" y="927"/>
                  </a:lnTo>
                  <a:lnTo>
                    <a:pt x="618" y="927"/>
                  </a:lnTo>
                  <a:lnTo>
                    <a:pt x="623" y="922"/>
                  </a:lnTo>
                  <a:lnTo>
                    <a:pt x="623" y="911"/>
                  </a:lnTo>
                  <a:lnTo>
                    <a:pt x="629" y="911"/>
                  </a:lnTo>
                  <a:lnTo>
                    <a:pt x="634" y="906"/>
                  </a:lnTo>
                  <a:lnTo>
                    <a:pt x="639" y="906"/>
                  </a:lnTo>
                  <a:lnTo>
                    <a:pt x="650" y="906"/>
                  </a:lnTo>
                  <a:lnTo>
                    <a:pt x="645" y="916"/>
                  </a:lnTo>
                  <a:lnTo>
                    <a:pt x="639" y="916"/>
                  </a:lnTo>
                  <a:lnTo>
                    <a:pt x="645" y="922"/>
                  </a:lnTo>
                  <a:lnTo>
                    <a:pt x="650" y="927"/>
                  </a:lnTo>
                  <a:lnTo>
                    <a:pt x="655" y="922"/>
                  </a:lnTo>
                  <a:lnTo>
                    <a:pt x="661" y="922"/>
                  </a:lnTo>
                  <a:lnTo>
                    <a:pt x="666" y="916"/>
                  </a:lnTo>
                  <a:lnTo>
                    <a:pt x="671" y="911"/>
                  </a:lnTo>
                  <a:lnTo>
                    <a:pt x="666" y="906"/>
                  </a:lnTo>
                  <a:lnTo>
                    <a:pt x="666" y="911"/>
                  </a:lnTo>
                  <a:lnTo>
                    <a:pt x="661" y="911"/>
                  </a:lnTo>
                  <a:lnTo>
                    <a:pt x="671" y="906"/>
                  </a:lnTo>
                  <a:lnTo>
                    <a:pt x="682" y="900"/>
                  </a:lnTo>
                  <a:lnTo>
                    <a:pt x="698" y="906"/>
                  </a:lnTo>
                  <a:lnTo>
                    <a:pt x="693" y="906"/>
                  </a:lnTo>
                  <a:lnTo>
                    <a:pt x="682" y="906"/>
                  </a:lnTo>
                  <a:lnTo>
                    <a:pt x="687" y="922"/>
                  </a:lnTo>
                  <a:lnTo>
                    <a:pt x="698" y="927"/>
                  </a:lnTo>
                  <a:lnTo>
                    <a:pt x="698" y="938"/>
                  </a:lnTo>
                  <a:lnTo>
                    <a:pt x="677" y="938"/>
                  </a:lnTo>
                  <a:lnTo>
                    <a:pt x="655" y="938"/>
                  </a:lnTo>
                  <a:lnTo>
                    <a:pt x="618" y="938"/>
                  </a:lnTo>
                  <a:lnTo>
                    <a:pt x="613" y="980"/>
                  </a:lnTo>
                  <a:lnTo>
                    <a:pt x="613" y="996"/>
                  </a:lnTo>
                  <a:lnTo>
                    <a:pt x="618" y="1012"/>
                  </a:lnTo>
                  <a:lnTo>
                    <a:pt x="613" y="1018"/>
                  </a:lnTo>
                  <a:lnTo>
                    <a:pt x="602" y="1012"/>
                  </a:lnTo>
                  <a:lnTo>
                    <a:pt x="607" y="996"/>
                  </a:lnTo>
                  <a:lnTo>
                    <a:pt x="607" y="975"/>
                  </a:lnTo>
                  <a:lnTo>
                    <a:pt x="607" y="954"/>
                  </a:lnTo>
                  <a:lnTo>
                    <a:pt x="613" y="943"/>
                  </a:lnTo>
                  <a:lnTo>
                    <a:pt x="607" y="943"/>
                  </a:lnTo>
                  <a:lnTo>
                    <a:pt x="607" y="938"/>
                  </a:lnTo>
                  <a:lnTo>
                    <a:pt x="602" y="932"/>
                  </a:lnTo>
                  <a:lnTo>
                    <a:pt x="602" y="943"/>
                  </a:lnTo>
                  <a:lnTo>
                    <a:pt x="591" y="943"/>
                  </a:lnTo>
                  <a:lnTo>
                    <a:pt x="575" y="943"/>
                  </a:lnTo>
                  <a:lnTo>
                    <a:pt x="565" y="943"/>
                  </a:lnTo>
                  <a:lnTo>
                    <a:pt x="565" y="980"/>
                  </a:lnTo>
                  <a:lnTo>
                    <a:pt x="559" y="1012"/>
                  </a:lnTo>
                  <a:lnTo>
                    <a:pt x="559" y="964"/>
                  </a:lnTo>
                  <a:lnTo>
                    <a:pt x="559" y="970"/>
                  </a:lnTo>
                  <a:lnTo>
                    <a:pt x="554" y="975"/>
                  </a:lnTo>
                  <a:lnTo>
                    <a:pt x="559" y="970"/>
                  </a:lnTo>
                  <a:lnTo>
                    <a:pt x="554" y="964"/>
                  </a:lnTo>
                  <a:lnTo>
                    <a:pt x="549" y="954"/>
                  </a:lnTo>
                  <a:lnTo>
                    <a:pt x="538" y="954"/>
                  </a:lnTo>
                  <a:lnTo>
                    <a:pt x="522" y="954"/>
                  </a:lnTo>
                  <a:lnTo>
                    <a:pt x="522" y="986"/>
                  </a:lnTo>
                  <a:lnTo>
                    <a:pt x="517" y="996"/>
                  </a:lnTo>
                  <a:lnTo>
                    <a:pt x="511" y="1007"/>
                  </a:lnTo>
                  <a:lnTo>
                    <a:pt x="511" y="991"/>
                  </a:lnTo>
                  <a:lnTo>
                    <a:pt x="506" y="1002"/>
                  </a:lnTo>
                  <a:lnTo>
                    <a:pt x="501" y="996"/>
                  </a:lnTo>
                  <a:lnTo>
                    <a:pt x="501" y="986"/>
                  </a:lnTo>
                  <a:lnTo>
                    <a:pt x="506" y="975"/>
                  </a:lnTo>
                  <a:lnTo>
                    <a:pt x="511" y="970"/>
                  </a:lnTo>
                  <a:lnTo>
                    <a:pt x="506" y="970"/>
                  </a:lnTo>
                  <a:lnTo>
                    <a:pt x="501" y="970"/>
                  </a:lnTo>
                  <a:lnTo>
                    <a:pt x="495" y="975"/>
                  </a:lnTo>
                  <a:lnTo>
                    <a:pt x="495" y="959"/>
                  </a:lnTo>
                  <a:lnTo>
                    <a:pt x="506" y="959"/>
                  </a:lnTo>
                  <a:lnTo>
                    <a:pt x="511" y="959"/>
                  </a:lnTo>
                  <a:lnTo>
                    <a:pt x="511" y="954"/>
                  </a:lnTo>
                  <a:lnTo>
                    <a:pt x="506" y="954"/>
                  </a:lnTo>
                  <a:lnTo>
                    <a:pt x="501" y="954"/>
                  </a:lnTo>
                  <a:lnTo>
                    <a:pt x="495" y="954"/>
                  </a:lnTo>
                  <a:lnTo>
                    <a:pt x="490" y="948"/>
                  </a:lnTo>
                  <a:lnTo>
                    <a:pt x="527" y="948"/>
                  </a:lnTo>
                  <a:lnTo>
                    <a:pt x="559" y="948"/>
                  </a:lnTo>
                  <a:lnTo>
                    <a:pt x="559" y="943"/>
                  </a:lnTo>
                  <a:lnTo>
                    <a:pt x="554" y="943"/>
                  </a:lnTo>
                  <a:lnTo>
                    <a:pt x="559" y="938"/>
                  </a:lnTo>
                  <a:lnTo>
                    <a:pt x="543" y="943"/>
                  </a:lnTo>
                  <a:lnTo>
                    <a:pt x="522" y="943"/>
                  </a:lnTo>
                  <a:lnTo>
                    <a:pt x="506" y="943"/>
                  </a:lnTo>
                  <a:lnTo>
                    <a:pt x="485" y="943"/>
                  </a:lnTo>
                  <a:lnTo>
                    <a:pt x="485" y="975"/>
                  </a:lnTo>
                  <a:lnTo>
                    <a:pt x="485" y="986"/>
                  </a:lnTo>
                  <a:lnTo>
                    <a:pt x="479" y="996"/>
                  </a:lnTo>
                  <a:lnTo>
                    <a:pt x="479" y="991"/>
                  </a:lnTo>
                  <a:lnTo>
                    <a:pt x="479" y="996"/>
                  </a:lnTo>
                  <a:lnTo>
                    <a:pt x="474" y="1002"/>
                  </a:lnTo>
                  <a:lnTo>
                    <a:pt x="474" y="991"/>
                  </a:lnTo>
                  <a:lnTo>
                    <a:pt x="474" y="986"/>
                  </a:lnTo>
                  <a:lnTo>
                    <a:pt x="479" y="991"/>
                  </a:lnTo>
                  <a:lnTo>
                    <a:pt x="474" y="980"/>
                  </a:lnTo>
                  <a:lnTo>
                    <a:pt x="474" y="970"/>
                  </a:lnTo>
                  <a:lnTo>
                    <a:pt x="474" y="938"/>
                  </a:lnTo>
                  <a:lnTo>
                    <a:pt x="469" y="943"/>
                  </a:lnTo>
                  <a:lnTo>
                    <a:pt x="463" y="943"/>
                  </a:lnTo>
                  <a:lnTo>
                    <a:pt x="458" y="943"/>
                  </a:lnTo>
                  <a:lnTo>
                    <a:pt x="453" y="948"/>
                  </a:lnTo>
                  <a:lnTo>
                    <a:pt x="463" y="954"/>
                  </a:lnTo>
                  <a:lnTo>
                    <a:pt x="469" y="970"/>
                  </a:lnTo>
                  <a:lnTo>
                    <a:pt x="469" y="980"/>
                  </a:lnTo>
                  <a:lnTo>
                    <a:pt x="469" y="996"/>
                  </a:lnTo>
                  <a:lnTo>
                    <a:pt x="463" y="1034"/>
                  </a:lnTo>
                  <a:lnTo>
                    <a:pt x="453" y="1055"/>
                  </a:lnTo>
                  <a:lnTo>
                    <a:pt x="447" y="1055"/>
                  </a:lnTo>
                  <a:lnTo>
                    <a:pt x="442" y="1050"/>
                  </a:lnTo>
                  <a:lnTo>
                    <a:pt x="442" y="1060"/>
                  </a:lnTo>
                  <a:lnTo>
                    <a:pt x="447" y="1060"/>
                  </a:lnTo>
                  <a:lnTo>
                    <a:pt x="453" y="1066"/>
                  </a:lnTo>
                  <a:lnTo>
                    <a:pt x="447" y="1071"/>
                  </a:lnTo>
                  <a:lnTo>
                    <a:pt x="442" y="1060"/>
                  </a:lnTo>
                  <a:lnTo>
                    <a:pt x="442" y="1055"/>
                  </a:lnTo>
                  <a:lnTo>
                    <a:pt x="442" y="1044"/>
                  </a:lnTo>
                  <a:lnTo>
                    <a:pt x="437" y="1034"/>
                  </a:lnTo>
                  <a:lnTo>
                    <a:pt x="416" y="1039"/>
                  </a:lnTo>
                  <a:lnTo>
                    <a:pt x="416" y="1023"/>
                  </a:lnTo>
                  <a:lnTo>
                    <a:pt x="416" y="996"/>
                  </a:lnTo>
                  <a:lnTo>
                    <a:pt x="410" y="975"/>
                  </a:lnTo>
                  <a:lnTo>
                    <a:pt x="410" y="964"/>
                  </a:lnTo>
                  <a:lnTo>
                    <a:pt x="405" y="959"/>
                  </a:lnTo>
                  <a:lnTo>
                    <a:pt x="394" y="975"/>
                  </a:lnTo>
                  <a:lnTo>
                    <a:pt x="389" y="1002"/>
                  </a:lnTo>
                  <a:lnTo>
                    <a:pt x="389" y="1028"/>
                  </a:lnTo>
                  <a:lnTo>
                    <a:pt x="389" y="1050"/>
                  </a:lnTo>
                  <a:lnTo>
                    <a:pt x="378" y="1050"/>
                  </a:lnTo>
                  <a:lnTo>
                    <a:pt x="378" y="1055"/>
                  </a:lnTo>
                  <a:lnTo>
                    <a:pt x="378" y="1060"/>
                  </a:lnTo>
                  <a:lnTo>
                    <a:pt x="378" y="1066"/>
                  </a:lnTo>
                  <a:lnTo>
                    <a:pt x="384" y="1066"/>
                  </a:lnTo>
                  <a:lnTo>
                    <a:pt x="389" y="1066"/>
                  </a:lnTo>
                  <a:lnTo>
                    <a:pt x="394" y="1044"/>
                  </a:lnTo>
                  <a:lnTo>
                    <a:pt x="394" y="1018"/>
                  </a:lnTo>
                  <a:lnTo>
                    <a:pt x="400" y="996"/>
                  </a:lnTo>
                  <a:lnTo>
                    <a:pt x="405" y="970"/>
                  </a:lnTo>
                  <a:lnTo>
                    <a:pt x="410" y="991"/>
                  </a:lnTo>
                  <a:lnTo>
                    <a:pt x="405" y="1012"/>
                  </a:lnTo>
                  <a:lnTo>
                    <a:pt x="405" y="1060"/>
                  </a:lnTo>
                  <a:lnTo>
                    <a:pt x="416" y="1060"/>
                  </a:lnTo>
                  <a:lnTo>
                    <a:pt x="426" y="1071"/>
                  </a:lnTo>
                  <a:lnTo>
                    <a:pt x="416" y="1071"/>
                  </a:lnTo>
                  <a:lnTo>
                    <a:pt x="410" y="1066"/>
                  </a:lnTo>
                  <a:lnTo>
                    <a:pt x="405" y="1066"/>
                  </a:lnTo>
                  <a:lnTo>
                    <a:pt x="405" y="1081"/>
                  </a:lnTo>
                  <a:lnTo>
                    <a:pt x="410" y="1097"/>
                  </a:lnTo>
                  <a:lnTo>
                    <a:pt x="400" y="1097"/>
                  </a:lnTo>
                  <a:lnTo>
                    <a:pt x="394" y="1097"/>
                  </a:lnTo>
                  <a:lnTo>
                    <a:pt x="389" y="1097"/>
                  </a:lnTo>
                  <a:lnTo>
                    <a:pt x="389" y="1103"/>
                  </a:lnTo>
                  <a:lnTo>
                    <a:pt x="394" y="1103"/>
                  </a:lnTo>
                  <a:lnTo>
                    <a:pt x="389" y="1108"/>
                  </a:lnTo>
                  <a:lnTo>
                    <a:pt x="378" y="1103"/>
                  </a:lnTo>
                  <a:lnTo>
                    <a:pt x="362" y="1103"/>
                  </a:lnTo>
                  <a:lnTo>
                    <a:pt x="362" y="1097"/>
                  </a:lnTo>
                  <a:lnTo>
                    <a:pt x="357" y="1097"/>
                  </a:lnTo>
                  <a:lnTo>
                    <a:pt x="362" y="1103"/>
                  </a:lnTo>
                  <a:lnTo>
                    <a:pt x="346" y="1103"/>
                  </a:lnTo>
                  <a:lnTo>
                    <a:pt x="341" y="1097"/>
                  </a:lnTo>
                  <a:lnTo>
                    <a:pt x="341" y="1103"/>
                  </a:lnTo>
                  <a:lnTo>
                    <a:pt x="336" y="1108"/>
                  </a:lnTo>
                  <a:lnTo>
                    <a:pt x="330" y="1108"/>
                  </a:lnTo>
                  <a:lnTo>
                    <a:pt x="325" y="1103"/>
                  </a:lnTo>
                  <a:lnTo>
                    <a:pt x="320" y="1097"/>
                  </a:lnTo>
                  <a:lnTo>
                    <a:pt x="320" y="1103"/>
                  </a:lnTo>
                  <a:lnTo>
                    <a:pt x="314" y="1108"/>
                  </a:lnTo>
                  <a:lnTo>
                    <a:pt x="309" y="1108"/>
                  </a:lnTo>
                  <a:lnTo>
                    <a:pt x="309" y="1097"/>
                  </a:lnTo>
                  <a:lnTo>
                    <a:pt x="304" y="1097"/>
                  </a:lnTo>
                  <a:lnTo>
                    <a:pt x="293" y="1103"/>
                  </a:lnTo>
                  <a:lnTo>
                    <a:pt x="282" y="1103"/>
                  </a:lnTo>
                  <a:lnTo>
                    <a:pt x="261" y="1097"/>
                  </a:lnTo>
                  <a:lnTo>
                    <a:pt x="261" y="1092"/>
                  </a:lnTo>
                  <a:lnTo>
                    <a:pt x="266" y="1087"/>
                  </a:lnTo>
                  <a:lnTo>
                    <a:pt x="266" y="1092"/>
                  </a:lnTo>
                  <a:lnTo>
                    <a:pt x="272" y="1092"/>
                  </a:lnTo>
                  <a:lnTo>
                    <a:pt x="282" y="1092"/>
                  </a:lnTo>
                  <a:lnTo>
                    <a:pt x="282" y="1081"/>
                  </a:lnTo>
                  <a:lnTo>
                    <a:pt x="272" y="1081"/>
                  </a:lnTo>
                  <a:lnTo>
                    <a:pt x="261" y="1087"/>
                  </a:lnTo>
                  <a:lnTo>
                    <a:pt x="261" y="1097"/>
                  </a:lnTo>
                  <a:lnTo>
                    <a:pt x="261" y="1081"/>
                  </a:lnTo>
                  <a:lnTo>
                    <a:pt x="277" y="1076"/>
                  </a:lnTo>
                  <a:lnTo>
                    <a:pt x="282" y="1050"/>
                  </a:lnTo>
                  <a:lnTo>
                    <a:pt x="282" y="1055"/>
                  </a:lnTo>
                  <a:lnTo>
                    <a:pt x="288" y="1039"/>
                  </a:lnTo>
                  <a:lnTo>
                    <a:pt x="282" y="1028"/>
                  </a:lnTo>
                  <a:lnTo>
                    <a:pt x="288" y="1023"/>
                  </a:lnTo>
                  <a:lnTo>
                    <a:pt x="288" y="1018"/>
                  </a:lnTo>
                  <a:lnTo>
                    <a:pt x="288" y="1012"/>
                  </a:lnTo>
                  <a:lnTo>
                    <a:pt x="288" y="1007"/>
                  </a:lnTo>
                  <a:lnTo>
                    <a:pt x="288" y="1002"/>
                  </a:lnTo>
                  <a:lnTo>
                    <a:pt x="288" y="991"/>
                  </a:lnTo>
                  <a:lnTo>
                    <a:pt x="298" y="970"/>
                  </a:lnTo>
                  <a:lnTo>
                    <a:pt x="293" y="964"/>
                  </a:lnTo>
                  <a:lnTo>
                    <a:pt x="288" y="975"/>
                  </a:lnTo>
                  <a:lnTo>
                    <a:pt x="288" y="991"/>
                  </a:lnTo>
                  <a:lnTo>
                    <a:pt x="266" y="1060"/>
                  </a:lnTo>
                  <a:lnTo>
                    <a:pt x="250" y="1071"/>
                  </a:lnTo>
                  <a:lnTo>
                    <a:pt x="240" y="1108"/>
                  </a:lnTo>
                  <a:lnTo>
                    <a:pt x="250" y="1145"/>
                  </a:lnTo>
                  <a:lnTo>
                    <a:pt x="245" y="1444"/>
                  </a:lnTo>
                  <a:lnTo>
                    <a:pt x="261" y="1454"/>
                  </a:lnTo>
                  <a:lnTo>
                    <a:pt x="245" y="1934"/>
                  </a:lnTo>
                  <a:lnTo>
                    <a:pt x="240" y="1928"/>
                  </a:lnTo>
                  <a:lnTo>
                    <a:pt x="234" y="1918"/>
                  </a:lnTo>
                  <a:lnTo>
                    <a:pt x="229" y="1918"/>
                  </a:lnTo>
                  <a:lnTo>
                    <a:pt x="224" y="1923"/>
                  </a:lnTo>
                  <a:lnTo>
                    <a:pt x="229" y="1934"/>
                  </a:lnTo>
                  <a:lnTo>
                    <a:pt x="224" y="1939"/>
                  </a:lnTo>
                  <a:lnTo>
                    <a:pt x="234" y="1944"/>
                  </a:lnTo>
                  <a:lnTo>
                    <a:pt x="234" y="1950"/>
                  </a:lnTo>
                  <a:lnTo>
                    <a:pt x="229" y="1955"/>
                  </a:lnTo>
                  <a:lnTo>
                    <a:pt x="224" y="1955"/>
                  </a:lnTo>
                  <a:lnTo>
                    <a:pt x="224" y="1960"/>
                  </a:lnTo>
                  <a:lnTo>
                    <a:pt x="224" y="1966"/>
                  </a:lnTo>
                  <a:lnTo>
                    <a:pt x="224" y="1971"/>
                  </a:lnTo>
                  <a:lnTo>
                    <a:pt x="229" y="1976"/>
                  </a:lnTo>
                  <a:lnTo>
                    <a:pt x="229" y="1971"/>
                  </a:lnTo>
                  <a:lnTo>
                    <a:pt x="234" y="1966"/>
                  </a:lnTo>
                  <a:lnTo>
                    <a:pt x="234" y="1982"/>
                  </a:lnTo>
                  <a:lnTo>
                    <a:pt x="229" y="1992"/>
                  </a:lnTo>
                  <a:lnTo>
                    <a:pt x="224" y="1987"/>
                  </a:lnTo>
                  <a:lnTo>
                    <a:pt x="218" y="1982"/>
                  </a:lnTo>
                  <a:lnTo>
                    <a:pt x="213" y="1982"/>
                  </a:lnTo>
                  <a:lnTo>
                    <a:pt x="213" y="1992"/>
                  </a:lnTo>
                  <a:lnTo>
                    <a:pt x="208" y="1992"/>
                  </a:lnTo>
                  <a:lnTo>
                    <a:pt x="208" y="1998"/>
                  </a:lnTo>
                  <a:lnTo>
                    <a:pt x="213" y="1998"/>
                  </a:lnTo>
                  <a:lnTo>
                    <a:pt x="213" y="2003"/>
                  </a:lnTo>
                  <a:lnTo>
                    <a:pt x="202" y="2003"/>
                  </a:lnTo>
                  <a:lnTo>
                    <a:pt x="202" y="1992"/>
                  </a:lnTo>
                  <a:lnTo>
                    <a:pt x="192" y="1998"/>
                  </a:lnTo>
                  <a:lnTo>
                    <a:pt x="186" y="1992"/>
                  </a:lnTo>
                  <a:lnTo>
                    <a:pt x="197" y="1982"/>
                  </a:lnTo>
                  <a:lnTo>
                    <a:pt x="202" y="1971"/>
                  </a:lnTo>
                  <a:lnTo>
                    <a:pt x="208" y="1971"/>
                  </a:lnTo>
                  <a:lnTo>
                    <a:pt x="208" y="1976"/>
                  </a:lnTo>
                  <a:lnTo>
                    <a:pt x="208" y="1982"/>
                  </a:lnTo>
                  <a:lnTo>
                    <a:pt x="213" y="1960"/>
                  </a:lnTo>
                  <a:lnTo>
                    <a:pt x="213" y="1944"/>
                  </a:lnTo>
                  <a:lnTo>
                    <a:pt x="208" y="1934"/>
                  </a:lnTo>
                  <a:lnTo>
                    <a:pt x="202" y="1944"/>
                  </a:lnTo>
                  <a:lnTo>
                    <a:pt x="202" y="1950"/>
                  </a:lnTo>
                  <a:lnTo>
                    <a:pt x="202" y="1955"/>
                  </a:lnTo>
                  <a:lnTo>
                    <a:pt x="197" y="1960"/>
                  </a:lnTo>
                  <a:lnTo>
                    <a:pt x="202" y="1960"/>
                  </a:lnTo>
                  <a:lnTo>
                    <a:pt x="208" y="1960"/>
                  </a:lnTo>
                  <a:lnTo>
                    <a:pt x="197" y="1966"/>
                  </a:lnTo>
                  <a:lnTo>
                    <a:pt x="192" y="1955"/>
                  </a:lnTo>
                  <a:lnTo>
                    <a:pt x="192" y="1944"/>
                  </a:lnTo>
                  <a:lnTo>
                    <a:pt x="192" y="1928"/>
                  </a:lnTo>
                  <a:lnTo>
                    <a:pt x="186" y="1923"/>
                  </a:lnTo>
                  <a:lnTo>
                    <a:pt x="186" y="1928"/>
                  </a:lnTo>
                  <a:lnTo>
                    <a:pt x="186" y="1934"/>
                  </a:lnTo>
                  <a:lnTo>
                    <a:pt x="181" y="1934"/>
                  </a:lnTo>
                  <a:lnTo>
                    <a:pt x="181" y="1939"/>
                  </a:lnTo>
                  <a:lnTo>
                    <a:pt x="181" y="1944"/>
                  </a:lnTo>
                  <a:lnTo>
                    <a:pt x="181" y="1939"/>
                  </a:lnTo>
                  <a:lnTo>
                    <a:pt x="186" y="1939"/>
                  </a:lnTo>
                  <a:lnTo>
                    <a:pt x="186" y="1944"/>
                  </a:lnTo>
                  <a:lnTo>
                    <a:pt x="181" y="1966"/>
                  </a:lnTo>
                  <a:lnTo>
                    <a:pt x="170" y="1982"/>
                  </a:lnTo>
                  <a:lnTo>
                    <a:pt x="170" y="1960"/>
                  </a:lnTo>
                  <a:lnTo>
                    <a:pt x="165" y="1955"/>
                  </a:lnTo>
                  <a:lnTo>
                    <a:pt x="160" y="1950"/>
                  </a:lnTo>
                  <a:lnTo>
                    <a:pt x="160" y="1955"/>
                  </a:lnTo>
                  <a:lnTo>
                    <a:pt x="160" y="1960"/>
                  </a:lnTo>
                  <a:lnTo>
                    <a:pt x="160" y="1966"/>
                  </a:lnTo>
                  <a:lnTo>
                    <a:pt x="154" y="1966"/>
                  </a:lnTo>
                  <a:lnTo>
                    <a:pt x="149" y="1966"/>
                  </a:lnTo>
                  <a:lnTo>
                    <a:pt x="149" y="1960"/>
                  </a:lnTo>
                  <a:lnTo>
                    <a:pt x="144" y="1955"/>
                  </a:lnTo>
                  <a:lnTo>
                    <a:pt x="139" y="1950"/>
                  </a:lnTo>
                  <a:lnTo>
                    <a:pt x="139" y="1955"/>
                  </a:lnTo>
                  <a:lnTo>
                    <a:pt x="139" y="1960"/>
                  </a:lnTo>
                  <a:lnTo>
                    <a:pt x="144" y="1960"/>
                  </a:lnTo>
                  <a:lnTo>
                    <a:pt x="139" y="1960"/>
                  </a:lnTo>
                  <a:lnTo>
                    <a:pt x="133" y="1955"/>
                  </a:lnTo>
                  <a:lnTo>
                    <a:pt x="123" y="1955"/>
                  </a:lnTo>
                  <a:lnTo>
                    <a:pt x="123" y="1966"/>
                  </a:lnTo>
                  <a:lnTo>
                    <a:pt x="123" y="1971"/>
                  </a:lnTo>
                  <a:lnTo>
                    <a:pt x="139" y="1971"/>
                  </a:lnTo>
                  <a:lnTo>
                    <a:pt x="144" y="1976"/>
                  </a:lnTo>
                  <a:lnTo>
                    <a:pt x="144" y="1987"/>
                  </a:lnTo>
                  <a:lnTo>
                    <a:pt x="133" y="1987"/>
                  </a:lnTo>
                  <a:lnTo>
                    <a:pt x="128" y="1987"/>
                  </a:lnTo>
                  <a:lnTo>
                    <a:pt x="123" y="1976"/>
                  </a:lnTo>
                  <a:lnTo>
                    <a:pt x="117" y="1987"/>
                  </a:lnTo>
                  <a:lnTo>
                    <a:pt x="112" y="1976"/>
                  </a:lnTo>
                  <a:lnTo>
                    <a:pt x="117" y="1971"/>
                  </a:lnTo>
                  <a:lnTo>
                    <a:pt x="123" y="1955"/>
                  </a:lnTo>
                  <a:lnTo>
                    <a:pt x="112" y="1950"/>
                  </a:lnTo>
                  <a:lnTo>
                    <a:pt x="112" y="1944"/>
                  </a:lnTo>
                  <a:lnTo>
                    <a:pt x="112" y="1923"/>
                  </a:lnTo>
                  <a:lnTo>
                    <a:pt x="117" y="1928"/>
                  </a:lnTo>
                  <a:lnTo>
                    <a:pt x="123" y="1934"/>
                  </a:lnTo>
                  <a:lnTo>
                    <a:pt x="123" y="1950"/>
                  </a:lnTo>
                  <a:lnTo>
                    <a:pt x="133" y="1944"/>
                  </a:lnTo>
                  <a:lnTo>
                    <a:pt x="139" y="1950"/>
                  </a:lnTo>
                  <a:lnTo>
                    <a:pt x="133" y="1934"/>
                  </a:lnTo>
                  <a:lnTo>
                    <a:pt x="128" y="1923"/>
                  </a:lnTo>
                  <a:lnTo>
                    <a:pt x="101" y="1902"/>
                  </a:lnTo>
                  <a:lnTo>
                    <a:pt x="96" y="1912"/>
                  </a:lnTo>
                  <a:lnTo>
                    <a:pt x="101" y="1918"/>
                  </a:lnTo>
                  <a:lnTo>
                    <a:pt x="91" y="1918"/>
                  </a:lnTo>
                  <a:lnTo>
                    <a:pt x="85" y="1918"/>
                  </a:lnTo>
                  <a:lnTo>
                    <a:pt x="75" y="1928"/>
                  </a:lnTo>
                  <a:lnTo>
                    <a:pt x="69" y="1939"/>
                  </a:lnTo>
                  <a:lnTo>
                    <a:pt x="69" y="1944"/>
                  </a:lnTo>
                  <a:lnTo>
                    <a:pt x="75" y="1950"/>
                  </a:lnTo>
                  <a:lnTo>
                    <a:pt x="69" y="1950"/>
                  </a:lnTo>
                  <a:lnTo>
                    <a:pt x="59" y="1955"/>
                  </a:lnTo>
                  <a:lnTo>
                    <a:pt x="59" y="1960"/>
                  </a:lnTo>
                  <a:lnTo>
                    <a:pt x="59" y="1966"/>
                  </a:lnTo>
                  <a:lnTo>
                    <a:pt x="53" y="1976"/>
                  </a:lnTo>
                  <a:lnTo>
                    <a:pt x="64" y="1971"/>
                  </a:lnTo>
                  <a:lnTo>
                    <a:pt x="75" y="1976"/>
                  </a:lnTo>
                  <a:lnTo>
                    <a:pt x="75" y="1966"/>
                  </a:lnTo>
                  <a:lnTo>
                    <a:pt x="75" y="1955"/>
                  </a:lnTo>
                  <a:lnTo>
                    <a:pt x="80" y="1950"/>
                  </a:lnTo>
                  <a:lnTo>
                    <a:pt x="85" y="1955"/>
                  </a:lnTo>
                  <a:lnTo>
                    <a:pt x="85" y="1960"/>
                  </a:lnTo>
                  <a:lnTo>
                    <a:pt x="85" y="1966"/>
                  </a:lnTo>
                  <a:lnTo>
                    <a:pt x="96" y="1944"/>
                  </a:lnTo>
                  <a:lnTo>
                    <a:pt x="101" y="1944"/>
                  </a:lnTo>
                  <a:lnTo>
                    <a:pt x="107" y="1944"/>
                  </a:lnTo>
                  <a:lnTo>
                    <a:pt x="107" y="1950"/>
                  </a:lnTo>
                  <a:lnTo>
                    <a:pt x="101" y="1950"/>
                  </a:lnTo>
                  <a:lnTo>
                    <a:pt x="96" y="1955"/>
                  </a:lnTo>
                  <a:lnTo>
                    <a:pt x="101" y="1960"/>
                  </a:lnTo>
                  <a:lnTo>
                    <a:pt x="107" y="1966"/>
                  </a:lnTo>
                  <a:lnTo>
                    <a:pt x="107" y="1982"/>
                  </a:lnTo>
                  <a:lnTo>
                    <a:pt x="96" y="2008"/>
                  </a:lnTo>
                  <a:lnTo>
                    <a:pt x="139" y="2008"/>
                  </a:lnTo>
                  <a:lnTo>
                    <a:pt x="181" y="2008"/>
                  </a:lnTo>
                  <a:lnTo>
                    <a:pt x="181" y="2003"/>
                  </a:lnTo>
                  <a:lnTo>
                    <a:pt x="181" y="1998"/>
                  </a:lnTo>
                  <a:lnTo>
                    <a:pt x="181" y="1992"/>
                  </a:lnTo>
                  <a:lnTo>
                    <a:pt x="176" y="1992"/>
                  </a:lnTo>
                  <a:lnTo>
                    <a:pt x="176" y="1998"/>
                  </a:lnTo>
                  <a:lnTo>
                    <a:pt x="170" y="1992"/>
                  </a:lnTo>
                  <a:lnTo>
                    <a:pt x="176" y="1992"/>
                  </a:lnTo>
                  <a:lnTo>
                    <a:pt x="181" y="1982"/>
                  </a:lnTo>
                  <a:lnTo>
                    <a:pt x="181" y="1976"/>
                  </a:lnTo>
                  <a:lnTo>
                    <a:pt x="186" y="1971"/>
                  </a:lnTo>
                  <a:lnTo>
                    <a:pt x="181" y="1987"/>
                  </a:lnTo>
                  <a:lnTo>
                    <a:pt x="186" y="2008"/>
                  </a:lnTo>
                  <a:lnTo>
                    <a:pt x="197" y="2003"/>
                  </a:lnTo>
                  <a:lnTo>
                    <a:pt x="208" y="2008"/>
                  </a:lnTo>
                  <a:lnTo>
                    <a:pt x="213" y="2008"/>
                  </a:lnTo>
                  <a:lnTo>
                    <a:pt x="224" y="2003"/>
                  </a:lnTo>
                  <a:lnTo>
                    <a:pt x="234" y="2008"/>
                  </a:lnTo>
                  <a:lnTo>
                    <a:pt x="240" y="2014"/>
                  </a:lnTo>
                  <a:lnTo>
                    <a:pt x="0" y="2014"/>
                  </a:lnTo>
                  <a:lnTo>
                    <a:pt x="0" y="2019"/>
                  </a:lnTo>
                  <a:lnTo>
                    <a:pt x="53" y="2019"/>
                  </a:lnTo>
                  <a:lnTo>
                    <a:pt x="112" y="2019"/>
                  </a:lnTo>
                  <a:lnTo>
                    <a:pt x="170" y="2019"/>
                  </a:lnTo>
                  <a:lnTo>
                    <a:pt x="229" y="2019"/>
                  </a:lnTo>
                  <a:lnTo>
                    <a:pt x="224" y="2024"/>
                  </a:lnTo>
                  <a:lnTo>
                    <a:pt x="208" y="2024"/>
                  </a:lnTo>
                  <a:lnTo>
                    <a:pt x="170" y="2024"/>
                  </a:lnTo>
                  <a:lnTo>
                    <a:pt x="0" y="2019"/>
                  </a:lnTo>
                  <a:lnTo>
                    <a:pt x="0" y="2024"/>
                  </a:lnTo>
                  <a:lnTo>
                    <a:pt x="229" y="2030"/>
                  </a:lnTo>
                  <a:lnTo>
                    <a:pt x="229" y="2035"/>
                  </a:lnTo>
                  <a:lnTo>
                    <a:pt x="229" y="2040"/>
                  </a:lnTo>
                  <a:lnTo>
                    <a:pt x="229" y="2046"/>
                  </a:lnTo>
                  <a:lnTo>
                    <a:pt x="224" y="2051"/>
                  </a:lnTo>
                  <a:lnTo>
                    <a:pt x="208" y="2051"/>
                  </a:lnTo>
                  <a:lnTo>
                    <a:pt x="197" y="2051"/>
                  </a:lnTo>
                  <a:lnTo>
                    <a:pt x="202" y="2056"/>
                  </a:lnTo>
                  <a:lnTo>
                    <a:pt x="224" y="2056"/>
                  </a:lnTo>
                  <a:lnTo>
                    <a:pt x="224" y="2083"/>
                  </a:lnTo>
                  <a:lnTo>
                    <a:pt x="224" y="2094"/>
                  </a:lnTo>
                  <a:lnTo>
                    <a:pt x="218" y="2099"/>
                  </a:lnTo>
                  <a:lnTo>
                    <a:pt x="197" y="2099"/>
                  </a:lnTo>
                  <a:lnTo>
                    <a:pt x="186" y="2099"/>
                  </a:lnTo>
                  <a:lnTo>
                    <a:pt x="181" y="2104"/>
                  </a:lnTo>
                  <a:lnTo>
                    <a:pt x="192" y="2104"/>
                  </a:lnTo>
                  <a:lnTo>
                    <a:pt x="192" y="2109"/>
                  </a:lnTo>
                  <a:lnTo>
                    <a:pt x="181" y="2109"/>
                  </a:lnTo>
                  <a:lnTo>
                    <a:pt x="176" y="2099"/>
                  </a:lnTo>
                  <a:lnTo>
                    <a:pt x="176" y="2109"/>
                  </a:lnTo>
                  <a:lnTo>
                    <a:pt x="170" y="2109"/>
                  </a:lnTo>
                  <a:lnTo>
                    <a:pt x="160" y="2104"/>
                  </a:lnTo>
                  <a:lnTo>
                    <a:pt x="160" y="2109"/>
                  </a:lnTo>
                  <a:lnTo>
                    <a:pt x="160" y="2115"/>
                  </a:lnTo>
                  <a:lnTo>
                    <a:pt x="160" y="2120"/>
                  </a:lnTo>
                  <a:lnTo>
                    <a:pt x="165" y="2115"/>
                  </a:lnTo>
                  <a:lnTo>
                    <a:pt x="170" y="2115"/>
                  </a:lnTo>
                  <a:lnTo>
                    <a:pt x="176" y="2120"/>
                  </a:lnTo>
                  <a:lnTo>
                    <a:pt x="176" y="2125"/>
                  </a:lnTo>
                  <a:lnTo>
                    <a:pt x="170" y="2125"/>
                  </a:lnTo>
                  <a:lnTo>
                    <a:pt x="165" y="2131"/>
                  </a:lnTo>
                  <a:lnTo>
                    <a:pt x="181" y="2131"/>
                  </a:lnTo>
                  <a:lnTo>
                    <a:pt x="186" y="2136"/>
                  </a:lnTo>
                  <a:lnTo>
                    <a:pt x="186" y="2141"/>
                  </a:lnTo>
                  <a:lnTo>
                    <a:pt x="160" y="2141"/>
                  </a:lnTo>
                  <a:lnTo>
                    <a:pt x="160" y="2136"/>
                  </a:lnTo>
                  <a:lnTo>
                    <a:pt x="160" y="2131"/>
                  </a:lnTo>
                  <a:lnTo>
                    <a:pt x="144" y="2125"/>
                  </a:lnTo>
                  <a:lnTo>
                    <a:pt x="123" y="2125"/>
                  </a:lnTo>
                  <a:lnTo>
                    <a:pt x="128" y="2136"/>
                  </a:lnTo>
                  <a:lnTo>
                    <a:pt x="139" y="2136"/>
                  </a:lnTo>
                  <a:lnTo>
                    <a:pt x="144" y="2136"/>
                  </a:lnTo>
                  <a:lnTo>
                    <a:pt x="154" y="2136"/>
                  </a:lnTo>
                  <a:lnTo>
                    <a:pt x="149" y="2141"/>
                  </a:lnTo>
                  <a:lnTo>
                    <a:pt x="139" y="2141"/>
                  </a:lnTo>
                  <a:lnTo>
                    <a:pt x="123" y="2141"/>
                  </a:lnTo>
                  <a:lnTo>
                    <a:pt x="123" y="2136"/>
                  </a:lnTo>
                  <a:lnTo>
                    <a:pt x="123" y="2131"/>
                  </a:lnTo>
                  <a:lnTo>
                    <a:pt x="96" y="2131"/>
                  </a:lnTo>
                  <a:lnTo>
                    <a:pt x="91" y="2120"/>
                  </a:lnTo>
                  <a:lnTo>
                    <a:pt x="91" y="2115"/>
                  </a:lnTo>
                  <a:lnTo>
                    <a:pt x="85" y="2120"/>
                  </a:lnTo>
                  <a:lnTo>
                    <a:pt x="85" y="2131"/>
                  </a:lnTo>
                  <a:lnTo>
                    <a:pt x="80" y="2136"/>
                  </a:lnTo>
                  <a:lnTo>
                    <a:pt x="69" y="2136"/>
                  </a:lnTo>
                  <a:lnTo>
                    <a:pt x="53" y="2136"/>
                  </a:lnTo>
                  <a:lnTo>
                    <a:pt x="53" y="2125"/>
                  </a:lnTo>
                  <a:lnTo>
                    <a:pt x="53" y="2120"/>
                  </a:lnTo>
                  <a:lnTo>
                    <a:pt x="48" y="2115"/>
                  </a:lnTo>
                  <a:lnTo>
                    <a:pt x="53" y="2125"/>
                  </a:lnTo>
                  <a:lnTo>
                    <a:pt x="48" y="2131"/>
                  </a:lnTo>
                  <a:lnTo>
                    <a:pt x="48" y="2136"/>
                  </a:lnTo>
                  <a:lnTo>
                    <a:pt x="53" y="2147"/>
                  </a:lnTo>
                  <a:lnTo>
                    <a:pt x="27" y="2147"/>
                  </a:lnTo>
                  <a:lnTo>
                    <a:pt x="0" y="2147"/>
                  </a:lnTo>
                  <a:lnTo>
                    <a:pt x="112" y="2152"/>
                  </a:lnTo>
                  <a:lnTo>
                    <a:pt x="112" y="2147"/>
                  </a:lnTo>
                  <a:lnTo>
                    <a:pt x="107" y="2147"/>
                  </a:lnTo>
                  <a:lnTo>
                    <a:pt x="101" y="2141"/>
                  </a:lnTo>
                  <a:lnTo>
                    <a:pt x="117" y="2147"/>
                  </a:lnTo>
                  <a:lnTo>
                    <a:pt x="123" y="2147"/>
                  </a:lnTo>
                  <a:lnTo>
                    <a:pt x="123" y="2152"/>
                  </a:lnTo>
                  <a:lnTo>
                    <a:pt x="165" y="2152"/>
                  </a:lnTo>
                  <a:lnTo>
                    <a:pt x="202" y="2152"/>
                  </a:lnTo>
                  <a:lnTo>
                    <a:pt x="197" y="2147"/>
                  </a:lnTo>
                  <a:lnTo>
                    <a:pt x="213" y="2147"/>
                  </a:lnTo>
                  <a:lnTo>
                    <a:pt x="218" y="2147"/>
                  </a:lnTo>
                  <a:lnTo>
                    <a:pt x="224" y="2147"/>
                  </a:lnTo>
                  <a:lnTo>
                    <a:pt x="218" y="2157"/>
                  </a:lnTo>
                  <a:lnTo>
                    <a:pt x="208" y="2157"/>
                  </a:lnTo>
                  <a:lnTo>
                    <a:pt x="181" y="2163"/>
                  </a:lnTo>
                  <a:lnTo>
                    <a:pt x="149" y="2157"/>
                  </a:lnTo>
                  <a:lnTo>
                    <a:pt x="139" y="2157"/>
                  </a:lnTo>
                  <a:lnTo>
                    <a:pt x="128" y="2157"/>
                  </a:lnTo>
                  <a:lnTo>
                    <a:pt x="149" y="2163"/>
                  </a:lnTo>
                  <a:lnTo>
                    <a:pt x="170" y="2163"/>
                  </a:lnTo>
                  <a:lnTo>
                    <a:pt x="218" y="2163"/>
                  </a:lnTo>
                  <a:lnTo>
                    <a:pt x="218" y="2184"/>
                  </a:lnTo>
                  <a:lnTo>
                    <a:pt x="213" y="2200"/>
                  </a:lnTo>
                  <a:lnTo>
                    <a:pt x="218" y="2211"/>
                  </a:lnTo>
                  <a:lnTo>
                    <a:pt x="218" y="2227"/>
                  </a:lnTo>
                  <a:lnTo>
                    <a:pt x="213" y="2237"/>
                  </a:lnTo>
                  <a:lnTo>
                    <a:pt x="218" y="2243"/>
                  </a:lnTo>
                  <a:lnTo>
                    <a:pt x="224" y="2205"/>
                  </a:lnTo>
                  <a:lnTo>
                    <a:pt x="224" y="2221"/>
                  </a:lnTo>
                  <a:lnTo>
                    <a:pt x="218" y="2243"/>
                  </a:lnTo>
                  <a:lnTo>
                    <a:pt x="218" y="2253"/>
                  </a:lnTo>
                  <a:lnTo>
                    <a:pt x="218" y="2259"/>
                  </a:lnTo>
                  <a:lnTo>
                    <a:pt x="218" y="2285"/>
                  </a:lnTo>
                  <a:lnTo>
                    <a:pt x="213" y="2307"/>
                  </a:lnTo>
                  <a:lnTo>
                    <a:pt x="213" y="2301"/>
                  </a:lnTo>
                  <a:lnTo>
                    <a:pt x="213" y="2323"/>
                  </a:lnTo>
                  <a:lnTo>
                    <a:pt x="218" y="2312"/>
                  </a:lnTo>
                  <a:lnTo>
                    <a:pt x="213" y="2333"/>
                  </a:lnTo>
                  <a:lnTo>
                    <a:pt x="213" y="2339"/>
                  </a:lnTo>
                  <a:lnTo>
                    <a:pt x="213" y="2344"/>
                  </a:lnTo>
                  <a:lnTo>
                    <a:pt x="213" y="2339"/>
                  </a:lnTo>
                  <a:lnTo>
                    <a:pt x="208" y="2333"/>
                  </a:lnTo>
                  <a:lnTo>
                    <a:pt x="208" y="2365"/>
                  </a:lnTo>
                  <a:lnTo>
                    <a:pt x="213" y="2386"/>
                  </a:lnTo>
                  <a:lnTo>
                    <a:pt x="213" y="2402"/>
                  </a:lnTo>
                  <a:lnTo>
                    <a:pt x="208" y="2429"/>
                  </a:lnTo>
                  <a:lnTo>
                    <a:pt x="208" y="2424"/>
                  </a:lnTo>
                  <a:lnTo>
                    <a:pt x="208" y="2413"/>
                  </a:lnTo>
                  <a:lnTo>
                    <a:pt x="208" y="2408"/>
                  </a:lnTo>
                  <a:lnTo>
                    <a:pt x="208" y="2402"/>
                  </a:lnTo>
                  <a:lnTo>
                    <a:pt x="208" y="2477"/>
                  </a:lnTo>
                  <a:lnTo>
                    <a:pt x="394" y="2477"/>
                  </a:lnTo>
                  <a:lnTo>
                    <a:pt x="405" y="2269"/>
                  </a:lnTo>
                  <a:lnTo>
                    <a:pt x="410" y="2264"/>
                  </a:lnTo>
                  <a:lnTo>
                    <a:pt x="410" y="2259"/>
                  </a:lnTo>
                  <a:lnTo>
                    <a:pt x="410" y="2253"/>
                  </a:lnTo>
                  <a:lnTo>
                    <a:pt x="405" y="2253"/>
                  </a:lnTo>
                  <a:lnTo>
                    <a:pt x="405" y="2243"/>
                  </a:lnTo>
                  <a:lnTo>
                    <a:pt x="405" y="2227"/>
                  </a:lnTo>
                  <a:lnTo>
                    <a:pt x="416" y="2227"/>
                  </a:lnTo>
                  <a:lnTo>
                    <a:pt x="421" y="2227"/>
                  </a:lnTo>
                  <a:lnTo>
                    <a:pt x="421" y="2232"/>
                  </a:lnTo>
                  <a:lnTo>
                    <a:pt x="416" y="2354"/>
                  </a:lnTo>
                  <a:lnTo>
                    <a:pt x="410" y="2477"/>
                  </a:lnTo>
                  <a:lnTo>
                    <a:pt x="442" y="2477"/>
                  </a:lnTo>
                  <a:lnTo>
                    <a:pt x="442" y="2466"/>
                  </a:lnTo>
                  <a:lnTo>
                    <a:pt x="458" y="2472"/>
                  </a:lnTo>
                  <a:lnTo>
                    <a:pt x="458" y="2429"/>
                  </a:lnTo>
                  <a:lnTo>
                    <a:pt x="453" y="2429"/>
                  </a:lnTo>
                  <a:lnTo>
                    <a:pt x="447" y="2429"/>
                  </a:lnTo>
                  <a:lnTo>
                    <a:pt x="442" y="2424"/>
                  </a:lnTo>
                  <a:lnTo>
                    <a:pt x="447" y="2418"/>
                  </a:lnTo>
                  <a:lnTo>
                    <a:pt x="447" y="2408"/>
                  </a:lnTo>
                  <a:lnTo>
                    <a:pt x="458" y="2408"/>
                  </a:lnTo>
                  <a:lnTo>
                    <a:pt x="458" y="2370"/>
                  </a:lnTo>
                  <a:lnTo>
                    <a:pt x="453" y="2365"/>
                  </a:lnTo>
                  <a:lnTo>
                    <a:pt x="447" y="2365"/>
                  </a:lnTo>
                  <a:lnTo>
                    <a:pt x="447" y="2349"/>
                  </a:lnTo>
                  <a:lnTo>
                    <a:pt x="463" y="2349"/>
                  </a:lnTo>
                  <a:lnTo>
                    <a:pt x="463" y="2307"/>
                  </a:lnTo>
                  <a:lnTo>
                    <a:pt x="453" y="2307"/>
                  </a:lnTo>
                  <a:lnTo>
                    <a:pt x="447" y="2307"/>
                  </a:lnTo>
                  <a:lnTo>
                    <a:pt x="447" y="2285"/>
                  </a:lnTo>
                  <a:lnTo>
                    <a:pt x="463" y="2285"/>
                  </a:lnTo>
                  <a:lnTo>
                    <a:pt x="463" y="2248"/>
                  </a:lnTo>
                  <a:lnTo>
                    <a:pt x="458" y="2248"/>
                  </a:lnTo>
                  <a:lnTo>
                    <a:pt x="453" y="2248"/>
                  </a:lnTo>
                  <a:lnTo>
                    <a:pt x="447" y="2243"/>
                  </a:lnTo>
                  <a:lnTo>
                    <a:pt x="453" y="2237"/>
                  </a:lnTo>
                  <a:lnTo>
                    <a:pt x="447" y="2237"/>
                  </a:lnTo>
                  <a:lnTo>
                    <a:pt x="447" y="2232"/>
                  </a:lnTo>
                  <a:lnTo>
                    <a:pt x="447" y="2227"/>
                  </a:lnTo>
                  <a:lnTo>
                    <a:pt x="458" y="2232"/>
                  </a:lnTo>
                  <a:lnTo>
                    <a:pt x="469" y="2227"/>
                  </a:lnTo>
                  <a:lnTo>
                    <a:pt x="474" y="2227"/>
                  </a:lnTo>
                  <a:lnTo>
                    <a:pt x="490" y="2227"/>
                  </a:lnTo>
                  <a:lnTo>
                    <a:pt x="479" y="2477"/>
                  </a:lnTo>
                  <a:lnTo>
                    <a:pt x="511" y="2477"/>
                  </a:lnTo>
                  <a:lnTo>
                    <a:pt x="511" y="2472"/>
                  </a:lnTo>
                  <a:lnTo>
                    <a:pt x="517" y="2472"/>
                  </a:lnTo>
                  <a:lnTo>
                    <a:pt x="527" y="2472"/>
                  </a:lnTo>
                  <a:lnTo>
                    <a:pt x="522" y="2456"/>
                  </a:lnTo>
                  <a:lnTo>
                    <a:pt x="527" y="2440"/>
                  </a:lnTo>
                  <a:lnTo>
                    <a:pt x="522" y="2429"/>
                  </a:lnTo>
                  <a:lnTo>
                    <a:pt x="511" y="2429"/>
                  </a:lnTo>
                  <a:lnTo>
                    <a:pt x="517" y="2418"/>
                  </a:lnTo>
                  <a:lnTo>
                    <a:pt x="517" y="2408"/>
                  </a:lnTo>
                  <a:lnTo>
                    <a:pt x="522" y="2408"/>
                  </a:lnTo>
                  <a:lnTo>
                    <a:pt x="527" y="2413"/>
                  </a:lnTo>
                  <a:lnTo>
                    <a:pt x="527" y="2365"/>
                  </a:lnTo>
                  <a:lnTo>
                    <a:pt x="522" y="2360"/>
                  </a:lnTo>
                  <a:lnTo>
                    <a:pt x="522" y="2365"/>
                  </a:lnTo>
                  <a:lnTo>
                    <a:pt x="522" y="2370"/>
                  </a:lnTo>
                  <a:lnTo>
                    <a:pt x="517" y="2370"/>
                  </a:lnTo>
                  <a:lnTo>
                    <a:pt x="517" y="2360"/>
                  </a:lnTo>
                  <a:lnTo>
                    <a:pt x="517" y="2349"/>
                  </a:lnTo>
                  <a:lnTo>
                    <a:pt x="527" y="2349"/>
                  </a:lnTo>
                  <a:lnTo>
                    <a:pt x="527" y="2307"/>
                  </a:lnTo>
                  <a:lnTo>
                    <a:pt x="522" y="2307"/>
                  </a:lnTo>
                  <a:lnTo>
                    <a:pt x="517" y="2307"/>
                  </a:lnTo>
                  <a:lnTo>
                    <a:pt x="522" y="2301"/>
                  </a:lnTo>
                  <a:lnTo>
                    <a:pt x="522" y="2296"/>
                  </a:lnTo>
                  <a:lnTo>
                    <a:pt x="517" y="2291"/>
                  </a:lnTo>
                  <a:lnTo>
                    <a:pt x="527" y="2291"/>
                  </a:lnTo>
                  <a:lnTo>
                    <a:pt x="533" y="2248"/>
                  </a:lnTo>
                  <a:lnTo>
                    <a:pt x="517" y="2248"/>
                  </a:lnTo>
                  <a:lnTo>
                    <a:pt x="522" y="2243"/>
                  </a:lnTo>
                  <a:lnTo>
                    <a:pt x="517" y="2237"/>
                  </a:lnTo>
                  <a:lnTo>
                    <a:pt x="517" y="2232"/>
                  </a:lnTo>
                  <a:lnTo>
                    <a:pt x="538" y="2227"/>
                  </a:lnTo>
                  <a:lnTo>
                    <a:pt x="559" y="2227"/>
                  </a:lnTo>
                  <a:lnTo>
                    <a:pt x="549" y="2477"/>
                  </a:lnTo>
                  <a:lnTo>
                    <a:pt x="581" y="2477"/>
                  </a:lnTo>
                  <a:lnTo>
                    <a:pt x="581" y="2472"/>
                  </a:lnTo>
                  <a:lnTo>
                    <a:pt x="591" y="2477"/>
                  </a:lnTo>
                  <a:lnTo>
                    <a:pt x="597" y="2477"/>
                  </a:lnTo>
                  <a:lnTo>
                    <a:pt x="602" y="2456"/>
                  </a:lnTo>
                  <a:lnTo>
                    <a:pt x="602" y="2445"/>
                  </a:lnTo>
                  <a:lnTo>
                    <a:pt x="597" y="2434"/>
                  </a:lnTo>
                  <a:lnTo>
                    <a:pt x="602" y="2408"/>
                  </a:lnTo>
                  <a:lnTo>
                    <a:pt x="597" y="2408"/>
                  </a:lnTo>
                  <a:lnTo>
                    <a:pt x="591" y="2402"/>
                  </a:lnTo>
                  <a:lnTo>
                    <a:pt x="602" y="2397"/>
                  </a:lnTo>
                  <a:lnTo>
                    <a:pt x="602" y="2392"/>
                  </a:lnTo>
                  <a:lnTo>
                    <a:pt x="597" y="2381"/>
                  </a:lnTo>
                  <a:lnTo>
                    <a:pt x="597" y="2370"/>
                  </a:lnTo>
                  <a:lnTo>
                    <a:pt x="591" y="2365"/>
                  </a:lnTo>
                  <a:lnTo>
                    <a:pt x="586" y="2370"/>
                  </a:lnTo>
                  <a:lnTo>
                    <a:pt x="586" y="2365"/>
                  </a:lnTo>
                  <a:lnTo>
                    <a:pt x="586" y="2349"/>
                  </a:lnTo>
                  <a:lnTo>
                    <a:pt x="591" y="2349"/>
                  </a:lnTo>
                  <a:lnTo>
                    <a:pt x="597" y="2349"/>
                  </a:lnTo>
                  <a:lnTo>
                    <a:pt x="597" y="2323"/>
                  </a:lnTo>
                  <a:lnTo>
                    <a:pt x="597" y="2312"/>
                  </a:lnTo>
                  <a:lnTo>
                    <a:pt x="591" y="2301"/>
                  </a:lnTo>
                  <a:lnTo>
                    <a:pt x="591" y="2307"/>
                  </a:lnTo>
                  <a:lnTo>
                    <a:pt x="586" y="2312"/>
                  </a:lnTo>
                  <a:lnTo>
                    <a:pt x="586" y="2301"/>
                  </a:lnTo>
                  <a:lnTo>
                    <a:pt x="586" y="2291"/>
                  </a:lnTo>
                  <a:lnTo>
                    <a:pt x="591" y="2291"/>
                  </a:lnTo>
                  <a:lnTo>
                    <a:pt x="597" y="2291"/>
                  </a:lnTo>
                  <a:lnTo>
                    <a:pt x="602" y="2253"/>
                  </a:lnTo>
                  <a:lnTo>
                    <a:pt x="597" y="2248"/>
                  </a:lnTo>
                  <a:lnTo>
                    <a:pt x="591" y="2248"/>
                  </a:lnTo>
                  <a:lnTo>
                    <a:pt x="586" y="2248"/>
                  </a:lnTo>
                  <a:lnTo>
                    <a:pt x="586" y="2243"/>
                  </a:lnTo>
                  <a:lnTo>
                    <a:pt x="586" y="2237"/>
                  </a:lnTo>
                  <a:lnTo>
                    <a:pt x="586" y="2232"/>
                  </a:lnTo>
                  <a:lnTo>
                    <a:pt x="597" y="2232"/>
                  </a:lnTo>
                  <a:lnTo>
                    <a:pt x="607" y="2227"/>
                  </a:lnTo>
                  <a:lnTo>
                    <a:pt x="618" y="2227"/>
                  </a:lnTo>
                  <a:lnTo>
                    <a:pt x="629" y="2232"/>
                  </a:lnTo>
                  <a:lnTo>
                    <a:pt x="618" y="2477"/>
                  </a:lnTo>
                  <a:lnTo>
                    <a:pt x="661" y="2477"/>
                  </a:lnTo>
                  <a:lnTo>
                    <a:pt x="661" y="2418"/>
                  </a:lnTo>
                  <a:lnTo>
                    <a:pt x="666" y="2323"/>
                  </a:lnTo>
                  <a:lnTo>
                    <a:pt x="666" y="2275"/>
                  </a:lnTo>
                  <a:lnTo>
                    <a:pt x="666" y="2232"/>
                  </a:lnTo>
                  <a:lnTo>
                    <a:pt x="671" y="2232"/>
                  </a:lnTo>
                  <a:lnTo>
                    <a:pt x="671" y="2237"/>
                  </a:lnTo>
                  <a:lnTo>
                    <a:pt x="677" y="2243"/>
                  </a:lnTo>
                  <a:lnTo>
                    <a:pt x="677" y="2237"/>
                  </a:lnTo>
                  <a:lnTo>
                    <a:pt x="682" y="2232"/>
                  </a:lnTo>
                  <a:lnTo>
                    <a:pt x="719" y="2232"/>
                  </a:lnTo>
                  <a:lnTo>
                    <a:pt x="762" y="2232"/>
                  </a:lnTo>
                  <a:lnTo>
                    <a:pt x="762" y="2227"/>
                  </a:lnTo>
                  <a:lnTo>
                    <a:pt x="756" y="2221"/>
                  </a:lnTo>
                  <a:lnTo>
                    <a:pt x="756" y="2205"/>
                  </a:lnTo>
                  <a:lnTo>
                    <a:pt x="762" y="2200"/>
                  </a:lnTo>
                  <a:lnTo>
                    <a:pt x="767" y="2195"/>
                  </a:lnTo>
                  <a:lnTo>
                    <a:pt x="762" y="2184"/>
                  </a:lnTo>
                  <a:lnTo>
                    <a:pt x="751" y="2184"/>
                  </a:lnTo>
                  <a:lnTo>
                    <a:pt x="746" y="2184"/>
                  </a:lnTo>
                  <a:lnTo>
                    <a:pt x="746" y="2189"/>
                  </a:lnTo>
                  <a:lnTo>
                    <a:pt x="751" y="2189"/>
                  </a:lnTo>
                  <a:lnTo>
                    <a:pt x="756" y="2189"/>
                  </a:lnTo>
                  <a:lnTo>
                    <a:pt x="756" y="2195"/>
                  </a:lnTo>
                  <a:lnTo>
                    <a:pt x="740" y="2195"/>
                  </a:lnTo>
                  <a:lnTo>
                    <a:pt x="740" y="2184"/>
                  </a:lnTo>
                  <a:lnTo>
                    <a:pt x="740" y="2173"/>
                  </a:lnTo>
                  <a:lnTo>
                    <a:pt x="767" y="2173"/>
                  </a:lnTo>
                  <a:lnTo>
                    <a:pt x="788" y="2173"/>
                  </a:lnTo>
                  <a:lnTo>
                    <a:pt x="810" y="2173"/>
                  </a:lnTo>
                  <a:lnTo>
                    <a:pt x="820" y="2173"/>
                  </a:lnTo>
                  <a:lnTo>
                    <a:pt x="804" y="2168"/>
                  </a:lnTo>
                  <a:lnTo>
                    <a:pt x="783" y="2168"/>
                  </a:lnTo>
                  <a:lnTo>
                    <a:pt x="772" y="2168"/>
                  </a:lnTo>
                  <a:lnTo>
                    <a:pt x="767" y="2163"/>
                  </a:lnTo>
                  <a:lnTo>
                    <a:pt x="799" y="2157"/>
                  </a:lnTo>
                  <a:lnTo>
                    <a:pt x="826" y="2163"/>
                  </a:lnTo>
                  <a:lnTo>
                    <a:pt x="852" y="2163"/>
                  </a:lnTo>
                  <a:lnTo>
                    <a:pt x="879" y="2157"/>
                  </a:lnTo>
                  <a:lnTo>
                    <a:pt x="911" y="2163"/>
                  </a:lnTo>
                  <a:lnTo>
                    <a:pt x="927" y="2163"/>
                  </a:lnTo>
                  <a:lnTo>
                    <a:pt x="943" y="2157"/>
                  </a:lnTo>
                  <a:lnTo>
                    <a:pt x="922" y="2157"/>
                  </a:lnTo>
                  <a:lnTo>
                    <a:pt x="916" y="2157"/>
                  </a:lnTo>
                  <a:lnTo>
                    <a:pt x="911" y="2152"/>
                  </a:lnTo>
                  <a:lnTo>
                    <a:pt x="932" y="2152"/>
                  </a:lnTo>
                  <a:lnTo>
                    <a:pt x="890" y="2147"/>
                  </a:lnTo>
                  <a:lnTo>
                    <a:pt x="847" y="2147"/>
                  </a:lnTo>
                  <a:lnTo>
                    <a:pt x="767" y="2147"/>
                  </a:lnTo>
                  <a:lnTo>
                    <a:pt x="767" y="2141"/>
                  </a:lnTo>
                  <a:lnTo>
                    <a:pt x="767" y="2136"/>
                  </a:lnTo>
                  <a:lnTo>
                    <a:pt x="740" y="2131"/>
                  </a:lnTo>
                  <a:lnTo>
                    <a:pt x="735" y="2179"/>
                  </a:lnTo>
                  <a:lnTo>
                    <a:pt x="735" y="2205"/>
                  </a:lnTo>
                  <a:lnTo>
                    <a:pt x="735" y="2227"/>
                  </a:lnTo>
                  <a:lnTo>
                    <a:pt x="735" y="2205"/>
                  </a:lnTo>
                  <a:lnTo>
                    <a:pt x="735" y="2200"/>
                  </a:lnTo>
                  <a:lnTo>
                    <a:pt x="730" y="2195"/>
                  </a:lnTo>
                  <a:lnTo>
                    <a:pt x="730" y="2227"/>
                  </a:lnTo>
                  <a:lnTo>
                    <a:pt x="703" y="2227"/>
                  </a:lnTo>
                  <a:lnTo>
                    <a:pt x="677" y="2221"/>
                  </a:lnTo>
                  <a:lnTo>
                    <a:pt x="677" y="2205"/>
                  </a:lnTo>
                  <a:lnTo>
                    <a:pt x="677" y="2195"/>
                  </a:lnTo>
                  <a:lnTo>
                    <a:pt x="666" y="2189"/>
                  </a:lnTo>
                  <a:lnTo>
                    <a:pt x="650" y="2189"/>
                  </a:lnTo>
                  <a:lnTo>
                    <a:pt x="650" y="2184"/>
                  </a:lnTo>
                  <a:lnTo>
                    <a:pt x="650" y="2173"/>
                  </a:lnTo>
                  <a:lnTo>
                    <a:pt x="671" y="2173"/>
                  </a:lnTo>
                  <a:lnTo>
                    <a:pt x="671" y="2157"/>
                  </a:lnTo>
                  <a:lnTo>
                    <a:pt x="671" y="2147"/>
                  </a:lnTo>
                  <a:lnTo>
                    <a:pt x="677" y="2136"/>
                  </a:lnTo>
                  <a:lnTo>
                    <a:pt x="661" y="2131"/>
                  </a:lnTo>
                  <a:lnTo>
                    <a:pt x="650" y="2136"/>
                  </a:lnTo>
                  <a:lnTo>
                    <a:pt x="650" y="2120"/>
                  </a:lnTo>
                  <a:lnTo>
                    <a:pt x="650" y="2115"/>
                  </a:lnTo>
                  <a:lnTo>
                    <a:pt x="655" y="2115"/>
                  </a:lnTo>
                  <a:lnTo>
                    <a:pt x="666" y="2115"/>
                  </a:lnTo>
                  <a:lnTo>
                    <a:pt x="671" y="2115"/>
                  </a:lnTo>
                  <a:lnTo>
                    <a:pt x="677" y="2099"/>
                  </a:lnTo>
                  <a:lnTo>
                    <a:pt x="677" y="2078"/>
                  </a:lnTo>
                  <a:lnTo>
                    <a:pt x="666" y="2072"/>
                  </a:lnTo>
                  <a:lnTo>
                    <a:pt x="666" y="2067"/>
                  </a:lnTo>
                  <a:lnTo>
                    <a:pt x="661" y="2072"/>
                  </a:lnTo>
                  <a:lnTo>
                    <a:pt x="661" y="2078"/>
                  </a:lnTo>
                  <a:lnTo>
                    <a:pt x="655" y="2078"/>
                  </a:lnTo>
                  <a:lnTo>
                    <a:pt x="650" y="2067"/>
                  </a:lnTo>
                  <a:lnTo>
                    <a:pt x="655" y="2056"/>
                  </a:lnTo>
                  <a:lnTo>
                    <a:pt x="671" y="2056"/>
                  </a:lnTo>
                  <a:lnTo>
                    <a:pt x="677" y="2056"/>
                  </a:lnTo>
                  <a:lnTo>
                    <a:pt x="677" y="2051"/>
                  </a:lnTo>
                  <a:lnTo>
                    <a:pt x="671" y="2046"/>
                  </a:lnTo>
                  <a:lnTo>
                    <a:pt x="666" y="2035"/>
                  </a:lnTo>
                  <a:lnTo>
                    <a:pt x="671" y="2024"/>
                  </a:lnTo>
                  <a:lnTo>
                    <a:pt x="677" y="2019"/>
                  </a:lnTo>
                  <a:lnTo>
                    <a:pt x="655" y="2014"/>
                  </a:lnTo>
                  <a:lnTo>
                    <a:pt x="655" y="2003"/>
                  </a:lnTo>
                  <a:lnTo>
                    <a:pt x="655" y="1998"/>
                  </a:lnTo>
                  <a:lnTo>
                    <a:pt x="677" y="1998"/>
                  </a:lnTo>
                  <a:lnTo>
                    <a:pt x="677" y="1966"/>
                  </a:lnTo>
                  <a:lnTo>
                    <a:pt x="677" y="1955"/>
                  </a:lnTo>
                  <a:lnTo>
                    <a:pt x="671" y="1944"/>
                  </a:lnTo>
                  <a:lnTo>
                    <a:pt x="671" y="1950"/>
                  </a:lnTo>
                  <a:lnTo>
                    <a:pt x="671" y="1955"/>
                  </a:lnTo>
                  <a:lnTo>
                    <a:pt x="671" y="1960"/>
                  </a:lnTo>
                  <a:lnTo>
                    <a:pt x="655" y="1955"/>
                  </a:lnTo>
                  <a:lnTo>
                    <a:pt x="655" y="1944"/>
                  </a:lnTo>
                  <a:lnTo>
                    <a:pt x="661" y="1939"/>
                  </a:lnTo>
                  <a:lnTo>
                    <a:pt x="671" y="1939"/>
                  </a:lnTo>
                  <a:lnTo>
                    <a:pt x="682" y="1939"/>
                  </a:lnTo>
                  <a:lnTo>
                    <a:pt x="682" y="1934"/>
                  </a:lnTo>
                  <a:lnTo>
                    <a:pt x="682" y="1928"/>
                  </a:lnTo>
                  <a:lnTo>
                    <a:pt x="677" y="1934"/>
                  </a:lnTo>
                  <a:lnTo>
                    <a:pt x="671" y="1934"/>
                  </a:lnTo>
                  <a:lnTo>
                    <a:pt x="671" y="1912"/>
                  </a:lnTo>
                  <a:lnTo>
                    <a:pt x="682" y="1902"/>
                  </a:lnTo>
                  <a:lnTo>
                    <a:pt x="677" y="1902"/>
                  </a:lnTo>
                  <a:lnTo>
                    <a:pt x="671" y="1902"/>
                  </a:lnTo>
                  <a:lnTo>
                    <a:pt x="655" y="1902"/>
                  </a:lnTo>
                  <a:lnTo>
                    <a:pt x="661" y="1896"/>
                  </a:lnTo>
                  <a:lnTo>
                    <a:pt x="661" y="1891"/>
                  </a:lnTo>
                  <a:lnTo>
                    <a:pt x="655" y="1886"/>
                  </a:lnTo>
                  <a:lnTo>
                    <a:pt x="661" y="1880"/>
                  </a:lnTo>
                  <a:lnTo>
                    <a:pt x="671" y="1880"/>
                  </a:lnTo>
                  <a:lnTo>
                    <a:pt x="682" y="1880"/>
                  </a:lnTo>
                  <a:lnTo>
                    <a:pt x="682" y="1848"/>
                  </a:lnTo>
                  <a:lnTo>
                    <a:pt x="682" y="1838"/>
                  </a:lnTo>
                  <a:lnTo>
                    <a:pt x="671" y="1833"/>
                  </a:lnTo>
                  <a:lnTo>
                    <a:pt x="677" y="1838"/>
                  </a:lnTo>
                  <a:lnTo>
                    <a:pt x="671" y="1843"/>
                  </a:lnTo>
                  <a:lnTo>
                    <a:pt x="666" y="1843"/>
                  </a:lnTo>
                  <a:lnTo>
                    <a:pt x="661" y="1838"/>
                  </a:lnTo>
                  <a:lnTo>
                    <a:pt x="666" y="1833"/>
                  </a:lnTo>
                  <a:lnTo>
                    <a:pt x="661" y="1833"/>
                  </a:lnTo>
                  <a:lnTo>
                    <a:pt x="661" y="1827"/>
                  </a:lnTo>
                  <a:lnTo>
                    <a:pt x="661" y="1822"/>
                  </a:lnTo>
                  <a:lnTo>
                    <a:pt x="677" y="1822"/>
                  </a:lnTo>
                  <a:lnTo>
                    <a:pt x="682" y="1822"/>
                  </a:lnTo>
                  <a:lnTo>
                    <a:pt x="687" y="1817"/>
                  </a:lnTo>
                  <a:lnTo>
                    <a:pt x="677" y="1811"/>
                  </a:lnTo>
                  <a:lnTo>
                    <a:pt x="677" y="1806"/>
                  </a:lnTo>
                  <a:lnTo>
                    <a:pt x="677" y="1795"/>
                  </a:lnTo>
                  <a:lnTo>
                    <a:pt x="682" y="1790"/>
                  </a:lnTo>
                  <a:lnTo>
                    <a:pt x="682" y="1801"/>
                  </a:lnTo>
                  <a:lnTo>
                    <a:pt x="682" y="1806"/>
                  </a:lnTo>
                  <a:lnTo>
                    <a:pt x="687" y="1801"/>
                  </a:lnTo>
                  <a:lnTo>
                    <a:pt x="687" y="1779"/>
                  </a:lnTo>
                  <a:lnTo>
                    <a:pt x="682" y="1774"/>
                  </a:lnTo>
                  <a:lnTo>
                    <a:pt x="677" y="1769"/>
                  </a:lnTo>
                  <a:lnTo>
                    <a:pt x="677" y="1774"/>
                  </a:lnTo>
                  <a:lnTo>
                    <a:pt x="677" y="1779"/>
                  </a:lnTo>
                  <a:lnTo>
                    <a:pt x="682" y="1779"/>
                  </a:lnTo>
                  <a:lnTo>
                    <a:pt x="671" y="1779"/>
                  </a:lnTo>
                  <a:lnTo>
                    <a:pt x="661" y="1785"/>
                  </a:lnTo>
                  <a:lnTo>
                    <a:pt x="661" y="1769"/>
                  </a:lnTo>
                  <a:lnTo>
                    <a:pt x="661" y="1763"/>
                  </a:lnTo>
                  <a:lnTo>
                    <a:pt x="671" y="1763"/>
                  </a:lnTo>
                  <a:lnTo>
                    <a:pt x="682" y="1769"/>
                  </a:lnTo>
                  <a:lnTo>
                    <a:pt x="687" y="1769"/>
                  </a:lnTo>
                  <a:lnTo>
                    <a:pt x="687" y="1758"/>
                  </a:lnTo>
                  <a:lnTo>
                    <a:pt x="682" y="1763"/>
                  </a:lnTo>
                  <a:lnTo>
                    <a:pt x="682" y="1758"/>
                  </a:lnTo>
                  <a:lnTo>
                    <a:pt x="677" y="1747"/>
                  </a:lnTo>
                  <a:lnTo>
                    <a:pt x="682" y="1737"/>
                  </a:lnTo>
                  <a:lnTo>
                    <a:pt x="682" y="1731"/>
                  </a:lnTo>
                  <a:lnTo>
                    <a:pt x="687" y="1731"/>
                  </a:lnTo>
                  <a:lnTo>
                    <a:pt x="687" y="1721"/>
                  </a:lnTo>
                  <a:lnTo>
                    <a:pt x="682" y="1715"/>
                  </a:lnTo>
                  <a:lnTo>
                    <a:pt x="677" y="1715"/>
                  </a:lnTo>
                  <a:lnTo>
                    <a:pt x="682" y="1721"/>
                  </a:lnTo>
                  <a:lnTo>
                    <a:pt x="671" y="1726"/>
                  </a:lnTo>
                  <a:lnTo>
                    <a:pt x="661" y="1726"/>
                  </a:lnTo>
                  <a:lnTo>
                    <a:pt x="666" y="1721"/>
                  </a:lnTo>
                  <a:lnTo>
                    <a:pt x="666" y="1715"/>
                  </a:lnTo>
                  <a:lnTo>
                    <a:pt x="661" y="1705"/>
                  </a:lnTo>
                  <a:lnTo>
                    <a:pt x="677" y="1710"/>
                  </a:lnTo>
                  <a:lnTo>
                    <a:pt x="687" y="1705"/>
                  </a:lnTo>
                  <a:lnTo>
                    <a:pt x="687" y="1689"/>
                  </a:lnTo>
                  <a:lnTo>
                    <a:pt x="687" y="1667"/>
                  </a:lnTo>
                  <a:lnTo>
                    <a:pt x="671" y="1667"/>
                  </a:lnTo>
                  <a:lnTo>
                    <a:pt x="666" y="1667"/>
                  </a:lnTo>
                  <a:lnTo>
                    <a:pt x="666" y="1657"/>
                  </a:lnTo>
                  <a:lnTo>
                    <a:pt x="666" y="1646"/>
                  </a:lnTo>
                  <a:lnTo>
                    <a:pt x="671" y="1651"/>
                  </a:lnTo>
                  <a:lnTo>
                    <a:pt x="682" y="1646"/>
                  </a:lnTo>
                  <a:lnTo>
                    <a:pt x="682" y="1651"/>
                  </a:lnTo>
                  <a:lnTo>
                    <a:pt x="682" y="1657"/>
                  </a:lnTo>
                  <a:lnTo>
                    <a:pt x="682" y="1662"/>
                  </a:lnTo>
                  <a:lnTo>
                    <a:pt x="687" y="1667"/>
                  </a:lnTo>
                  <a:lnTo>
                    <a:pt x="693" y="1625"/>
                  </a:lnTo>
                  <a:lnTo>
                    <a:pt x="687" y="1609"/>
                  </a:lnTo>
                  <a:lnTo>
                    <a:pt x="687" y="1603"/>
                  </a:lnTo>
                  <a:lnTo>
                    <a:pt x="682" y="1598"/>
                  </a:lnTo>
                  <a:lnTo>
                    <a:pt x="682" y="1603"/>
                  </a:lnTo>
                  <a:lnTo>
                    <a:pt x="682" y="1609"/>
                  </a:lnTo>
                  <a:lnTo>
                    <a:pt x="682" y="1614"/>
                  </a:lnTo>
                  <a:lnTo>
                    <a:pt x="666" y="1609"/>
                  </a:lnTo>
                  <a:lnTo>
                    <a:pt x="666" y="1598"/>
                  </a:lnTo>
                  <a:lnTo>
                    <a:pt x="666" y="1593"/>
                  </a:lnTo>
                  <a:lnTo>
                    <a:pt x="671" y="1593"/>
                  </a:lnTo>
                  <a:lnTo>
                    <a:pt x="677" y="1593"/>
                  </a:lnTo>
                  <a:lnTo>
                    <a:pt x="687" y="1593"/>
                  </a:lnTo>
                  <a:lnTo>
                    <a:pt x="693" y="1582"/>
                  </a:lnTo>
                  <a:lnTo>
                    <a:pt x="693" y="1572"/>
                  </a:lnTo>
                  <a:lnTo>
                    <a:pt x="687" y="1566"/>
                  </a:lnTo>
                  <a:lnTo>
                    <a:pt x="693" y="1556"/>
                  </a:lnTo>
                  <a:lnTo>
                    <a:pt x="682" y="1556"/>
                  </a:lnTo>
                  <a:lnTo>
                    <a:pt x="666" y="1556"/>
                  </a:lnTo>
                  <a:lnTo>
                    <a:pt x="666" y="1545"/>
                  </a:lnTo>
                  <a:lnTo>
                    <a:pt x="666" y="1540"/>
                  </a:lnTo>
                  <a:lnTo>
                    <a:pt x="671" y="1534"/>
                  </a:lnTo>
                  <a:lnTo>
                    <a:pt x="682" y="1540"/>
                  </a:lnTo>
                  <a:lnTo>
                    <a:pt x="693" y="1534"/>
                  </a:lnTo>
                  <a:lnTo>
                    <a:pt x="693" y="1524"/>
                  </a:lnTo>
                  <a:lnTo>
                    <a:pt x="693" y="1508"/>
                  </a:lnTo>
                  <a:lnTo>
                    <a:pt x="693" y="1492"/>
                  </a:lnTo>
                  <a:lnTo>
                    <a:pt x="682" y="1486"/>
                  </a:lnTo>
                  <a:lnTo>
                    <a:pt x="687" y="1492"/>
                  </a:lnTo>
                  <a:lnTo>
                    <a:pt x="687" y="1497"/>
                  </a:lnTo>
                  <a:lnTo>
                    <a:pt x="682" y="1497"/>
                  </a:lnTo>
                  <a:lnTo>
                    <a:pt x="677" y="1497"/>
                  </a:lnTo>
                  <a:lnTo>
                    <a:pt x="666" y="1502"/>
                  </a:lnTo>
                  <a:lnTo>
                    <a:pt x="666" y="1486"/>
                  </a:lnTo>
                  <a:lnTo>
                    <a:pt x="671" y="1481"/>
                  </a:lnTo>
                  <a:lnTo>
                    <a:pt x="682" y="1481"/>
                  </a:lnTo>
                  <a:lnTo>
                    <a:pt x="693" y="1481"/>
                  </a:lnTo>
                  <a:lnTo>
                    <a:pt x="693" y="1444"/>
                  </a:lnTo>
                  <a:lnTo>
                    <a:pt x="677" y="1444"/>
                  </a:lnTo>
                  <a:lnTo>
                    <a:pt x="671" y="1444"/>
                  </a:lnTo>
                  <a:lnTo>
                    <a:pt x="666" y="1444"/>
                  </a:lnTo>
                  <a:lnTo>
                    <a:pt x="671" y="1438"/>
                  </a:lnTo>
                  <a:lnTo>
                    <a:pt x="682" y="1438"/>
                  </a:lnTo>
                  <a:lnTo>
                    <a:pt x="693" y="1438"/>
                  </a:lnTo>
                  <a:lnTo>
                    <a:pt x="698" y="1438"/>
                  </a:lnTo>
                  <a:lnTo>
                    <a:pt x="698" y="1433"/>
                  </a:lnTo>
                  <a:lnTo>
                    <a:pt x="693" y="1428"/>
                  </a:lnTo>
                  <a:lnTo>
                    <a:pt x="682" y="1433"/>
                  </a:lnTo>
                  <a:lnTo>
                    <a:pt x="661" y="1433"/>
                  </a:lnTo>
                  <a:lnTo>
                    <a:pt x="650" y="1806"/>
                  </a:lnTo>
                  <a:lnTo>
                    <a:pt x="634" y="2184"/>
                  </a:lnTo>
                  <a:lnTo>
                    <a:pt x="623" y="2189"/>
                  </a:lnTo>
                  <a:lnTo>
                    <a:pt x="613" y="2189"/>
                  </a:lnTo>
                  <a:lnTo>
                    <a:pt x="581" y="2189"/>
                  </a:lnTo>
                  <a:lnTo>
                    <a:pt x="581" y="2179"/>
                  </a:lnTo>
                  <a:lnTo>
                    <a:pt x="581" y="2173"/>
                  </a:lnTo>
                  <a:lnTo>
                    <a:pt x="586" y="2173"/>
                  </a:lnTo>
                  <a:lnTo>
                    <a:pt x="607" y="2173"/>
                  </a:lnTo>
                  <a:lnTo>
                    <a:pt x="602" y="2152"/>
                  </a:lnTo>
                  <a:lnTo>
                    <a:pt x="607" y="2131"/>
                  </a:lnTo>
                  <a:lnTo>
                    <a:pt x="597" y="2131"/>
                  </a:lnTo>
                  <a:lnTo>
                    <a:pt x="586" y="2136"/>
                  </a:lnTo>
                  <a:lnTo>
                    <a:pt x="581" y="2125"/>
                  </a:lnTo>
                  <a:lnTo>
                    <a:pt x="586" y="2115"/>
                  </a:lnTo>
                  <a:lnTo>
                    <a:pt x="597" y="2115"/>
                  </a:lnTo>
                  <a:lnTo>
                    <a:pt x="607" y="2109"/>
                  </a:lnTo>
                  <a:lnTo>
                    <a:pt x="607" y="2072"/>
                  </a:lnTo>
                  <a:lnTo>
                    <a:pt x="586" y="2072"/>
                  </a:lnTo>
                  <a:lnTo>
                    <a:pt x="586" y="2062"/>
                  </a:lnTo>
                  <a:lnTo>
                    <a:pt x="586" y="2056"/>
                  </a:lnTo>
                  <a:lnTo>
                    <a:pt x="586" y="2051"/>
                  </a:lnTo>
                  <a:lnTo>
                    <a:pt x="607" y="2056"/>
                  </a:lnTo>
                  <a:lnTo>
                    <a:pt x="613" y="2035"/>
                  </a:lnTo>
                  <a:lnTo>
                    <a:pt x="607" y="2014"/>
                  </a:lnTo>
                  <a:lnTo>
                    <a:pt x="586" y="2014"/>
                  </a:lnTo>
                  <a:lnTo>
                    <a:pt x="586" y="2008"/>
                  </a:lnTo>
                  <a:lnTo>
                    <a:pt x="586" y="2003"/>
                  </a:lnTo>
                  <a:lnTo>
                    <a:pt x="586" y="1998"/>
                  </a:lnTo>
                  <a:lnTo>
                    <a:pt x="586" y="1992"/>
                  </a:lnTo>
                  <a:lnTo>
                    <a:pt x="607" y="1998"/>
                  </a:lnTo>
                  <a:lnTo>
                    <a:pt x="613" y="1976"/>
                  </a:lnTo>
                  <a:lnTo>
                    <a:pt x="613" y="1960"/>
                  </a:lnTo>
                  <a:lnTo>
                    <a:pt x="602" y="1955"/>
                  </a:lnTo>
                  <a:lnTo>
                    <a:pt x="591" y="1955"/>
                  </a:lnTo>
                  <a:lnTo>
                    <a:pt x="586" y="1939"/>
                  </a:lnTo>
                  <a:lnTo>
                    <a:pt x="597" y="1939"/>
                  </a:lnTo>
                  <a:lnTo>
                    <a:pt x="602" y="1939"/>
                  </a:lnTo>
                  <a:lnTo>
                    <a:pt x="607" y="1939"/>
                  </a:lnTo>
                  <a:lnTo>
                    <a:pt x="613" y="1939"/>
                  </a:lnTo>
                  <a:lnTo>
                    <a:pt x="607" y="1928"/>
                  </a:lnTo>
                  <a:lnTo>
                    <a:pt x="607" y="1918"/>
                  </a:lnTo>
                  <a:lnTo>
                    <a:pt x="607" y="1907"/>
                  </a:lnTo>
                  <a:lnTo>
                    <a:pt x="618" y="1902"/>
                  </a:lnTo>
                  <a:lnTo>
                    <a:pt x="602" y="1896"/>
                  </a:lnTo>
                  <a:lnTo>
                    <a:pt x="591" y="1902"/>
                  </a:lnTo>
                  <a:lnTo>
                    <a:pt x="591" y="1891"/>
                  </a:lnTo>
                  <a:lnTo>
                    <a:pt x="591" y="1886"/>
                  </a:lnTo>
                  <a:lnTo>
                    <a:pt x="591" y="1880"/>
                  </a:lnTo>
                  <a:lnTo>
                    <a:pt x="597" y="1880"/>
                  </a:lnTo>
                  <a:lnTo>
                    <a:pt x="607" y="1880"/>
                  </a:lnTo>
                  <a:lnTo>
                    <a:pt x="613" y="1880"/>
                  </a:lnTo>
                  <a:lnTo>
                    <a:pt x="613" y="1864"/>
                  </a:lnTo>
                  <a:lnTo>
                    <a:pt x="613" y="1838"/>
                  </a:lnTo>
                  <a:lnTo>
                    <a:pt x="591" y="1843"/>
                  </a:lnTo>
                  <a:lnTo>
                    <a:pt x="591" y="1833"/>
                  </a:lnTo>
                  <a:lnTo>
                    <a:pt x="591" y="1822"/>
                  </a:lnTo>
                  <a:lnTo>
                    <a:pt x="607" y="1822"/>
                  </a:lnTo>
                  <a:lnTo>
                    <a:pt x="613" y="1822"/>
                  </a:lnTo>
                  <a:lnTo>
                    <a:pt x="618" y="1827"/>
                  </a:lnTo>
                  <a:lnTo>
                    <a:pt x="618" y="1785"/>
                  </a:lnTo>
                  <a:lnTo>
                    <a:pt x="607" y="1785"/>
                  </a:lnTo>
                  <a:lnTo>
                    <a:pt x="591" y="1785"/>
                  </a:lnTo>
                  <a:lnTo>
                    <a:pt x="591" y="1769"/>
                  </a:lnTo>
                  <a:lnTo>
                    <a:pt x="597" y="1763"/>
                  </a:lnTo>
                  <a:lnTo>
                    <a:pt x="602" y="1763"/>
                  </a:lnTo>
                  <a:lnTo>
                    <a:pt x="607" y="1763"/>
                  </a:lnTo>
                  <a:lnTo>
                    <a:pt x="618" y="1763"/>
                  </a:lnTo>
                  <a:lnTo>
                    <a:pt x="618" y="1721"/>
                  </a:lnTo>
                  <a:lnTo>
                    <a:pt x="597" y="1726"/>
                  </a:lnTo>
                  <a:lnTo>
                    <a:pt x="597" y="1715"/>
                  </a:lnTo>
                  <a:lnTo>
                    <a:pt x="597" y="1710"/>
                  </a:lnTo>
                  <a:lnTo>
                    <a:pt x="597" y="1705"/>
                  </a:lnTo>
                  <a:lnTo>
                    <a:pt x="618" y="1705"/>
                  </a:lnTo>
                  <a:lnTo>
                    <a:pt x="618" y="1689"/>
                  </a:lnTo>
                  <a:lnTo>
                    <a:pt x="623" y="1667"/>
                  </a:lnTo>
                  <a:lnTo>
                    <a:pt x="607" y="1662"/>
                  </a:lnTo>
                  <a:lnTo>
                    <a:pt x="597" y="1667"/>
                  </a:lnTo>
                  <a:lnTo>
                    <a:pt x="602" y="1662"/>
                  </a:lnTo>
                  <a:lnTo>
                    <a:pt x="597" y="1657"/>
                  </a:lnTo>
                  <a:lnTo>
                    <a:pt x="597" y="1651"/>
                  </a:lnTo>
                  <a:lnTo>
                    <a:pt x="602" y="1646"/>
                  </a:lnTo>
                  <a:lnTo>
                    <a:pt x="613" y="1651"/>
                  </a:lnTo>
                  <a:lnTo>
                    <a:pt x="618" y="1651"/>
                  </a:lnTo>
                  <a:lnTo>
                    <a:pt x="623" y="1651"/>
                  </a:lnTo>
                  <a:lnTo>
                    <a:pt x="623" y="1630"/>
                  </a:lnTo>
                  <a:lnTo>
                    <a:pt x="623" y="1614"/>
                  </a:lnTo>
                  <a:lnTo>
                    <a:pt x="613" y="1609"/>
                  </a:lnTo>
                  <a:lnTo>
                    <a:pt x="597" y="1609"/>
                  </a:lnTo>
                  <a:lnTo>
                    <a:pt x="602" y="1609"/>
                  </a:lnTo>
                  <a:lnTo>
                    <a:pt x="602" y="1598"/>
                  </a:lnTo>
                  <a:lnTo>
                    <a:pt x="602" y="1593"/>
                  </a:lnTo>
                  <a:lnTo>
                    <a:pt x="613" y="1593"/>
                  </a:lnTo>
                  <a:lnTo>
                    <a:pt x="623" y="1593"/>
                  </a:lnTo>
                  <a:lnTo>
                    <a:pt x="623" y="1582"/>
                  </a:lnTo>
                  <a:lnTo>
                    <a:pt x="623" y="1572"/>
                  </a:lnTo>
                  <a:lnTo>
                    <a:pt x="623" y="1545"/>
                  </a:lnTo>
                  <a:lnTo>
                    <a:pt x="618" y="1545"/>
                  </a:lnTo>
                  <a:lnTo>
                    <a:pt x="618" y="1550"/>
                  </a:lnTo>
                  <a:lnTo>
                    <a:pt x="618" y="1556"/>
                  </a:lnTo>
                  <a:lnTo>
                    <a:pt x="607" y="1556"/>
                  </a:lnTo>
                  <a:lnTo>
                    <a:pt x="602" y="1556"/>
                  </a:lnTo>
                  <a:lnTo>
                    <a:pt x="602" y="1550"/>
                  </a:lnTo>
                  <a:lnTo>
                    <a:pt x="602" y="1545"/>
                  </a:lnTo>
                  <a:lnTo>
                    <a:pt x="602" y="1540"/>
                  </a:lnTo>
                  <a:lnTo>
                    <a:pt x="602" y="1534"/>
                  </a:lnTo>
                  <a:lnTo>
                    <a:pt x="618" y="1534"/>
                  </a:lnTo>
                  <a:lnTo>
                    <a:pt x="623" y="1534"/>
                  </a:lnTo>
                  <a:lnTo>
                    <a:pt x="623" y="1529"/>
                  </a:lnTo>
                  <a:lnTo>
                    <a:pt x="618" y="1524"/>
                  </a:lnTo>
                  <a:lnTo>
                    <a:pt x="623" y="1524"/>
                  </a:lnTo>
                  <a:lnTo>
                    <a:pt x="623" y="1508"/>
                  </a:lnTo>
                  <a:lnTo>
                    <a:pt x="623" y="1486"/>
                  </a:lnTo>
                  <a:lnTo>
                    <a:pt x="629" y="1444"/>
                  </a:lnTo>
                  <a:lnTo>
                    <a:pt x="618" y="1444"/>
                  </a:lnTo>
                  <a:lnTo>
                    <a:pt x="613" y="1444"/>
                  </a:lnTo>
                  <a:lnTo>
                    <a:pt x="607" y="1444"/>
                  </a:lnTo>
                  <a:lnTo>
                    <a:pt x="602" y="1444"/>
                  </a:lnTo>
                  <a:lnTo>
                    <a:pt x="607" y="1438"/>
                  </a:lnTo>
                  <a:lnTo>
                    <a:pt x="613" y="1438"/>
                  </a:lnTo>
                  <a:lnTo>
                    <a:pt x="634" y="1438"/>
                  </a:lnTo>
                  <a:lnTo>
                    <a:pt x="629" y="1433"/>
                  </a:lnTo>
                  <a:lnTo>
                    <a:pt x="623" y="1433"/>
                  </a:lnTo>
                  <a:lnTo>
                    <a:pt x="607" y="1433"/>
                  </a:lnTo>
                  <a:lnTo>
                    <a:pt x="597" y="1433"/>
                  </a:lnTo>
                  <a:lnTo>
                    <a:pt x="586" y="1609"/>
                  </a:lnTo>
                  <a:lnTo>
                    <a:pt x="581" y="1801"/>
                  </a:lnTo>
                  <a:lnTo>
                    <a:pt x="575" y="1998"/>
                  </a:lnTo>
                  <a:lnTo>
                    <a:pt x="570" y="2184"/>
                  </a:lnTo>
                  <a:lnTo>
                    <a:pt x="565" y="2184"/>
                  </a:lnTo>
                  <a:lnTo>
                    <a:pt x="559" y="2184"/>
                  </a:lnTo>
                  <a:lnTo>
                    <a:pt x="554" y="2189"/>
                  </a:lnTo>
                  <a:lnTo>
                    <a:pt x="543" y="2189"/>
                  </a:lnTo>
                  <a:lnTo>
                    <a:pt x="549" y="2195"/>
                  </a:lnTo>
                  <a:lnTo>
                    <a:pt x="554" y="2195"/>
                  </a:lnTo>
                  <a:lnTo>
                    <a:pt x="554" y="2211"/>
                  </a:lnTo>
                  <a:lnTo>
                    <a:pt x="554" y="2221"/>
                  </a:lnTo>
                  <a:lnTo>
                    <a:pt x="549" y="2221"/>
                  </a:lnTo>
                  <a:lnTo>
                    <a:pt x="543" y="2216"/>
                  </a:lnTo>
                  <a:lnTo>
                    <a:pt x="549" y="2216"/>
                  </a:lnTo>
                  <a:lnTo>
                    <a:pt x="554" y="2216"/>
                  </a:lnTo>
                  <a:lnTo>
                    <a:pt x="554" y="2211"/>
                  </a:lnTo>
                  <a:lnTo>
                    <a:pt x="549" y="2211"/>
                  </a:lnTo>
                  <a:lnTo>
                    <a:pt x="543" y="2205"/>
                  </a:lnTo>
                  <a:lnTo>
                    <a:pt x="543" y="2211"/>
                  </a:lnTo>
                  <a:lnTo>
                    <a:pt x="538" y="2205"/>
                  </a:lnTo>
                  <a:lnTo>
                    <a:pt x="543" y="2200"/>
                  </a:lnTo>
                  <a:lnTo>
                    <a:pt x="543" y="2195"/>
                  </a:lnTo>
                  <a:lnTo>
                    <a:pt x="543" y="2189"/>
                  </a:lnTo>
                  <a:lnTo>
                    <a:pt x="527" y="2184"/>
                  </a:lnTo>
                  <a:lnTo>
                    <a:pt x="517" y="2184"/>
                  </a:lnTo>
                  <a:lnTo>
                    <a:pt x="511" y="2179"/>
                  </a:lnTo>
                  <a:lnTo>
                    <a:pt x="511" y="2173"/>
                  </a:lnTo>
                  <a:lnTo>
                    <a:pt x="522" y="2168"/>
                  </a:lnTo>
                  <a:lnTo>
                    <a:pt x="533" y="2168"/>
                  </a:lnTo>
                  <a:lnTo>
                    <a:pt x="533" y="2179"/>
                  </a:lnTo>
                  <a:lnTo>
                    <a:pt x="533" y="2184"/>
                  </a:lnTo>
                  <a:lnTo>
                    <a:pt x="538" y="2179"/>
                  </a:lnTo>
                  <a:lnTo>
                    <a:pt x="538" y="2152"/>
                  </a:lnTo>
                  <a:lnTo>
                    <a:pt x="538" y="2136"/>
                  </a:lnTo>
                  <a:lnTo>
                    <a:pt x="533" y="2125"/>
                  </a:lnTo>
                  <a:lnTo>
                    <a:pt x="527" y="2131"/>
                  </a:lnTo>
                  <a:lnTo>
                    <a:pt x="522" y="2131"/>
                  </a:lnTo>
                  <a:lnTo>
                    <a:pt x="511" y="2131"/>
                  </a:lnTo>
                  <a:lnTo>
                    <a:pt x="517" y="2120"/>
                  </a:lnTo>
                  <a:lnTo>
                    <a:pt x="517" y="2115"/>
                  </a:lnTo>
                  <a:lnTo>
                    <a:pt x="527" y="2109"/>
                  </a:lnTo>
                  <a:lnTo>
                    <a:pt x="538" y="2109"/>
                  </a:lnTo>
                  <a:lnTo>
                    <a:pt x="543" y="2088"/>
                  </a:lnTo>
                  <a:lnTo>
                    <a:pt x="533" y="2062"/>
                  </a:lnTo>
                  <a:lnTo>
                    <a:pt x="533" y="2072"/>
                  </a:lnTo>
                  <a:lnTo>
                    <a:pt x="522" y="2072"/>
                  </a:lnTo>
                  <a:lnTo>
                    <a:pt x="517" y="2062"/>
                  </a:lnTo>
                  <a:lnTo>
                    <a:pt x="517" y="2056"/>
                  </a:lnTo>
                  <a:lnTo>
                    <a:pt x="522" y="2051"/>
                  </a:lnTo>
                  <a:lnTo>
                    <a:pt x="533" y="2051"/>
                  </a:lnTo>
                  <a:lnTo>
                    <a:pt x="543" y="2056"/>
                  </a:lnTo>
                  <a:lnTo>
                    <a:pt x="543" y="2030"/>
                  </a:lnTo>
                  <a:lnTo>
                    <a:pt x="543" y="2019"/>
                  </a:lnTo>
                  <a:lnTo>
                    <a:pt x="538" y="2014"/>
                  </a:lnTo>
                  <a:lnTo>
                    <a:pt x="527" y="2014"/>
                  </a:lnTo>
                  <a:lnTo>
                    <a:pt x="517" y="2008"/>
                  </a:lnTo>
                  <a:lnTo>
                    <a:pt x="522" y="2008"/>
                  </a:lnTo>
                  <a:lnTo>
                    <a:pt x="522" y="2003"/>
                  </a:lnTo>
                  <a:lnTo>
                    <a:pt x="522" y="1998"/>
                  </a:lnTo>
                  <a:lnTo>
                    <a:pt x="522" y="1992"/>
                  </a:lnTo>
                  <a:lnTo>
                    <a:pt x="543" y="1998"/>
                  </a:lnTo>
                  <a:lnTo>
                    <a:pt x="549" y="1976"/>
                  </a:lnTo>
                  <a:lnTo>
                    <a:pt x="543" y="1955"/>
                  </a:lnTo>
                  <a:lnTo>
                    <a:pt x="533" y="1955"/>
                  </a:lnTo>
                  <a:lnTo>
                    <a:pt x="522" y="1960"/>
                  </a:lnTo>
                  <a:lnTo>
                    <a:pt x="522" y="1950"/>
                  </a:lnTo>
                  <a:lnTo>
                    <a:pt x="522" y="1944"/>
                  </a:lnTo>
                  <a:lnTo>
                    <a:pt x="522" y="1939"/>
                  </a:lnTo>
                  <a:lnTo>
                    <a:pt x="538" y="1939"/>
                  </a:lnTo>
                  <a:lnTo>
                    <a:pt x="543" y="1939"/>
                  </a:lnTo>
                  <a:lnTo>
                    <a:pt x="549" y="1928"/>
                  </a:lnTo>
                  <a:lnTo>
                    <a:pt x="549" y="1923"/>
                  </a:lnTo>
                  <a:lnTo>
                    <a:pt x="543" y="1923"/>
                  </a:lnTo>
                  <a:lnTo>
                    <a:pt x="543" y="1928"/>
                  </a:lnTo>
                  <a:lnTo>
                    <a:pt x="543" y="1934"/>
                  </a:lnTo>
                  <a:lnTo>
                    <a:pt x="538" y="1934"/>
                  </a:lnTo>
                  <a:lnTo>
                    <a:pt x="538" y="1907"/>
                  </a:lnTo>
                  <a:lnTo>
                    <a:pt x="543" y="1907"/>
                  </a:lnTo>
                  <a:lnTo>
                    <a:pt x="549" y="1902"/>
                  </a:lnTo>
                  <a:lnTo>
                    <a:pt x="549" y="1896"/>
                  </a:lnTo>
                  <a:lnTo>
                    <a:pt x="543" y="1891"/>
                  </a:lnTo>
                  <a:lnTo>
                    <a:pt x="543" y="1886"/>
                  </a:lnTo>
                  <a:lnTo>
                    <a:pt x="543" y="1896"/>
                  </a:lnTo>
                  <a:lnTo>
                    <a:pt x="522" y="1896"/>
                  </a:lnTo>
                  <a:lnTo>
                    <a:pt x="527" y="1891"/>
                  </a:lnTo>
                  <a:lnTo>
                    <a:pt x="522" y="1886"/>
                  </a:lnTo>
                  <a:lnTo>
                    <a:pt x="522" y="1880"/>
                  </a:lnTo>
                  <a:lnTo>
                    <a:pt x="527" y="1880"/>
                  </a:lnTo>
                  <a:lnTo>
                    <a:pt x="538" y="1880"/>
                  </a:lnTo>
                  <a:lnTo>
                    <a:pt x="549" y="1880"/>
                  </a:lnTo>
                  <a:lnTo>
                    <a:pt x="549" y="1864"/>
                  </a:lnTo>
                  <a:lnTo>
                    <a:pt x="549" y="1838"/>
                  </a:lnTo>
                  <a:lnTo>
                    <a:pt x="527" y="1843"/>
                  </a:lnTo>
                  <a:lnTo>
                    <a:pt x="527" y="1827"/>
                  </a:lnTo>
                  <a:lnTo>
                    <a:pt x="527" y="1822"/>
                  </a:lnTo>
                  <a:lnTo>
                    <a:pt x="538" y="1822"/>
                  </a:lnTo>
                  <a:lnTo>
                    <a:pt x="543" y="1822"/>
                  </a:lnTo>
                  <a:lnTo>
                    <a:pt x="549" y="1822"/>
                  </a:lnTo>
                  <a:lnTo>
                    <a:pt x="549" y="1806"/>
                  </a:lnTo>
                  <a:lnTo>
                    <a:pt x="554" y="1795"/>
                  </a:lnTo>
                  <a:lnTo>
                    <a:pt x="554" y="1785"/>
                  </a:lnTo>
                  <a:lnTo>
                    <a:pt x="549" y="1774"/>
                  </a:lnTo>
                  <a:lnTo>
                    <a:pt x="543" y="1774"/>
                  </a:lnTo>
                  <a:lnTo>
                    <a:pt x="549" y="1779"/>
                  </a:lnTo>
                  <a:lnTo>
                    <a:pt x="543" y="1785"/>
                  </a:lnTo>
                  <a:lnTo>
                    <a:pt x="538" y="1779"/>
                  </a:lnTo>
                  <a:lnTo>
                    <a:pt x="527" y="1785"/>
                  </a:lnTo>
                  <a:lnTo>
                    <a:pt x="527" y="1779"/>
                  </a:lnTo>
                  <a:lnTo>
                    <a:pt x="527" y="1774"/>
                  </a:lnTo>
                  <a:lnTo>
                    <a:pt x="527" y="1769"/>
                  </a:lnTo>
                  <a:lnTo>
                    <a:pt x="533" y="1763"/>
                  </a:lnTo>
                  <a:lnTo>
                    <a:pt x="543" y="1763"/>
                  </a:lnTo>
                  <a:lnTo>
                    <a:pt x="554" y="1763"/>
                  </a:lnTo>
                  <a:lnTo>
                    <a:pt x="554" y="1721"/>
                  </a:lnTo>
                  <a:lnTo>
                    <a:pt x="543" y="1726"/>
                  </a:lnTo>
                  <a:lnTo>
                    <a:pt x="533" y="1726"/>
                  </a:lnTo>
                  <a:lnTo>
                    <a:pt x="527" y="1721"/>
                  </a:lnTo>
                  <a:lnTo>
                    <a:pt x="533" y="1721"/>
                  </a:lnTo>
                  <a:lnTo>
                    <a:pt x="533" y="1715"/>
                  </a:lnTo>
                  <a:lnTo>
                    <a:pt x="527" y="1715"/>
                  </a:lnTo>
                  <a:lnTo>
                    <a:pt x="533" y="1705"/>
                  </a:lnTo>
                  <a:lnTo>
                    <a:pt x="554" y="1710"/>
                  </a:lnTo>
                  <a:lnTo>
                    <a:pt x="554" y="1667"/>
                  </a:lnTo>
                  <a:lnTo>
                    <a:pt x="543" y="1667"/>
                  </a:lnTo>
                  <a:lnTo>
                    <a:pt x="533" y="1667"/>
                  </a:lnTo>
                  <a:lnTo>
                    <a:pt x="533" y="1646"/>
                  </a:lnTo>
                  <a:lnTo>
                    <a:pt x="543" y="1651"/>
                  </a:lnTo>
                  <a:lnTo>
                    <a:pt x="549" y="1651"/>
                  </a:lnTo>
                  <a:lnTo>
                    <a:pt x="554" y="1657"/>
                  </a:lnTo>
                  <a:lnTo>
                    <a:pt x="549" y="1657"/>
                  </a:lnTo>
                  <a:lnTo>
                    <a:pt x="549" y="1667"/>
                  </a:lnTo>
                  <a:lnTo>
                    <a:pt x="554" y="1657"/>
                  </a:lnTo>
                  <a:lnTo>
                    <a:pt x="554" y="1641"/>
                  </a:lnTo>
                  <a:lnTo>
                    <a:pt x="554" y="1609"/>
                  </a:lnTo>
                  <a:lnTo>
                    <a:pt x="554" y="1614"/>
                  </a:lnTo>
                  <a:lnTo>
                    <a:pt x="543" y="1614"/>
                  </a:lnTo>
                  <a:lnTo>
                    <a:pt x="538" y="1614"/>
                  </a:lnTo>
                  <a:lnTo>
                    <a:pt x="533" y="1609"/>
                  </a:lnTo>
                  <a:lnTo>
                    <a:pt x="533" y="1598"/>
                  </a:lnTo>
                  <a:lnTo>
                    <a:pt x="533" y="1593"/>
                  </a:lnTo>
                  <a:lnTo>
                    <a:pt x="538" y="1593"/>
                  </a:lnTo>
                  <a:lnTo>
                    <a:pt x="549" y="1593"/>
                  </a:lnTo>
                  <a:lnTo>
                    <a:pt x="554" y="1593"/>
                  </a:lnTo>
                  <a:lnTo>
                    <a:pt x="559" y="1587"/>
                  </a:lnTo>
                  <a:lnTo>
                    <a:pt x="554" y="1587"/>
                  </a:lnTo>
                  <a:lnTo>
                    <a:pt x="554" y="1577"/>
                  </a:lnTo>
                  <a:lnTo>
                    <a:pt x="554" y="1566"/>
                  </a:lnTo>
                  <a:lnTo>
                    <a:pt x="559" y="1561"/>
                  </a:lnTo>
                  <a:lnTo>
                    <a:pt x="554" y="1556"/>
                  </a:lnTo>
                  <a:lnTo>
                    <a:pt x="549" y="1556"/>
                  </a:lnTo>
                  <a:lnTo>
                    <a:pt x="538" y="1556"/>
                  </a:lnTo>
                  <a:lnTo>
                    <a:pt x="538" y="1545"/>
                  </a:lnTo>
                  <a:lnTo>
                    <a:pt x="538" y="1540"/>
                  </a:lnTo>
                  <a:lnTo>
                    <a:pt x="559" y="1540"/>
                  </a:lnTo>
                  <a:lnTo>
                    <a:pt x="559" y="1524"/>
                  </a:lnTo>
                  <a:lnTo>
                    <a:pt x="559" y="1502"/>
                  </a:lnTo>
                  <a:lnTo>
                    <a:pt x="533" y="1502"/>
                  </a:lnTo>
                  <a:lnTo>
                    <a:pt x="538" y="1492"/>
                  </a:lnTo>
                  <a:lnTo>
                    <a:pt x="538" y="1486"/>
                  </a:lnTo>
                  <a:lnTo>
                    <a:pt x="538" y="1481"/>
                  </a:lnTo>
                  <a:lnTo>
                    <a:pt x="543" y="1481"/>
                  </a:lnTo>
                  <a:lnTo>
                    <a:pt x="554" y="1481"/>
                  </a:lnTo>
                  <a:lnTo>
                    <a:pt x="565" y="1481"/>
                  </a:lnTo>
                  <a:lnTo>
                    <a:pt x="565" y="1444"/>
                  </a:lnTo>
                  <a:lnTo>
                    <a:pt x="549" y="1444"/>
                  </a:lnTo>
                  <a:lnTo>
                    <a:pt x="538" y="1444"/>
                  </a:lnTo>
                  <a:lnTo>
                    <a:pt x="533" y="1438"/>
                  </a:lnTo>
                  <a:lnTo>
                    <a:pt x="554" y="1438"/>
                  </a:lnTo>
                  <a:lnTo>
                    <a:pt x="570" y="1438"/>
                  </a:lnTo>
                  <a:lnTo>
                    <a:pt x="565" y="1433"/>
                  </a:lnTo>
                  <a:lnTo>
                    <a:pt x="554" y="1433"/>
                  </a:lnTo>
                  <a:lnTo>
                    <a:pt x="527" y="1433"/>
                  </a:lnTo>
                  <a:lnTo>
                    <a:pt x="517" y="1790"/>
                  </a:lnTo>
                  <a:lnTo>
                    <a:pt x="511" y="1987"/>
                  </a:lnTo>
                  <a:lnTo>
                    <a:pt x="501" y="2179"/>
                  </a:lnTo>
                  <a:lnTo>
                    <a:pt x="495" y="2173"/>
                  </a:lnTo>
                  <a:lnTo>
                    <a:pt x="495" y="2168"/>
                  </a:lnTo>
                  <a:lnTo>
                    <a:pt x="490" y="2189"/>
                  </a:lnTo>
                  <a:lnTo>
                    <a:pt x="485" y="2205"/>
                  </a:lnTo>
                  <a:lnTo>
                    <a:pt x="485" y="2200"/>
                  </a:lnTo>
                  <a:lnTo>
                    <a:pt x="485" y="2195"/>
                  </a:lnTo>
                  <a:lnTo>
                    <a:pt x="485" y="2205"/>
                  </a:lnTo>
                  <a:lnTo>
                    <a:pt x="479" y="2205"/>
                  </a:lnTo>
                  <a:lnTo>
                    <a:pt x="474" y="2195"/>
                  </a:lnTo>
                  <a:lnTo>
                    <a:pt x="469" y="2189"/>
                  </a:lnTo>
                  <a:lnTo>
                    <a:pt x="463" y="2184"/>
                  </a:lnTo>
                  <a:lnTo>
                    <a:pt x="463" y="2173"/>
                  </a:lnTo>
                  <a:lnTo>
                    <a:pt x="469" y="2173"/>
                  </a:lnTo>
                  <a:lnTo>
                    <a:pt x="474" y="2163"/>
                  </a:lnTo>
                  <a:lnTo>
                    <a:pt x="474" y="2147"/>
                  </a:lnTo>
                  <a:lnTo>
                    <a:pt x="474" y="2136"/>
                  </a:lnTo>
                  <a:lnTo>
                    <a:pt x="469" y="2131"/>
                  </a:lnTo>
                  <a:lnTo>
                    <a:pt x="463" y="2131"/>
                  </a:lnTo>
                  <a:lnTo>
                    <a:pt x="463" y="2109"/>
                  </a:lnTo>
                  <a:lnTo>
                    <a:pt x="469" y="2109"/>
                  </a:lnTo>
                  <a:lnTo>
                    <a:pt x="474" y="2109"/>
                  </a:lnTo>
                  <a:lnTo>
                    <a:pt x="474" y="2094"/>
                  </a:lnTo>
                  <a:lnTo>
                    <a:pt x="474" y="2067"/>
                  </a:lnTo>
                  <a:lnTo>
                    <a:pt x="469" y="2072"/>
                  </a:lnTo>
                  <a:lnTo>
                    <a:pt x="463" y="2072"/>
                  </a:lnTo>
                  <a:lnTo>
                    <a:pt x="463" y="2062"/>
                  </a:lnTo>
                  <a:lnTo>
                    <a:pt x="458" y="2051"/>
                  </a:lnTo>
                  <a:lnTo>
                    <a:pt x="474" y="2051"/>
                  </a:lnTo>
                  <a:lnTo>
                    <a:pt x="474" y="2014"/>
                  </a:lnTo>
                  <a:lnTo>
                    <a:pt x="453" y="2014"/>
                  </a:lnTo>
                  <a:lnTo>
                    <a:pt x="453" y="2003"/>
                  </a:lnTo>
                  <a:lnTo>
                    <a:pt x="458" y="1998"/>
                  </a:lnTo>
                  <a:lnTo>
                    <a:pt x="458" y="1992"/>
                  </a:lnTo>
                  <a:lnTo>
                    <a:pt x="479" y="1998"/>
                  </a:lnTo>
                  <a:lnTo>
                    <a:pt x="479" y="1955"/>
                  </a:lnTo>
                  <a:lnTo>
                    <a:pt x="463" y="1955"/>
                  </a:lnTo>
                  <a:lnTo>
                    <a:pt x="453" y="1955"/>
                  </a:lnTo>
                  <a:lnTo>
                    <a:pt x="458" y="1950"/>
                  </a:lnTo>
                  <a:lnTo>
                    <a:pt x="458" y="1944"/>
                  </a:lnTo>
                  <a:lnTo>
                    <a:pt x="458" y="1939"/>
                  </a:lnTo>
                  <a:lnTo>
                    <a:pt x="474" y="1939"/>
                  </a:lnTo>
                  <a:lnTo>
                    <a:pt x="479" y="1939"/>
                  </a:lnTo>
                  <a:lnTo>
                    <a:pt x="479" y="1934"/>
                  </a:lnTo>
                  <a:lnTo>
                    <a:pt x="474" y="1928"/>
                  </a:lnTo>
                  <a:lnTo>
                    <a:pt x="474" y="1918"/>
                  </a:lnTo>
                  <a:lnTo>
                    <a:pt x="479" y="1896"/>
                  </a:lnTo>
                  <a:lnTo>
                    <a:pt x="463" y="1896"/>
                  </a:lnTo>
                  <a:lnTo>
                    <a:pt x="458" y="1896"/>
                  </a:lnTo>
                  <a:lnTo>
                    <a:pt x="458" y="1886"/>
                  </a:lnTo>
                  <a:lnTo>
                    <a:pt x="458" y="1880"/>
                  </a:lnTo>
                  <a:lnTo>
                    <a:pt x="479" y="1880"/>
                  </a:lnTo>
                  <a:lnTo>
                    <a:pt x="479" y="1859"/>
                  </a:lnTo>
                  <a:lnTo>
                    <a:pt x="479" y="1854"/>
                  </a:lnTo>
                  <a:lnTo>
                    <a:pt x="474" y="1848"/>
                  </a:lnTo>
                  <a:lnTo>
                    <a:pt x="479" y="1843"/>
                  </a:lnTo>
                  <a:lnTo>
                    <a:pt x="485" y="1843"/>
                  </a:lnTo>
                  <a:lnTo>
                    <a:pt x="485" y="1838"/>
                  </a:lnTo>
                  <a:lnTo>
                    <a:pt x="474" y="1838"/>
                  </a:lnTo>
                  <a:lnTo>
                    <a:pt x="469" y="1833"/>
                  </a:lnTo>
                  <a:lnTo>
                    <a:pt x="463" y="1838"/>
                  </a:lnTo>
                  <a:lnTo>
                    <a:pt x="463" y="1827"/>
                  </a:lnTo>
                  <a:lnTo>
                    <a:pt x="463" y="1822"/>
                  </a:lnTo>
                  <a:lnTo>
                    <a:pt x="485" y="1822"/>
                  </a:lnTo>
                  <a:lnTo>
                    <a:pt x="485" y="1769"/>
                  </a:lnTo>
                  <a:lnTo>
                    <a:pt x="485" y="1747"/>
                  </a:lnTo>
                  <a:lnTo>
                    <a:pt x="485" y="1726"/>
                  </a:lnTo>
                  <a:lnTo>
                    <a:pt x="479" y="1726"/>
                  </a:lnTo>
                  <a:lnTo>
                    <a:pt x="474" y="1726"/>
                  </a:lnTo>
                  <a:lnTo>
                    <a:pt x="463" y="1726"/>
                  </a:lnTo>
                  <a:lnTo>
                    <a:pt x="463" y="1715"/>
                  </a:lnTo>
                  <a:lnTo>
                    <a:pt x="463" y="1705"/>
                  </a:lnTo>
                  <a:lnTo>
                    <a:pt x="479" y="1705"/>
                  </a:lnTo>
                  <a:lnTo>
                    <a:pt x="490" y="1710"/>
                  </a:lnTo>
                  <a:lnTo>
                    <a:pt x="485" y="1689"/>
                  </a:lnTo>
                  <a:lnTo>
                    <a:pt x="490" y="1667"/>
                  </a:lnTo>
                  <a:lnTo>
                    <a:pt x="474" y="1667"/>
                  </a:lnTo>
                  <a:lnTo>
                    <a:pt x="469" y="1667"/>
                  </a:lnTo>
                  <a:lnTo>
                    <a:pt x="463" y="1667"/>
                  </a:lnTo>
                  <a:lnTo>
                    <a:pt x="469" y="1662"/>
                  </a:lnTo>
                  <a:lnTo>
                    <a:pt x="469" y="1657"/>
                  </a:lnTo>
                  <a:lnTo>
                    <a:pt x="469" y="1651"/>
                  </a:lnTo>
                  <a:lnTo>
                    <a:pt x="479" y="1651"/>
                  </a:lnTo>
                  <a:lnTo>
                    <a:pt x="490" y="1651"/>
                  </a:lnTo>
                  <a:lnTo>
                    <a:pt x="490" y="1635"/>
                  </a:lnTo>
                  <a:lnTo>
                    <a:pt x="490" y="1625"/>
                  </a:lnTo>
                  <a:lnTo>
                    <a:pt x="490" y="1614"/>
                  </a:lnTo>
                  <a:lnTo>
                    <a:pt x="474" y="1614"/>
                  </a:lnTo>
                  <a:lnTo>
                    <a:pt x="469" y="1609"/>
                  </a:lnTo>
                  <a:lnTo>
                    <a:pt x="469" y="1598"/>
                  </a:lnTo>
                  <a:lnTo>
                    <a:pt x="474" y="1593"/>
                  </a:lnTo>
                  <a:lnTo>
                    <a:pt x="485" y="1593"/>
                  </a:lnTo>
                  <a:lnTo>
                    <a:pt x="490" y="1598"/>
                  </a:lnTo>
                  <a:lnTo>
                    <a:pt x="490" y="1587"/>
                  </a:lnTo>
                  <a:lnTo>
                    <a:pt x="490" y="1577"/>
                  </a:lnTo>
                  <a:lnTo>
                    <a:pt x="490" y="1561"/>
                  </a:lnTo>
                  <a:lnTo>
                    <a:pt x="490" y="1556"/>
                  </a:lnTo>
                  <a:lnTo>
                    <a:pt x="479" y="1556"/>
                  </a:lnTo>
                  <a:lnTo>
                    <a:pt x="469" y="1556"/>
                  </a:lnTo>
                  <a:lnTo>
                    <a:pt x="469" y="1545"/>
                  </a:lnTo>
                  <a:lnTo>
                    <a:pt x="469" y="1540"/>
                  </a:lnTo>
                  <a:lnTo>
                    <a:pt x="474" y="1540"/>
                  </a:lnTo>
                  <a:lnTo>
                    <a:pt x="485" y="1540"/>
                  </a:lnTo>
                  <a:lnTo>
                    <a:pt x="495" y="1540"/>
                  </a:lnTo>
                  <a:lnTo>
                    <a:pt x="495" y="1502"/>
                  </a:lnTo>
                  <a:lnTo>
                    <a:pt x="474" y="1502"/>
                  </a:lnTo>
                  <a:lnTo>
                    <a:pt x="474" y="1492"/>
                  </a:lnTo>
                  <a:lnTo>
                    <a:pt x="474" y="1486"/>
                  </a:lnTo>
                  <a:lnTo>
                    <a:pt x="485" y="1481"/>
                  </a:lnTo>
                  <a:lnTo>
                    <a:pt x="495" y="1481"/>
                  </a:lnTo>
                  <a:lnTo>
                    <a:pt x="495" y="1444"/>
                  </a:lnTo>
                  <a:lnTo>
                    <a:pt x="479" y="1444"/>
                  </a:lnTo>
                  <a:lnTo>
                    <a:pt x="474" y="1444"/>
                  </a:lnTo>
                  <a:lnTo>
                    <a:pt x="469" y="1438"/>
                  </a:lnTo>
                  <a:lnTo>
                    <a:pt x="490" y="1438"/>
                  </a:lnTo>
                  <a:lnTo>
                    <a:pt x="506" y="1433"/>
                  </a:lnTo>
                  <a:lnTo>
                    <a:pt x="495" y="1433"/>
                  </a:lnTo>
                  <a:lnTo>
                    <a:pt x="485" y="1433"/>
                  </a:lnTo>
                  <a:lnTo>
                    <a:pt x="463" y="1433"/>
                  </a:lnTo>
                  <a:lnTo>
                    <a:pt x="463" y="1465"/>
                  </a:lnTo>
                  <a:lnTo>
                    <a:pt x="463" y="1492"/>
                  </a:lnTo>
                  <a:lnTo>
                    <a:pt x="453" y="1710"/>
                  </a:lnTo>
                  <a:lnTo>
                    <a:pt x="447" y="1934"/>
                  </a:lnTo>
                  <a:lnTo>
                    <a:pt x="447" y="1998"/>
                  </a:lnTo>
                  <a:lnTo>
                    <a:pt x="442" y="2040"/>
                  </a:lnTo>
                  <a:lnTo>
                    <a:pt x="437" y="2062"/>
                  </a:lnTo>
                  <a:lnTo>
                    <a:pt x="431" y="2072"/>
                  </a:lnTo>
                  <a:lnTo>
                    <a:pt x="426" y="2078"/>
                  </a:lnTo>
                  <a:lnTo>
                    <a:pt x="431" y="2067"/>
                  </a:lnTo>
                  <a:lnTo>
                    <a:pt x="426" y="2056"/>
                  </a:lnTo>
                  <a:lnTo>
                    <a:pt x="421" y="2056"/>
                  </a:lnTo>
                  <a:lnTo>
                    <a:pt x="416" y="2062"/>
                  </a:lnTo>
                  <a:lnTo>
                    <a:pt x="416" y="2035"/>
                  </a:lnTo>
                  <a:lnTo>
                    <a:pt x="410" y="2014"/>
                  </a:lnTo>
                  <a:lnTo>
                    <a:pt x="400" y="2014"/>
                  </a:lnTo>
                  <a:lnTo>
                    <a:pt x="394" y="2014"/>
                  </a:lnTo>
                  <a:lnTo>
                    <a:pt x="400" y="2003"/>
                  </a:lnTo>
                  <a:lnTo>
                    <a:pt x="400" y="1998"/>
                  </a:lnTo>
                  <a:lnTo>
                    <a:pt x="400" y="1992"/>
                  </a:lnTo>
                  <a:lnTo>
                    <a:pt x="405" y="1992"/>
                  </a:lnTo>
                  <a:lnTo>
                    <a:pt x="405" y="1998"/>
                  </a:lnTo>
                  <a:lnTo>
                    <a:pt x="410" y="2003"/>
                  </a:lnTo>
                  <a:lnTo>
                    <a:pt x="410" y="1944"/>
                  </a:lnTo>
                  <a:lnTo>
                    <a:pt x="405" y="1950"/>
                  </a:lnTo>
                  <a:lnTo>
                    <a:pt x="405" y="1955"/>
                  </a:lnTo>
                  <a:lnTo>
                    <a:pt x="400" y="1955"/>
                  </a:lnTo>
                  <a:lnTo>
                    <a:pt x="400" y="1939"/>
                  </a:lnTo>
                  <a:lnTo>
                    <a:pt x="410" y="1939"/>
                  </a:lnTo>
                  <a:lnTo>
                    <a:pt x="416" y="1934"/>
                  </a:lnTo>
                  <a:lnTo>
                    <a:pt x="405" y="1928"/>
                  </a:lnTo>
                  <a:lnTo>
                    <a:pt x="405" y="1923"/>
                  </a:lnTo>
                  <a:lnTo>
                    <a:pt x="410" y="1912"/>
                  </a:lnTo>
                  <a:lnTo>
                    <a:pt x="405" y="1907"/>
                  </a:lnTo>
                  <a:lnTo>
                    <a:pt x="410" y="1902"/>
                  </a:lnTo>
                  <a:lnTo>
                    <a:pt x="416" y="1902"/>
                  </a:lnTo>
                  <a:lnTo>
                    <a:pt x="416" y="1886"/>
                  </a:lnTo>
                  <a:lnTo>
                    <a:pt x="416" y="1875"/>
                  </a:lnTo>
                  <a:lnTo>
                    <a:pt x="421" y="1875"/>
                  </a:lnTo>
                  <a:lnTo>
                    <a:pt x="421" y="1864"/>
                  </a:lnTo>
                  <a:lnTo>
                    <a:pt x="421" y="1848"/>
                  </a:lnTo>
                  <a:lnTo>
                    <a:pt x="416" y="1838"/>
                  </a:lnTo>
                  <a:lnTo>
                    <a:pt x="410" y="1827"/>
                  </a:lnTo>
                  <a:lnTo>
                    <a:pt x="410" y="1833"/>
                  </a:lnTo>
                  <a:lnTo>
                    <a:pt x="416" y="1838"/>
                  </a:lnTo>
                  <a:lnTo>
                    <a:pt x="410" y="1838"/>
                  </a:lnTo>
                  <a:lnTo>
                    <a:pt x="405" y="1838"/>
                  </a:lnTo>
                  <a:lnTo>
                    <a:pt x="405" y="1833"/>
                  </a:lnTo>
                  <a:lnTo>
                    <a:pt x="405" y="1822"/>
                  </a:lnTo>
                  <a:lnTo>
                    <a:pt x="416" y="1822"/>
                  </a:lnTo>
                  <a:lnTo>
                    <a:pt x="421" y="1822"/>
                  </a:lnTo>
                  <a:lnTo>
                    <a:pt x="426" y="1811"/>
                  </a:lnTo>
                  <a:lnTo>
                    <a:pt x="421" y="1801"/>
                  </a:lnTo>
                  <a:lnTo>
                    <a:pt x="421" y="1790"/>
                  </a:lnTo>
                  <a:lnTo>
                    <a:pt x="421" y="1763"/>
                  </a:lnTo>
                  <a:lnTo>
                    <a:pt x="421" y="1737"/>
                  </a:lnTo>
                  <a:lnTo>
                    <a:pt x="421" y="1721"/>
                  </a:lnTo>
                  <a:lnTo>
                    <a:pt x="421" y="1710"/>
                  </a:lnTo>
                  <a:lnTo>
                    <a:pt x="421" y="1699"/>
                  </a:lnTo>
                  <a:lnTo>
                    <a:pt x="421" y="1689"/>
                  </a:lnTo>
                  <a:lnTo>
                    <a:pt x="421" y="1678"/>
                  </a:lnTo>
                  <a:lnTo>
                    <a:pt x="426" y="1667"/>
                  </a:lnTo>
                  <a:lnTo>
                    <a:pt x="410" y="1667"/>
                  </a:lnTo>
                  <a:lnTo>
                    <a:pt x="410" y="1662"/>
                  </a:lnTo>
                  <a:lnTo>
                    <a:pt x="410" y="1657"/>
                  </a:lnTo>
                  <a:lnTo>
                    <a:pt x="410" y="1651"/>
                  </a:lnTo>
                  <a:lnTo>
                    <a:pt x="421" y="1651"/>
                  </a:lnTo>
                  <a:lnTo>
                    <a:pt x="421" y="1657"/>
                  </a:lnTo>
                  <a:lnTo>
                    <a:pt x="416" y="1657"/>
                  </a:lnTo>
                  <a:lnTo>
                    <a:pt x="416" y="1662"/>
                  </a:lnTo>
                  <a:lnTo>
                    <a:pt x="421" y="1667"/>
                  </a:lnTo>
                  <a:lnTo>
                    <a:pt x="426" y="1651"/>
                  </a:lnTo>
                  <a:lnTo>
                    <a:pt x="426" y="1630"/>
                  </a:lnTo>
                  <a:lnTo>
                    <a:pt x="426" y="1614"/>
                  </a:lnTo>
                  <a:lnTo>
                    <a:pt x="421" y="1598"/>
                  </a:lnTo>
                  <a:lnTo>
                    <a:pt x="421" y="1603"/>
                  </a:lnTo>
                  <a:lnTo>
                    <a:pt x="421" y="1609"/>
                  </a:lnTo>
                  <a:lnTo>
                    <a:pt x="421" y="1614"/>
                  </a:lnTo>
                  <a:lnTo>
                    <a:pt x="416" y="1609"/>
                  </a:lnTo>
                  <a:lnTo>
                    <a:pt x="410" y="1609"/>
                  </a:lnTo>
                  <a:lnTo>
                    <a:pt x="410" y="1593"/>
                  </a:lnTo>
                  <a:lnTo>
                    <a:pt x="426" y="1593"/>
                  </a:lnTo>
                  <a:lnTo>
                    <a:pt x="431" y="1556"/>
                  </a:lnTo>
                  <a:lnTo>
                    <a:pt x="421" y="1556"/>
                  </a:lnTo>
                  <a:lnTo>
                    <a:pt x="416" y="1556"/>
                  </a:lnTo>
                  <a:lnTo>
                    <a:pt x="416" y="1540"/>
                  </a:lnTo>
                  <a:lnTo>
                    <a:pt x="426" y="1540"/>
                  </a:lnTo>
                  <a:lnTo>
                    <a:pt x="431" y="1540"/>
                  </a:lnTo>
                  <a:lnTo>
                    <a:pt x="431" y="1524"/>
                  </a:lnTo>
                  <a:lnTo>
                    <a:pt x="431" y="1502"/>
                  </a:lnTo>
                  <a:lnTo>
                    <a:pt x="426" y="1502"/>
                  </a:lnTo>
                  <a:lnTo>
                    <a:pt x="421" y="1502"/>
                  </a:lnTo>
                  <a:lnTo>
                    <a:pt x="416" y="1497"/>
                  </a:lnTo>
                  <a:lnTo>
                    <a:pt x="416" y="1492"/>
                  </a:lnTo>
                  <a:lnTo>
                    <a:pt x="416" y="1486"/>
                  </a:lnTo>
                  <a:lnTo>
                    <a:pt x="421" y="1481"/>
                  </a:lnTo>
                  <a:lnTo>
                    <a:pt x="426" y="1486"/>
                  </a:lnTo>
                  <a:lnTo>
                    <a:pt x="431" y="1486"/>
                  </a:lnTo>
                  <a:lnTo>
                    <a:pt x="431" y="1444"/>
                  </a:lnTo>
                  <a:lnTo>
                    <a:pt x="421" y="1449"/>
                  </a:lnTo>
                  <a:lnTo>
                    <a:pt x="416" y="1444"/>
                  </a:lnTo>
                  <a:lnTo>
                    <a:pt x="416" y="1438"/>
                  </a:lnTo>
                  <a:lnTo>
                    <a:pt x="442" y="1444"/>
                  </a:lnTo>
                  <a:lnTo>
                    <a:pt x="437" y="1433"/>
                  </a:lnTo>
                  <a:lnTo>
                    <a:pt x="426" y="1433"/>
                  </a:lnTo>
                  <a:lnTo>
                    <a:pt x="421" y="1433"/>
                  </a:lnTo>
                  <a:lnTo>
                    <a:pt x="410" y="1433"/>
                  </a:lnTo>
                  <a:lnTo>
                    <a:pt x="421" y="1428"/>
                  </a:lnTo>
                  <a:lnTo>
                    <a:pt x="437" y="1422"/>
                  </a:lnTo>
                  <a:lnTo>
                    <a:pt x="469" y="1422"/>
                  </a:lnTo>
                  <a:lnTo>
                    <a:pt x="586" y="1422"/>
                  </a:lnTo>
                  <a:lnTo>
                    <a:pt x="645" y="1422"/>
                  </a:lnTo>
                  <a:lnTo>
                    <a:pt x="693" y="1417"/>
                  </a:lnTo>
                  <a:lnTo>
                    <a:pt x="554" y="1417"/>
                  </a:lnTo>
                  <a:lnTo>
                    <a:pt x="410" y="1422"/>
                  </a:lnTo>
                  <a:lnTo>
                    <a:pt x="416" y="1412"/>
                  </a:lnTo>
                  <a:lnTo>
                    <a:pt x="421" y="1401"/>
                  </a:lnTo>
                  <a:lnTo>
                    <a:pt x="431" y="1406"/>
                  </a:lnTo>
                  <a:lnTo>
                    <a:pt x="442" y="1406"/>
                  </a:lnTo>
                  <a:lnTo>
                    <a:pt x="442" y="1401"/>
                  </a:lnTo>
                  <a:lnTo>
                    <a:pt x="437" y="1401"/>
                  </a:lnTo>
                  <a:lnTo>
                    <a:pt x="431" y="1396"/>
                  </a:lnTo>
                  <a:lnTo>
                    <a:pt x="431" y="1374"/>
                  </a:lnTo>
                  <a:lnTo>
                    <a:pt x="431" y="1364"/>
                  </a:lnTo>
                  <a:lnTo>
                    <a:pt x="442" y="1358"/>
                  </a:lnTo>
                  <a:lnTo>
                    <a:pt x="437" y="1380"/>
                  </a:lnTo>
                  <a:lnTo>
                    <a:pt x="437" y="1396"/>
                  </a:lnTo>
                  <a:lnTo>
                    <a:pt x="442" y="1385"/>
                  </a:lnTo>
                  <a:lnTo>
                    <a:pt x="442" y="1374"/>
                  </a:lnTo>
                  <a:lnTo>
                    <a:pt x="442" y="1364"/>
                  </a:lnTo>
                  <a:lnTo>
                    <a:pt x="447" y="1358"/>
                  </a:lnTo>
                  <a:lnTo>
                    <a:pt x="447" y="1380"/>
                  </a:lnTo>
                  <a:lnTo>
                    <a:pt x="447" y="1390"/>
                  </a:lnTo>
                  <a:lnTo>
                    <a:pt x="453" y="1385"/>
                  </a:lnTo>
                  <a:lnTo>
                    <a:pt x="447" y="1374"/>
                  </a:lnTo>
                  <a:lnTo>
                    <a:pt x="453" y="1364"/>
                  </a:lnTo>
                  <a:lnTo>
                    <a:pt x="458" y="1358"/>
                  </a:lnTo>
                  <a:lnTo>
                    <a:pt x="458" y="1380"/>
                  </a:lnTo>
                  <a:lnTo>
                    <a:pt x="458" y="1385"/>
                  </a:lnTo>
                  <a:lnTo>
                    <a:pt x="458" y="1396"/>
                  </a:lnTo>
                  <a:lnTo>
                    <a:pt x="463" y="1358"/>
                  </a:lnTo>
                  <a:lnTo>
                    <a:pt x="485" y="1353"/>
                  </a:lnTo>
                  <a:lnTo>
                    <a:pt x="506" y="1353"/>
                  </a:lnTo>
                  <a:lnTo>
                    <a:pt x="458" y="1353"/>
                  </a:lnTo>
                  <a:lnTo>
                    <a:pt x="421" y="1348"/>
                  </a:lnTo>
                  <a:lnTo>
                    <a:pt x="421" y="1342"/>
                  </a:lnTo>
                  <a:lnTo>
                    <a:pt x="522" y="1342"/>
                  </a:lnTo>
                  <a:lnTo>
                    <a:pt x="634" y="1337"/>
                  </a:lnTo>
                  <a:lnTo>
                    <a:pt x="740" y="1337"/>
                  </a:lnTo>
                  <a:lnTo>
                    <a:pt x="842" y="1337"/>
                  </a:lnTo>
                  <a:lnTo>
                    <a:pt x="772" y="1342"/>
                  </a:lnTo>
                  <a:lnTo>
                    <a:pt x="708" y="1342"/>
                  </a:lnTo>
                  <a:lnTo>
                    <a:pt x="666" y="1348"/>
                  </a:lnTo>
                  <a:lnTo>
                    <a:pt x="618" y="1348"/>
                  </a:lnTo>
                  <a:lnTo>
                    <a:pt x="570" y="1348"/>
                  </a:lnTo>
                  <a:lnTo>
                    <a:pt x="522" y="1353"/>
                  </a:lnTo>
                  <a:lnTo>
                    <a:pt x="533" y="1353"/>
                  </a:lnTo>
                  <a:lnTo>
                    <a:pt x="543" y="1358"/>
                  </a:lnTo>
                  <a:lnTo>
                    <a:pt x="538" y="1364"/>
                  </a:lnTo>
                  <a:lnTo>
                    <a:pt x="538" y="1374"/>
                  </a:lnTo>
                  <a:lnTo>
                    <a:pt x="538" y="1390"/>
                  </a:lnTo>
                  <a:lnTo>
                    <a:pt x="559" y="1390"/>
                  </a:lnTo>
                  <a:lnTo>
                    <a:pt x="559" y="1374"/>
                  </a:lnTo>
                  <a:lnTo>
                    <a:pt x="559" y="1369"/>
                  </a:lnTo>
                  <a:lnTo>
                    <a:pt x="559" y="1364"/>
                  </a:lnTo>
                  <a:lnTo>
                    <a:pt x="565" y="1364"/>
                  </a:lnTo>
                  <a:lnTo>
                    <a:pt x="565" y="1369"/>
                  </a:lnTo>
                  <a:lnTo>
                    <a:pt x="565" y="1380"/>
                  </a:lnTo>
                  <a:lnTo>
                    <a:pt x="565" y="1390"/>
                  </a:lnTo>
                  <a:lnTo>
                    <a:pt x="570" y="1390"/>
                  </a:lnTo>
                  <a:lnTo>
                    <a:pt x="570" y="1380"/>
                  </a:lnTo>
                  <a:lnTo>
                    <a:pt x="570" y="1374"/>
                  </a:lnTo>
                  <a:lnTo>
                    <a:pt x="570" y="1364"/>
                  </a:lnTo>
                  <a:lnTo>
                    <a:pt x="565" y="1358"/>
                  </a:lnTo>
                  <a:lnTo>
                    <a:pt x="554" y="1358"/>
                  </a:lnTo>
                  <a:lnTo>
                    <a:pt x="543" y="1353"/>
                  </a:lnTo>
                  <a:lnTo>
                    <a:pt x="549" y="1353"/>
                  </a:lnTo>
                  <a:lnTo>
                    <a:pt x="559" y="1353"/>
                  </a:lnTo>
                  <a:lnTo>
                    <a:pt x="565" y="1353"/>
                  </a:lnTo>
                  <a:lnTo>
                    <a:pt x="575" y="1353"/>
                  </a:lnTo>
                  <a:lnTo>
                    <a:pt x="575" y="1358"/>
                  </a:lnTo>
                  <a:lnTo>
                    <a:pt x="575" y="1364"/>
                  </a:lnTo>
                  <a:lnTo>
                    <a:pt x="575" y="1369"/>
                  </a:lnTo>
                  <a:lnTo>
                    <a:pt x="581" y="1358"/>
                  </a:lnTo>
                  <a:lnTo>
                    <a:pt x="581" y="1353"/>
                  </a:lnTo>
                  <a:lnTo>
                    <a:pt x="586" y="1353"/>
                  </a:lnTo>
                  <a:lnTo>
                    <a:pt x="586" y="1369"/>
                  </a:lnTo>
                  <a:lnTo>
                    <a:pt x="586" y="1390"/>
                  </a:lnTo>
                  <a:lnTo>
                    <a:pt x="586" y="1385"/>
                  </a:lnTo>
                  <a:lnTo>
                    <a:pt x="586" y="1380"/>
                  </a:lnTo>
                  <a:lnTo>
                    <a:pt x="586" y="1358"/>
                  </a:lnTo>
                  <a:lnTo>
                    <a:pt x="597" y="1353"/>
                  </a:lnTo>
                  <a:lnTo>
                    <a:pt x="602" y="1353"/>
                  </a:lnTo>
                  <a:lnTo>
                    <a:pt x="602" y="1390"/>
                  </a:lnTo>
                  <a:lnTo>
                    <a:pt x="623" y="1390"/>
                  </a:lnTo>
                  <a:lnTo>
                    <a:pt x="623" y="1374"/>
                  </a:lnTo>
                  <a:lnTo>
                    <a:pt x="629" y="1353"/>
                  </a:lnTo>
                  <a:lnTo>
                    <a:pt x="613" y="1358"/>
                  </a:lnTo>
                  <a:lnTo>
                    <a:pt x="607" y="1358"/>
                  </a:lnTo>
                  <a:lnTo>
                    <a:pt x="602" y="1353"/>
                  </a:lnTo>
                  <a:lnTo>
                    <a:pt x="623" y="1353"/>
                  </a:lnTo>
                  <a:lnTo>
                    <a:pt x="629" y="1353"/>
                  </a:lnTo>
                  <a:lnTo>
                    <a:pt x="634" y="1358"/>
                  </a:lnTo>
                  <a:lnTo>
                    <a:pt x="634" y="1374"/>
                  </a:lnTo>
                  <a:lnTo>
                    <a:pt x="634" y="1390"/>
                  </a:lnTo>
                  <a:lnTo>
                    <a:pt x="634" y="1374"/>
                  </a:lnTo>
                  <a:lnTo>
                    <a:pt x="634" y="1364"/>
                  </a:lnTo>
                  <a:lnTo>
                    <a:pt x="639" y="1353"/>
                  </a:lnTo>
                  <a:lnTo>
                    <a:pt x="645" y="1353"/>
                  </a:lnTo>
                  <a:lnTo>
                    <a:pt x="645" y="1358"/>
                  </a:lnTo>
                  <a:lnTo>
                    <a:pt x="655" y="1353"/>
                  </a:lnTo>
                  <a:lnTo>
                    <a:pt x="671" y="1348"/>
                  </a:lnTo>
                  <a:lnTo>
                    <a:pt x="687" y="1353"/>
                  </a:lnTo>
                  <a:lnTo>
                    <a:pt x="698" y="1358"/>
                  </a:lnTo>
                  <a:lnTo>
                    <a:pt x="698" y="1369"/>
                  </a:lnTo>
                  <a:lnTo>
                    <a:pt x="693" y="1385"/>
                  </a:lnTo>
                  <a:lnTo>
                    <a:pt x="693" y="1380"/>
                  </a:lnTo>
                  <a:lnTo>
                    <a:pt x="693" y="1374"/>
                  </a:lnTo>
                  <a:lnTo>
                    <a:pt x="693" y="1353"/>
                  </a:lnTo>
                  <a:lnTo>
                    <a:pt x="682" y="1353"/>
                  </a:lnTo>
                  <a:lnTo>
                    <a:pt x="671" y="1358"/>
                  </a:lnTo>
                  <a:lnTo>
                    <a:pt x="671" y="1390"/>
                  </a:lnTo>
                  <a:lnTo>
                    <a:pt x="687" y="1396"/>
                  </a:lnTo>
                  <a:lnTo>
                    <a:pt x="650" y="1401"/>
                  </a:lnTo>
                  <a:lnTo>
                    <a:pt x="613" y="1401"/>
                  </a:lnTo>
                  <a:lnTo>
                    <a:pt x="650" y="1401"/>
                  </a:lnTo>
                  <a:lnTo>
                    <a:pt x="687" y="1401"/>
                  </a:lnTo>
                  <a:lnTo>
                    <a:pt x="687" y="1396"/>
                  </a:lnTo>
                  <a:lnTo>
                    <a:pt x="724" y="1401"/>
                  </a:lnTo>
                  <a:lnTo>
                    <a:pt x="767" y="1396"/>
                  </a:lnTo>
                  <a:lnTo>
                    <a:pt x="762" y="1390"/>
                  </a:lnTo>
                  <a:lnTo>
                    <a:pt x="767" y="1385"/>
                  </a:lnTo>
                  <a:lnTo>
                    <a:pt x="772" y="1385"/>
                  </a:lnTo>
                  <a:lnTo>
                    <a:pt x="778" y="1385"/>
                  </a:lnTo>
                  <a:lnTo>
                    <a:pt x="772" y="1390"/>
                  </a:lnTo>
                  <a:lnTo>
                    <a:pt x="767" y="1390"/>
                  </a:lnTo>
                  <a:lnTo>
                    <a:pt x="778" y="1396"/>
                  </a:lnTo>
                  <a:lnTo>
                    <a:pt x="783" y="1396"/>
                  </a:lnTo>
                  <a:lnTo>
                    <a:pt x="778" y="1390"/>
                  </a:lnTo>
                  <a:lnTo>
                    <a:pt x="772" y="1390"/>
                  </a:lnTo>
                  <a:lnTo>
                    <a:pt x="778" y="1385"/>
                  </a:lnTo>
                  <a:lnTo>
                    <a:pt x="778" y="1374"/>
                  </a:lnTo>
                  <a:lnTo>
                    <a:pt x="778" y="1364"/>
                  </a:lnTo>
                  <a:lnTo>
                    <a:pt x="783" y="1353"/>
                  </a:lnTo>
                  <a:lnTo>
                    <a:pt x="788" y="1358"/>
                  </a:lnTo>
                  <a:lnTo>
                    <a:pt x="788" y="1353"/>
                  </a:lnTo>
                  <a:lnTo>
                    <a:pt x="778" y="1353"/>
                  </a:lnTo>
                  <a:lnTo>
                    <a:pt x="762" y="1348"/>
                  </a:lnTo>
                  <a:lnTo>
                    <a:pt x="762" y="1380"/>
                  </a:lnTo>
                  <a:lnTo>
                    <a:pt x="756" y="1385"/>
                  </a:lnTo>
                  <a:lnTo>
                    <a:pt x="751" y="1396"/>
                  </a:lnTo>
                  <a:lnTo>
                    <a:pt x="740" y="1390"/>
                  </a:lnTo>
                  <a:lnTo>
                    <a:pt x="730" y="1396"/>
                  </a:lnTo>
                  <a:lnTo>
                    <a:pt x="714" y="1390"/>
                  </a:lnTo>
                  <a:lnTo>
                    <a:pt x="703" y="1385"/>
                  </a:lnTo>
                  <a:lnTo>
                    <a:pt x="703" y="1364"/>
                  </a:lnTo>
                  <a:lnTo>
                    <a:pt x="703" y="1353"/>
                  </a:lnTo>
                  <a:lnTo>
                    <a:pt x="708" y="1348"/>
                  </a:lnTo>
                  <a:lnTo>
                    <a:pt x="762" y="1348"/>
                  </a:lnTo>
                  <a:lnTo>
                    <a:pt x="794" y="1348"/>
                  </a:lnTo>
                  <a:lnTo>
                    <a:pt x="820" y="1348"/>
                  </a:lnTo>
                  <a:lnTo>
                    <a:pt x="815" y="1369"/>
                  </a:lnTo>
                  <a:lnTo>
                    <a:pt x="820" y="1385"/>
                  </a:lnTo>
                  <a:lnTo>
                    <a:pt x="820" y="1342"/>
                  </a:lnTo>
                  <a:lnTo>
                    <a:pt x="831" y="1342"/>
                  </a:lnTo>
                  <a:lnTo>
                    <a:pt x="836" y="1342"/>
                  </a:lnTo>
                  <a:lnTo>
                    <a:pt x="836" y="1348"/>
                  </a:lnTo>
                  <a:lnTo>
                    <a:pt x="836" y="1369"/>
                  </a:lnTo>
                  <a:lnTo>
                    <a:pt x="836" y="1380"/>
                  </a:lnTo>
                  <a:lnTo>
                    <a:pt x="831" y="1385"/>
                  </a:lnTo>
                  <a:lnTo>
                    <a:pt x="831" y="1374"/>
                  </a:lnTo>
                  <a:lnTo>
                    <a:pt x="831" y="1369"/>
                  </a:lnTo>
                  <a:lnTo>
                    <a:pt x="831" y="1358"/>
                  </a:lnTo>
                  <a:lnTo>
                    <a:pt x="826" y="1348"/>
                  </a:lnTo>
                  <a:lnTo>
                    <a:pt x="826" y="1374"/>
                  </a:lnTo>
                  <a:lnTo>
                    <a:pt x="826" y="1390"/>
                  </a:lnTo>
                  <a:lnTo>
                    <a:pt x="820" y="1390"/>
                  </a:lnTo>
                  <a:lnTo>
                    <a:pt x="815" y="1396"/>
                  </a:lnTo>
                  <a:lnTo>
                    <a:pt x="826" y="1396"/>
                  </a:lnTo>
                  <a:lnTo>
                    <a:pt x="836" y="1396"/>
                  </a:lnTo>
                  <a:lnTo>
                    <a:pt x="836" y="1428"/>
                  </a:lnTo>
                  <a:lnTo>
                    <a:pt x="836" y="1449"/>
                  </a:lnTo>
                  <a:lnTo>
                    <a:pt x="831" y="1460"/>
                  </a:lnTo>
                  <a:lnTo>
                    <a:pt x="836" y="1476"/>
                  </a:lnTo>
                  <a:lnTo>
                    <a:pt x="836" y="1497"/>
                  </a:lnTo>
                  <a:lnTo>
                    <a:pt x="831" y="1534"/>
                  </a:lnTo>
                  <a:lnTo>
                    <a:pt x="826" y="1529"/>
                  </a:lnTo>
                  <a:lnTo>
                    <a:pt x="815" y="1529"/>
                  </a:lnTo>
                  <a:lnTo>
                    <a:pt x="804" y="1529"/>
                  </a:lnTo>
                  <a:lnTo>
                    <a:pt x="804" y="1534"/>
                  </a:lnTo>
                  <a:lnTo>
                    <a:pt x="815" y="1534"/>
                  </a:lnTo>
                  <a:lnTo>
                    <a:pt x="826" y="1534"/>
                  </a:lnTo>
                  <a:lnTo>
                    <a:pt x="826" y="1540"/>
                  </a:lnTo>
                  <a:lnTo>
                    <a:pt x="831" y="1545"/>
                  </a:lnTo>
                  <a:lnTo>
                    <a:pt x="836" y="1550"/>
                  </a:lnTo>
                  <a:lnTo>
                    <a:pt x="831" y="1561"/>
                  </a:lnTo>
                  <a:lnTo>
                    <a:pt x="826" y="1561"/>
                  </a:lnTo>
                  <a:lnTo>
                    <a:pt x="831" y="1572"/>
                  </a:lnTo>
                  <a:lnTo>
                    <a:pt x="831" y="1587"/>
                  </a:lnTo>
                  <a:lnTo>
                    <a:pt x="820" y="1587"/>
                  </a:lnTo>
                  <a:lnTo>
                    <a:pt x="820" y="1582"/>
                  </a:lnTo>
                  <a:lnTo>
                    <a:pt x="820" y="1577"/>
                  </a:lnTo>
                  <a:lnTo>
                    <a:pt x="820" y="1572"/>
                  </a:lnTo>
                  <a:lnTo>
                    <a:pt x="815" y="1577"/>
                  </a:lnTo>
                  <a:lnTo>
                    <a:pt x="815" y="1587"/>
                  </a:lnTo>
                  <a:lnTo>
                    <a:pt x="826" y="1593"/>
                  </a:lnTo>
                  <a:lnTo>
                    <a:pt x="831" y="1593"/>
                  </a:lnTo>
                  <a:lnTo>
                    <a:pt x="831" y="1598"/>
                  </a:lnTo>
                  <a:lnTo>
                    <a:pt x="831" y="1614"/>
                  </a:lnTo>
                  <a:lnTo>
                    <a:pt x="831" y="1625"/>
                  </a:lnTo>
                  <a:lnTo>
                    <a:pt x="831" y="1630"/>
                  </a:lnTo>
                  <a:lnTo>
                    <a:pt x="820" y="1635"/>
                  </a:lnTo>
                  <a:lnTo>
                    <a:pt x="815" y="1641"/>
                  </a:lnTo>
                  <a:lnTo>
                    <a:pt x="820" y="1646"/>
                  </a:lnTo>
                  <a:lnTo>
                    <a:pt x="826" y="1641"/>
                  </a:lnTo>
                  <a:lnTo>
                    <a:pt x="826" y="1635"/>
                  </a:lnTo>
                  <a:lnTo>
                    <a:pt x="831" y="1641"/>
                  </a:lnTo>
                  <a:lnTo>
                    <a:pt x="831" y="1646"/>
                  </a:lnTo>
                  <a:lnTo>
                    <a:pt x="826" y="1641"/>
                  </a:lnTo>
                  <a:lnTo>
                    <a:pt x="826" y="1646"/>
                  </a:lnTo>
                  <a:lnTo>
                    <a:pt x="831" y="1667"/>
                  </a:lnTo>
                  <a:lnTo>
                    <a:pt x="831" y="1678"/>
                  </a:lnTo>
                  <a:lnTo>
                    <a:pt x="826" y="1689"/>
                  </a:lnTo>
                  <a:lnTo>
                    <a:pt x="831" y="1747"/>
                  </a:lnTo>
                  <a:lnTo>
                    <a:pt x="831" y="1779"/>
                  </a:lnTo>
                  <a:lnTo>
                    <a:pt x="826" y="1801"/>
                  </a:lnTo>
                  <a:lnTo>
                    <a:pt x="826" y="1811"/>
                  </a:lnTo>
                  <a:lnTo>
                    <a:pt x="831" y="1817"/>
                  </a:lnTo>
                  <a:lnTo>
                    <a:pt x="831" y="1843"/>
                  </a:lnTo>
                  <a:lnTo>
                    <a:pt x="826" y="1870"/>
                  </a:lnTo>
                  <a:lnTo>
                    <a:pt x="826" y="1896"/>
                  </a:lnTo>
                  <a:lnTo>
                    <a:pt x="831" y="1923"/>
                  </a:lnTo>
                  <a:lnTo>
                    <a:pt x="826" y="1923"/>
                  </a:lnTo>
                  <a:lnTo>
                    <a:pt x="826" y="1928"/>
                  </a:lnTo>
                  <a:lnTo>
                    <a:pt x="820" y="1934"/>
                  </a:lnTo>
                  <a:lnTo>
                    <a:pt x="820" y="1944"/>
                  </a:lnTo>
                  <a:lnTo>
                    <a:pt x="820" y="1950"/>
                  </a:lnTo>
                  <a:lnTo>
                    <a:pt x="815" y="1955"/>
                  </a:lnTo>
                  <a:lnTo>
                    <a:pt x="815" y="1944"/>
                  </a:lnTo>
                  <a:lnTo>
                    <a:pt x="810" y="1944"/>
                  </a:lnTo>
                  <a:lnTo>
                    <a:pt x="804" y="1944"/>
                  </a:lnTo>
                  <a:lnTo>
                    <a:pt x="799" y="1944"/>
                  </a:lnTo>
                  <a:lnTo>
                    <a:pt x="799" y="1950"/>
                  </a:lnTo>
                  <a:lnTo>
                    <a:pt x="799" y="1955"/>
                  </a:lnTo>
                  <a:lnTo>
                    <a:pt x="794" y="1955"/>
                  </a:lnTo>
                  <a:lnTo>
                    <a:pt x="794" y="1944"/>
                  </a:lnTo>
                  <a:lnTo>
                    <a:pt x="788" y="1939"/>
                  </a:lnTo>
                  <a:lnTo>
                    <a:pt x="794" y="1939"/>
                  </a:lnTo>
                  <a:lnTo>
                    <a:pt x="799" y="1934"/>
                  </a:lnTo>
                  <a:lnTo>
                    <a:pt x="788" y="1928"/>
                  </a:lnTo>
                  <a:lnTo>
                    <a:pt x="778" y="1923"/>
                  </a:lnTo>
                  <a:lnTo>
                    <a:pt x="778" y="1918"/>
                  </a:lnTo>
                  <a:lnTo>
                    <a:pt x="783" y="1918"/>
                  </a:lnTo>
                  <a:lnTo>
                    <a:pt x="788" y="1912"/>
                  </a:lnTo>
                  <a:lnTo>
                    <a:pt x="783" y="1891"/>
                  </a:lnTo>
                  <a:lnTo>
                    <a:pt x="783" y="1859"/>
                  </a:lnTo>
                  <a:lnTo>
                    <a:pt x="788" y="1806"/>
                  </a:lnTo>
                  <a:lnTo>
                    <a:pt x="799" y="1801"/>
                  </a:lnTo>
                  <a:lnTo>
                    <a:pt x="810" y="1806"/>
                  </a:lnTo>
                  <a:lnTo>
                    <a:pt x="804" y="1795"/>
                  </a:lnTo>
                  <a:lnTo>
                    <a:pt x="799" y="1801"/>
                  </a:lnTo>
                  <a:lnTo>
                    <a:pt x="788" y="1801"/>
                  </a:lnTo>
                  <a:lnTo>
                    <a:pt x="788" y="1795"/>
                  </a:lnTo>
                  <a:lnTo>
                    <a:pt x="794" y="1603"/>
                  </a:lnTo>
                  <a:lnTo>
                    <a:pt x="794" y="1428"/>
                  </a:lnTo>
                  <a:lnTo>
                    <a:pt x="746" y="1428"/>
                  </a:lnTo>
                  <a:lnTo>
                    <a:pt x="740" y="1811"/>
                  </a:lnTo>
                  <a:lnTo>
                    <a:pt x="730" y="2179"/>
                  </a:lnTo>
                  <a:lnTo>
                    <a:pt x="730" y="2189"/>
                  </a:lnTo>
                  <a:lnTo>
                    <a:pt x="730" y="2184"/>
                  </a:lnTo>
                  <a:lnTo>
                    <a:pt x="735" y="2163"/>
                  </a:lnTo>
                  <a:lnTo>
                    <a:pt x="735" y="2094"/>
                  </a:lnTo>
                  <a:lnTo>
                    <a:pt x="735" y="2056"/>
                  </a:lnTo>
                  <a:lnTo>
                    <a:pt x="740" y="2019"/>
                  </a:lnTo>
                  <a:lnTo>
                    <a:pt x="740" y="2046"/>
                  </a:lnTo>
                  <a:lnTo>
                    <a:pt x="740" y="2072"/>
                  </a:lnTo>
                  <a:lnTo>
                    <a:pt x="740" y="2104"/>
                  </a:lnTo>
                  <a:lnTo>
                    <a:pt x="740" y="2131"/>
                  </a:lnTo>
                  <a:lnTo>
                    <a:pt x="746" y="2125"/>
                  </a:lnTo>
                  <a:lnTo>
                    <a:pt x="740" y="2120"/>
                  </a:lnTo>
                  <a:lnTo>
                    <a:pt x="740" y="2115"/>
                  </a:lnTo>
                  <a:lnTo>
                    <a:pt x="746" y="2109"/>
                  </a:lnTo>
                  <a:lnTo>
                    <a:pt x="767" y="2115"/>
                  </a:lnTo>
                  <a:lnTo>
                    <a:pt x="767" y="2088"/>
                  </a:lnTo>
                  <a:lnTo>
                    <a:pt x="767" y="2072"/>
                  </a:lnTo>
                  <a:lnTo>
                    <a:pt x="772" y="2067"/>
                  </a:lnTo>
                  <a:lnTo>
                    <a:pt x="778" y="2062"/>
                  </a:lnTo>
                  <a:lnTo>
                    <a:pt x="783" y="2067"/>
                  </a:lnTo>
                  <a:lnTo>
                    <a:pt x="783" y="2072"/>
                  </a:lnTo>
                  <a:lnTo>
                    <a:pt x="804" y="2067"/>
                  </a:lnTo>
                  <a:lnTo>
                    <a:pt x="815" y="2067"/>
                  </a:lnTo>
                  <a:lnTo>
                    <a:pt x="820" y="2062"/>
                  </a:lnTo>
                  <a:lnTo>
                    <a:pt x="826" y="2067"/>
                  </a:lnTo>
                  <a:lnTo>
                    <a:pt x="842" y="2072"/>
                  </a:lnTo>
                  <a:lnTo>
                    <a:pt x="842" y="2062"/>
                  </a:lnTo>
                  <a:lnTo>
                    <a:pt x="842" y="2056"/>
                  </a:lnTo>
                  <a:lnTo>
                    <a:pt x="842" y="2051"/>
                  </a:lnTo>
                  <a:lnTo>
                    <a:pt x="836" y="2056"/>
                  </a:lnTo>
                  <a:lnTo>
                    <a:pt x="826" y="2056"/>
                  </a:lnTo>
                  <a:lnTo>
                    <a:pt x="794" y="2056"/>
                  </a:lnTo>
                  <a:lnTo>
                    <a:pt x="767" y="2062"/>
                  </a:lnTo>
                  <a:lnTo>
                    <a:pt x="762" y="2067"/>
                  </a:lnTo>
                  <a:lnTo>
                    <a:pt x="762" y="2072"/>
                  </a:lnTo>
                  <a:lnTo>
                    <a:pt x="751" y="2072"/>
                  </a:lnTo>
                  <a:lnTo>
                    <a:pt x="746" y="2072"/>
                  </a:lnTo>
                  <a:lnTo>
                    <a:pt x="746" y="2062"/>
                  </a:lnTo>
                  <a:lnTo>
                    <a:pt x="746" y="2056"/>
                  </a:lnTo>
                  <a:lnTo>
                    <a:pt x="746" y="2051"/>
                  </a:lnTo>
                  <a:lnTo>
                    <a:pt x="767" y="2056"/>
                  </a:lnTo>
                  <a:lnTo>
                    <a:pt x="767" y="2046"/>
                  </a:lnTo>
                  <a:lnTo>
                    <a:pt x="772" y="2035"/>
                  </a:lnTo>
                  <a:lnTo>
                    <a:pt x="911" y="2035"/>
                  </a:lnTo>
                  <a:lnTo>
                    <a:pt x="980" y="2035"/>
                  </a:lnTo>
                  <a:lnTo>
                    <a:pt x="1060" y="2040"/>
                  </a:lnTo>
                  <a:lnTo>
                    <a:pt x="1055" y="2072"/>
                  </a:lnTo>
                  <a:lnTo>
                    <a:pt x="1049" y="2094"/>
                  </a:lnTo>
                  <a:lnTo>
                    <a:pt x="1055" y="2109"/>
                  </a:lnTo>
                  <a:lnTo>
                    <a:pt x="1044" y="2120"/>
                  </a:lnTo>
                  <a:lnTo>
                    <a:pt x="1033" y="2120"/>
                  </a:lnTo>
                  <a:lnTo>
                    <a:pt x="1028" y="2115"/>
                  </a:lnTo>
                  <a:lnTo>
                    <a:pt x="1028" y="2109"/>
                  </a:lnTo>
                  <a:lnTo>
                    <a:pt x="1023" y="2088"/>
                  </a:lnTo>
                  <a:lnTo>
                    <a:pt x="1023" y="2067"/>
                  </a:lnTo>
                  <a:lnTo>
                    <a:pt x="1028" y="2062"/>
                  </a:lnTo>
                  <a:lnTo>
                    <a:pt x="1039" y="2062"/>
                  </a:lnTo>
                  <a:lnTo>
                    <a:pt x="1044" y="2062"/>
                  </a:lnTo>
                  <a:lnTo>
                    <a:pt x="1049" y="2062"/>
                  </a:lnTo>
                  <a:lnTo>
                    <a:pt x="991" y="2062"/>
                  </a:lnTo>
                  <a:lnTo>
                    <a:pt x="959" y="2062"/>
                  </a:lnTo>
                  <a:lnTo>
                    <a:pt x="938" y="2062"/>
                  </a:lnTo>
                  <a:lnTo>
                    <a:pt x="948" y="2088"/>
                  </a:lnTo>
                  <a:lnTo>
                    <a:pt x="959" y="2104"/>
                  </a:lnTo>
                  <a:lnTo>
                    <a:pt x="964" y="2088"/>
                  </a:lnTo>
                  <a:lnTo>
                    <a:pt x="970" y="2088"/>
                  </a:lnTo>
                  <a:lnTo>
                    <a:pt x="975" y="2088"/>
                  </a:lnTo>
                  <a:lnTo>
                    <a:pt x="980" y="2083"/>
                  </a:lnTo>
                  <a:lnTo>
                    <a:pt x="980" y="2072"/>
                  </a:lnTo>
                  <a:lnTo>
                    <a:pt x="980" y="2067"/>
                  </a:lnTo>
                  <a:lnTo>
                    <a:pt x="985" y="2062"/>
                  </a:lnTo>
                  <a:lnTo>
                    <a:pt x="991" y="2067"/>
                  </a:lnTo>
                  <a:lnTo>
                    <a:pt x="980" y="2094"/>
                  </a:lnTo>
                  <a:lnTo>
                    <a:pt x="985" y="2094"/>
                  </a:lnTo>
                  <a:lnTo>
                    <a:pt x="991" y="2099"/>
                  </a:lnTo>
                  <a:lnTo>
                    <a:pt x="985" y="2104"/>
                  </a:lnTo>
                  <a:lnTo>
                    <a:pt x="980" y="2104"/>
                  </a:lnTo>
                  <a:lnTo>
                    <a:pt x="980" y="2109"/>
                  </a:lnTo>
                  <a:lnTo>
                    <a:pt x="980" y="2120"/>
                  </a:lnTo>
                  <a:lnTo>
                    <a:pt x="991" y="2120"/>
                  </a:lnTo>
                  <a:lnTo>
                    <a:pt x="991" y="2131"/>
                  </a:lnTo>
                  <a:lnTo>
                    <a:pt x="991" y="2136"/>
                  </a:lnTo>
                  <a:lnTo>
                    <a:pt x="980" y="2141"/>
                  </a:lnTo>
                  <a:lnTo>
                    <a:pt x="985" y="2131"/>
                  </a:lnTo>
                  <a:lnTo>
                    <a:pt x="980" y="2125"/>
                  </a:lnTo>
                  <a:lnTo>
                    <a:pt x="975" y="2125"/>
                  </a:lnTo>
                  <a:lnTo>
                    <a:pt x="975" y="2131"/>
                  </a:lnTo>
                  <a:lnTo>
                    <a:pt x="975" y="2141"/>
                  </a:lnTo>
                  <a:lnTo>
                    <a:pt x="985" y="2141"/>
                  </a:lnTo>
                  <a:lnTo>
                    <a:pt x="991" y="2141"/>
                  </a:lnTo>
                  <a:lnTo>
                    <a:pt x="1007" y="2131"/>
                  </a:lnTo>
                  <a:lnTo>
                    <a:pt x="1012" y="2131"/>
                  </a:lnTo>
                  <a:lnTo>
                    <a:pt x="1017" y="2136"/>
                  </a:lnTo>
                  <a:lnTo>
                    <a:pt x="1017" y="2152"/>
                  </a:lnTo>
                  <a:lnTo>
                    <a:pt x="1017" y="2157"/>
                  </a:lnTo>
                  <a:lnTo>
                    <a:pt x="1023" y="2163"/>
                  </a:lnTo>
                  <a:lnTo>
                    <a:pt x="1033" y="2163"/>
                  </a:lnTo>
                  <a:lnTo>
                    <a:pt x="1055" y="2163"/>
                  </a:lnTo>
                  <a:lnTo>
                    <a:pt x="1049" y="2189"/>
                  </a:lnTo>
                  <a:lnTo>
                    <a:pt x="1049" y="2216"/>
                  </a:lnTo>
                  <a:lnTo>
                    <a:pt x="1049" y="2243"/>
                  </a:lnTo>
                  <a:lnTo>
                    <a:pt x="1044" y="2269"/>
                  </a:lnTo>
                  <a:lnTo>
                    <a:pt x="1049" y="2269"/>
                  </a:lnTo>
                  <a:lnTo>
                    <a:pt x="1049" y="2280"/>
                  </a:lnTo>
                  <a:lnTo>
                    <a:pt x="1044" y="2275"/>
                  </a:lnTo>
                  <a:lnTo>
                    <a:pt x="1049" y="2301"/>
                  </a:lnTo>
                  <a:lnTo>
                    <a:pt x="1044" y="2328"/>
                  </a:lnTo>
                  <a:lnTo>
                    <a:pt x="1044" y="2360"/>
                  </a:lnTo>
                  <a:lnTo>
                    <a:pt x="1049" y="2381"/>
                  </a:lnTo>
                  <a:lnTo>
                    <a:pt x="1044" y="2386"/>
                  </a:lnTo>
                  <a:lnTo>
                    <a:pt x="1044" y="2397"/>
                  </a:lnTo>
                  <a:lnTo>
                    <a:pt x="1044" y="2408"/>
                  </a:lnTo>
                  <a:lnTo>
                    <a:pt x="1049" y="2418"/>
                  </a:lnTo>
                  <a:lnTo>
                    <a:pt x="1044" y="2424"/>
                  </a:lnTo>
                  <a:lnTo>
                    <a:pt x="1039" y="2429"/>
                  </a:lnTo>
                  <a:lnTo>
                    <a:pt x="1044" y="2440"/>
                  </a:lnTo>
                  <a:lnTo>
                    <a:pt x="1044" y="2450"/>
                  </a:lnTo>
                  <a:lnTo>
                    <a:pt x="1044" y="2461"/>
                  </a:lnTo>
                  <a:lnTo>
                    <a:pt x="1044" y="2477"/>
                  </a:lnTo>
                  <a:lnTo>
                    <a:pt x="1076" y="2477"/>
                  </a:lnTo>
                  <a:lnTo>
                    <a:pt x="1081" y="2323"/>
                  </a:lnTo>
                  <a:lnTo>
                    <a:pt x="1081" y="2248"/>
                  </a:lnTo>
                  <a:lnTo>
                    <a:pt x="1081" y="2211"/>
                  </a:lnTo>
                  <a:lnTo>
                    <a:pt x="1087" y="2179"/>
                  </a:lnTo>
                  <a:close/>
                  <a:moveTo>
                    <a:pt x="474" y="794"/>
                  </a:moveTo>
                  <a:lnTo>
                    <a:pt x="474" y="794"/>
                  </a:lnTo>
                  <a:lnTo>
                    <a:pt x="474" y="778"/>
                  </a:lnTo>
                  <a:lnTo>
                    <a:pt x="479" y="773"/>
                  </a:lnTo>
                  <a:lnTo>
                    <a:pt x="490" y="773"/>
                  </a:lnTo>
                  <a:lnTo>
                    <a:pt x="485" y="783"/>
                  </a:lnTo>
                  <a:lnTo>
                    <a:pt x="490" y="794"/>
                  </a:lnTo>
                  <a:lnTo>
                    <a:pt x="485" y="794"/>
                  </a:lnTo>
                  <a:lnTo>
                    <a:pt x="479" y="794"/>
                  </a:lnTo>
                  <a:lnTo>
                    <a:pt x="474" y="794"/>
                  </a:lnTo>
                  <a:close/>
                  <a:moveTo>
                    <a:pt x="485" y="836"/>
                  </a:moveTo>
                  <a:lnTo>
                    <a:pt x="485" y="836"/>
                  </a:lnTo>
                  <a:lnTo>
                    <a:pt x="485" y="831"/>
                  </a:lnTo>
                  <a:lnTo>
                    <a:pt x="485" y="826"/>
                  </a:lnTo>
                  <a:lnTo>
                    <a:pt x="490" y="826"/>
                  </a:lnTo>
                  <a:lnTo>
                    <a:pt x="490" y="831"/>
                  </a:lnTo>
                  <a:lnTo>
                    <a:pt x="490" y="842"/>
                  </a:lnTo>
                  <a:lnTo>
                    <a:pt x="485" y="842"/>
                  </a:lnTo>
                  <a:lnTo>
                    <a:pt x="479" y="842"/>
                  </a:lnTo>
                  <a:lnTo>
                    <a:pt x="479" y="831"/>
                  </a:lnTo>
                  <a:lnTo>
                    <a:pt x="474" y="820"/>
                  </a:lnTo>
                  <a:lnTo>
                    <a:pt x="479" y="820"/>
                  </a:lnTo>
                  <a:lnTo>
                    <a:pt x="485" y="815"/>
                  </a:lnTo>
                  <a:lnTo>
                    <a:pt x="490" y="815"/>
                  </a:lnTo>
                  <a:lnTo>
                    <a:pt x="485" y="820"/>
                  </a:lnTo>
                  <a:lnTo>
                    <a:pt x="479" y="826"/>
                  </a:lnTo>
                  <a:lnTo>
                    <a:pt x="479" y="831"/>
                  </a:lnTo>
                  <a:lnTo>
                    <a:pt x="485" y="836"/>
                  </a:lnTo>
                  <a:close/>
                  <a:moveTo>
                    <a:pt x="693" y="762"/>
                  </a:moveTo>
                  <a:lnTo>
                    <a:pt x="693" y="762"/>
                  </a:lnTo>
                  <a:lnTo>
                    <a:pt x="698" y="762"/>
                  </a:lnTo>
                  <a:lnTo>
                    <a:pt x="698" y="773"/>
                  </a:lnTo>
                  <a:lnTo>
                    <a:pt x="698" y="789"/>
                  </a:lnTo>
                  <a:lnTo>
                    <a:pt x="693" y="783"/>
                  </a:lnTo>
                  <a:lnTo>
                    <a:pt x="693" y="778"/>
                  </a:lnTo>
                  <a:lnTo>
                    <a:pt x="698" y="767"/>
                  </a:lnTo>
                  <a:lnTo>
                    <a:pt x="693" y="767"/>
                  </a:lnTo>
                  <a:lnTo>
                    <a:pt x="687" y="773"/>
                  </a:lnTo>
                  <a:lnTo>
                    <a:pt x="687" y="789"/>
                  </a:lnTo>
                  <a:lnTo>
                    <a:pt x="682" y="789"/>
                  </a:lnTo>
                  <a:lnTo>
                    <a:pt x="671" y="789"/>
                  </a:lnTo>
                  <a:lnTo>
                    <a:pt x="682" y="783"/>
                  </a:lnTo>
                  <a:lnTo>
                    <a:pt x="682" y="778"/>
                  </a:lnTo>
                  <a:lnTo>
                    <a:pt x="687" y="778"/>
                  </a:lnTo>
                  <a:lnTo>
                    <a:pt x="682" y="767"/>
                  </a:lnTo>
                  <a:lnTo>
                    <a:pt x="677" y="767"/>
                  </a:lnTo>
                  <a:lnTo>
                    <a:pt x="671" y="767"/>
                  </a:lnTo>
                  <a:lnTo>
                    <a:pt x="677" y="773"/>
                  </a:lnTo>
                  <a:lnTo>
                    <a:pt x="682" y="773"/>
                  </a:lnTo>
                  <a:lnTo>
                    <a:pt x="682" y="778"/>
                  </a:lnTo>
                  <a:lnTo>
                    <a:pt x="677" y="783"/>
                  </a:lnTo>
                  <a:lnTo>
                    <a:pt x="671" y="783"/>
                  </a:lnTo>
                  <a:lnTo>
                    <a:pt x="666" y="789"/>
                  </a:lnTo>
                  <a:lnTo>
                    <a:pt x="666" y="778"/>
                  </a:lnTo>
                  <a:lnTo>
                    <a:pt x="671" y="767"/>
                  </a:lnTo>
                  <a:lnTo>
                    <a:pt x="693" y="762"/>
                  </a:lnTo>
                  <a:close/>
                  <a:moveTo>
                    <a:pt x="650" y="597"/>
                  </a:moveTo>
                  <a:lnTo>
                    <a:pt x="650" y="597"/>
                  </a:lnTo>
                  <a:lnTo>
                    <a:pt x="655" y="602"/>
                  </a:lnTo>
                  <a:lnTo>
                    <a:pt x="655" y="613"/>
                  </a:lnTo>
                  <a:lnTo>
                    <a:pt x="650" y="613"/>
                  </a:lnTo>
                  <a:lnTo>
                    <a:pt x="645" y="613"/>
                  </a:lnTo>
                  <a:lnTo>
                    <a:pt x="650" y="607"/>
                  </a:lnTo>
                  <a:lnTo>
                    <a:pt x="650" y="597"/>
                  </a:lnTo>
                  <a:close/>
                  <a:moveTo>
                    <a:pt x="655" y="575"/>
                  </a:moveTo>
                  <a:lnTo>
                    <a:pt x="655" y="575"/>
                  </a:lnTo>
                  <a:lnTo>
                    <a:pt x="661" y="575"/>
                  </a:lnTo>
                  <a:lnTo>
                    <a:pt x="661" y="581"/>
                  </a:lnTo>
                  <a:lnTo>
                    <a:pt x="661" y="591"/>
                  </a:lnTo>
                  <a:lnTo>
                    <a:pt x="655" y="586"/>
                  </a:lnTo>
                  <a:lnTo>
                    <a:pt x="655" y="575"/>
                  </a:lnTo>
                  <a:close/>
                  <a:moveTo>
                    <a:pt x="661" y="570"/>
                  </a:moveTo>
                  <a:lnTo>
                    <a:pt x="661" y="570"/>
                  </a:lnTo>
                  <a:lnTo>
                    <a:pt x="661" y="565"/>
                  </a:lnTo>
                  <a:lnTo>
                    <a:pt x="671" y="560"/>
                  </a:lnTo>
                  <a:lnTo>
                    <a:pt x="666" y="570"/>
                  </a:lnTo>
                  <a:lnTo>
                    <a:pt x="661" y="570"/>
                  </a:lnTo>
                  <a:close/>
                  <a:moveTo>
                    <a:pt x="671" y="538"/>
                  </a:moveTo>
                  <a:lnTo>
                    <a:pt x="671" y="538"/>
                  </a:lnTo>
                  <a:lnTo>
                    <a:pt x="655" y="533"/>
                  </a:lnTo>
                  <a:lnTo>
                    <a:pt x="639" y="528"/>
                  </a:lnTo>
                  <a:lnTo>
                    <a:pt x="634" y="512"/>
                  </a:lnTo>
                  <a:lnTo>
                    <a:pt x="629" y="496"/>
                  </a:lnTo>
                  <a:lnTo>
                    <a:pt x="639" y="512"/>
                  </a:lnTo>
                  <a:lnTo>
                    <a:pt x="650" y="517"/>
                  </a:lnTo>
                  <a:lnTo>
                    <a:pt x="661" y="528"/>
                  </a:lnTo>
                  <a:lnTo>
                    <a:pt x="671" y="538"/>
                  </a:lnTo>
                  <a:close/>
                  <a:moveTo>
                    <a:pt x="629" y="554"/>
                  </a:moveTo>
                  <a:lnTo>
                    <a:pt x="629" y="554"/>
                  </a:lnTo>
                  <a:lnTo>
                    <a:pt x="661" y="560"/>
                  </a:lnTo>
                  <a:lnTo>
                    <a:pt x="645" y="565"/>
                  </a:lnTo>
                  <a:lnTo>
                    <a:pt x="629" y="570"/>
                  </a:lnTo>
                  <a:lnTo>
                    <a:pt x="629" y="565"/>
                  </a:lnTo>
                  <a:lnTo>
                    <a:pt x="629" y="560"/>
                  </a:lnTo>
                  <a:lnTo>
                    <a:pt x="629" y="554"/>
                  </a:lnTo>
                  <a:close/>
                  <a:moveTo>
                    <a:pt x="618" y="602"/>
                  </a:moveTo>
                  <a:lnTo>
                    <a:pt x="618" y="602"/>
                  </a:lnTo>
                  <a:lnTo>
                    <a:pt x="623" y="607"/>
                  </a:lnTo>
                  <a:lnTo>
                    <a:pt x="629" y="613"/>
                  </a:lnTo>
                  <a:lnTo>
                    <a:pt x="618" y="613"/>
                  </a:lnTo>
                  <a:lnTo>
                    <a:pt x="618" y="602"/>
                  </a:lnTo>
                  <a:close/>
                  <a:moveTo>
                    <a:pt x="613" y="346"/>
                  </a:moveTo>
                  <a:lnTo>
                    <a:pt x="613" y="346"/>
                  </a:lnTo>
                  <a:lnTo>
                    <a:pt x="613" y="325"/>
                  </a:lnTo>
                  <a:lnTo>
                    <a:pt x="618" y="325"/>
                  </a:lnTo>
                  <a:lnTo>
                    <a:pt x="618" y="336"/>
                  </a:lnTo>
                  <a:lnTo>
                    <a:pt x="618" y="341"/>
                  </a:lnTo>
                  <a:lnTo>
                    <a:pt x="613" y="346"/>
                  </a:lnTo>
                  <a:close/>
                  <a:moveTo>
                    <a:pt x="629" y="570"/>
                  </a:moveTo>
                  <a:lnTo>
                    <a:pt x="629" y="570"/>
                  </a:lnTo>
                  <a:lnTo>
                    <a:pt x="634" y="575"/>
                  </a:lnTo>
                  <a:lnTo>
                    <a:pt x="634" y="581"/>
                  </a:lnTo>
                  <a:lnTo>
                    <a:pt x="629" y="591"/>
                  </a:lnTo>
                  <a:lnTo>
                    <a:pt x="623" y="586"/>
                  </a:lnTo>
                  <a:lnTo>
                    <a:pt x="623" y="581"/>
                  </a:lnTo>
                  <a:lnTo>
                    <a:pt x="629" y="570"/>
                  </a:lnTo>
                  <a:close/>
                  <a:moveTo>
                    <a:pt x="629" y="6"/>
                  </a:moveTo>
                  <a:lnTo>
                    <a:pt x="629" y="6"/>
                  </a:lnTo>
                  <a:lnTo>
                    <a:pt x="623" y="22"/>
                  </a:lnTo>
                  <a:lnTo>
                    <a:pt x="623" y="43"/>
                  </a:lnTo>
                  <a:lnTo>
                    <a:pt x="623" y="59"/>
                  </a:lnTo>
                  <a:lnTo>
                    <a:pt x="618" y="69"/>
                  </a:lnTo>
                  <a:lnTo>
                    <a:pt x="618" y="32"/>
                  </a:lnTo>
                  <a:lnTo>
                    <a:pt x="618" y="22"/>
                  </a:lnTo>
                  <a:lnTo>
                    <a:pt x="629" y="6"/>
                  </a:lnTo>
                  <a:close/>
                  <a:moveTo>
                    <a:pt x="618" y="181"/>
                  </a:moveTo>
                  <a:lnTo>
                    <a:pt x="618" y="181"/>
                  </a:lnTo>
                  <a:lnTo>
                    <a:pt x="623" y="187"/>
                  </a:lnTo>
                  <a:lnTo>
                    <a:pt x="629" y="197"/>
                  </a:lnTo>
                  <a:lnTo>
                    <a:pt x="623" y="197"/>
                  </a:lnTo>
                  <a:lnTo>
                    <a:pt x="618" y="203"/>
                  </a:lnTo>
                  <a:lnTo>
                    <a:pt x="613" y="192"/>
                  </a:lnTo>
                  <a:lnTo>
                    <a:pt x="618" y="181"/>
                  </a:lnTo>
                  <a:close/>
                  <a:moveTo>
                    <a:pt x="618" y="219"/>
                  </a:moveTo>
                  <a:lnTo>
                    <a:pt x="618" y="219"/>
                  </a:lnTo>
                  <a:lnTo>
                    <a:pt x="623" y="219"/>
                  </a:lnTo>
                  <a:lnTo>
                    <a:pt x="618" y="229"/>
                  </a:lnTo>
                  <a:lnTo>
                    <a:pt x="618" y="235"/>
                  </a:lnTo>
                  <a:lnTo>
                    <a:pt x="618" y="240"/>
                  </a:lnTo>
                  <a:lnTo>
                    <a:pt x="613" y="240"/>
                  </a:lnTo>
                  <a:lnTo>
                    <a:pt x="613" y="229"/>
                  </a:lnTo>
                  <a:lnTo>
                    <a:pt x="618" y="219"/>
                  </a:lnTo>
                  <a:close/>
                  <a:moveTo>
                    <a:pt x="613" y="251"/>
                  </a:moveTo>
                  <a:lnTo>
                    <a:pt x="613" y="251"/>
                  </a:lnTo>
                  <a:lnTo>
                    <a:pt x="618" y="251"/>
                  </a:lnTo>
                  <a:lnTo>
                    <a:pt x="618" y="272"/>
                  </a:lnTo>
                  <a:lnTo>
                    <a:pt x="613" y="272"/>
                  </a:lnTo>
                  <a:lnTo>
                    <a:pt x="613" y="267"/>
                  </a:lnTo>
                  <a:lnTo>
                    <a:pt x="613" y="251"/>
                  </a:lnTo>
                  <a:close/>
                  <a:moveTo>
                    <a:pt x="613" y="283"/>
                  </a:moveTo>
                  <a:lnTo>
                    <a:pt x="613" y="283"/>
                  </a:lnTo>
                  <a:lnTo>
                    <a:pt x="618" y="288"/>
                  </a:lnTo>
                  <a:lnTo>
                    <a:pt x="618" y="293"/>
                  </a:lnTo>
                  <a:lnTo>
                    <a:pt x="613" y="309"/>
                  </a:lnTo>
                  <a:lnTo>
                    <a:pt x="613" y="304"/>
                  </a:lnTo>
                  <a:lnTo>
                    <a:pt x="607" y="299"/>
                  </a:lnTo>
                  <a:lnTo>
                    <a:pt x="613" y="283"/>
                  </a:lnTo>
                  <a:close/>
                  <a:moveTo>
                    <a:pt x="613" y="352"/>
                  </a:moveTo>
                  <a:lnTo>
                    <a:pt x="613" y="352"/>
                  </a:lnTo>
                  <a:lnTo>
                    <a:pt x="613" y="357"/>
                  </a:lnTo>
                  <a:lnTo>
                    <a:pt x="618" y="362"/>
                  </a:lnTo>
                  <a:lnTo>
                    <a:pt x="613" y="368"/>
                  </a:lnTo>
                  <a:lnTo>
                    <a:pt x="607" y="362"/>
                  </a:lnTo>
                  <a:lnTo>
                    <a:pt x="613" y="352"/>
                  </a:lnTo>
                  <a:close/>
                  <a:moveTo>
                    <a:pt x="607" y="560"/>
                  </a:moveTo>
                  <a:lnTo>
                    <a:pt x="607" y="560"/>
                  </a:lnTo>
                  <a:lnTo>
                    <a:pt x="607" y="565"/>
                  </a:lnTo>
                  <a:lnTo>
                    <a:pt x="607" y="570"/>
                  </a:lnTo>
                  <a:lnTo>
                    <a:pt x="597" y="575"/>
                  </a:lnTo>
                  <a:lnTo>
                    <a:pt x="597" y="581"/>
                  </a:lnTo>
                  <a:lnTo>
                    <a:pt x="597" y="591"/>
                  </a:lnTo>
                  <a:lnTo>
                    <a:pt x="591" y="581"/>
                  </a:lnTo>
                  <a:lnTo>
                    <a:pt x="597" y="575"/>
                  </a:lnTo>
                  <a:lnTo>
                    <a:pt x="607" y="560"/>
                  </a:lnTo>
                  <a:close/>
                  <a:moveTo>
                    <a:pt x="586" y="607"/>
                  </a:moveTo>
                  <a:lnTo>
                    <a:pt x="586" y="607"/>
                  </a:lnTo>
                  <a:lnTo>
                    <a:pt x="597" y="607"/>
                  </a:lnTo>
                  <a:lnTo>
                    <a:pt x="602" y="597"/>
                  </a:lnTo>
                  <a:lnTo>
                    <a:pt x="602" y="602"/>
                  </a:lnTo>
                  <a:lnTo>
                    <a:pt x="602" y="607"/>
                  </a:lnTo>
                  <a:lnTo>
                    <a:pt x="597" y="618"/>
                  </a:lnTo>
                  <a:lnTo>
                    <a:pt x="586" y="618"/>
                  </a:lnTo>
                  <a:lnTo>
                    <a:pt x="586" y="607"/>
                  </a:lnTo>
                  <a:close/>
                  <a:moveTo>
                    <a:pt x="586" y="565"/>
                  </a:moveTo>
                  <a:lnTo>
                    <a:pt x="586" y="565"/>
                  </a:lnTo>
                  <a:lnTo>
                    <a:pt x="581" y="565"/>
                  </a:lnTo>
                  <a:lnTo>
                    <a:pt x="575" y="570"/>
                  </a:lnTo>
                  <a:lnTo>
                    <a:pt x="570" y="575"/>
                  </a:lnTo>
                  <a:lnTo>
                    <a:pt x="565" y="575"/>
                  </a:lnTo>
                  <a:lnTo>
                    <a:pt x="565" y="570"/>
                  </a:lnTo>
                  <a:lnTo>
                    <a:pt x="570" y="565"/>
                  </a:lnTo>
                  <a:lnTo>
                    <a:pt x="575" y="560"/>
                  </a:lnTo>
                  <a:lnTo>
                    <a:pt x="586" y="565"/>
                  </a:lnTo>
                  <a:close/>
                  <a:moveTo>
                    <a:pt x="581" y="512"/>
                  </a:moveTo>
                  <a:lnTo>
                    <a:pt x="581" y="512"/>
                  </a:lnTo>
                  <a:lnTo>
                    <a:pt x="581" y="522"/>
                  </a:lnTo>
                  <a:lnTo>
                    <a:pt x="575" y="528"/>
                  </a:lnTo>
                  <a:lnTo>
                    <a:pt x="565" y="533"/>
                  </a:lnTo>
                  <a:lnTo>
                    <a:pt x="559" y="538"/>
                  </a:lnTo>
                  <a:lnTo>
                    <a:pt x="554" y="538"/>
                  </a:lnTo>
                  <a:lnTo>
                    <a:pt x="549" y="538"/>
                  </a:lnTo>
                  <a:lnTo>
                    <a:pt x="565" y="522"/>
                  </a:lnTo>
                  <a:lnTo>
                    <a:pt x="581" y="512"/>
                  </a:lnTo>
                  <a:close/>
                  <a:moveTo>
                    <a:pt x="549" y="613"/>
                  </a:moveTo>
                  <a:lnTo>
                    <a:pt x="549" y="613"/>
                  </a:lnTo>
                  <a:lnTo>
                    <a:pt x="554" y="607"/>
                  </a:lnTo>
                  <a:lnTo>
                    <a:pt x="559" y="613"/>
                  </a:lnTo>
                  <a:lnTo>
                    <a:pt x="559" y="607"/>
                  </a:lnTo>
                  <a:lnTo>
                    <a:pt x="559" y="613"/>
                  </a:lnTo>
                  <a:lnTo>
                    <a:pt x="559" y="618"/>
                  </a:lnTo>
                  <a:lnTo>
                    <a:pt x="554" y="618"/>
                  </a:lnTo>
                  <a:lnTo>
                    <a:pt x="549" y="618"/>
                  </a:lnTo>
                  <a:lnTo>
                    <a:pt x="554" y="613"/>
                  </a:lnTo>
                  <a:lnTo>
                    <a:pt x="549" y="613"/>
                  </a:lnTo>
                  <a:close/>
                  <a:moveTo>
                    <a:pt x="559" y="591"/>
                  </a:moveTo>
                  <a:lnTo>
                    <a:pt x="559" y="591"/>
                  </a:lnTo>
                  <a:lnTo>
                    <a:pt x="554" y="607"/>
                  </a:lnTo>
                  <a:lnTo>
                    <a:pt x="549" y="602"/>
                  </a:lnTo>
                  <a:lnTo>
                    <a:pt x="549" y="597"/>
                  </a:lnTo>
                  <a:lnTo>
                    <a:pt x="554" y="591"/>
                  </a:lnTo>
                  <a:lnTo>
                    <a:pt x="559" y="591"/>
                  </a:lnTo>
                  <a:close/>
                  <a:moveTo>
                    <a:pt x="533" y="570"/>
                  </a:moveTo>
                  <a:lnTo>
                    <a:pt x="533" y="570"/>
                  </a:lnTo>
                  <a:lnTo>
                    <a:pt x="543" y="570"/>
                  </a:lnTo>
                  <a:lnTo>
                    <a:pt x="543" y="581"/>
                  </a:lnTo>
                  <a:lnTo>
                    <a:pt x="533" y="575"/>
                  </a:lnTo>
                  <a:lnTo>
                    <a:pt x="533" y="570"/>
                  </a:lnTo>
                  <a:close/>
                  <a:moveTo>
                    <a:pt x="538" y="773"/>
                  </a:moveTo>
                  <a:lnTo>
                    <a:pt x="538" y="773"/>
                  </a:lnTo>
                  <a:lnTo>
                    <a:pt x="543" y="773"/>
                  </a:lnTo>
                  <a:lnTo>
                    <a:pt x="554" y="773"/>
                  </a:lnTo>
                  <a:lnTo>
                    <a:pt x="570" y="767"/>
                  </a:lnTo>
                  <a:lnTo>
                    <a:pt x="570" y="778"/>
                  </a:lnTo>
                  <a:lnTo>
                    <a:pt x="565" y="778"/>
                  </a:lnTo>
                  <a:lnTo>
                    <a:pt x="559" y="783"/>
                  </a:lnTo>
                  <a:lnTo>
                    <a:pt x="565" y="794"/>
                  </a:lnTo>
                  <a:lnTo>
                    <a:pt x="549" y="794"/>
                  </a:lnTo>
                  <a:lnTo>
                    <a:pt x="538" y="794"/>
                  </a:lnTo>
                  <a:lnTo>
                    <a:pt x="538" y="789"/>
                  </a:lnTo>
                  <a:lnTo>
                    <a:pt x="538" y="773"/>
                  </a:lnTo>
                  <a:close/>
                  <a:moveTo>
                    <a:pt x="522" y="863"/>
                  </a:moveTo>
                  <a:lnTo>
                    <a:pt x="522" y="863"/>
                  </a:lnTo>
                  <a:lnTo>
                    <a:pt x="522" y="852"/>
                  </a:lnTo>
                  <a:lnTo>
                    <a:pt x="522" y="836"/>
                  </a:lnTo>
                  <a:lnTo>
                    <a:pt x="517" y="820"/>
                  </a:lnTo>
                  <a:lnTo>
                    <a:pt x="506" y="826"/>
                  </a:lnTo>
                  <a:lnTo>
                    <a:pt x="501" y="831"/>
                  </a:lnTo>
                  <a:lnTo>
                    <a:pt x="495" y="831"/>
                  </a:lnTo>
                  <a:lnTo>
                    <a:pt x="495" y="826"/>
                  </a:lnTo>
                  <a:lnTo>
                    <a:pt x="495" y="815"/>
                  </a:lnTo>
                  <a:lnTo>
                    <a:pt x="501" y="815"/>
                  </a:lnTo>
                  <a:lnTo>
                    <a:pt x="506" y="815"/>
                  </a:lnTo>
                  <a:lnTo>
                    <a:pt x="511" y="815"/>
                  </a:lnTo>
                  <a:lnTo>
                    <a:pt x="511" y="810"/>
                  </a:lnTo>
                  <a:lnTo>
                    <a:pt x="506" y="810"/>
                  </a:lnTo>
                  <a:lnTo>
                    <a:pt x="490" y="810"/>
                  </a:lnTo>
                  <a:lnTo>
                    <a:pt x="495" y="805"/>
                  </a:lnTo>
                  <a:lnTo>
                    <a:pt x="506" y="805"/>
                  </a:lnTo>
                  <a:lnTo>
                    <a:pt x="522" y="799"/>
                  </a:lnTo>
                  <a:lnTo>
                    <a:pt x="522" y="805"/>
                  </a:lnTo>
                  <a:lnTo>
                    <a:pt x="522" y="810"/>
                  </a:lnTo>
                  <a:lnTo>
                    <a:pt x="517" y="815"/>
                  </a:lnTo>
                  <a:lnTo>
                    <a:pt x="522" y="815"/>
                  </a:lnTo>
                  <a:lnTo>
                    <a:pt x="527" y="810"/>
                  </a:lnTo>
                  <a:lnTo>
                    <a:pt x="522" y="842"/>
                  </a:lnTo>
                  <a:lnTo>
                    <a:pt x="522" y="863"/>
                  </a:lnTo>
                  <a:close/>
                  <a:moveTo>
                    <a:pt x="527" y="778"/>
                  </a:moveTo>
                  <a:lnTo>
                    <a:pt x="527" y="778"/>
                  </a:lnTo>
                  <a:lnTo>
                    <a:pt x="522" y="778"/>
                  </a:lnTo>
                  <a:lnTo>
                    <a:pt x="522" y="783"/>
                  </a:lnTo>
                  <a:lnTo>
                    <a:pt x="522" y="794"/>
                  </a:lnTo>
                  <a:lnTo>
                    <a:pt x="511" y="794"/>
                  </a:lnTo>
                  <a:lnTo>
                    <a:pt x="501" y="799"/>
                  </a:lnTo>
                  <a:lnTo>
                    <a:pt x="495" y="789"/>
                  </a:lnTo>
                  <a:lnTo>
                    <a:pt x="501" y="778"/>
                  </a:lnTo>
                  <a:lnTo>
                    <a:pt x="517" y="778"/>
                  </a:lnTo>
                  <a:lnTo>
                    <a:pt x="511" y="789"/>
                  </a:lnTo>
                  <a:lnTo>
                    <a:pt x="506" y="789"/>
                  </a:lnTo>
                  <a:lnTo>
                    <a:pt x="511" y="789"/>
                  </a:lnTo>
                  <a:lnTo>
                    <a:pt x="517" y="789"/>
                  </a:lnTo>
                  <a:lnTo>
                    <a:pt x="517" y="778"/>
                  </a:lnTo>
                  <a:lnTo>
                    <a:pt x="511" y="778"/>
                  </a:lnTo>
                  <a:lnTo>
                    <a:pt x="506" y="773"/>
                  </a:lnTo>
                  <a:lnTo>
                    <a:pt x="511" y="773"/>
                  </a:lnTo>
                  <a:lnTo>
                    <a:pt x="517" y="773"/>
                  </a:lnTo>
                  <a:lnTo>
                    <a:pt x="522" y="773"/>
                  </a:lnTo>
                  <a:lnTo>
                    <a:pt x="527" y="767"/>
                  </a:lnTo>
                  <a:lnTo>
                    <a:pt x="527" y="783"/>
                  </a:lnTo>
                  <a:lnTo>
                    <a:pt x="527" y="794"/>
                  </a:lnTo>
                  <a:lnTo>
                    <a:pt x="527" y="789"/>
                  </a:lnTo>
                  <a:lnTo>
                    <a:pt x="527" y="778"/>
                  </a:lnTo>
                  <a:close/>
                  <a:moveTo>
                    <a:pt x="554" y="863"/>
                  </a:moveTo>
                  <a:lnTo>
                    <a:pt x="554" y="863"/>
                  </a:lnTo>
                  <a:lnTo>
                    <a:pt x="554" y="842"/>
                  </a:lnTo>
                  <a:lnTo>
                    <a:pt x="554" y="836"/>
                  </a:lnTo>
                  <a:lnTo>
                    <a:pt x="549" y="826"/>
                  </a:lnTo>
                  <a:lnTo>
                    <a:pt x="543" y="826"/>
                  </a:lnTo>
                  <a:lnTo>
                    <a:pt x="538" y="826"/>
                  </a:lnTo>
                  <a:lnTo>
                    <a:pt x="533" y="826"/>
                  </a:lnTo>
                  <a:lnTo>
                    <a:pt x="527" y="826"/>
                  </a:lnTo>
                  <a:lnTo>
                    <a:pt x="533" y="810"/>
                  </a:lnTo>
                  <a:lnTo>
                    <a:pt x="533" y="799"/>
                  </a:lnTo>
                  <a:lnTo>
                    <a:pt x="554" y="799"/>
                  </a:lnTo>
                  <a:lnTo>
                    <a:pt x="565" y="799"/>
                  </a:lnTo>
                  <a:lnTo>
                    <a:pt x="565" y="805"/>
                  </a:lnTo>
                  <a:lnTo>
                    <a:pt x="554" y="810"/>
                  </a:lnTo>
                  <a:lnTo>
                    <a:pt x="533" y="810"/>
                  </a:lnTo>
                  <a:lnTo>
                    <a:pt x="538" y="815"/>
                  </a:lnTo>
                  <a:lnTo>
                    <a:pt x="549" y="815"/>
                  </a:lnTo>
                  <a:lnTo>
                    <a:pt x="554" y="815"/>
                  </a:lnTo>
                  <a:lnTo>
                    <a:pt x="559" y="815"/>
                  </a:lnTo>
                  <a:lnTo>
                    <a:pt x="559" y="858"/>
                  </a:lnTo>
                  <a:lnTo>
                    <a:pt x="554" y="874"/>
                  </a:lnTo>
                  <a:lnTo>
                    <a:pt x="554" y="863"/>
                  </a:lnTo>
                  <a:close/>
                  <a:moveTo>
                    <a:pt x="565" y="895"/>
                  </a:moveTo>
                  <a:lnTo>
                    <a:pt x="565" y="895"/>
                  </a:lnTo>
                  <a:lnTo>
                    <a:pt x="559" y="879"/>
                  </a:lnTo>
                  <a:lnTo>
                    <a:pt x="565" y="868"/>
                  </a:lnTo>
                  <a:lnTo>
                    <a:pt x="565" y="858"/>
                  </a:lnTo>
                  <a:lnTo>
                    <a:pt x="570" y="847"/>
                  </a:lnTo>
                  <a:lnTo>
                    <a:pt x="570" y="852"/>
                  </a:lnTo>
                  <a:lnTo>
                    <a:pt x="570" y="863"/>
                  </a:lnTo>
                  <a:lnTo>
                    <a:pt x="570" y="879"/>
                  </a:lnTo>
                  <a:lnTo>
                    <a:pt x="570" y="884"/>
                  </a:lnTo>
                  <a:lnTo>
                    <a:pt x="565" y="884"/>
                  </a:lnTo>
                  <a:lnTo>
                    <a:pt x="565" y="895"/>
                  </a:lnTo>
                  <a:close/>
                  <a:moveTo>
                    <a:pt x="575" y="884"/>
                  </a:moveTo>
                  <a:lnTo>
                    <a:pt x="575" y="884"/>
                  </a:lnTo>
                  <a:lnTo>
                    <a:pt x="581" y="879"/>
                  </a:lnTo>
                  <a:lnTo>
                    <a:pt x="575" y="868"/>
                  </a:lnTo>
                  <a:lnTo>
                    <a:pt x="581" y="868"/>
                  </a:lnTo>
                  <a:lnTo>
                    <a:pt x="586" y="874"/>
                  </a:lnTo>
                  <a:lnTo>
                    <a:pt x="586" y="879"/>
                  </a:lnTo>
                  <a:lnTo>
                    <a:pt x="597" y="879"/>
                  </a:lnTo>
                  <a:lnTo>
                    <a:pt x="591" y="884"/>
                  </a:lnTo>
                  <a:lnTo>
                    <a:pt x="586" y="884"/>
                  </a:lnTo>
                  <a:lnTo>
                    <a:pt x="581" y="884"/>
                  </a:lnTo>
                  <a:lnTo>
                    <a:pt x="575" y="884"/>
                  </a:lnTo>
                  <a:close/>
                  <a:moveTo>
                    <a:pt x="597" y="820"/>
                  </a:moveTo>
                  <a:lnTo>
                    <a:pt x="597" y="820"/>
                  </a:lnTo>
                  <a:lnTo>
                    <a:pt x="586" y="820"/>
                  </a:lnTo>
                  <a:lnTo>
                    <a:pt x="581" y="826"/>
                  </a:lnTo>
                  <a:lnTo>
                    <a:pt x="575" y="820"/>
                  </a:lnTo>
                  <a:lnTo>
                    <a:pt x="581" y="815"/>
                  </a:lnTo>
                  <a:lnTo>
                    <a:pt x="586" y="815"/>
                  </a:lnTo>
                  <a:lnTo>
                    <a:pt x="586" y="810"/>
                  </a:lnTo>
                  <a:lnTo>
                    <a:pt x="581" y="810"/>
                  </a:lnTo>
                  <a:lnTo>
                    <a:pt x="570" y="810"/>
                  </a:lnTo>
                  <a:lnTo>
                    <a:pt x="575" y="799"/>
                  </a:lnTo>
                  <a:lnTo>
                    <a:pt x="586" y="799"/>
                  </a:lnTo>
                  <a:lnTo>
                    <a:pt x="597" y="799"/>
                  </a:lnTo>
                  <a:lnTo>
                    <a:pt x="602" y="794"/>
                  </a:lnTo>
                  <a:lnTo>
                    <a:pt x="607" y="810"/>
                  </a:lnTo>
                  <a:lnTo>
                    <a:pt x="607" y="831"/>
                  </a:lnTo>
                  <a:lnTo>
                    <a:pt x="607" y="852"/>
                  </a:lnTo>
                  <a:lnTo>
                    <a:pt x="607" y="863"/>
                  </a:lnTo>
                  <a:lnTo>
                    <a:pt x="602" y="858"/>
                  </a:lnTo>
                  <a:lnTo>
                    <a:pt x="602" y="842"/>
                  </a:lnTo>
                  <a:lnTo>
                    <a:pt x="602" y="831"/>
                  </a:lnTo>
                  <a:lnTo>
                    <a:pt x="597" y="820"/>
                  </a:lnTo>
                  <a:close/>
                  <a:moveTo>
                    <a:pt x="607" y="890"/>
                  </a:moveTo>
                  <a:lnTo>
                    <a:pt x="607" y="890"/>
                  </a:lnTo>
                  <a:lnTo>
                    <a:pt x="602" y="879"/>
                  </a:lnTo>
                  <a:lnTo>
                    <a:pt x="602" y="868"/>
                  </a:lnTo>
                  <a:lnTo>
                    <a:pt x="607" y="879"/>
                  </a:lnTo>
                  <a:lnTo>
                    <a:pt x="607" y="890"/>
                  </a:lnTo>
                  <a:lnTo>
                    <a:pt x="613" y="884"/>
                  </a:lnTo>
                  <a:lnTo>
                    <a:pt x="613" y="890"/>
                  </a:lnTo>
                  <a:lnTo>
                    <a:pt x="607" y="890"/>
                  </a:lnTo>
                  <a:close/>
                  <a:moveTo>
                    <a:pt x="613" y="789"/>
                  </a:moveTo>
                  <a:lnTo>
                    <a:pt x="613" y="789"/>
                  </a:lnTo>
                  <a:lnTo>
                    <a:pt x="613" y="783"/>
                  </a:lnTo>
                  <a:lnTo>
                    <a:pt x="613" y="778"/>
                  </a:lnTo>
                  <a:lnTo>
                    <a:pt x="613" y="773"/>
                  </a:lnTo>
                  <a:lnTo>
                    <a:pt x="607" y="778"/>
                  </a:lnTo>
                  <a:lnTo>
                    <a:pt x="602" y="783"/>
                  </a:lnTo>
                  <a:lnTo>
                    <a:pt x="607" y="783"/>
                  </a:lnTo>
                  <a:lnTo>
                    <a:pt x="602" y="789"/>
                  </a:lnTo>
                  <a:lnTo>
                    <a:pt x="591" y="794"/>
                  </a:lnTo>
                  <a:lnTo>
                    <a:pt x="581" y="794"/>
                  </a:lnTo>
                  <a:lnTo>
                    <a:pt x="581" y="778"/>
                  </a:lnTo>
                  <a:lnTo>
                    <a:pt x="586" y="773"/>
                  </a:lnTo>
                  <a:lnTo>
                    <a:pt x="613" y="767"/>
                  </a:lnTo>
                  <a:lnTo>
                    <a:pt x="618" y="778"/>
                  </a:lnTo>
                  <a:lnTo>
                    <a:pt x="613" y="789"/>
                  </a:lnTo>
                  <a:close/>
                  <a:moveTo>
                    <a:pt x="618" y="735"/>
                  </a:moveTo>
                  <a:lnTo>
                    <a:pt x="618" y="735"/>
                  </a:lnTo>
                  <a:lnTo>
                    <a:pt x="613" y="730"/>
                  </a:lnTo>
                  <a:lnTo>
                    <a:pt x="613" y="725"/>
                  </a:lnTo>
                  <a:lnTo>
                    <a:pt x="613" y="719"/>
                  </a:lnTo>
                  <a:lnTo>
                    <a:pt x="613" y="714"/>
                  </a:lnTo>
                  <a:lnTo>
                    <a:pt x="581" y="714"/>
                  </a:lnTo>
                  <a:lnTo>
                    <a:pt x="570" y="714"/>
                  </a:lnTo>
                  <a:lnTo>
                    <a:pt x="565" y="703"/>
                  </a:lnTo>
                  <a:lnTo>
                    <a:pt x="554" y="687"/>
                  </a:lnTo>
                  <a:lnTo>
                    <a:pt x="559" y="671"/>
                  </a:lnTo>
                  <a:lnTo>
                    <a:pt x="570" y="655"/>
                  </a:lnTo>
                  <a:lnTo>
                    <a:pt x="586" y="645"/>
                  </a:lnTo>
                  <a:lnTo>
                    <a:pt x="602" y="639"/>
                  </a:lnTo>
                  <a:lnTo>
                    <a:pt x="623" y="639"/>
                  </a:lnTo>
                  <a:lnTo>
                    <a:pt x="639" y="650"/>
                  </a:lnTo>
                  <a:lnTo>
                    <a:pt x="645" y="666"/>
                  </a:lnTo>
                  <a:lnTo>
                    <a:pt x="645" y="677"/>
                  </a:lnTo>
                  <a:lnTo>
                    <a:pt x="639" y="693"/>
                  </a:lnTo>
                  <a:lnTo>
                    <a:pt x="629" y="703"/>
                  </a:lnTo>
                  <a:lnTo>
                    <a:pt x="618" y="714"/>
                  </a:lnTo>
                  <a:lnTo>
                    <a:pt x="618" y="719"/>
                  </a:lnTo>
                  <a:lnTo>
                    <a:pt x="618" y="735"/>
                  </a:lnTo>
                  <a:close/>
                  <a:moveTo>
                    <a:pt x="618" y="805"/>
                  </a:moveTo>
                  <a:lnTo>
                    <a:pt x="618" y="805"/>
                  </a:lnTo>
                  <a:lnTo>
                    <a:pt x="623" y="799"/>
                  </a:lnTo>
                  <a:lnTo>
                    <a:pt x="634" y="799"/>
                  </a:lnTo>
                  <a:lnTo>
                    <a:pt x="650" y="794"/>
                  </a:lnTo>
                  <a:lnTo>
                    <a:pt x="650" y="805"/>
                  </a:lnTo>
                  <a:lnTo>
                    <a:pt x="634" y="805"/>
                  </a:lnTo>
                  <a:lnTo>
                    <a:pt x="618" y="805"/>
                  </a:lnTo>
                  <a:close/>
                  <a:moveTo>
                    <a:pt x="623" y="789"/>
                  </a:moveTo>
                  <a:lnTo>
                    <a:pt x="623" y="789"/>
                  </a:lnTo>
                  <a:lnTo>
                    <a:pt x="623" y="773"/>
                  </a:lnTo>
                  <a:lnTo>
                    <a:pt x="634" y="767"/>
                  </a:lnTo>
                  <a:lnTo>
                    <a:pt x="650" y="767"/>
                  </a:lnTo>
                  <a:lnTo>
                    <a:pt x="650" y="778"/>
                  </a:lnTo>
                  <a:lnTo>
                    <a:pt x="650" y="789"/>
                  </a:lnTo>
                  <a:lnTo>
                    <a:pt x="639" y="789"/>
                  </a:lnTo>
                  <a:lnTo>
                    <a:pt x="634" y="789"/>
                  </a:lnTo>
                  <a:lnTo>
                    <a:pt x="634" y="783"/>
                  </a:lnTo>
                  <a:lnTo>
                    <a:pt x="629" y="789"/>
                  </a:lnTo>
                  <a:lnTo>
                    <a:pt x="623" y="789"/>
                  </a:lnTo>
                  <a:close/>
                  <a:moveTo>
                    <a:pt x="655" y="831"/>
                  </a:moveTo>
                  <a:lnTo>
                    <a:pt x="655" y="831"/>
                  </a:lnTo>
                  <a:lnTo>
                    <a:pt x="639" y="820"/>
                  </a:lnTo>
                  <a:lnTo>
                    <a:pt x="634" y="820"/>
                  </a:lnTo>
                  <a:lnTo>
                    <a:pt x="629" y="826"/>
                  </a:lnTo>
                  <a:lnTo>
                    <a:pt x="623" y="826"/>
                  </a:lnTo>
                  <a:lnTo>
                    <a:pt x="623" y="820"/>
                  </a:lnTo>
                  <a:lnTo>
                    <a:pt x="623" y="815"/>
                  </a:lnTo>
                  <a:lnTo>
                    <a:pt x="639" y="810"/>
                  </a:lnTo>
                  <a:lnTo>
                    <a:pt x="645" y="810"/>
                  </a:lnTo>
                  <a:lnTo>
                    <a:pt x="650" y="805"/>
                  </a:lnTo>
                  <a:lnTo>
                    <a:pt x="655" y="810"/>
                  </a:lnTo>
                  <a:lnTo>
                    <a:pt x="655" y="815"/>
                  </a:lnTo>
                  <a:lnTo>
                    <a:pt x="655" y="831"/>
                  </a:lnTo>
                  <a:close/>
                  <a:moveTo>
                    <a:pt x="655" y="783"/>
                  </a:moveTo>
                  <a:lnTo>
                    <a:pt x="655" y="783"/>
                  </a:lnTo>
                  <a:lnTo>
                    <a:pt x="655" y="778"/>
                  </a:lnTo>
                  <a:lnTo>
                    <a:pt x="655" y="762"/>
                  </a:lnTo>
                  <a:lnTo>
                    <a:pt x="661" y="767"/>
                  </a:lnTo>
                  <a:lnTo>
                    <a:pt x="655" y="773"/>
                  </a:lnTo>
                  <a:lnTo>
                    <a:pt x="655" y="783"/>
                  </a:lnTo>
                  <a:close/>
                  <a:moveTo>
                    <a:pt x="655" y="714"/>
                  </a:moveTo>
                  <a:lnTo>
                    <a:pt x="655" y="714"/>
                  </a:lnTo>
                  <a:lnTo>
                    <a:pt x="655" y="719"/>
                  </a:lnTo>
                  <a:lnTo>
                    <a:pt x="655" y="725"/>
                  </a:lnTo>
                  <a:lnTo>
                    <a:pt x="650" y="730"/>
                  </a:lnTo>
                  <a:lnTo>
                    <a:pt x="645" y="725"/>
                  </a:lnTo>
                  <a:lnTo>
                    <a:pt x="639" y="725"/>
                  </a:lnTo>
                  <a:lnTo>
                    <a:pt x="629" y="725"/>
                  </a:lnTo>
                  <a:lnTo>
                    <a:pt x="623" y="725"/>
                  </a:lnTo>
                  <a:lnTo>
                    <a:pt x="639" y="709"/>
                  </a:lnTo>
                  <a:lnTo>
                    <a:pt x="650" y="693"/>
                  </a:lnTo>
                  <a:lnTo>
                    <a:pt x="655" y="671"/>
                  </a:lnTo>
                  <a:lnTo>
                    <a:pt x="650" y="661"/>
                  </a:lnTo>
                  <a:lnTo>
                    <a:pt x="645" y="650"/>
                  </a:lnTo>
                  <a:lnTo>
                    <a:pt x="629" y="639"/>
                  </a:lnTo>
                  <a:lnTo>
                    <a:pt x="607" y="639"/>
                  </a:lnTo>
                  <a:lnTo>
                    <a:pt x="591" y="639"/>
                  </a:lnTo>
                  <a:lnTo>
                    <a:pt x="575" y="645"/>
                  </a:lnTo>
                  <a:lnTo>
                    <a:pt x="559" y="655"/>
                  </a:lnTo>
                  <a:lnTo>
                    <a:pt x="554" y="671"/>
                  </a:lnTo>
                  <a:lnTo>
                    <a:pt x="554" y="693"/>
                  </a:lnTo>
                  <a:lnTo>
                    <a:pt x="570" y="714"/>
                  </a:lnTo>
                  <a:lnTo>
                    <a:pt x="591" y="725"/>
                  </a:lnTo>
                  <a:lnTo>
                    <a:pt x="586" y="730"/>
                  </a:lnTo>
                  <a:lnTo>
                    <a:pt x="581" y="725"/>
                  </a:lnTo>
                  <a:lnTo>
                    <a:pt x="570" y="719"/>
                  </a:lnTo>
                  <a:lnTo>
                    <a:pt x="559" y="730"/>
                  </a:lnTo>
                  <a:lnTo>
                    <a:pt x="543" y="730"/>
                  </a:lnTo>
                  <a:lnTo>
                    <a:pt x="543" y="677"/>
                  </a:lnTo>
                  <a:lnTo>
                    <a:pt x="543" y="629"/>
                  </a:lnTo>
                  <a:lnTo>
                    <a:pt x="554" y="629"/>
                  </a:lnTo>
                  <a:lnTo>
                    <a:pt x="559" y="629"/>
                  </a:lnTo>
                  <a:lnTo>
                    <a:pt x="570" y="634"/>
                  </a:lnTo>
                  <a:lnTo>
                    <a:pt x="581" y="634"/>
                  </a:lnTo>
                  <a:lnTo>
                    <a:pt x="586" y="629"/>
                  </a:lnTo>
                  <a:lnTo>
                    <a:pt x="591" y="623"/>
                  </a:lnTo>
                  <a:lnTo>
                    <a:pt x="597" y="629"/>
                  </a:lnTo>
                  <a:lnTo>
                    <a:pt x="607" y="634"/>
                  </a:lnTo>
                  <a:lnTo>
                    <a:pt x="613" y="629"/>
                  </a:lnTo>
                  <a:lnTo>
                    <a:pt x="613" y="623"/>
                  </a:lnTo>
                  <a:lnTo>
                    <a:pt x="623" y="623"/>
                  </a:lnTo>
                  <a:lnTo>
                    <a:pt x="634" y="623"/>
                  </a:lnTo>
                  <a:lnTo>
                    <a:pt x="629" y="629"/>
                  </a:lnTo>
                  <a:lnTo>
                    <a:pt x="629" y="634"/>
                  </a:lnTo>
                  <a:lnTo>
                    <a:pt x="639" y="634"/>
                  </a:lnTo>
                  <a:lnTo>
                    <a:pt x="639" y="629"/>
                  </a:lnTo>
                  <a:lnTo>
                    <a:pt x="650" y="618"/>
                  </a:lnTo>
                  <a:lnTo>
                    <a:pt x="655" y="623"/>
                  </a:lnTo>
                  <a:lnTo>
                    <a:pt x="661" y="629"/>
                  </a:lnTo>
                  <a:lnTo>
                    <a:pt x="666" y="629"/>
                  </a:lnTo>
                  <a:lnTo>
                    <a:pt x="661" y="719"/>
                  </a:lnTo>
                  <a:lnTo>
                    <a:pt x="655" y="714"/>
                  </a:lnTo>
                  <a:close/>
                  <a:moveTo>
                    <a:pt x="677" y="900"/>
                  </a:moveTo>
                  <a:lnTo>
                    <a:pt x="677" y="900"/>
                  </a:lnTo>
                  <a:lnTo>
                    <a:pt x="666" y="895"/>
                  </a:lnTo>
                  <a:lnTo>
                    <a:pt x="666" y="890"/>
                  </a:lnTo>
                  <a:lnTo>
                    <a:pt x="666" y="884"/>
                  </a:lnTo>
                  <a:lnTo>
                    <a:pt x="671" y="884"/>
                  </a:lnTo>
                  <a:lnTo>
                    <a:pt x="671" y="890"/>
                  </a:lnTo>
                  <a:lnTo>
                    <a:pt x="671" y="895"/>
                  </a:lnTo>
                  <a:lnTo>
                    <a:pt x="677" y="895"/>
                  </a:lnTo>
                  <a:lnTo>
                    <a:pt x="677" y="900"/>
                  </a:lnTo>
                  <a:close/>
                  <a:moveTo>
                    <a:pt x="693" y="842"/>
                  </a:moveTo>
                  <a:lnTo>
                    <a:pt x="693" y="842"/>
                  </a:lnTo>
                  <a:lnTo>
                    <a:pt x="687" y="874"/>
                  </a:lnTo>
                  <a:lnTo>
                    <a:pt x="682" y="868"/>
                  </a:lnTo>
                  <a:lnTo>
                    <a:pt x="682" y="852"/>
                  </a:lnTo>
                  <a:lnTo>
                    <a:pt x="682" y="826"/>
                  </a:lnTo>
                  <a:lnTo>
                    <a:pt x="677" y="820"/>
                  </a:lnTo>
                  <a:lnTo>
                    <a:pt x="671" y="820"/>
                  </a:lnTo>
                  <a:lnTo>
                    <a:pt x="666" y="815"/>
                  </a:lnTo>
                  <a:lnTo>
                    <a:pt x="661" y="810"/>
                  </a:lnTo>
                  <a:lnTo>
                    <a:pt x="677" y="810"/>
                  </a:lnTo>
                  <a:lnTo>
                    <a:pt x="687" y="810"/>
                  </a:lnTo>
                  <a:lnTo>
                    <a:pt x="682" y="805"/>
                  </a:lnTo>
                  <a:lnTo>
                    <a:pt x="677" y="805"/>
                  </a:lnTo>
                  <a:lnTo>
                    <a:pt x="661" y="805"/>
                  </a:lnTo>
                  <a:lnTo>
                    <a:pt x="666" y="799"/>
                  </a:lnTo>
                  <a:lnTo>
                    <a:pt x="671" y="794"/>
                  </a:lnTo>
                  <a:lnTo>
                    <a:pt x="693" y="794"/>
                  </a:lnTo>
                  <a:lnTo>
                    <a:pt x="687" y="810"/>
                  </a:lnTo>
                  <a:lnTo>
                    <a:pt x="687" y="815"/>
                  </a:lnTo>
                  <a:lnTo>
                    <a:pt x="682" y="815"/>
                  </a:lnTo>
                  <a:lnTo>
                    <a:pt x="687" y="831"/>
                  </a:lnTo>
                  <a:lnTo>
                    <a:pt x="693" y="836"/>
                  </a:lnTo>
                  <a:lnTo>
                    <a:pt x="703" y="842"/>
                  </a:lnTo>
                  <a:lnTo>
                    <a:pt x="698" y="842"/>
                  </a:lnTo>
                  <a:lnTo>
                    <a:pt x="698" y="847"/>
                  </a:lnTo>
                  <a:lnTo>
                    <a:pt x="693" y="842"/>
                  </a:lnTo>
                  <a:close/>
                  <a:moveTo>
                    <a:pt x="80" y="1950"/>
                  </a:moveTo>
                  <a:lnTo>
                    <a:pt x="80" y="1950"/>
                  </a:lnTo>
                  <a:lnTo>
                    <a:pt x="80" y="1939"/>
                  </a:lnTo>
                  <a:lnTo>
                    <a:pt x="85" y="1928"/>
                  </a:lnTo>
                  <a:lnTo>
                    <a:pt x="91" y="1934"/>
                  </a:lnTo>
                  <a:lnTo>
                    <a:pt x="91" y="1939"/>
                  </a:lnTo>
                  <a:lnTo>
                    <a:pt x="85" y="1950"/>
                  </a:lnTo>
                  <a:lnTo>
                    <a:pt x="80" y="1950"/>
                  </a:lnTo>
                  <a:close/>
                  <a:moveTo>
                    <a:pt x="117" y="2003"/>
                  </a:moveTo>
                  <a:lnTo>
                    <a:pt x="117" y="2003"/>
                  </a:lnTo>
                  <a:lnTo>
                    <a:pt x="101" y="1998"/>
                  </a:lnTo>
                  <a:lnTo>
                    <a:pt x="107" y="1992"/>
                  </a:lnTo>
                  <a:lnTo>
                    <a:pt x="112" y="1992"/>
                  </a:lnTo>
                  <a:lnTo>
                    <a:pt x="117" y="1998"/>
                  </a:lnTo>
                  <a:lnTo>
                    <a:pt x="117" y="2003"/>
                  </a:lnTo>
                  <a:close/>
                  <a:moveTo>
                    <a:pt x="144" y="2003"/>
                  </a:moveTo>
                  <a:lnTo>
                    <a:pt x="144" y="2003"/>
                  </a:lnTo>
                  <a:lnTo>
                    <a:pt x="133" y="2003"/>
                  </a:lnTo>
                  <a:lnTo>
                    <a:pt x="128" y="1998"/>
                  </a:lnTo>
                  <a:lnTo>
                    <a:pt x="139" y="1992"/>
                  </a:lnTo>
                  <a:lnTo>
                    <a:pt x="149" y="1992"/>
                  </a:lnTo>
                  <a:lnTo>
                    <a:pt x="149" y="1982"/>
                  </a:lnTo>
                  <a:lnTo>
                    <a:pt x="144" y="1971"/>
                  </a:lnTo>
                  <a:lnTo>
                    <a:pt x="149" y="1971"/>
                  </a:lnTo>
                  <a:lnTo>
                    <a:pt x="154" y="1976"/>
                  </a:lnTo>
                  <a:lnTo>
                    <a:pt x="149" y="1982"/>
                  </a:lnTo>
                  <a:lnTo>
                    <a:pt x="154" y="1976"/>
                  </a:lnTo>
                  <a:lnTo>
                    <a:pt x="160" y="1971"/>
                  </a:lnTo>
                  <a:lnTo>
                    <a:pt x="160" y="1976"/>
                  </a:lnTo>
                  <a:lnTo>
                    <a:pt x="165" y="1987"/>
                  </a:lnTo>
                  <a:lnTo>
                    <a:pt x="165" y="1992"/>
                  </a:lnTo>
                  <a:lnTo>
                    <a:pt x="165" y="1998"/>
                  </a:lnTo>
                  <a:lnTo>
                    <a:pt x="160" y="1998"/>
                  </a:lnTo>
                  <a:lnTo>
                    <a:pt x="154" y="1998"/>
                  </a:lnTo>
                  <a:lnTo>
                    <a:pt x="149" y="1998"/>
                  </a:lnTo>
                  <a:lnTo>
                    <a:pt x="144" y="2003"/>
                  </a:lnTo>
                  <a:close/>
                  <a:moveTo>
                    <a:pt x="192" y="2136"/>
                  </a:moveTo>
                  <a:lnTo>
                    <a:pt x="192" y="2136"/>
                  </a:lnTo>
                  <a:lnTo>
                    <a:pt x="208" y="2136"/>
                  </a:lnTo>
                  <a:lnTo>
                    <a:pt x="208" y="2147"/>
                  </a:lnTo>
                  <a:lnTo>
                    <a:pt x="197" y="2141"/>
                  </a:lnTo>
                  <a:lnTo>
                    <a:pt x="192" y="2136"/>
                  </a:lnTo>
                  <a:close/>
                  <a:moveTo>
                    <a:pt x="192" y="2125"/>
                  </a:moveTo>
                  <a:lnTo>
                    <a:pt x="192" y="2125"/>
                  </a:lnTo>
                  <a:lnTo>
                    <a:pt x="197" y="2120"/>
                  </a:lnTo>
                  <a:lnTo>
                    <a:pt x="208" y="2120"/>
                  </a:lnTo>
                  <a:lnTo>
                    <a:pt x="218" y="2120"/>
                  </a:lnTo>
                  <a:lnTo>
                    <a:pt x="218" y="2131"/>
                  </a:lnTo>
                  <a:lnTo>
                    <a:pt x="192" y="2125"/>
                  </a:lnTo>
                  <a:close/>
                  <a:moveTo>
                    <a:pt x="224" y="2195"/>
                  </a:moveTo>
                  <a:lnTo>
                    <a:pt x="224" y="2195"/>
                  </a:lnTo>
                  <a:lnTo>
                    <a:pt x="218" y="2195"/>
                  </a:lnTo>
                  <a:lnTo>
                    <a:pt x="218" y="2184"/>
                  </a:lnTo>
                  <a:lnTo>
                    <a:pt x="224" y="2168"/>
                  </a:lnTo>
                  <a:lnTo>
                    <a:pt x="224" y="2173"/>
                  </a:lnTo>
                  <a:lnTo>
                    <a:pt x="224" y="2195"/>
                  </a:lnTo>
                  <a:close/>
                  <a:moveTo>
                    <a:pt x="906" y="2152"/>
                  </a:moveTo>
                  <a:lnTo>
                    <a:pt x="906" y="2152"/>
                  </a:lnTo>
                  <a:lnTo>
                    <a:pt x="900" y="2157"/>
                  </a:lnTo>
                  <a:lnTo>
                    <a:pt x="895" y="2157"/>
                  </a:lnTo>
                  <a:lnTo>
                    <a:pt x="879" y="2152"/>
                  </a:lnTo>
                  <a:lnTo>
                    <a:pt x="884" y="2152"/>
                  </a:lnTo>
                  <a:lnTo>
                    <a:pt x="890" y="2152"/>
                  </a:lnTo>
                  <a:lnTo>
                    <a:pt x="906" y="2152"/>
                  </a:lnTo>
                  <a:close/>
                  <a:moveTo>
                    <a:pt x="868" y="2152"/>
                  </a:moveTo>
                  <a:lnTo>
                    <a:pt x="868" y="2152"/>
                  </a:lnTo>
                  <a:lnTo>
                    <a:pt x="820" y="2157"/>
                  </a:lnTo>
                  <a:lnTo>
                    <a:pt x="772" y="2152"/>
                  </a:lnTo>
                  <a:lnTo>
                    <a:pt x="799" y="2152"/>
                  </a:lnTo>
                  <a:lnTo>
                    <a:pt x="820" y="2152"/>
                  </a:lnTo>
                  <a:lnTo>
                    <a:pt x="847" y="2152"/>
                  </a:lnTo>
                  <a:lnTo>
                    <a:pt x="868" y="2152"/>
                  </a:lnTo>
                  <a:close/>
                  <a:moveTo>
                    <a:pt x="591" y="2408"/>
                  </a:moveTo>
                  <a:lnTo>
                    <a:pt x="591" y="2408"/>
                  </a:lnTo>
                  <a:lnTo>
                    <a:pt x="597" y="2413"/>
                  </a:lnTo>
                  <a:lnTo>
                    <a:pt x="597" y="2418"/>
                  </a:lnTo>
                  <a:lnTo>
                    <a:pt x="597" y="2424"/>
                  </a:lnTo>
                  <a:lnTo>
                    <a:pt x="586" y="2424"/>
                  </a:lnTo>
                  <a:lnTo>
                    <a:pt x="586" y="2429"/>
                  </a:lnTo>
                  <a:lnTo>
                    <a:pt x="581" y="2429"/>
                  </a:lnTo>
                  <a:lnTo>
                    <a:pt x="581" y="2424"/>
                  </a:lnTo>
                  <a:lnTo>
                    <a:pt x="581" y="2408"/>
                  </a:lnTo>
                  <a:lnTo>
                    <a:pt x="591" y="2413"/>
                  </a:lnTo>
                  <a:lnTo>
                    <a:pt x="591" y="2408"/>
                  </a:lnTo>
                  <a:close/>
                  <a:moveTo>
                    <a:pt x="613" y="2195"/>
                  </a:moveTo>
                  <a:lnTo>
                    <a:pt x="613" y="2195"/>
                  </a:lnTo>
                  <a:lnTo>
                    <a:pt x="623" y="2195"/>
                  </a:lnTo>
                  <a:lnTo>
                    <a:pt x="623" y="2205"/>
                  </a:lnTo>
                  <a:lnTo>
                    <a:pt x="618" y="2211"/>
                  </a:lnTo>
                  <a:lnTo>
                    <a:pt x="607" y="2211"/>
                  </a:lnTo>
                  <a:lnTo>
                    <a:pt x="607" y="2205"/>
                  </a:lnTo>
                  <a:lnTo>
                    <a:pt x="613" y="2200"/>
                  </a:lnTo>
                  <a:lnTo>
                    <a:pt x="613" y="2195"/>
                  </a:lnTo>
                  <a:close/>
                  <a:moveTo>
                    <a:pt x="629" y="2221"/>
                  </a:moveTo>
                  <a:lnTo>
                    <a:pt x="629" y="2221"/>
                  </a:lnTo>
                  <a:lnTo>
                    <a:pt x="602" y="2221"/>
                  </a:lnTo>
                  <a:lnTo>
                    <a:pt x="581" y="2227"/>
                  </a:lnTo>
                  <a:lnTo>
                    <a:pt x="591" y="2216"/>
                  </a:lnTo>
                  <a:lnTo>
                    <a:pt x="607" y="2216"/>
                  </a:lnTo>
                  <a:lnTo>
                    <a:pt x="618" y="2216"/>
                  </a:lnTo>
                  <a:lnTo>
                    <a:pt x="629" y="2221"/>
                  </a:lnTo>
                  <a:close/>
                  <a:moveTo>
                    <a:pt x="607" y="1481"/>
                  </a:moveTo>
                  <a:lnTo>
                    <a:pt x="607" y="1481"/>
                  </a:lnTo>
                  <a:lnTo>
                    <a:pt x="618" y="1481"/>
                  </a:lnTo>
                  <a:lnTo>
                    <a:pt x="623" y="1481"/>
                  </a:lnTo>
                  <a:lnTo>
                    <a:pt x="623" y="1486"/>
                  </a:lnTo>
                  <a:lnTo>
                    <a:pt x="618" y="1492"/>
                  </a:lnTo>
                  <a:lnTo>
                    <a:pt x="613" y="1492"/>
                  </a:lnTo>
                  <a:lnTo>
                    <a:pt x="613" y="1497"/>
                  </a:lnTo>
                  <a:lnTo>
                    <a:pt x="623" y="1497"/>
                  </a:lnTo>
                  <a:lnTo>
                    <a:pt x="613" y="1502"/>
                  </a:lnTo>
                  <a:lnTo>
                    <a:pt x="602" y="1502"/>
                  </a:lnTo>
                  <a:lnTo>
                    <a:pt x="602" y="1492"/>
                  </a:lnTo>
                  <a:lnTo>
                    <a:pt x="602" y="1486"/>
                  </a:lnTo>
                  <a:lnTo>
                    <a:pt x="607" y="1481"/>
                  </a:lnTo>
                  <a:close/>
                  <a:moveTo>
                    <a:pt x="538" y="2221"/>
                  </a:moveTo>
                  <a:lnTo>
                    <a:pt x="538" y="2221"/>
                  </a:lnTo>
                  <a:lnTo>
                    <a:pt x="517" y="2221"/>
                  </a:lnTo>
                  <a:lnTo>
                    <a:pt x="522" y="2216"/>
                  </a:lnTo>
                  <a:lnTo>
                    <a:pt x="527" y="2216"/>
                  </a:lnTo>
                  <a:lnTo>
                    <a:pt x="538" y="2216"/>
                  </a:lnTo>
                  <a:lnTo>
                    <a:pt x="538" y="2221"/>
                  </a:lnTo>
                  <a:close/>
                  <a:moveTo>
                    <a:pt x="533" y="1907"/>
                  </a:moveTo>
                  <a:lnTo>
                    <a:pt x="533" y="1907"/>
                  </a:lnTo>
                  <a:lnTo>
                    <a:pt x="533" y="1918"/>
                  </a:lnTo>
                  <a:lnTo>
                    <a:pt x="533" y="1934"/>
                  </a:lnTo>
                  <a:lnTo>
                    <a:pt x="527" y="1928"/>
                  </a:lnTo>
                  <a:lnTo>
                    <a:pt x="527" y="1918"/>
                  </a:lnTo>
                  <a:lnTo>
                    <a:pt x="533" y="1907"/>
                  </a:lnTo>
                  <a:close/>
                  <a:moveTo>
                    <a:pt x="463" y="1763"/>
                  </a:moveTo>
                  <a:lnTo>
                    <a:pt x="463" y="1763"/>
                  </a:lnTo>
                  <a:lnTo>
                    <a:pt x="474" y="1763"/>
                  </a:lnTo>
                  <a:lnTo>
                    <a:pt x="485" y="1763"/>
                  </a:lnTo>
                  <a:lnTo>
                    <a:pt x="485" y="1769"/>
                  </a:lnTo>
                  <a:lnTo>
                    <a:pt x="479" y="1774"/>
                  </a:lnTo>
                  <a:lnTo>
                    <a:pt x="479" y="1779"/>
                  </a:lnTo>
                  <a:lnTo>
                    <a:pt x="474" y="1779"/>
                  </a:lnTo>
                  <a:lnTo>
                    <a:pt x="469" y="1779"/>
                  </a:lnTo>
                  <a:lnTo>
                    <a:pt x="463" y="1779"/>
                  </a:lnTo>
                  <a:lnTo>
                    <a:pt x="463" y="1763"/>
                  </a:lnTo>
                  <a:close/>
                  <a:moveTo>
                    <a:pt x="485" y="2216"/>
                  </a:moveTo>
                  <a:lnTo>
                    <a:pt x="485" y="2216"/>
                  </a:lnTo>
                  <a:lnTo>
                    <a:pt x="469" y="2221"/>
                  </a:lnTo>
                  <a:lnTo>
                    <a:pt x="453" y="2221"/>
                  </a:lnTo>
                  <a:lnTo>
                    <a:pt x="447" y="2221"/>
                  </a:lnTo>
                  <a:lnTo>
                    <a:pt x="447" y="2216"/>
                  </a:lnTo>
                  <a:lnTo>
                    <a:pt x="458" y="2216"/>
                  </a:lnTo>
                  <a:lnTo>
                    <a:pt x="469" y="2216"/>
                  </a:lnTo>
                  <a:lnTo>
                    <a:pt x="485" y="2216"/>
                  </a:lnTo>
                  <a:close/>
                  <a:moveTo>
                    <a:pt x="410" y="2163"/>
                  </a:moveTo>
                  <a:lnTo>
                    <a:pt x="410" y="2163"/>
                  </a:lnTo>
                  <a:lnTo>
                    <a:pt x="426" y="2163"/>
                  </a:lnTo>
                  <a:lnTo>
                    <a:pt x="426" y="2179"/>
                  </a:lnTo>
                  <a:lnTo>
                    <a:pt x="421" y="2189"/>
                  </a:lnTo>
                  <a:lnTo>
                    <a:pt x="416" y="2184"/>
                  </a:lnTo>
                  <a:lnTo>
                    <a:pt x="410" y="2184"/>
                  </a:lnTo>
                  <a:lnTo>
                    <a:pt x="416" y="2189"/>
                  </a:lnTo>
                  <a:lnTo>
                    <a:pt x="421" y="2189"/>
                  </a:lnTo>
                  <a:lnTo>
                    <a:pt x="421" y="2200"/>
                  </a:lnTo>
                  <a:lnTo>
                    <a:pt x="421" y="2211"/>
                  </a:lnTo>
                  <a:lnTo>
                    <a:pt x="416" y="2200"/>
                  </a:lnTo>
                  <a:lnTo>
                    <a:pt x="410" y="2200"/>
                  </a:lnTo>
                  <a:lnTo>
                    <a:pt x="410" y="2205"/>
                  </a:lnTo>
                  <a:lnTo>
                    <a:pt x="405" y="2184"/>
                  </a:lnTo>
                  <a:lnTo>
                    <a:pt x="405" y="2173"/>
                  </a:lnTo>
                  <a:lnTo>
                    <a:pt x="410" y="2163"/>
                  </a:lnTo>
                  <a:close/>
                  <a:moveTo>
                    <a:pt x="996" y="2104"/>
                  </a:moveTo>
                  <a:lnTo>
                    <a:pt x="996" y="2104"/>
                  </a:lnTo>
                  <a:lnTo>
                    <a:pt x="996" y="2094"/>
                  </a:lnTo>
                  <a:lnTo>
                    <a:pt x="1001" y="2094"/>
                  </a:lnTo>
                  <a:lnTo>
                    <a:pt x="1017" y="2088"/>
                  </a:lnTo>
                  <a:lnTo>
                    <a:pt x="1012" y="2094"/>
                  </a:lnTo>
                  <a:lnTo>
                    <a:pt x="1012" y="2104"/>
                  </a:lnTo>
                  <a:lnTo>
                    <a:pt x="1007" y="2104"/>
                  </a:lnTo>
                  <a:lnTo>
                    <a:pt x="1001" y="2099"/>
                  </a:lnTo>
                  <a:lnTo>
                    <a:pt x="996" y="2104"/>
                  </a:lnTo>
                  <a:close/>
                  <a:moveTo>
                    <a:pt x="1017" y="2131"/>
                  </a:moveTo>
                  <a:lnTo>
                    <a:pt x="1017" y="2131"/>
                  </a:lnTo>
                  <a:lnTo>
                    <a:pt x="1007" y="2125"/>
                  </a:lnTo>
                  <a:lnTo>
                    <a:pt x="1012" y="2120"/>
                  </a:lnTo>
                  <a:lnTo>
                    <a:pt x="1007" y="2109"/>
                  </a:lnTo>
                  <a:lnTo>
                    <a:pt x="1012" y="2109"/>
                  </a:lnTo>
                  <a:lnTo>
                    <a:pt x="1023" y="2109"/>
                  </a:lnTo>
                  <a:lnTo>
                    <a:pt x="1023" y="2120"/>
                  </a:lnTo>
                  <a:lnTo>
                    <a:pt x="1017" y="2131"/>
                  </a:lnTo>
                  <a:close/>
                  <a:moveTo>
                    <a:pt x="1023" y="2152"/>
                  </a:moveTo>
                  <a:lnTo>
                    <a:pt x="1023" y="2152"/>
                  </a:lnTo>
                  <a:lnTo>
                    <a:pt x="1023" y="2136"/>
                  </a:lnTo>
                  <a:lnTo>
                    <a:pt x="1039" y="2147"/>
                  </a:lnTo>
                  <a:lnTo>
                    <a:pt x="1033" y="2152"/>
                  </a:lnTo>
                  <a:lnTo>
                    <a:pt x="1028" y="2152"/>
                  </a:lnTo>
                  <a:lnTo>
                    <a:pt x="1023" y="2152"/>
                  </a:lnTo>
                  <a:close/>
                  <a:moveTo>
                    <a:pt x="1023" y="2131"/>
                  </a:moveTo>
                  <a:lnTo>
                    <a:pt x="1023" y="2131"/>
                  </a:lnTo>
                  <a:lnTo>
                    <a:pt x="1028" y="2125"/>
                  </a:lnTo>
                  <a:lnTo>
                    <a:pt x="1033" y="2125"/>
                  </a:lnTo>
                  <a:lnTo>
                    <a:pt x="1049" y="2125"/>
                  </a:lnTo>
                  <a:lnTo>
                    <a:pt x="1049" y="2131"/>
                  </a:lnTo>
                  <a:lnTo>
                    <a:pt x="1039" y="2136"/>
                  </a:lnTo>
                  <a:lnTo>
                    <a:pt x="1023" y="2131"/>
                  </a:lnTo>
                  <a:close/>
                  <a:moveTo>
                    <a:pt x="932" y="1928"/>
                  </a:moveTo>
                  <a:lnTo>
                    <a:pt x="932" y="1928"/>
                  </a:lnTo>
                  <a:lnTo>
                    <a:pt x="938" y="1939"/>
                  </a:lnTo>
                  <a:lnTo>
                    <a:pt x="938" y="1944"/>
                  </a:lnTo>
                  <a:lnTo>
                    <a:pt x="932" y="1955"/>
                  </a:lnTo>
                  <a:lnTo>
                    <a:pt x="938" y="1955"/>
                  </a:lnTo>
                  <a:lnTo>
                    <a:pt x="938" y="1960"/>
                  </a:lnTo>
                  <a:lnTo>
                    <a:pt x="932" y="1960"/>
                  </a:lnTo>
                  <a:lnTo>
                    <a:pt x="922" y="1960"/>
                  </a:lnTo>
                  <a:lnTo>
                    <a:pt x="922" y="1944"/>
                  </a:lnTo>
                  <a:lnTo>
                    <a:pt x="916" y="1928"/>
                  </a:lnTo>
                  <a:lnTo>
                    <a:pt x="932" y="1928"/>
                  </a:lnTo>
                  <a:close/>
                  <a:moveTo>
                    <a:pt x="911" y="1928"/>
                  </a:moveTo>
                  <a:lnTo>
                    <a:pt x="911" y="1928"/>
                  </a:lnTo>
                  <a:lnTo>
                    <a:pt x="906" y="1939"/>
                  </a:lnTo>
                  <a:lnTo>
                    <a:pt x="911" y="1950"/>
                  </a:lnTo>
                  <a:lnTo>
                    <a:pt x="916" y="1950"/>
                  </a:lnTo>
                  <a:lnTo>
                    <a:pt x="922" y="1955"/>
                  </a:lnTo>
                  <a:lnTo>
                    <a:pt x="916" y="1960"/>
                  </a:lnTo>
                  <a:lnTo>
                    <a:pt x="906" y="1960"/>
                  </a:lnTo>
                  <a:lnTo>
                    <a:pt x="906" y="1944"/>
                  </a:lnTo>
                  <a:lnTo>
                    <a:pt x="900" y="1944"/>
                  </a:lnTo>
                  <a:lnTo>
                    <a:pt x="895" y="1944"/>
                  </a:lnTo>
                  <a:lnTo>
                    <a:pt x="900" y="1934"/>
                  </a:lnTo>
                  <a:lnTo>
                    <a:pt x="911" y="1928"/>
                  </a:lnTo>
                  <a:close/>
                  <a:moveTo>
                    <a:pt x="799" y="1081"/>
                  </a:moveTo>
                  <a:lnTo>
                    <a:pt x="799" y="1081"/>
                  </a:lnTo>
                  <a:lnTo>
                    <a:pt x="810" y="1087"/>
                  </a:lnTo>
                  <a:lnTo>
                    <a:pt x="810" y="1092"/>
                  </a:lnTo>
                  <a:lnTo>
                    <a:pt x="799" y="1092"/>
                  </a:lnTo>
                  <a:lnTo>
                    <a:pt x="799" y="1081"/>
                  </a:lnTo>
                  <a:close/>
                  <a:moveTo>
                    <a:pt x="847" y="1097"/>
                  </a:moveTo>
                  <a:lnTo>
                    <a:pt x="847" y="1097"/>
                  </a:lnTo>
                  <a:lnTo>
                    <a:pt x="852" y="1092"/>
                  </a:lnTo>
                  <a:lnTo>
                    <a:pt x="852" y="1097"/>
                  </a:lnTo>
                  <a:lnTo>
                    <a:pt x="852" y="1103"/>
                  </a:lnTo>
                  <a:lnTo>
                    <a:pt x="751" y="1108"/>
                  </a:lnTo>
                  <a:lnTo>
                    <a:pt x="645" y="1113"/>
                  </a:lnTo>
                  <a:lnTo>
                    <a:pt x="543" y="1119"/>
                  </a:lnTo>
                  <a:lnTo>
                    <a:pt x="437" y="1119"/>
                  </a:lnTo>
                  <a:lnTo>
                    <a:pt x="463" y="1113"/>
                  </a:lnTo>
                  <a:lnTo>
                    <a:pt x="495" y="1108"/>
                  </a:lnTo>
                  <a:lnTo>
                    <a:pt x="554" y="1108"/>
                  </a:lnTo>
                  <a:lnTo>
                    <a:pt x="618" y="1108"/>
                  </a:lnTo>
                  <a:lnTo>
                    <a:pt x="677" y="1108"/>
                  </a:lnTo>
                  <a:lnTo>
                    <a:pt x="762" y="1097"/>
                  </a:lnTo>
                  <a:lnTo>
                    <a:pt x="847" y="1097"/>
                  </a:lnTo>
                  <a:close/>
                  <a:moveTo>
                    <a:pt x="469" y="1151"/>
                  </a:moveTo>
                  <a:lnTo>
                    <a:pt x="469" y="1151"/>
                  </a:lnTo>
                  <a:lnTo>
                    <a:pt x="463" y="1151"/>
                  </a:lnTo>
                  <a:lnTo>
                    <a:pt x="453" y="1151"/>
                  </a:lnTo>
                  <a:lnTo>
                    <a:pt x="437" y="1151"/>
                  </a:lnTo>
                  <a:lnTo>
                    <a:pt x="447" y="1140"/>
                  </a:lnTo>
                  <a:lnTo>
                    <a:pt x="447" y="1124"/>
                  </a:lnTo>
                  <a:lnTo>
                    <a:pt x="469" y="1124"/>
                  </a:lnTo>
                  <a:lnTo>
                    <a:pt x="479" y="1124"/>
                  </a:lnTo>
                  <a:lnTo>
                    <a:pt x="474" y="1135"/>
                  </a:lnTo>
                  <a:lnTo>
                    <a:pt x="469" y="1140"/>
                  </a:lnTo>
                  <a:lnTo>
                    <a:pt x="469" y="1151"/>
                  </a:lnTo>
                  <a:close/>
                  <a:moveTo>
                    <a:pt x="426" y="1151"/>
                  </a:moveTo>
                  <a:lnTo>
                    <a:pt x="426" y="1151"/>
                  </a:lnTo>
                  <a:lnTo>
                    <a:pt x="426" y="1140"/>
                  </a:lnTo>
                  <a:lnTo>
                    <a:pt x="431" y="1129"/>
                  </a:lnTo>
                  <a:lnTo>
                    <a:pt x="437" y="1135"/>
                  </a:lnTo>
                  <a:lnTo>
                    <a:pt x="437" y="1145"/>
                  </a:lnTo>
                  <a:lnTo>
                    <a:pt x="431" y="1151"/>
                  </a:lnTo>
                  <a:lnTo>
                    <a:pt x="426" y="1151"/>
                  </a:lnTo>
                  <a:close/>
                  <a:moveTo>
                    <a:pt x="687" y="943"/>
                  </a:moveTo>
                  <a:lnTo>
                    <a:pt x="687" y="943"/>
                  </a:lnTo>
                  <a:lnTo>
                    <a:pt x="693" y="943"/>
                  </a:lnTo>
                  <a:lnTo>
                    <a:pt x="698" y="948"/>
                  </a:lnTo>
                  <a:lnTo>
                    <a:pt x="698" y="954"/>
                  </a:lnTo>
                  <a:lnTo>
                    <a:pt x="698" y="964"/>
                  </a:lnTo>
                  <a:lnTo>
                    <a:pt x="693" y="954"/>
                  </a:lnTo>
                  <a:lnTo>
                    <a:pt x="687" y="943"/>
                  </a:lnTo>
                  <a:close/>
                  <a:moveTo>
                    <a:pt x="693" y="964"/>
                  </a:moveTo>
                  <a:lnTo>
                    <a:pt x="693" y="964"/>
                  </a:lnTo>
                  <a:lnTo>
                    <a:pt x="693" y="975"/>
                  </a:lnTo>
                  <a:lnTo>
                    <a:pt x="687" y="970"/>
                  </a:lnTo>
                  <a:lnTo>
                    <a:pt x="687" y="959"/>
                  </a:lnTo>
                  <a:lnTo>
                    <a:pt x="693" y="964"/>
                  </a:lnTo>
                  <a:close/>
                  <a:moveTo>
                    <a:pt x="623" y="959"/>
                  </a:moveTo>
                  <a:lnTo>
                    <a:pt x="623" y="959"/>
                  </a:lnTo>
                  <a:lnTo>
                    <a:pt x="629" y="954"/>
                  </a:lnTo>
                  <a:lnTo>
                    <a:pt x="639" y="954"/>
                  </a:lnTo>
                  <a:lnTo>
                    <a:pt x="634" y="948"/>
                  </a:lnTo>
                  <a:lnTo>
                    <a:pt x="623" y="948"/>
                  </a:lnTo>
                  <a:lnTo>
                    <a:pt x="655" y="943"/>
                  </a:lnTo>
                  <a:lnTo>
                    <a:pt x="682" y="943"/>
                  </a:lnTo>
                  <a:lnTo>
                    <a:pt x="677" y="948"/>
                  </a:lnTo>
                  <a:lnTo>
                    <a:pt x="666" y="948"/>
                  </a:lnTo>
                  <a:lnTo>
                    <a:pt x="661" y="948"/>
                  </a:lnTo>
                  <a:lnTo>
                    <a:pt x="655" y="954"/>
                  </a:lnTo>
                  <a:lnTo>
                    <a:pt x="655" y="959"/>
                  </a:lnTo>
                  <a:lnTo>
                    <a:pt x="661" y="954"/>
                  </a:lnTo>
                  <a:lnTo>
                    <a:pt x="666" y="954"/>
                  </a:lnTo>
                  <a:lnTo>
                    <a:pt x="677" y="954"/>
                  </a:lnTo>
                  <a:lnTo>
                    <a:pt x="677" y="991"/>
                  </a:lnTo>
                  <a:lnTo>
                    <a:pt x="677" y="1034"/>
                  </a:lnTo>
                  <a:lnTo>
                    <a:pt x="677" y="1028"/>
                  </a:lnTo>
                  <a:lnTo>
                    <a:pt x="677" y="1023"/>
                  </a:lnTo>
                  <a:lnTo>
                    <a:pt x="666" y="1028"/>
                  </a:lnTo>
                  <a:lnTo>
                    <a:pt x="671" y="1034"/>
                  </a:lnTo>
                  <a:lnTo>
                    <a:pt x="682" y="1050"/>
                  </a:lnTo>
                  <a:lnTo>
                    <a:pt x="682" y="1055"/>
                  </a:lnTo>
                  <a:lnTo>
                    <a:pt x="677" y="1055"/>
                  </a:lnTo>
                  <a:lnTo>
                    <a:pt x="666" y="1060"/>
                  </a:lnTo>
                  <a:lnTo>
                    <a:pt x="666" y="1044"/>
                  </a:lnTo>
                  <a:lnTo>
                    <a:pt x="661" y="1028"/>
                  </a:lnTo>
                  <a:lnTo>
                    <a:pt x="661" y="1018"/>
                  </a:lnTo>
                  <a:lnTo>
                    <a:pt x="661" y="1007"/>
                  </a:lnTo>
                  <a:lnTo>
                    <a:pt x="655" y="1007"/>
                  </a:lnTo>
                  <a:lnTo>
                    <a:pt x="650" y="1007"/>
                  </a:lnTo>
                  <a:lnTo>
                    <a:pt x="650" y="1012"/>
                  </a:lnTo>
                  <a:lnTo>
                    <a:pt x="650" y="1002"/>
                  </a:lnTo>
                  <a:lnTo>
                    <a:pt x="650" y="980"/>
                  </a:lnTo>
                  <a:lnTo>
                    <a:pt x="650" y="948"/>
                  </a:lnTo>
                  <a:lnTo>
                    <a:pt x="645" y="986"/>
                  </a:lnTo>
                  <a:lnTo>
                    <a:pt x="645" y="1023"/>
                  </a:lnTo>
                  <a:lnTo>
                    <a:pt x="639" y="1028"/>
                  </a:lnTo>
                  <a:lnTo>
                    <a:pt x="634" y="1023"/>
                  </a:lnTo>
                  <a:lnTo>
                    <a:pt x="629" y="1028"/>
                  </a:lnTo>
                  <a:lnTo>
                    <a:pt x="629" y="1034"/>
                  </a:lnTo>
                  <a:lnTo>
                    <a:pt x="634" y="1034"/>
                  </a:lnTo>
                  <a:lnTo>
                    <a:pt x="645" y="1034"/>
                  </a:lnTo>
                  <a:lnTo>
                    <a:pt x="639" y="1039"/>
                  </a:lnTo>
                  <a:lnTo>
                    <a:pt x="639" y="1044"/>
                  </a:lnTo>
                  <a:lnTo>
                    <a:pt x="639" y="1055"/>
                  </a:lnTo>
                  <a:lnTo>
                    <a:pt x="639" y="1060"/>
                  </a:lnTo>
                  <a:lnTo>
                    <a:pt x="634" y="1050"/>
                  </a:lnTo>
                  <a:lnTo>
                    <a:pt x="639" y="1044"/>
                  </a:lnTo>
                  <a:lnTo>
                    <a:pt x="634" y="1039"/>
                  </a:lnTo>
                  <a:lnTo>
                    <a:pt x="623" y="1039"/>
                  </a:lnTo>
                  <a:lnTo>
                    <a:pt x="623" y="996"/>
                  </a:lnTo>
                  <a:lnTo>
                    <a:pt x="623" y="959"/>
                  </a:lnTo>
                  <a:close/>
                  <a:moveTo>
                    <a:pt x="431" y="1097"/>
                  </a:moveTo>
                  <a:lnTo>
                    <a:pt x="431" y="1097"/>
                  </a:lnTo>
                  <a:lnTo>
                    <a:pt x="431" y="1087"/>
                  </a:lnTo>
                  <a:lnTo>
                    <a:pt x="426" y="1081"/>
                  </a:lnTo>
                  <a:lnTo>
                    <a:pt x="431" y="1076"/>
                  </a:lnTo>
                  <a:lnTo>
                    <a:pt x="426" y="1076"/>
                  </a:lnTo>
                  <a:lnTo>
                    <a:pt x="431" y="1071"/>
                  </a:lnTo>
                  <a:lnTo>
                    <a:pt x="431" y="1055"/>
                  </a:lnTo>
                  <a:lnTo>
                    <a:pt x="437" y="1066"/>
                  </a:lnTo>
                  <a:lnTo>
                    <a:pt x="437" y="1076"/>
                  </a:lnTo>
                  <a:lnTo>
                    <a:pt x="437" y="1087"/>
                  </a:lnTo>
                  <a:lnTo>
                    <a:pt x="442" y="1092"/>
                  </a:lnTo>
                  <a:lnTo>
                    <a:pt x="447" y="1092"/>
                  </a:lnTo>
                  <a:lnTo>
                    <a:pt x="453" y="1092"/>
                  </a:lnTo>
                  <a:lnTo>
                    <a:pt x="453" y="1097"/>
                  </a:lnTo>
                  <a:lnTo>
                    <a:pt x="458" y="1092"/>
                  </a:lnTo>
                  <a:lnTo>
                    <a:pt x="458" y="1087"/>
                  </a:lnTo>
                  <a:lnTo>
                    <a:pt x="458" y="1081"/>
                  </a:lnTo>
                  <a:lnTo>
                    <a:pt x="447" y="1081"/>
                  </a:lnTo>
                  <a:lnTo>
                    <a:pt x="442" y="1087"/>
                  </a:lnTo>
                  <a:lnTo>
                    <a:pt x="442" y="1081"/>
                  </a:lnTo>
                  <a:lnTo>
                    <a:pt x="447" y="1071"/>
                  </a:lnTo>
                  <a:lnTo>
                    <a:pt x="453" y="1071"/>
                  </a:lnTo>
                  <a:lnTo>
                    <a:pt x="458" y="1071"/>
                  </a:lnTo>
                  <a:lnTo>
                    <a:pt x="463" y="1060"/>
                  </a:lnTo>
                  <a:lnTo>
                    <a:pt x="463" y="1039"/>
                  </a:lnTo>
                  <a:lnTo>
                    <a:pt x="474" y="1050"/>
                  </a:lnTo>
                  <a:lnTo>
                    <a:pt x="474" y="1066"/>
                  </a:lnTo>
                  <a:lnTo>
                    <a:pt x="474" y="1076"/>
                  </a:lnTo>
                  <a:lnTo>
                    <a:pt x="474" y="1092"/>
                  </a:lnTo>
                  <a:lnTo>
                    <a:pt x="485" y="1092"/>
                  </a:lnTo>
                  <a:lnTo>
                    <a:pt x="490" y="1092"/>
                  </a:lnTo>
                  <a:lnTo>
                    <a:pt x="495" y="1087"/>
                  </a:lnTo>
                  <a:lnTo>
                    <a:pt x="490" y="1081"/>
                  </a:lnTo>
                  <a:lnTo>
                    <a:pt x="485" y="1076"/>
                  </a:lnTo>
                  <a:lnTo>
                    <a:pt x="479" y="1076"/>
                  </a:lnTo>
                  <a:lnTo>
                    <a:pt x="479" y="1071"/>
                  </a:lnTo>
                  <a:lnTo>
                    <a:pt x="485" y="1071"/>
                  </a:lnTo>
                  <a:lnTo>
                    <a:pt x="490" y="1071"/>
                  </a:lnTo>
                  <a:lnTo>
                    <a:pt x="495" y="1071"/>
                  </a:lnTo>
                  <a:lnTo>
                    <a:pt x="490" y="1060"/>
                  </a:lnTo>
                  <a:lnTo>
                    <a:pt x="490" y="1055"/>
                  </a:lnTo>
                  <a:lnTo>
                    <a:pt x="495" y="1034"/>
                  </a:lnTo>
                  <a:lnTo>
                    <a:pt x="501" y="1034"/>
                  </a:lnTo>
                  <a:lnTo>
                    <a:pt x="506" y="1039"/>
                  </a:lnTo>
                  <a:lnTo>
                    <a:pt x="506" y="1034"/>
                  </a:lnTo>
                  <a:lnTo>
                    <a:pt x="506" y="1028"/>
                  </a:lnTo>
                  <a:lnTo>
                    <a:pt x="495" y="1018"/>
                  </a:lnTo>
                  <a:lnTo>
                    <a:pt x="495" y="1012"/>
                  </a:lnTo>
                  <a:lnTo>
                    <a:pt x="506" y="1012"/>
                  </a:lnTo>
                  <a:lnTo>
                    <a:pt x="501" y="1018"/>
                  </a:lnTo>
                  <a:lnTo>
                    <a:pt x="511" y="1018"/>
                  </a:lnTo>
                  <a:lnTo>
                    <a:pt x="517" y="1018"/>
                  </a:lnTo>
                  <a:lnTo>
                    <a:pt x="522" y="1012"/>
                  </a:lnTo>
                  <a:lnTo>
                    <a:pt x="522" y="1018"/>
                  </a:lnTo>
                  <a:lnTo>
                    <a:pt x="517" y="1023"/>
                  </a:lnTo>
                  <a:lnTo>
                    <a:pt x="511" y="1034"/>
                  </a:lnTo>
                  <a:lnTo>
                    <a:pt x="511" y="1044"/>
                  </a:lnTo>
                  <a:lnTo>
                    <a:pt x="506" y="1044"/>
                  </a:lnTo>
                  <a:lnTo>
                    <a:pt x="506" y="1050"/>
                  </a:lnTo>
                  <a:lnTo>
                    <a:pt x="506" y="1055"/>
                  </a:lnTo>
                  <a:lnTo>
                    <a:pt x="501" y="1060"/>
                  </a:lnTo>
                  <a:lnTo>
                    <a:pt x="501" y="1066"/>
                  </a:lnTo>
                  <a:lnTo>
                    <a:pt x="501" y="1076"/>
                  </a:lnTo>
                  <a:lnTo>
                    <a:pt x="501" y="1092"/>
                  </a:lnTo>
                  <a:lnTo>
                    <a:pt x="511" y="1087"/>
                  </a:lnTo>
                  <a:lnTo>
                    <a:pt x="517" y="1087"/>
                  </a:lnTo>
                  <a:lnTo>
                    <a:pt x="522" y="1081"/>
                  </a:lnTo>
                  <a:lnTo>
                    <a:pt x="517" y="1076"/>
                  </a:lnTo>
                  <a:lnTo>
                    <a:pt x="511" y="1081"/>
                  </a:lnTo>
                  <a:lnTo>
                    <a:pt x="511" y="1076"/>
                  </a:lnTo>
                  <a:lnTo>
                    <a:pt x="511" y="1071"/>
                  </a:lnTo>
                  <a:lnTo>
                    <a:pt x="517" y="1071"/>
                  </a:lnTo>
                  <a:lnTo>
                    <a:pt x="522" y="1071"/>
                  </a:lnTo>
                  <a:lnTo>
                    <a:pt x="527" y="1066"/>
                  </a:lnTo>
                  <a:lnTo>
                    <a:pt x="527" y="1039"/>
                  </a:lnTo>
                  <a:lnTo>
                    <a:pt x="538" y="1034"/>
                  </a:lnTo>
                  <a:lnTo>
                    <a:pt x="538" y="1028"/>
                  </a:lnTo>
                  <a:lnTo>
                    <a:pt x="538" y="1023"/>
                  </a:lnTo>
                  <a:lnTo>
                    <a:pt x="533" y="1023"/>
                  </a:lnTo>
                  <a:lnTo>
                    <a:pt x="533" y="1018"/>
                  </a:lnTo>
                  <a:lnTo>
                    <a:pt x="533" y="1023"/>
                  </a:lnTo>
                  <a:lnTo>
                    <a:pt x="533" y="1028"/>
                  </a:lnTo>
                  <a:lnTo>
                    <a:pt x="533" y="1034"/>
                  </a:lnTo>
                  <a:lnTo>
                    <a:pt x="527" y="1034"/>
                  </a:lnTo>
                  <a:lnTo>
                    <a:pt x="527" y="1018"/>
                  </a:lnTo>
                  <a:lnTo>
                    <a:pt x="527" y="996"/>
                  </a:lnTo>
                  <a:lnTo>
                    <a:pt x="533" y="980"/>
                  </a:lnTo>
                  <a:lnTo>
                    <a:pt x="543" y="970"/>
                  </a:lnTo>
                  <a:lnTo>
                    <a:pt x="538" y="970"/>
                  </a:lnTo>
                  <a:lnTo>
                    <a:pt x="533" y="975"/>
                  </a:lnTo>
                  <a:lnTo>
                    <a:pt x="533" y="986"/>
                  </a:lnTo>
                  <a:lnTo>
                    <a:pt x="527" y="991"/>
                  </a:lnTo>
                  <a:lnTo>
                    <a:pt x="527" y="975"/>
                  </a:lnTo>
                  <a:lnTo>
                    <a:pt x="527" y="964"/>
                  </a:lnTo>
                  <a:lnTo>
                    <a:pt x="527" y="959"/>
                  </a:lnTo>
                  <a:lnTo>
                    <a:pt x="549" y="959"/>
                  </a:lnTo>
                  <a:lnTo>
                    <a:pt x="554" y="970"/>
                  </a:lnTo>
                  <a:lnTo>
                    <a:pt x="549" y="986"/>
                  </a:lnTo>
                  <a:lnTo>
                    <a:pt x="559" y="991"/>
                  </a:lnTo>
                  <a:lnTo>
                    <a:pt x="559" y="1002"/>
                  </a:lnTo>
                  <a:lnTo>
                    <a:pt x="554" y="1002"/>
                  </a:lnTo>
                  <a:lnTo>
                    <a:pt x="554" y="996"/>
                  </a:lnTo>
                  <a:lnTo>
                    <a:pt x="554" y="991"/>
                  </a:lnTo>
                  <a:lnTo>
                    <a:pt x="549" y="1002"/>
                  </a:lnTo>
                  <a:lnTo>
                    <a:pt x="549" y="1012"/>
                  </a:lnTo>
                  <a:lnTo>
                    <a:pt x="549" y="1028"/>
                  </a:lnTo>
                  <a:lnTo>
                    <a:pt x="549" y="1039"/>
                  </a:lnTo>
                  <a:lnTo>
                    <a:pt x="543" y="1039"/>
                  </a:lnTo>
                  <a:lnTo>
                    <a:pt x="543" y="1050"/>
                  </a:lnTo>
                  <a:lnTo>
                    <a:pt x="538" y="1050"/>
                  </a:lnTo>
                  <a:lnTo>
                    <a:pt x="533" y="1055"/>
                  </a:lnTo>
                  <a:lnTo>
                    <a:pt x="533" y="1071"/>
                  </a:lnTo>
                  <a:lnTo>
                    <a:pt x="533" y="1092"/>
                  </a:lnTo>
                  <a:lnTo>
                    <a:pt x="543" y="1087"/>
                  </a:lnTo>
                  <a:lnTo>
                    <a:pt x="554" y="1087"/>
                  </a:lnTo>
                  <a:lnTo>
                    <a:pt x="554" y="1076"/>
                  </a:lnTo>
                  <a:lnTo>
                    <a:pt x="549" y="1076"/>
                  </a:lnTo>
                  <a:lnTo>
                    <a:pt x="543" y="1076"/>
                  </a:lnTo>
                  <a:lnTo>
                    <a:pt x="543" y="1071"/>
                  </a:lnTo>
                  <a:lnTo>
                    <a:pt x="554" y="1066"/>
                  </a:lnTo>
                  <a:lnTo>
                    <a:pt x="559" y="1055"/>
                  </a:lnTo>
                  <a:lnTo>
                    <a:pt x="565" y="1060"/>
                  </a:lnTo>
                  <a:lnTo>
                    <a:pt x="565" y="1071"/>
                  </a:lnTo>
                  <a:lnTo>
                    <a:pt x="565" y="1076"/>
                  </a:lnTo>
                  <a:lnTo>
                    <a:pt x="565" y="1087"/>
                  </a:lnTo>
                  <a:lnTo>
                    <a:pt x="575" y="1087"/>
                  </a:lnTo>
                  <a:lnTo>
                    <a:pt x="581" y="1087"/>
                  </a:lnTo>
                  <a:lnTo>
                    <a:pt x="581" y="1081"/>
                  </a:lnTo>
                  <a:lnTo>
                    <a:pt x="575" y="1081"/>
                  </a:lnTo>
                  <a:lnTo>
                    <a:pt x="581" y="1076"/>
                  </a:lnTo>
                  <a:lnTo>
                    <a:pt x="575" y="1076"/>
                  </a:lnTo>
                  <a:lnTo>
                    <a:pt x="575" y="1081"/>
                  </a:lnTo>
                  <a:lnTo>
                    <a:pt x="570" y="1076"/>
                  </a:lnTo>
                  <a:lnTo>
                    <a:pt x="570" y="1066"/>
                  </a:lnTo>
                  <a:lnTo>
                    <a:pt x="581" y="1066"/>
                  </a:lnTo>
                  <a:lnTo>
                    <a:pt x="581" y="1060"/>
                  </a:lnTo>
                  <a:lnTo>
                    <a:pt x="581" y="1050"/>
                  </a:lnTo>
                  <a:lnTo>
                    <a:pt x="575" y="1055"/>
                  </a:lnTo>
                  <a:lnTo>
                    <a:pt x="575" y="1034"/>
                  </a:lnTo>
                  <a:lnTo>
                    <a:pt x="575" y="1007"/>
                  </a:lnTo>
                  <a:lnTo>
                    <a:pt x="575" y="959"/>
                  </a:lnTo>
                  <a:lnTo>
                    <a:pt x="581" y="954"/>
                  </a:lnTo>
                  <a:lnTo>
                    <a:pt x="586" y="959"/>
                  </a:lnTo>
                  <a:lnTo>
                    <a:pt x="591" y="959"/>
                  </a:lnTo>
                  <a:lnTo>
                    <a:pt x="597" y="954"/>
                  </a:lnTo>
                  <a:lnTo>
                    <a:pt x="586" y="948"/>
                  </a:lnTo>
                  <a:lnTo>
                    <a:pt x="570" y="954"/>
                  </a:lnTo>
                  <a:lnTo>
                    <a:pt x="575" y="948"/>
                  </a:lnTo>
                  <a:lnTo>
                    <a:pt x="586" y="948"/>
                  </a:lnTo>
                  <a:lnTo>
                    <a:pt x="602" y="948"/>
                  </a:lnTo>
                  <a:lnTo>
                    <a:pt x="597" y="1023"/>
                  </a:lnTo>
                  <a:lnTo>
                    <a:pt x="591" y="1012"/>
                  </a:lnTo>
                  <a:lnTo>
                    <a:pt x="591" y="1002"/>
                  </a:lnTo>
                  <a:lnTo>
                    <a:pt x="586" y="1007"/>
                  </a:lnTo>
                  <a:lnTo>
                    <a:pt x="586" y="1012"/>
                  </a:lnTo>
                  <a:lnTo>
                    <a:pt x="586" y="1028"/>
                  </a:lnTo>
                  <a:lnTo>
                    <a:pt x="597" y="1028"/>
                  </a:lnTo>
                  <a:lnTo>
                    <a:pt x="602" y="1023"/>
                  </a:lnTo>
                  <a:lnTo>
                    <a:pt x="602" y="1018"/>
                  </a:lnTo>
                  <a:lnTo>
                    <a:pt x="602" y="1028"/>
                  </a:lnTo>
                  <a:lnTo>
                    <a:pt x="602" y="1044"/>
                  </a:lnTo>
                  <a:lnTo>
                    <a:pt x="597" y="1066"/>
                  </a:lnTo>
                  <a:lnTo>
                    <a:pt x="597" y="1087"/>
                  </a:lnTo>
                  <a:lnTo>
                    <a:pt x="602" y="1087"/>
                  </a:lnTo>
                  <a:lnTo>
                    <a:pt x="607" y="1087"/>
                  </a:lnTo>
                  <a:lnTo>
                    <a:pt x="618" y="1081"/>
                  </a:lnTo>
                  <a:lnTo>
                    <a:pt x="618" y="1076"/>
                  </a:lnTo>
                  <a:lnTo>
                    <a:pt x="613" y="1076"/>
                  </a:lnTo>
                  <a:lnTo>
                    <a:pt x="602" y="1081"/>
                  </a:lnTo>
                  <a:lnTo>
                    <a:pt x="607" y="1076"/>
                  </a:lnTo>
                  <a:lnTo>
                    <a:pt x="607" y="1066"/>
                  </a:lnTo>
                  <a:lnTo>
                    <a:pt x="602" y="1060"/>
                  </a:lnTo>
                  <a:lnTo>
                    <a:pt x="607" y="1055"/>
                  </a:lnTo>
                  <a:lnTo>
                    <a:pt x="613" y="1060"/>
                  </a:lnTo>
                  <a:lnTo>
                    <a:pt x="613" y="1066"/>
                  </a:lnTo>
                  <a:lnTo>
                    <a:pt x="613" y="1071"/>
                  </a:lnTo>
                  <a:lnTo>
                    <a:pt x="618" y="1060"/>
                  </a:lnTo>
                  <a:lnTo>
                    <a:pt x="629" y="1050"/>
                  </a:lnTo>
                  <a:lnTo>
                    <a:pt x="629" y="1066"/>
                  </a:lnTo>
                  <a:lnTo>
                    <a:pt x="629" y="1081"/>
                  </a:lnTo>
                  <a:lnTo>
                    <a:pt x="634" y="1087"/>
                  </a:lnTo>
                  <a:lnTo>
                    <a:pt x="639" y="1087"/>
                  </a:lnTo>
                  <a:lnTo>
                    <a:pt x="645" y="1081"/>
                  </a:lnTo>
                  <a:lnTo>
                    <a:pt x="645" y="1076"/>
                  </a:lnTo>
                  <a:lnTo>
                    <a:pt x="639" y="1076"/>
                  </a:lnTo>
                  <a:lnTo>
                    <a:pt x="634" y="1076"/>
                  </a:lnTo>
                  <a:lnTo>
                    <a:pt x="634" y="1066"/>
                  </a:lnTo>
                  <a:lnTo>
                    <a:pt x="639" y="1066"/>
                  </a:lnTo>
                  <a:lnTo>
                    <a:pt x="650" y="1066"/>
                  </a:lnTo>
                  <a:lnTo>
                    <a:pt x="650" y="1044"/>
                  </a:lnTo>
                  <a:lnTo>
                    <a:pt x="655" y="1039"/>
                  </a:lnTo>
                  <a:lnTo>
                    <a:pt x="661" y="1034"/>
                  </a:lnTo>
                  <a:lnTo>
                    <a:pt x="661" y="1087"/>
                  </a:lnTo>
                  <a:lnTo>
                    <a:pt x="671" y="1087"/>
                  </a:lnTo>
                  <a:lnTo>
                    <a:pt x="682" y="1087"/>
                  </a:lnTo>
                  <a:lnTo>
                    <a:pt x="682" y="1076"/>
                  </a:lnTo>
                  <a:lnTo>
                    <a:pt x="677" y="1071"/>
                  </a:lnTo>
                  <a:lnTo>
                    <a:pt x="671" y="1071"/>
                  </a:lnTo>
                  <a:lnTo>
                    <a:pt x="682" y="1060"/>
                  </a:lnTo>
                  <a:lnTo>
                    <a:pt x="687" y="1050"/>
                  </a:lnTo>
                  <a:lnTo>
                    <a:pt x="693" y="1055"/>
                  </a:lnTo>
                  <a:lnTo>
                    <a:pt x="693" y="1066"/>
                  </a:lnTo>
                  <a:lnTo>
                    <a:pt x="693" y="1076"/>
                  </a:lnTo>
                  <a:lnTo>
                    <a:pt x="687" y="1087"/>
                  </a:lnTo>
                  <a:lnTo>
                    <a:pt x="687" y="1103"/>
                  </a:lnTo>
                  <a:lnTo>
                    <a:pt x="666" y="1103"/>
                  </a:lnTo>
                  <a:lnTo>
                    <a:pt x="671" y="1092"/>
                  </a:lnTo>
                  <a:lnTo>
                    <a:pt x="666" y="1092"/>
                  </a:lnTo>
                  <a:lnTo>
                    <a:pt x="661" y="1092"/>
                  </a:lnTo>
                  <a:lnTo>
                    <a:pt x="661" y="1097"/>
                  </a:lnTo>
                  <a:lnTo>
                    <a:pt x="655" y="1097"/>
                  </a:lnTo>
                  <a:lnTo>
                    <a:pt x="661" y="1087"/>
                  </a:lnTo>
                  <a:lnTo>
                    <a:pt x="661" y="1081"/>
                  </a:lnTo>
                  <a:lnTo>
                    <a:pt x="655" y="1081"/>
                  </a:lnTo>
                  <a:lnTo>
                    <a:pt x="655" y="1087"/>
                  </a:lnTo>
                  <a:lnTo>
                    <a:pt x="655" y="1097"/>
                  </a:lnTo>
                  <a:lnTo>
                    <a:pt x="639" y="1103"/>
                  </a:lnTo>
                  <a:lnTo>
                    <a:pt x="623" y="1103"/>
                  </a:lnTo>
                  <a:lnTo>
                    <a:pt x="623" y="1087"/>
                  </a:lnTo>
                  <a:lnTo>
                    <a:pt x="623" y="1092"/>
                  </a:lnTo>
                  <a:lnTo>
                    <a:pt x="618" y="1097"/>
                  </a:lnTo>
                  <a:lnTo>
                    <a:pt x="623" y="1097"/>
                  </a:lnTo>
                  <a:lnTo>
                    <a:pt x="613" y="1103"/>
                  </a:lnTo>
                  <a:lnTo>
                    <a:pt x="607" y="1103"/>
                  </a:lnTo>
                  <a:lnTo>
                    <a:pt x="602" y="1097"/>
                  </a:lnTo>
                  <a:lnTo>
                    <a:pt x="607" y="1092"/>
                  </a:lnTo>
                  <a:lnTo>
                    <a:pt x="602" y="1092"/>
                  </a:lnTo>
                  <a:lnTo>
                    <a:pt x="602" y="1097"/>
                  </a:lnTo>
                  <a:lnTo>
                    <a:pt x="597" y="1097"/>
                  </a:lnTo>
                  <a:lnTo>
                    <a:pt x="591" y="1097"/>
                  </a:lnTo>
                  <a:lnTo>
                    <a:pt x="597" y="1092"/>
                  </a:lnTo>
                  <a:lnTo>
                    <a:pt x="597" y="1087"/>
                  </a:lnTo>
                  <a:lnTo>
                    <a:pt x="586" y="1097"/>
                  </a:lnTo>
                  <a:lnTo>
                    <a:pt x="575" y="1103"/>
                  </a:lnTo>
                  <a:lnTo>
                    <a:pt x="565" y="1103"/>
                  </a:lnTo>
                  <a:lnTo>
                    <a:pt x="559" y="1097"/>
                  </a:lnTo>
                  <a:lnTo>
                    <a:pt x="559" y="1087"/>
                  </a:lnTo>
                  <a:lnTo>
                    <a:pt x="554" y="1092"/>
                  </a:lnTo>
                  <a:lnTo>
                    <a:pt x="559" y="1103"/>
                  </a:lnTo>
                  <a:lnTo>
                    <a:pt x="538" y="1103"/>
                  </a:lnTo>
                  <a:lnTo>
                    <a:pt x="543" y="1097"/>
                  </a:lnTo>
                  <a:lnTo>
                    <a:pt x="533" y="1097"/>
                  </a:lnTo>
                  <a:lnTo>
                    <a:pt x="527" y="1097"/>
                  </a:lnTo>
                  <a:lnTo>
                    <a:pt x="517" y="1103"/>
                  </a:lnTo>
                  <a:lnTo>
                    <a:pt x="511" y="1103"/>
                  </a:lnTo>
                  <a:lnTo>
                    <a:pt x="501" y="1103"/>
                  </a:lnTo>
                  <a:lnTo>
                    <a:pt x="495" y="1097"/>
                  </a:lnTo>
                  <a:lnTo>
                    <a:pt x="495" y="1092"/>
                  </a:lnTo>
                  <a:lnTo>
                    <a:pt x="490" y="1097"/>
                  </a:lnTo>
                  <a:lnTo>
                    <a:pt x="495" y="1097"/>
                  </a:lnTo>
                  <a:lnTo>
                    <a:pt x="495" y="1103"/>
                  </a:lnTo>
                  <a:lnTo>
                    <a:pt x="490" y="1108"/>
                  </a:lnTo>
                  <a:lnTo>
                    <a:pt x="474" y="1108"/>
                  </a:lnTo>
                  <a:lnTo>
                    <a:pt x="474" y="1097"/>
                  </a:lnTo>
                  <a:lnTo>
                    <a:pt x="469" y="1103"/>
                  </a:lnTo>
                  <a:lnTo>
                    <a:pt x="463" y="1097"/>
                  </a:lnTo>
                  <a:lnTo>
                    <a:pt x="458" y="1103"/>
                  </a:lnTo>
                  <a:lnTo>
                    <a:pt x="447" y="1108"/>
                  </a:lnTo>
                  <a:lnTo>
                    <a:pt x="437" y="1108"/>
                  </a:lnTo>
                  <a:lnTo>
                    <a:pt x="431" y="1097"/>
                  </a:lnTo>
                  <a:lnTo>
                    <a:pt x="431" y="1103"/>
                  </a:lnTo>
                  <a:lnTo>
                    <a:pt x="426" y="1108"/>
                  </a:lnTo>
                  <a:lnTo>
                    <a:pt x="426" y="1103"/>
                  </a:lnTo>
                  <a:lnTo>
                    <a:pt x="421" y="1097"/>
                  </a:lnTo>
                  <a:lnTo>
                    <a:pt x="426" y="1097"/>
                  </a:lnTo>
                  <a:lnTo>
                    <a:pt x="431" y="1097"/>
                  </a:lnTo>
                  <a:close/>
                  <a:moveTo>
                    <a:pt x="416" y="1108"/>
                  </a:moveTo>
                  <a:lnTo>
                    <a:pt x="416" y="1108"/>
                  </a:lnTo>
                  <a:lnTo>
                    <a:pt x="410" y="1113"/>
                  </a:lnTo>
                  <a:lnTo>
                    <a:pt x="400" y="1119"/>
                  </a:lnTo>
                  <a:lnTo>
                    <a:pt x="378" y="1113"/>
                  </a:lnTo>
                  <a:lnTo>
                    <a:pt x="261" y="1119"/>
                  </a:lnTo>
                  <a:lnTo>
                    <a:pt x="261" y="1113"/>
                  </a:lnTo>
                  <a:lnTo>
                    <a:pt x="261" y="1108"/>
                  </a:lnTo>
                  <a:lnTo>
                    <a:pt x="293" y="1113"/>
                  </a:lnTo>
                  <a:lnTo>
                    <a:pt x="341" y="1108"/>
                  </a:lnTo>
                  <a:lnTo>
                    <a:pt x="416" y="1108"/>
                  </a:lnTo>
                  <a:close/>
                  <a:moveTo>
                    <a:pt x="250" y="1976"/>
                  </a:moveTo>
                  <a:lnTo>
                    <a:pt x="250" y="1976"/>
                  </a:lnTo>
                  <a:lnTo>
                    <a:pt x="245" y="1971"/>
                  </a:lnTo>
                  <a:lnTo>
                    <a:pt x="245" y="1966"/>
                  </a:lnTo>
                  <a:lnTo>
                    <a:pt x="250" y="1966"/>
                  </a:lnTo>
                  <a:lnTo>
                    <a:pt x="250" y="1960"/>
                  </a:lnTo>
                  <a:lnTo>
                    <a:pt x="250" y="1976"/>
                  </a:lnTo>
                  <a:close/>
                  <a:moveTo>
                    <a:pt x="266" y="1987"/>
                  </a:moveTo>
                  <a:lnTo>
                    <a:pt x="266" y="1987"/>
                  </a:lnTo>
                  <a:lnTo>
                    <a:pt x="272" y="1971"/>
                  </a:lnTo>
                  <a:lnTo>
                    <a:pt x="272" y="1960"/>
                  </a:lnTo>
                  <a:lnTo>
                    <a:pt x="277" y="1960"/>
                  </a:lnTo>
                  <a:lnTo>
                    <a:pt x="277" y="1976"/>
                  </a:lnTo>
                  <a:lnTo>
                    <a:pt x="272" y="1987"/>
                  </a:lnTo>
                  <a:lnTo>
                    <a:pt x="266" y="1987"/>
                  </a:lnTo>
                  <a:close/>
                  <a:moveTo>
                    <a:pt x="298" y="2003"/>
                  </a:moveTo>
                  <a:lnTo>
                    <a:pt x="298" y="2003"/>
                  </a:lnTo>
                  <a:lnTo>
                    <a:pt x="304" y="1998"/>
                  </a:lnTo>
                  <a:lnTo>
                    <a:pt x="298" y="1992"/>
                  </a:lnTo>
                  <a:lnTo>
                    <a:pt x="304" y="1992"/>
                  </a:lnTo>
                  <a:lnTo>
                    <a:pt x="309" y="1992"/>
                  </a:lnTo>
                  <a:lnTo>
                    <a:pt x="314" y="1992"/>
                  </a:lnTo>
                  <a:lnTo>
                    <a:pt x="314" y="1998"/>
                  </a:lnTo>
                  <a:lnTo>
                    <a:pt x="309" y="2003"/>
                  </a:lnTo>
                  <a:lnTo>
                    <a:pt x="298" y="2003"/>
                  </a:lnTo>
                  <a:close/>
                  <a:moveTo>
                    <a:pt x="400" y="2072"/>
                  </a:moveTo>
                  <a:lnTo>
                    <a:pt x="400" y="2072"/>
                  </a:lnTo>
                  <a:lnTo>
                    <a:pt x="394" y="2067"/>
                  </a:lnTo>
                  <a:lnTo>
                    <a:pt x="394" y="2051"/>
                  </a:lnTo>
                  <a:lnTo>
                    <a:pt x="400" y="2056"/>
                  </a:lnTo>
                  <a:lnTo>
                    <a:pt x="400" y="2062"/>
                  </a:lnTo>
                  <a:lnTo>
                    <a:pt x="400" y="2072"/>
                  </a:lnTo>
                  <a:close/>
                  <a:moveTo>
                    <a:pt x="394" y="1396"/>
                  </a:moveTo>
                  <a:lnTo>
                    <a:pt x="394" y="1396"/>
                  </a:lnTo>
                  <a:lnTo>
                    <a:pt x="389" y="1390"/>
                  </a:lnTo>
                  <a:lnTo>
                    <a:pt x="389" y="1380"/>
                  </a:lnTo>
                  <a:lnTo>
                    <a:pt x="389" y="1364"/>
                  </a:lnTo>
                  <a:lnTo>
                    <a:pt x="389" y="1353"/>
                  </a:lnTo>
                  <a:lnTo>
                    <a:pt x="400" y="1353"/>
                  </a:lnTo>
                  <a:lnTo>
                    <a:pt x="394" y="1374"/>
                  </a:lnTo>
                  <a:lnTo>
                    <a:pt x="394" y="1396"/>
                  </a:lnTo>
                  <a:close/>
                  <a:moveTo>
                    <a:pt x="410" y="1880"/>
                  </a:moveTo>
                  <a:lnTo>
                    <a:pt x="410" y="1880"/>
                  </a:lnTo>
                  <a:lnTo>
                    <a:pt x="410" y="1886"/>
                  </a:lnTo>
                  <a:lnTo>
                    <a:pt x="405" y="1891"/>
                  </a:lnTo>
                  <a:lnTo>
                    <a:pt x="410" y="1896"/>
                  </a:lnTo>
                  <a:lnTo>
                    <a:pt x="405" y="1896"/>
                  </a:lnTo>
                  <a:lnTo>
                    <a:pt x="400" y="1896"/>
                  </a:lnTo>
                  <a:lnTo>
                    <a:pt x="400" y="1891"/>
                  </a:lnTo>
                  <a:lnTo>
                    <a:pt x="400" y="1880"/>
                  </a:lnTo>
                  <a:lnTo>
                    <a:pt x="410" y="1880"/>
                  </a:lnTo>
                  <a:close/>
                  <a:moveTo>
                    <a:pt x="405" y="1167"/>
                  </a:moveTo>
                  <a:lnTo>
                    <a:pt x="405" y="1167"/>
                  </a:lnTo>
                  <a:lnTo>
                    <a:pt x="389" y="1167"/>
                  </a:lnTo>
                  <a:lnTo>
                    <a:pt x="384" y="1167"/>
                  </a:lnTo>
                  <a:lnTo>
                    <a:pt x="394" y="1167"/>
                  </a:lnTo>
                  <a:lnTo>
                    <a:pt x="405" y="1172"/>
                  </a:lnTo>
                  <a:lnTo>
                    <a:pt x="394" y="1316"/>
                  </a:lnTo>
                  <a:lnTo>
                    <a:pt x="389" y="1316"/>
                  </a:lnTo>
                  <a:lnTo>
                    <a:pt x="384" y="1311"/>
                  </a:lnTo>
                  <a:lnTo>
                    <a:pt x="384" y="1316"/>
                  </a:lnTo>
                  <a:lnTo>
                    <a:pt x="384" y="1321"/>
                  </a:lnTo>
                  <a:lnTo>
                    <a:pt x="394" y="1321"/>
                  </a:lnTo>
                  <a:lnTo>
                    <a:pt x="400" y="1332"/>
                  </a:lnTo>
                  <a:lnTo>
                    <a:pt x="400" y="1337"/>
                  </a:lnTo>
                  <a:lnTo>
                    <a:pt x="400" y="1348"/>
                  </a:lnTo>
                  <a:lnTo>
                    <a:pt x="378" y="1348"/>
                  </a:lnTo>
                  <a:lnTo>
                    <a:pt x="357" y="1348"/>
                  </a:lnTo>
                  <a:lnTo>
                    <a:pt x="336" y="1348"/>
                  </a:lnTo>
                  <a:lnTo>
                    <a:pt x="320" y="1353"/>
                  </a:lnTo>
                  <a:lnTo>
                    <a:pt x="336" y="1353"/>
                  </a:lnTo>
                  <a:lnTo>
                    <a:pt x="346" y="1353"/>
                  </a:lnTo>
                  <a:lnTo>
                    <a:pt x="352" y="1358"/>
                  </a:lnTo>
                  <a:lnTo>
                    <a:pt x="346" y="1374"/>
                  </a:lnTo>
                  <a:lnTo>
                    <a:pt x="346" y="1385"/>
                  </a:lnTo>
                  <a:lnTo>
                    <a:pt x="352" y="1390"/>
                  </a:lnTo>
                  <a:lnTo>
                    <a:pt x="352" y="1369"/>
                  </a:lnTo>
                  <a:lnTo>
                    <a:pt x="352" y="1358"/>
                  </a:lnTo>
                  <a:lnTo>
                    <a:pt x="357" y="1353"/>
                  </a:lnTo>
                  <a:lnTo>
                    <a:pt x="357" y="1374"/>
                  </a:lnTo>
                  <a:lnTo>
                    <a:pt x="352" y="1390"/>
                  </a:lnTo>
                  <a:lnTo>
                    <a:pt x="362" y="1385"/>
                  </a:lnTo>
                  <a:lnTo>
                    <a:pt x="362" y="1369"/>
                  </a:lnTo>
                  <a:lnTo>
                    <a:pt x="362" y="1358"/>
                  </a:lnTo>
                  <a:lnTo>
                    <a:pt x="362" y="1353"/>
                  </a:lnTo>
                  <a:lnTo>
                    <a:pt x="368" y="1353"/>
                  </a:lnTo>
                  <a:lnTo>
                    <a:pt x="378" y="1353"/>
                  </a:lnTo>
                  <a:lnTo>
                    <a:pt x="378" y="1380"/>
                  </a:lnTo>
                  <a:lnTo>
                    <a:pt x="378" y="1385"/>
                  </a:lnTo>
                  <a:lnTo>
                    <a:pt x="378" y="1374"/>
                  </a:lnTo>
                  <a:lnTo>
                    <a:pt x="384" y="1369"/>
                  </a:lnTo>
                  <a:lnTo>
                    <a:pt x="384" y="1364"/>
                  </a:lnTo>
                  <a:lnTo>
                    <a:pt x="384" y="1358"/>
                  </a:lnTo>
                  <a:lnTo>
                    <a:pt x="384" y="1353"/>
                  </a:lnTo>
                  <a:lnTo>
                    <a:pt x="389" y="1380"/>
                  </a:lnTo>
                  <a:lnTo>
                    <a:pt x="384" y="1396"/>
                  </a:lnTo>
                  <a:lnTo>
                    <a:pt x="378" y="1390"/>
                  </a:lnTo>
                  <a:lnTo>
                    <a:pt x="373" y="1396"/>
                  </a:lnTo>
                  <a:lnTo>
                    <a:pt x="378" y="1396"/>
                  </a:lnTo>
                  <a:lnTo>
                    <a:pt x="373" y="1401"/>
                  </a:lnTo>
                  <a:lnTo>
                    <a:pt x="368" y="1401"/>
                  </a:lnTo>
                  <a:lnTo>
                    <a:pt x="373" y="1406"/>
                  </a:lnTo>
                  <a:lnTo>
                    <a:pt x="384" y="1401"/>
                  </a:lnTo>
                  <a:lnTo>
                    <a:pt x="394" y="1401"/>
                  </a:lnTo>
                  <a:lnTo>
                    <a:pt x="394" y="1412"/>
                  </a:lnTo>
                  <a:lnTo>
                    <a:pt x="394" y="1422"/>
                  </a:lnTo>
                  <a:lnTo>
                    <a:pt x="362" y="1417"/>
                  </a:lnTo>
                  <a:lnTo>
                    <a:pt x="330" y="1417"/>
                  </a:lnTo>
                  <a:lnTo>
                    <a:pt x="266" y="1422"/>
                  </a:lnTo>
                  <a:lnTo>
                    <a:pt x="261" y="1428"/>
                  </a:lnTo>
                  <a:lnTo>
                    <a:pt x="266" y="1422"/>
                  </a:lnTo>
                  <a:lnTo>
                    <a:pt x="330" y="1422"/>
                  </a:lnTo>
                  <a:lnTo>
                    <a:pt x="362" y="1422"/>
                  </a:lnTo>
                  <a:lnTo>
                    <a:pt x="394" y="1428"/>
                  </a:lnTo>
                  <a:lnTo>
                    <a:pt x="389" y="1492"/>
                  </a:lnTo>
                  <a:lnTo>
                    <a:pt x="389" y="1518"/>
                  </a:lnTo>
                  <a:lnTo>
                    <a:pt x="378" y="1534"/>
                  </a:lnTo>
                  <a:lnTo>
                    <a:pt x="378" y="1540"/>
                  </a:lnTo>
                  <a:lnTo>
                    <a:pt x="384" y="1540"/>
                  </a:lnTo>
                  <a:lnTo>
                    <a:pt x="384" y="1582"/>
                  </a:lnTo>
                  <a:lnTo>
                    <a:pt x="384" y="1619"/>
                  </a:lnTo>
                  <a:lnTo>
                    <a:pt x="378" y="1619"/>
                  </a:lnTo>
                  <a:lnTo>
                    <a:pt x="373" y="1625"/>
                  </a:lnTo>
                  <a:lnTo>
                    <a:pt x="384" y="1619"/>
                  </a:lnTo>
                  <a:lnTo>
                    <a:pt x="384" y="1651"/>
                  </a:lnTo>
                  <a:lnTo>
                    <a:pt x="378" y="1678"/>
                  </a:lnTo>
                  <a:lnTo>
                    <a:pt x="373" y="1673"/>
                  </a:lnTo>
                  <a:lnTo>
                    <a:pt x="373" y="1678"/>
                  </a:lnTo>
                  <a:lnTo>
                    <a:pt x="373" y="1683"/>
                  </a:lnTo>
                  <a:lnTo>
                    <a:pt x="378" y="1689"/>
                  </a:lnTo>
                  <a:lnTo>
                    <a:pt x="378" y="1694"/>
                  </a:lnTo>
                  <a:lnTo>
                    <a:pt x="373" y="1694"/>
                  </a:lnTo>
                  <a:lnTo>
                    <a:pt x="373" y="1689"/>
                  </a:lnTo>
                  <a:lnTo>
                    <a:pt x="373" y="1699"/>
                  </a:lnTo>
                  <a:lnTo>
                    <a:pt x="373" y="1705"/>
                  </a:lnTo>
                  <a:lnTo>
                    <a:pt x="362" y="1705"/>
                  </a:lnTo>
                  <a:lnTo>
                    <a:pt x="357" y="1710"/>
                  </a:lnTo>
                  <a:lnTo>
                    <a:pt x="368" y="1710"/>
                  </a:lnTo>
                  <a:lnTo>
                    <a:pt x="378" y="1715"/>
                  </a:lnTo>
                  <a:lnTo>
                    <a:pt x="378" y="1731"/>
                  </a:lnTo>
                  <a:lnTo>
                    <a:pt x="378" y="1742"/>
                  </a:lnTo>
                  <a:lnTo>
                    <a:pt x="373" y="1747"/>
                  </a:lnTo>
                  <a:lnTo>
                    <a:pt x="378" y="1731"/>
                  </a:lnTo>
                  <a:lnTo>
                    <a:pt x="373" y="1726"/>
                  </a:lnTo>
                  <a:lnTo>
                    <a:pt x="373" y="1731"/>
                  </a:lnTo>
                  <a:lnTo>
                    <a:pt x="373" y="1737"/>
                  </a:lnTo>
                  <a:lnTo>
                    <a:pt x="362" y="1747"/>
                  </a:lnTo>
                  <a:lnTo>
                    <a:pt x="373" y="1747"/>
                  </a:lnTo>
                  <a:lnTo>
                    <a:pt x="378" y="1747"/>
                  </a:lnTo>
                  <a:lnTo>
                    <a:pt x="378" y="1753"/>
                  </a:lnTo>
                  <a:lnTo>
                    <a:pt x="378" y="1763"/>
                  </a:lnTo>
                  <a:lnTo>
                    <a:pt x="373" y="1763"/>
                  </a:lnTo>
                  <a:lnTo>
                    <a:pt x="368" y="1769"/>
                  </a:lnTo>
                  <a:lnTo>
                    <a:pt x="373" y="1769"/>
                  </a:lnTo>
                  <a:lnTo>
                    <a:pt x="378" y="1769"/>
                  </a:lnTo>
                  <a:lnTo>
                    <a:pt x="378" y="1774"/>
                  </a:lnTo>
                  <a:lnTo>
                    <a:pt x="373" y="1779"/>
                  </a:lnTo>
                  <a:lnTo>
                    <a:pt x="368" y="1795"/>
                  </a:lnTo>
                  <a:lnTo>
                    <a:pt x="373" y="1806"/>
                  </a:lnTo>
                  <a:lnTo>
                    <a:pt x="373" y="1817"/>
                  </a:lnTo>
                  <a:lnTo>
                    <a:pt x="368" y="1848"/>
                  </a:lnTo>
                  <a:lnTo>
                    <a:pt x="373" y="1854"/>
                  </a:lnTo>
                  <a:lnTo>
                    <a:pt x="373" y="1864"/>
                  </a:lnTo>
                  <a:lnTo>
                    <a:pt x="373" y="1870"/>
                  </a:lnTo>
                  <a:lnTo>
                    <a:pt x="368" y="1875"/>
                  </a:lnTo>
                  <a:lnTo>
                    <a:pt x="373" y="1886"/>
                  </a:lnTo>
                  <a:lnTo>
                    <a:pt x="368" y="1896"/>
                  </a:lnTo>
                  <a:lnTo>
                    <a:pt x="368" y="1907"/>
                  </a:lnTo>
                  <a:lnTo>
                    <a:pt x="373" y="1907"/>
                  </a:lnTo>
                  <a:lnTo>
                    <a:pt x="368" y="1912"/>
                  </a:lnTo>
                  <a:lnTo>
                    <a:pt x="362" y="1918"/>
                  </a:lnTo>
                  <a:lnTo>
                    <a:pt x="362" y="1923"/>
                  </a:lnTo>
                  <a:lnTo>
                    <a:pt x="368" y="1928"/>
                  </a:lnTo>
                  <a:lnTo>
                    <a:pt x="373" y="1928"/>
                  </a:lnTo>
                  <a:lnTo>
                    <a:pt x="373" y="1934"/>
                  </a:lnTo>
                  <a:lnTo>
                    <a:pt x="368" y="1992"/>
                  </a:lnTo>
                  <a:lnTo>
                    <a:pt x="368" y="2014"/>
                  </a:lnTo>
                  <a:lnTo>
                    <a:pt x="368" y="2019"/>
                  </a:lnTo>
                  <a:lnTo>
                    <a:pt x="362" y="2024"/>
                  </a:lnTo>
                  <a:lnTo>
                    <a:pt x="368" y="2030"/>
                  </a:lnTo>
                  <a:lnTo>
                    <a:pt x="368" y="2035"/>
                  </a:lnTo>
                  <a:lnTo>
                    <a:pt x="368" y="2040"/>
                  </a:lnTo>
                  <a:lnTo>
                    <a:pt x="357" y="2040"/>
                  </a:lnTo>
                  <a:lnTo>
                    <a:pt x="352" y="2040"/>
                  </a:lnTo>
                  <a:lnTo>
                    <a:pt x="352" y="2051"/>
                  </a:lnTo>
                  <a:lnTo>
                    <a:pt x="346" y="2062"/>
                  </a:lnTo>
                  <a:lnTo>
                    <a:pt x="346" y="2030"/>
                  </a:lnTo>
                  <a:lnTo>
                    <a:pt x="346" y="1992"/>
                  </a:lnTo>
                  <a:lnTo>
                    <a:pt x="336" y="1987"/>
                  </a:lnTo>
                  <a:lnTo>
                    <a:pt x="325" y="1987"/>
                  </a:lnTo>
                  <a:lnTo>
                    <a:pt x="325" y="2014"/>
                  </a:lnTo>
                  <a:lnTo>
                    <a:pt x="325" y="2024"/>
                  </a:lnTo>
                  <a:lnTo>
                    <a:pt x="320" y="2030"/>
                  </a:lnTo>
                  <a:lnTo>
                    <a:pt x="320" y="1939"/>
                  </a:lnTo>
                  <a:lnTo>
                    <a:pt x="309" y="1944"/>
                  </a:lnTo>
                  <a:lnTo>
                    <a:pt x="304" y="1944"/>
                  </a:lnTo>
                  <a:lnTo>
                    <a:pt x="298" y="1939"/>
                  </a:lnTo>
                  <a:lnTo>
                    <a:pt x="298" y="1934"/>
                  </a:lnTo>
                  <a:lnTo>
                    <a:pt x="320" y="1934"/>
                  </a:lnTo>
                  <a:lnTo>
                    <a:pt x="325" y="1923"/>
                  </a:lnTo>
                  <a:lnTo>
                    <a:pt x="325" y="1918"/>
                  </a:lnTo>
                  <a:lnTo>
                    <a:pt x="320" y="1918"/>
                  </a:lnTo>
                  <a:lnTo>
                    <a:pt x="320" y="1923"/>
                  </a:lnTo>
                  <a:lnTo>
                    <a:pt x="320" y="1928"/>
                  </a:lnTo>
                  <a:lnTo>
                    <a:pt x="314" y="1928"/>
                  </a:lnTo>
                  <a:lnTo>
                    <a:pt x="314" y="1907"/>
                  </a:lnTo>
                  <a:lnTo>
                    <a:pt x="320" y="1896"/>
                  </a:lnTo>
                  <a:lnTo>
                    <a:pt x="314" y="1886"/>
                  </a:lnTo>
                  <a:lnTo>
                    <a:pt x="309" y="1880"/>
                  </a:lnTo>
                  <a:lnTo>
                    <a:pt x="304" y="1891"/>
                  </a:lnTo>
                  <a:lnTo>
                    <a:pt x="298" y="1891"/>
                  </a:lnTo>
                  <a:lnTo>
                    <a:pt x="298" y="1880"/>
                  </a:lnTo>
                  <a:lnTo>
                    <a:pt x="298" y="1875"/>
                  </a:lnTo>
                  <a:lnTo>
                    <a:pt x="304" y="1875"/>
                  </a:lnTo>
                  <a:lnTo>
                    <a:pt x="314" y="1875"/>
                  </a:lnTo>
                  <a:lnTo>
                    <a:pt x="320" y="1880"/>
                  </a:lnTo>
                  <a:lnTo>
                    <a:pt x="320" y="1886"/>
                  </a:lnTo>
                  <a:lnTo>
                    <a:pt x="325" y="1833"/>
                  </a:lnTo>
                  <a:lnTo>
                    <a:pt x="314" y="1827"/>
                  </a:lnTo>
                  <a:lnTo>
                    <a:pt x="314" y="1822"/>
                  </a:lnTo>
                  <a:lnTo>
                    <a:pt x="309" y="1822"/>
                  </a:lnTo>
                  <a:lnTo>
                    <a:pt x="309" y="1827"/>
                  </a:lnTo>
                  <a:lnTo>
                    <a:pt x="304" y="1833"/>
                  </a:lnTo>
                  <a:lnTo>
                    <a:pt x="298" y="1838"/>
                  </a:lnTo>
                  <a:lnTo>
                    <a:pt x="304" y="1827"/>
                  </a:lnTo>
                  <a:lnTo>
                    <a:pt x="304" y="1817"/>
                  </a:lnTo>
                  <a:lnTo>
                    <a:pt x="320" y="1817"/>
                  </a:lnTo>
                  <a:lnTo>
                    <a:pt x="320" y="1822"/>
                  </a:lnTo>
                  <a:lnTo>
                    <a:pt x="325" y="1827"/>
                  </a:lnTo>
                  <a:lnTo>
                    <a:pt x="325" y="1817"/>
                  </a:lnTo>
                  <a:lnTo>
                    <a:pt x="325" y="1801"/>
                  </a:lnTo>
                  <a:lnTo>
                    <a:pt x="325" y="1790"/>
                  </a:lnTo>
                  <a:lnTo>
                    <a:pt x="330" y="1779"/>
                  </a:lnTo>
                  <a:lnTo>
                    <a:pt x="320" y="1779"/>
                  </a:lnTo>
                  <a:lnTo>
                    <a:pt x="314" y="1774"/>
                  </a:lnTo>
                  <a:lnTo>
                    <a:pt x="320" y="1769"/>
                  </a:lnTo>
                  <a:lnTo>
                    <a:pt x="309" y="1769"/>
                  </a:lnTo>
                  <a:lnTo>
                    <a:pt x="309" y="1774"/>
                  </a:lnTo>
                  <a:lnTo>
                    <a:pt x="304" y="1779"/>
                  </a:lnTo>
                  <a:lnTo>
                    <a:pt x="304" y="1758"/>
                  </a:lnTo>
                  <a:lnTo>
                    <a:pt x="314" y="1763"/>
                  </a:lnTo>
                  <a:lnTo>
                    <a:pt x="320" y="1763"/>
                  </a:lnTo>
                  <a:lnTo>
                    <a:pt x="330" y="1763"/>
                  </a:lnTo>
                  <a:lnTo>
                    <a:pt x="330" y="1753"/>
                  </a:lnTo>
                  <a:lnTo>
                    <a:pt x="330" y="1747"/>
                  </a:lnTo>
                  <a:lnTo>
                    <a:pt x="325" y="1753"/>
                  </a:lnTo>
                  <a:lnTo>
                    <a:pt x="320" y="1753"/>
                  </a:lnTo>
                  <a:lnTo>
                    <a:pt x="325" y="1726"/>
                  </a:lnTo>
                  <a:lnTo>
                    <a:pt x="330" y="1731"/>
                  </a:lnTo>
                  <a:lnTo>
                    <a:pt x="336" y="1726"/>
                  </a:lnTo>
                  <a:lnTo>
                    <a:pt x="330" y="1721"/>
                  </a:lnTo>
                  <a:lnTo>
                    <a:pt x="320" y="1721"/>
                  </a:lnTo>
                  <a:lnTo>
                    <a:pt x="309" y="1721"/>
                  </a:lnTo>
                  <a:lnTo>
                    <a:pt x="304" y="1715"/>
                  </a:lnTo>
                  <a:lnTo>
                    <a:pt x="309" y="1710"/>
                  </a:lnTo>
                  <a:lnTo>
                    <a:pt x="309" y="1705"/>
                  </a:lnTo>
                  <a:lnTo>
                    <a:pt x="325" y="1705"/>
                  </a:lnTo>
                  <a:lnTo>
                    <a:pt x="325" y="1710"/>
                  </a:lnTo>
                  <a:lnTo>
                    <a:pt x="325" y="1715"/>
                  </a:lnTo>
                  <a:lnTo>
                    <a:pt x="330" y="1715"/>
                  </a:lnTo>
                  <a:lnTo>
                    <a:pt x="330" y="1694"/>
                  </a:lnTo>
                  <a:lnTo>
                    <a:pt x="336" y="1662"/>
                  </a:lnTo>
                  <a:lnTo>
                    <a:pt x="325" y="1662"/>
                  </a:lnTo>
                  <a:lnTo>
                    <a:pt x="320" y="1662"/>
                  </a:lnTo>
                  <a:lnTo>
                    <a:pt x="325" y="1662"/>
                  </a:lnTo>
                  <a:lnTo>
                    <a:pt x="330" y="1657"/>
                  </a:lnTo>
                  <a:lnTo>
                    <a:pt x="325" y="1657"/>
                  </a:lnTo>
                  <a:lnTo>
                    <a:pt x="320" y="1657"/>
                  </a:lnTo>
                  <a:lnTo>
                    <a:pt x="314" y="1651"/>
                  </a:lnTo>
                  <a:lnTo>
                    <a:pt x="314" y="1662"/>
                  </a:lnTo>
                  <a:lnTo>
                    <a:pt x="309" y="1662"/>
                  </a:lnTo>
                  <a:lnTo>
                    <a:pt x="309" y="1646"/>
                  </a:lnTo>
                  <a:lnTo>
                    <a:pt x="314" y="1646"/>
                  </a:lnTo>
                  <a:lnTo>
                    <a:pt x="325" y="1646"/>
                  </a:lnTo>
                  <a:lnTo>
                    <a:pt x="330" y="1651"/>
                  </a:lnTo>
                  <a:lnTo>
                    <a:pt x="336" y="1657"/>
                  </a:lnTo>
                  <a:lnTo>
                    <a:pt x="336" y="1641"/>
                  </a:lnTo>
                  <a:lnTo>
                    <a:pt x="336" y="1630"/>
                  </a:lnTo>
                  <a:lnTo>
                    <a:pt x="336" y="1635"/>
                  </a:lnTo>
                  <a:lnTo>
                    <a:pt x="330" y="1641"/>
                  </a:lnTo>
                  <a:lnTo>
                    <a:pt x="325" y="1641"/>
                  </a:lnTo>
                  <a:lnTo>
                    <a:pt x="325" y="1614"/>
                  </a:lnTo>
                  <a:lnTo>
                    <a:pt x="336" y="1614"/>
                  </a:lnTo>
                  <a:lnTo>
                    <a:pt x="336" y="1609"/>
                  </a:lnTo>
                  <a:lnTo>
                    <a:pt x="336" y="1603"/>
                  </a:lnTo>
                  <a:lnTo>
                    <a:pt x="320" y="1598"/>
                  </a:lnTo>
                  <a:lnTo>
                    <a:pt x="320" y="1609"/>
                  </a:lnTo>
                  <a:lnTo>
                    <a:pt x="314" y="1609"/>
                  </a:lnTo>
                  <a:lnTo>
                    <a:pt x="309" y="1598"/>
                  </a:lnTo>
                  <a:lnTo>
                    <a:pt x="314" y="1587"/>
                  </a:lnTo>
                  <a:lnTo>
                    <a:pt x="320" y="1593"/>
                  </a:lnTo>
                  <a:lnTo>
                    <a:pt x="325" y="1593"/>
                  </a:lnTo>
                  <a:lnTo>
                    <a:pt x="330" y="1593"/>
                  </a:lnTo>
                  <a:lnTo>
                    <a:pt x="336" y="1598"/>
                  </a:lnTo>
                  <a:lnTo>
                    <a:pt x="336" y="1577"/>
                  </a:lnTo>
                  <a:lnTo>
                    <a:pt x="336" y="1566"/>
                  </a:lnTo>
                  <a:lnTo>
                    <a:pt x="336" y="1556"/>
                  </a:lnTo>
                  <a:lnTo>
                    <a:pt x="314" y="1550"/>
                  </a:lnTo>
                  <a:lnTo>
                    <a:pt x="314" y="1540"/>
                  </a:lnTo>
                  <a:lnTo>
                    <a:pt x="314" y="1534"/>
                  </a:lnTo>
                  <a:lnTo>
                    <a:pt x="320" y="1534"/>
                  </a:lnTo>
                  <a:lnTo>
                    <a:pt x="325" y="1534"/>
                  </a:lnTo>
                  <a:lnTo>
                    <a:pt x="336" y="1540"/>
                  </a:lnTo>
                  <a:lnTo>
                    <a:pt x="341" y="1444"/>
                  </a:lnTo>
                  <a:lnTo>
                    <a:pt x="314" y="1444"/>
                  </a:lnTo>
                  <a:lnTo>
                    <a:pt x="314" y="1460"/>
                  </a:lnTo>
                  <a:lnTo>
                    <a:pt x="314" y="1470"/>
                  </a:lnTo>
                  <a:lnTo>
                    <a:pt x="309" y="1476"/>
                  </a:lnTo>
                  <a:lnTo>
                    <a:pt x="314" y="1454"/>
                  </a:lnTo>
                  <a:lnTo>
                    <a:pt x="314" y="1444"/>
                  </a:lnTo>
                  <a:lnTo>
                    <a:pt x="314" y="1438"/>
                  </a:lnTo>
                  <a:lnTo>
                    <a:pt x="336" y="1438"/>
                  </a:lnTo>
                  <a:lnTo>
                    <a:pt x="341" y="1438"/>
                  </a:lnTo>
                  <a:lnTo>
                    <a:pt x="346" y="1433"/>
                  </a:lnTo>
                  <a:lnTo>
                    <a:pt x="325" y="1433"/>
                  </a:lnTo>
                  <a:lnTo>
                    <a:pt x="309" y="1433"/>
                  </a:lnTo>
                  <a:lnTo>
                    <a:pt x="282" y="1960"/>
                  </a:lnTo>
                  <a:lnTo>
                    <a:pt x="277" y="1955"/>
                  </a:lnTo>
                  <a:lnTo>
                    <a:pt x="277" y="1950"/>
                  </a:lnTo>
                  <a:lnTo>
                    <a:pt x="272" y="1955"/>
                  </a:lnTo>
                  <a:lnTo>
                    <a:pt x="266" y="1944"/>
                  </a:lnTo>
                  <a:lnTo>
                    <a:pt x="256" y="1939"/>
                  </a:lnTo>
                  <a:lnTo>
                    <a:pt x="256" y="1944"/>
                  </a:lnTo>
                  <a:lnTo>
                    <a:pt x="261" y="1710"/>
                  </a:lnTo>
                  <a:lnTo>
                    <a:pt x="266" y="1710"/>
                  </a:lnTo>
                  <a:lnTo>
                    <a:pt x="266" y="1705"/>
                  </a:lnTo>
                  <a:lnTo>
                    <a:pt x="277" y="1444"/>
                  </a:lnTo>
                  <a:lnTo>
                    <a:pt x="261" y="1433"/>
                  </a:lnTo>
                  <a:lnTo>
                    <a:pt x="256" y="1348"/>
                  </a:lnTo>
                  <a:lnTo>
                    <a:pt x="261" y="1327"/>
                  </a:lnTo>
                  <a:lnTo>
                    <a:pt x="266" y="1140"/>
                  </a:lnTo>
                  <a:lnTo>
                    <a:pt x="261" y="1124"/>
                  </a:lnTo>
                  <a:lnTo>
                    <a:pt x="266" y="1124"/>
                  </a:lnTo>
                  <a:lnTo>
                    <a:pt x="266" y="1129"/>
                  </a:lnTo>
                  <a:lnTo>
                    <a:pt x="272" y="1177"/>
                  </a:lnTo>
                  <a:lnTo>
                    <a:pt x="272" y="1236"/>
                  </a:lnTo>
                  <a:lnTo>
                    <a:pt x="261" y="1342"/>
                  </a:lnTo>
                  <a:lnTo>
                    <a:pt x="330" y="1342"/>
                  </a:lnTo>
                  <a:lnTo>
                    <a:pt x="362" y="1342"/>
                  </a:lnTo>
                  <a:lnTo>
                    <a:pt x="394" y="1337"/>
                  </a:lnTo>
                  <a:lnTo>
                    <a:pt x="362" y="1332"/>
                  </a:lnTo>
                  <a:lnTo>
                    <a:pt x="330" y="1337"/>
                  </a:lnTo>
                  <a:lnTo>
                    <a:pt x="304" y="1337"/>
                  </a:lnTo>
                  <a:lnTo>
                    <a:pt x="266" y="1332"/>
                  </a:lnTo>
                  <a:lnTo>
                    <a:pt x="272" y="1327"/>
                  </a:lnTo>
                  <a:lnTo>
                    <a:pt x="277" y="1327"/>
                  </a:lnTo>
                  <a:lnTo>
                    <a:pt x="282" y="1327"/>
                  </a:lnTo>
                  <a:lnTo>
                    <a:pt x="282" y="1321"/>
                  </a:lnTo>
                  <a:lnTo>
                    <a:pt x="277" y="1316"/>
                  </a:lnTo>
                  <a:lnTo>
                    <a:pt x="272" y="1316"/>
                  </a:lnTo>
                  <a:lnTo>
                    <a:pt x="277" y="1300"/>
                  </a:lnTo>
                  <a:lnTo>
                    <a:pt x="272" y="1279"/>
                  </a:lnTo>
                  <a:lnTo>
                    <a:pt x="272" y="1257"/>
                  </a:lnTo>
                  <a:lnTo>
                    <a:pt x="277" y="1236"/>
                  </a:lnTo>
                  <a:lnTo>
                    <a:pt x="282" y="1236"/>
                  </a:lnTo>
                  <a:lnTo>
                    <a:pt x="293" y="1236"/>
                  </a:lnTo>
                  <a:lnTo>
                    <a:pt x="288" y="1284"/>
                  </a:lnTo>
                  <a:lnTo>
                    <a:pt x="282" y="1284"/>
                  </a:lnTo>
                  <a:lnTo>
                    <a:pt x="277" y="1284"/>
                  </a:lnTo>
                  <a:lnTo>
                    <a:pt x="277" y="1289"/>
                  </a:lnTo>
                  <a:lnTo>
                    <a:pt x="282" y="1284"/>
                  </a:lnTo>
                  <a:lnTo>
                    <a:pt x="288" y="1284"/>
                  </a:lnTo>
                  <a:lnTo>
                    <a:pt x="288" y="1289"/>
                  </a:lnTo>
                  <a:lnTo>
                    <a:pt x="288" y="1305"/>
                  </a:lnTo>
                  <a:lnTo>
                    <a:pt x="288" y="1332"/>
                  </a:lnTo>
                  <a:lnTo>
                    <a:pt x="298" y="1327"/>
                  </a:lnTo>
                  <a:lnTo>
                    <a:pt x="304" y="1327"/>
                  </a:lnTo>
                  <a:lnTo>
                    <a:pt x="298" y="1321"/>
                  </a:lnTo>
                  <a:lnTo>
                    <a:pt x="304" y="1321"/>
                  </a:lnTo>
                  <a:lnTo>
                    <a:pt x="309" y="1321"/>
                  </a:lnTo>
                  <a:lnTo>
                    <a:pt x="309" y="1316"/>
                  </a:lnTo>
                  <a:lnTo>
                    <a:pt x="314" y="1321"/>
                  </a:lnTo>
                  <a:lnTo>
                    <a:pt x="309" y="1327"/>
                  </a:lnTo>
                  <a:lnTo>
                    <a:pt x="304" y="1327"/>
                  </a:lnTo>
                  <a:lnTo>
                    <a:pt x="314" y="1327"/>
                  </a:lnTo>
                  <a:lnTo>
                    <a:pt x="330" y="1327"/>
                  </a:lnTo>
                  <a:lnTo>
                    <a:pt x="330" y="1316"/>
                  </a:lnTo>
                  <a:lnTo>
                    <a:pt x="336" y="1316"/>
                  </a:lnTo>
                  <a:lnTo>
                    <a:pt x="341" y="1311"/>
                  </a:lnTo>
                  <a:lnTo>
                    <a:pt x="341" y="1321"/>
                  </a:lnTo>
                  <a:lnTo>
                    <a:pt x="336" y="1327"/>
                  </a:lnTo>
                  <a:lnTo>
                    <a:pt x="346" y="1327"/>
                  </a:lnTo>
                  <a:lnTo>
                    <a:pt x="352" y="1327"/>
                  </a:lnTo>
                  <a:lnTo>
                    <a:pt x="352" y="1321"/>
                  </a:lnTo>
                  <a:lnTo>
                    <a:pt x="362" y="1316"/>
                  </a:lnTo>
                  <a:lnTo>
                    <a:pt x="357" y="1316"/>
                  </a:lnTo>
                  <a:lnTo>
                    <a:pt x="352" y="1311"/>
                  </a:lnTo>
                  <a:lnTo>
                    <a:pt x="352" y="1289"/>
                  </a:lnTo>
                  <a:lnTo>
                    <a:pt x="357" y="1268"/>
                  </a:lnTo>
                  <a:lnTo>
                    <a:pt x="357" y="1263"/>
                  </a:lnTo>
                  <a:lnTo>
                    <a:pt x="362" y="1263"/>
                  </a:lnTo>
                  <a:lnTo>
                    <a:pt x="357" y="1257"/>
                  </a:lnTo>
                  <a:lnTo>
                    <a:pt x="357" y="1247"/>
                  </a:lnTo>
                  <a:lnTo>
                    <a:pt x="362" y="1247"/>
                  </a:lnTo>
                  <a:lnTo>
                    <a:pt x="357" y="1241"/>
                  </a:lnTo>
                  <a:lnTo>
                    <a:pt x="362" y="1231"/>
                  </a:lnTo>
                  <a:lnTo>
                    <a:pt x="352" y="1231"/>
                  </a:lnTo>
                  <a:lnTo>
                    <a:pt x="341" y="1231"/>
                  </a:lnTo>
                  <a:lnTo>
                    <a:pt x="330" y="1231"/>
                  </a:lnTo>
                  <a:lnTo>
                    <a:pt x="325" y="1236"/>
                  </a:lnTo>
                  <a:lnTo>
                    <a:pt x="325" y="1204"/>
                  </a:lnTo>
                  <a:lnTo>
                    <a:pt x="325" y="1188"/>
                  </a:lnTo>
                  <a:lnTo>
                    <a:pt x="336" y="1177"/>
                  </a:lnTo>
                  <a:lnTo>
                    <a:pt x="346" y="1177"/>
                  </a:lnTo>
                  <a:lnTo>
                    <a:pt x="357" y="1177"/>
                  </a:lnTo>
                  <a:lnTo>
                    <a:pt x="357" y="1172"/>
                  </a:lnTo>
                  <a:lnTo>
                    <a:pt x="325" y="1172"/>
                  </a:lnTo>
                  <a:lnTo>
                    <a:pt x="320" y="1188"/>
                  </a:lnTo>
                  <a:lnTo>
                    <a:pt x="320" y="1209"/>
                  </a:lnTo>
                  <a:lnTo>
                    <a:pt x="320" y="1225"/>
                  </a:lnTo>
                  <a:lnTo>
                    <a:pt x="314" y="1236"/>
                  </a:lnTo>
                  <a:lnTo>
                    <a:pt x="314" y="1241"/>
                  </a:lnTo>
                  <a:lnTo>
                    <a:pt x="320" y="1241"/>
                  </a:lnTo>
                  <a:lnTo>
                    <a:pt x="320" y="1263"/>
                  </a:lnTo>
                  <a:lnTo>
                    <a:pt x="320" y="1284"/>
                  </a:lnTo>
                  <a:lnTo>
                    <a:pt x="309" y="1305"/>
                  </a:lnTo>
                  <a:lnTo>
                    <a:pt x="298" y="1321"/>
                  </a:lnTo>
                  <a:lnTo>
                    <a:pt x="293" y="1311"/>
                  </a:lnTo>
                  <a:lnTo>
                    <a:pt x="298" y="1295"/>
                  </a:lnTo>
                  <a:lnTo>
                    <a:pt x="304" y="1279"/>
                  </a:lnTo>
                  <a:lnTo>
                    <a:pt x="298" y="1268"/>
                  </a:lnTo>
                  <a:lnTo>
                    <a:pt x="298" y="1273"/>
                  </a:lnTo>
                  <a:lnTo>
                    <a:pt x="298" y="1279"/>
                  </a:lnTo>
                  <a:lnTo>
                    <a:pt x="298" y="1231"/>
                  </a:lnTo>
                  <a:lnTo>
                    <a:pt x="298" y="1209"/>
                  </a:lnTo>
                  <a:lnTo>
                    <a:pt x="293" y="1193"/>
                  </a:lnTo>
                  <a:lnTo>
                    <a:pt x="293" y="1215"/>
                  </a:lnTo>
                  <a:lnTo>
                    <a:pt x="293" y="1225"/>
                  </a:lnTo>
                  <a:lnTo>
                    <a:pt x="293" y="1231"/>
                  </a:lnTo>
                  <a:lnTo>
                    <a:pt x="282" y="1231"/>
                  </a:lnTo>
                  <a:lnTo>
                    <a:pt x="277" y="1231"/>
                  </a:lnTo>
                  <a:lnTo>
                    <a:pt x="277" y="1151"/>
                  </a:lnTo>
                  <a:lnTo>
                    <a:pt x="405" y="1151"/>
                  </a:lnTo>
                  <a:lnTo>
                    <a:pt x="405" y="1167"/>
                  </a:lnTo>
                  <a:close/>
                  <a:moveTo>
                    <a:pt x="304" y="1902"/>
                  </a:moveTo>
                  <a:lnTo>
                    <a:pt x="304" y="1902"/>
                  </a:lnTo>
                  <a:lnTo>
                    <a:pt x="309" y="1902"/>
                  </a:lnTo>
                  <a:lnTo>
                    <a:pt x="309" y="1907"/>
                  </a:lnTo>
                  <a:lnTo>
                    <a:pt x="309" y="1923"/>
                  </a:lnTo>
                  <a:lnTo>
                    <a:pt x="304" y="1923"/>
                  </a:lnTo>
                  <a:lnTo>
                    <a:pt x="304" y="1918"/>
                  </a:lnTo>
                  <a:lnTo>
                    <a:pt x="304" y="1902"/>
                  </a:lnTo>
                  <a:close/>
                  <a:moveTo>
                    <a:pt x="336" y="1497"/>
                  </a:moveTo>
                  <a:lnTo>
                    <a:pt x="336" y="1497"/>
                  </a:lnTo>
                  <a:lnTo>
                    <a:pt x="314" y="1497"/>
                  </a:lnTo>
                  <a:lnTo>
                    <a:pt x="314" y="1486"/>
                  </a:lnTo>
                  <a:lnTo>
                    <a:pt x="320" y="1481"/>
                  </a:lnTo>
                  <a:lnTo>
                    <a:pt x="325" y="1481"/>
                  </a:lnTo>
                  <a:lnTo>
                    <a:pt x="330" y="1481"/>
                  </a:lnTo>
                  <a:lnTo>
                    <a:pt x="336" y="1481"/>
                  </a:lnTo>
                  <a:lnTo>
                    <a:pt x="336" y="1492"/>
                  </a:lnTo>
                  <a:lnTo>
                    <a:pt x="336" y="1497"/>
                  </a:lnTo>
                  <a:close/>
                  <a:moveTo>
                    <a:pt x="293" y="1129"/>
                  </a:moveTo>
                  <a:lnTo>
                    <a:pt x="293" y="1129"/>
                  </a:lnTo>
                  <a:lnTo>
                    <a:pt x="298" y="1135"/>
                  </a:lnTo>
                  <a:lnTo>
                    <a:pt x="298" y="1140"/>
                  </a:lnTo>
                  <a:lnTo>
                    <a:pt x="293" y="1145"/>
                  </a:lnTo>
                  <a:lnTo>
                    <a:pt x="288" y="1145"/>
                  </a:lnTo>
                  <a:lnTo>
                    <a:pt x="288" y="1140"/>
                  </a:lnTo>
                  <a:lnTo>
                    <a:pt x="293" y="1129"/>
                  </a:lnTo>
                  <a:close/>
                  <a:moveTo>
                    <a:pt x="341" y="1129"/>
                  </a:moveTo>
                  <a:lnTo>
                    <a:pt x="341" y="1129"/>
                  </a:lnTo>
                  <a:lnTo>
                    <a:pt x="346" y="1129"/>
                  </a:lnTo>
                  <a:lnTo>
                    <a:pt x="352" y="1135"/>
                  </a:lnTo>
                  <a:lnTo>
                    <a:pt x="352" y="1145"/>
                  </a:lnTo>
                  <a:lnTo>
                    <a:pt x="341" y="1145"/>
                  </a:lnTo>
                  <a:lnTo>
                    <a:pt x="341" y="1140"/>
                  </a:lnTo>
                  <a:lnTo>
                    <a:pt x="341" y="1129"/>
                  </a:lnTo>
                  <a:close/>
                  <a:moveTo>
                    <a:pt x="410" y="1705"/>
                  </a:moveTo>
                  <a:lnTo>
                    <a:pt x="410" y="1705"/>
                  </a:lnTo>
                  <a:lnTo>
                    <a:pt x="416" y="1710"/>
                  </a:lnTo>
                  <a:lnTo>
                    <a:pt x="416" y="1715"/>
                  </a:lnTo>
                  <a:lnTo>
                    <a:pt x="416" y="1726"/>
                  </a:lnTo>
                  <a:lnTo>
                    <a:pt x="410" y="1721"/>
                  </a:lnTo>
                  <a:lnTo>
                    <a:pt x="410" y="1715"/>
                  </a:lnTo>
                  <a:lnTo>
                    <a:pt x="410" y="1705"/>
                  </a:lnTo>
                  <a:close/>
                  <a:moveTo>
                    <a:pt x="410" y="1763"/>
                  </a:moveTo>
                  <a:lnTo>
                    <a:pt x="410" y="1763"/>
                  </a:lnTo>
                  <a:lnTo>
                    <a:pt x="416" y="1769"/>
                  </a:lnTo>
                  <a:lnTo>
                    <a:pt x="410" y="1774"/>
                  </a:lnTo>
                  <a:lnTo>
                    <a:pt x="416" y="1779"/>
                  </a:lnTo>
                  <a:lnTo>
                    <a:pt x="410" y="1779"/>
                  </a:lnTo>
                  <a:lnTo>
                    <a:pt x="405" y="1779"/>
                  </a:lnTo>
                  <a:lnTo>
                    <a:pt x="405" y="1763"/>
                  </a:lnTo>
                  <a:lnTo>
                    <a:pt x="410" y="1763"/>
                  </a:lnTo>
                  <a:close/>
                  <a:moveTo>
                    <a:pt x="394" y="1145"/>
                  </a:moveTo>
                  <a:lnTo>
                    <a:pt x="394" y="1145"/>
                  </a:lnTo>
                  <a:lnTo>
                    <a:pt x="394" y="1140"/>
                  </a:lnTo>
                  <a:lnTo>
                    <a:pt x="394" y="1135"/>
                  </a:lnTo>
                  <a:lnTo>
                    <a:pt x="400" y="1129"/>
                  </a:lnTo>
                  <a:lnTo>
                    <a:pt x="400" y="1124"/>
                  </a:lnTo>
                  <a:lnTo>
                    <a:pt x="394" y="1124"/>
                  </a:lnTo>
                  <a:lnTo>
                    <a:pt x="384" y="1124"/>
                  </a:lnTo>
                  <a:lnTo>
                    <a:pt x="389" y="1129"/>
                  </a:lnTo>
                  <a:lnTo>
                    <a:pt x="384" y="1140"/>
                  </a:lnTo>
                  <a:lnTo>
                    <a:pt x="373" y="1145"/>
                  </a:lnTo>
                  <a:lnTo>
                    <a:pt x="373" y="1140"/>
                  </a:lnTo>
                  <a:lnTo>
                    <a:pt x="378" y="1135"/>
                  </a:lnTo>
                  <a:lnTo>
                    <a:pt x="384" y="1124"/>
                  </a:lnTo>
                  <a:lnTo>
                    <a:pt x="373" y="1124"/>
                  </a:lnTo>
                  <a:lnTo>
                    <a:pt x="368" y="1129"/>
                  </a:lnTo>
                  <a:lnTo>
                    <a:pt x="368" y="1135"/>
                  </a:lnTo>
                  <a:lnTo>
                    <a:pt x="368" y="1140"/>
                  </a:lnTo>
                  <a:lnTo>
                    <a:pt x="357" y="1145"/>
                  </a:lnTo>
                  <a:lnTo>
                    <a:pt x="357" y="1135"/>
                  </a:lnTo>
                  <a:lnTo>
                    <a:pt x="362" y="1135"/>
                  </a:lnTo>
                  <a:lnTo>
                    <a:pt x="368" y="1124"/>
                  </a:lnTo>
                  <a:lnTo>
                    <a:pt x="346" y="1124"/>
                  </a:lnTo>
                  <a:lnTo>
                    <a:pt x="330" y="1129"/>
                  </a:lnTo>
                  <a:lnTo>
                    <a:pt x="336" y="1135"/>
                  </a:lnTo>
                  <a:lnTo>
                    <a:pt x="336" y="1140"/>
                  </a:lnTo>
                  <a:lnTo>
                    <a:pt x="325" y="1151"/>
                  </a:lnTo>
                  <a:lnTo>
                    <a:pt x="325" y="1145"/>
                  </a:lnTo>
                  <a:lnTo>
                    <a:pt x="325" y="1135"/>
                  </a:lnTo>
                  <a:lnTo>
                    <a:pt x="330" y="1129"/>
                  </a:lnTo>
                  <a:lnTo>
                    <a:pt x="320" y="1129"/>
                  </a:lnTo>
                  <a:lnTo>
                    <a:pt x="314" y="1140"/>
                  </a:lnTo>
                  <a:lnTo>
                    <a:pt x="309" y="1145"/>
                  </a:lnTo>
                  <a:lnTo>
                    <a:pt x="304" y="1145"/>
                  </a:lnTo>
                  <a:lnTo>
                    <a:pt x="309" y="1135"/>
                  </a:lnTo>
                  <a:lnTo>
                    <a:pt x="314" y="1124"/>
                  </a:lnTo>
                  <a:lnTo>
                    <a:pt x="293" y="1129"/>
                  </a:lnTo>
                  <a:lnTo>
                    <a:pt x="266" y="1129"/>
                  </a:lnTo>
                  <a:lnTo>
                    <a:pt x="298" y="1124"/>
                  </a:lnTo>
                  <a:lnTo>
                    <a:pt x="336" y="1124"/>
                  </a:lnTo>
                  <a:lnTo>
                    <a:pt x="410" y="1119"/>
                  </a:lnTo>
                  <a:lnTo>
                    <a:pt x="400" y="1129"/>
                  </a:lnTo>
                  <a:lnTo>
                    <a:pt x="394" y="1145"/>
                  </a:lnTo>
                  <a:close/>
                  <a:moveTo>
                    <a:pt x="820" y="1119"/>
                  </a:moveTo>
                  <a:lnTo>
                    <a:pt x="820" y="1119"/>
                  </a:lnTo>
                  <a:lnTo>
                    <a:pt x="820" y="1124"/>
                  </a:lnTo>
                  <a:lnTo>
                    <a:pt x="815" y="1129"/>
                  </a:lnTo>
                  <a:lnTo>
                    <a:pt x="820" y="1135"/>
                  </a:lnTo>
                  <a:lnTo>
                    <a:pt x="826" y="1129"/>
                  </a:lnTo>
                  <a:lnTo>
                    <a:pt x="831" y="1119"/>
                  </a:lnTo>
                  <a:lnTo>
                    <a:pt x="836" y="1119"/>
                  </a:lnTo>
                  <a:lnTo>
                    <a:pt x="836" y="1124"/>
                  </a:lnTo>
                  <a:lnTo>
                    <a:pt x="831" y="1129"/>
                  </a:lnTo>
                  <a:lnTo>
                    <a:pt x="831" y="1135"/>
                  </a:lnTo>
                  <a:lnTo>
                    <a:pt x="836" y="1140"/>
                  </a:lnTo>
                  <a:lnTo>
                    <a:pt x="842" y="1140"/>
                  </a:lnTo>
                  <a:lnTo>
                    <a:pt x="836" y="1215"/>
                  </a:lnTo>
                  <a:lnTo>
                    <a:pt x="831" y="1209"/>
                  </a:lnTo>
                  <a:lnTo>
                    <a:pt x="826" y="1215"/>
                  </a:lnTo>
                  <a:lnTo>
                    <a:pt x="826" y="1220"/>
                  </a:lnTo>
                  <a:lnTo>
                    <a:pt x="831" y="1220"/>
                  </a:lnTo>
                  <a:lnTo>
                    <a:pt x="836" y="1220"/>
                  </a:lnTo>
                  <a:lnTo>
                    <a:pt x="836" y="1279"/>
                  </a:lnTo>
                  <a:lnTo>
                    <a:pt x="831" y="1321"/>
                  </a:lnTo>
                  <a:lnTo>
                    <a:pt x="826" y="1327"/>
                  </a:lnTo>
                  <a:lnTo>
                    <a:pt x="820" y="1321"/>
                  </a:lnTo>
                  <a:lnTo>
                    <a:pt x="815" y="1321"/>
                  </a:lnTo>
                  <a:lnTo>
                    <a:pt x="815" y="1311"/>
                  </a:lnTo>
                  <a:lnTo>
                    <a:pt x="815" y="1295"/>
                  </a:lnTo>
                  <a:lnTo>
                    <a:pt x="815" y="1273"/>
                  </a:lnTo>
                  <a:lnTo>
                    <a:pt x="820" y="1273"/>
                  </a:lnTo>
                  <a:lnTo>
                    <a:pt x="820" y="1268"/>
                  </a:lnTo>
                  <a:lnTo>
                    <a:pt x="815" y="1252"/>
                  </a:lnTo>
                  <a:lnTo>
                    <a:pt x="815" y="1236"/>
                  </a:lnTo>
                  <a:lnTo>
                    <a:pt x="820" y="1209"/>
                  </a:lnTo>
                  <a:lnTo>
                    <a:pt x="815" y="1188"/>
                  </a:lnTo>
                  <a:lnTo>
                    <a:pt x="820" y="1183"/>
                  </a:lnTo>
                  <a:lnTo>
                    <a:pt x="826" y="1188"/>
                  </a:lnTo>
                  <a:lnTo>
                    <a:pt x="820" y="1177"/>
                  </a:lnTo>
                  <a:lnTo>
                    <a:pt x="815" y="1167"/>
                  </a:lnTo>
                  <a:lnTo>
                    <a:pt x="810" y="1209"/>
                  </a:lnTo>
                  <a:lnTo>
                    <a:pt x="810" y="1257"/>
                  </a:lnTo>
                  <a:lnTo>
                    <a:pt x="810" y="1289"/>
                  </a:lnTo>
                  <a:lnTo>
                    <a:pt x="810" y="1305"/>
                  </a:lnTo>
                  <a:lnTo>
                    <a:pt x="810" y="1311"/>
                  </a:lnTo>
                  <a:lnTo>
                    <a:pt x="804" y="1311"/>
                  </a:lnTo>
                  <a:lnTo>
                    <a:pt x="804" y="1316"/>
                  </a:lnTo>
                  <a:lnTo>
                    <a:pt x="810" y="1316"/>
                  </a:lnTo>
                  <a:lnTo>
                    <a:pt x="799" y="1327"/>
                  </a:lnTo>
                  <a:lnTo>
                    <a:pt x="783" y="1327"/>
                  </a:lnTo>
                  <a:lnTo>
                    <a:pt x="756" y="1327"/>
                  </a:lnTo>
                  <a:lnTo>
                    <a:pt x="724" y="1327"/>
                  </a:lnTo>
                  <a:lnTo>
                    <a:pt x="698" y="1327"/>
                  </a:lnTo>
                  <a:lnTo>
                    <a:pt x="703" y="1311"/>
                  </a:lnTo>
                  <a:lnTo>
                    <a:pt x="703" y="1305"/>
                  </a:lnTo>
                  <a:lnTo>
                    <a:pt x="703" y="1300"/>
                  </a:lnTo>
                  <a:lnTo>
                    <a:pt x="698" y="1305"/>
                  </a:lnTo>
                  <a:lnTo>
                    <a:pt x="698" y="1316"/>
                  </a:lnTo>
                  <a:lnTo>
                    <a:pt x="671" y="1316"/>
                  </a:lnTo>
                  <a:lnTo>
                    <a:pt x="682" y="1311"/>
                  </a:lnTo>
                  <a:lnTo>
                    <a:pt x="682" y="1305"/>
                  </a:lnTo>
                  <a:lnTo>
                    <a:pt x="682" y="1295"/>
                  </a:lnTo>
                  <a:lnTo>
                    <a:pt x="693" y="1289"/>
                  </a:lnTo>
                  <a:lnTo>
                    <a:pt x="703" y="1295"/>
                  </a:lnTo>
                  <a:lnTo>
                    <a:pt x="703" y="1273"/>
                  </a:lnTo>
                  <a:lnTo>
                    <a:pt x="703" y="1263"/>
                  </a:lnTo>
                  <a:lnTo>
                    <a:pt x="698" y="1263"/>
                  </a:lnTo>
                  <a:lnTo>
                    <a:pt x="698" y="1268"/>
                  </a:lnTo>
                  <a:lnTo>
                    <a:pt x="693" y="1268"/>
                  </a:lnTo>
                  <a:lnTo>
                    <a:pt x="682" y="1268"/>
                  </a:lnTo>
                  <a:lnTo>
                    <a:pt x="687" y="1247"/>
                  </a:lnTo>
                  <a:lnTo>
                    <a:pt x="703" y="1247"/>
                  </a:lnTo>
                  <a:lnTo>
                    <a:pt x="703" y="1236"/>
                  </a:lnTo>
                  <a:lnTo>
                    <a:pt x="687" y="1231"/>
                  </a:lnTo>
                  <a:lnTo>
                    <a:pt x="671" y="1231"/>
                  </a:lnTo>
                  <a:lnTo>
                    <a:pt x="671" y="1225"/>
                  </a:lnTo>
                  <a:lnTo>
                    <a:pt x="682" y="1220"/>
                  </a:lnTo>
                  <a:lnTo>
                    <a:pt x="698" y="1225"/>
                  </a:lnTo>
                  <a:lnTo>
                    <a:pt x="703" y="1215"/>
                  </a:lnTo>
                  <a:lnTo>
                    <a:pt x="703" y="1204"/>
                  </a:lnTo>
                  <a:lnTo>
                    <a:pt x="703" y="1188"/>
                  </a:lnTo>
                  <a:lnTo>
                    <a:pt x="671" y="1183"/>
                  </a:lnTo>
                  <a:lnTo>
                    <a:pt x="671" y="1177"/>
                  </a:lnTo>
                  <a:lnTo>
                    <a:pt x="682" y="1177"/>
                  </a:lnTo>
                  <a:lnTo>
                    <a:pt x="708" y="1177"/>
                  </a:lnTo>
                  <a:lnTo>
                    <a:pt x="698" y="1172"/>
                  </a:lnTo>
                  <a:lnTo>
                    <a:pt x="687" y="1167"/>
                  </a:lnTo>
                  <a:lnTo>
                    <a:pt x="666" y="1172"/>
                  </a:lnTo>
                  <a:lnTo>
                    <a:pt x="661" y="1327"/>
                  </a:lnTo>
                  <a:lnTo>
                    <a:pt x="687" y="1327"/>
                  </a:lnTo>
                  <a:lnTo>
                    <a:pt x="693" y="1327"/>
                  </a:lnTo>
                  <a:lnTo>
                    <a:pt x="698" y="1332"/>
                  </a:lnTo>
                  <a:lnTo>
                    <a:pt x="682" y="1332"/>
                  </a:lnTo>
                  <a:lnTo>
                    <a:pt x="629" y="1337"/>
                  </a:lnTo>
                  <a:lnTo>
                    <a:pt x="575" y="1337"/>
                  </a:lnTo>
                  <a:lnTo>
                    <a:pt x="522" y="1337"/>
                  </a:lnTo>
                  <a:lnTo>
                    <a:pt x="469" y="1337"/>
                  </a:lnTo>
                  <a:lnTo>
                    <a:pt x="458" y="1332"/>
                  </a:lnTo>
                  <a:lnTo>
                    <a:pt x="463" y="1337"/>
                  </a:lnTo>
                  <a:lnTo>
                    <a:pt x="431" y="1337"/>
                  </a:lnTo>
                  <a:lnTo>
                    <a:pt x="416" y="1337"/>
                  </a:lnTo>
                  <a:lnTo>
                    <a:pt x="410" y="1332"/>
                  </a:lnTo>
                  <a:lnTo>
                    <a:pt x="426" y="1332"/>
                  </a:lnTo>
                  <a:lnTo>
                    <a:pt x="442" y="1332"/>
                  </a:lnTo>
                  <a:lnTo>
                    <a:pt x="442" y="1321"/>
                  </a:lnTo>
                  <a:lnTo>
                    <a:pt x="437" y="1321"/>
                  </a:lnTo>
                  <a:lnTo>
                    <a:pt x="431" y="1321"/>
                  </a:lnTo>
                  <a:lnTo>
                    <a:pt x="421" y="1321"/>
                  </a:lnTo>
                  <a:lnTo>
                    <a:pt x="426" y="1305"/>
                  </a:lnTo>
                  <a:lnTo>
                    <a:pt x="431" y="1305"/>
                  </a:lnTo>
                  <a:lnTo>
                    <a:pt x="437" y="1305"/>
                  </a:lnTo>
                  <a:lnTo>
                    <a:pt x="442" y="1305"/>
                  </a:lnTo>
                  <a:lnTo>
                    <a:pt x="437" y="1316"/>
                  </a:lnTo>
                  <a:lnTo>
                    <a:pt x="442" y="1300"/>
                  </a:lnTo>
                  <a:lnTo>
                    <a:pt x="442" y="1279"/>
                  </a:lnTo>
                  <a:lnTo>
                    <a:pt x="442" y="1241"/>
                  </a:lnTo>
                  <a:lnTo>
                    <a:pt x="442" y="1236"/>
                  </a:lnTo>
                  <a:lnTo>
                    <a:pt x="437" y="1241"/>
                  </a:lnTo>
                  <a:lnTo>
                    <a:pt x="426" y="1241"/>
                  </a:lnTo>
                  <a:lnTo>
                    <a:pt x="426" y="1236"/>
                  </a:lnTo>
                  <a:lnTo>
                    <a:pt x="426" y="1231"/>
                  </a:lnTo>
                  <a:lnTo>
                    <a:pt x="431" y="1231"/>
                  </a:lnTo>
                  <a:lnTo>
                    <a:pt x="447" y="1225"/>
                  </a:lnTo>
                  <a:lnTo>
                    <a:pt x="447" y="1193"/>
                  </a:lnTo>
                  <a:lnTo>
                    <a:pt x="442" y="1193"/>
                  </a:lnTo>
                  <a:lnTo>
                    <a:pt x="431" y="1193"/>
                  </a:lnTo>
                  <a:lnTo>
                    <a:pt x="426" y="1193"/>
                  </a:lnTo>
                  <a:lnTo>
                    <a:pt x="421" y="1183"/>
                  </a:lnTo>
                  <a:lnTo>
                    <a:pt x="437" y="1183"/>
                  </a:lnTo>
                  <a:lnTo>
                    <a:pt x="447" y="1177"/>
                  </a:lnTo>
                  <a:lnTo>
                    <a:pt x="442" y="1177"/>
                  </a:lnTo>
                  <a:lnTo>
                    <a:pt x="437" y="1177"/>
                  </a:lnTo>
                  <a:lnTo>
                    <a:pt x="416" y="1177"/>
                  </a:lnTo>
                  <a:lnTo>
                    <a:pt x="421" y="1156"/>
                  </a:lnTo>
                  <a:lnTo>
                    <a:pt x="453" y="1156"/>
                  </a:lnTo>
                  <a:lnTo>
                    <a:pt x="490" y="1156"/>
                  </a:lnTo>
                  <a:lnTo>
                    <a:pt x="490" y="1151"/>
                  </a:lnTo>
                  <a:lnTo>
                    <a:pt x="485" y="1151"/>
                  </a:lnTo>
                  <a:lnTo>
                    <a:pt x="474" y="1151"/>
                  </a:lnTo>
                  <a:lnTo>
                    <a:pt x="479" y="1135"/>
                  </a:lnTo>
                  <a:lnTo>
                    <a:pt x="485" y="1129"/>
                  </a:lnTo>
                  <a:lnTo>
                    <a:pt x="485" y="1124"/>
                  </a:lnTo>
                  <a:lnTo>
                    <a:pt x="639" y="1119"/>
                  </a:lnTo>
                  <a:lnTo>
                    <a:pt x="634" y="1129"/>
                  </a:lnTo>
                  <a:lnTo>
                    <a:pt x="629" y="1140"/>
                  </a:lnTo>
                  <a:lnTo>
                    <a:pt x="634" y="1140"/>
                  </a:lnTo>
                  <a:lnTo>
                    <a:pt x="639" y="1135"/>
                  </a:lnTo>
                  <a:lnTo>
                    <a:pt x="645" y="1124"/>
                  </a:lnTo>
                  <a:lnTo>
                    <a:pt x="645" y="1119"/>
                  </a:lnTo>
                  <a:lnTo>
                    <a:pt x="682" y="1119"/>
                  </a:lnTo>
                  <a:lnTo>
                    <a:pt x="714" y="1119"/>
                  </a:lnTo>
                  <a:lnTo>
                    <a:pt x="714" y="1129"/>
                  </a:lnTo>
                  <a:lnTo>
                    <a:pt x="708" y="1135"/>
                  </a:lnTo>
                  <a:lnTo>
                    <a:pt x="687" y="1145"/>
                  </a:lnTo>
                  <a:lnTo>
                    <a:pt x="693" y="1129"/>
                  </a:lnTo>
                  <a:lnTo>
                    <a:pt x="698" y="1124"/>
                  </a:lnTo>
                  <a:lnTo>
                    <a:pt x="698" y="1119"/>
                  </a:lnTo>
                  <a:lnTo>
                    <a:pt x="687" y="1119"/>
                  </a:lnTo>
                  <a:lnTo>
                    <a:pt x="687" y="1124"/>
                  </a:lnTo>
                  <a:lnTo>
                    <a:pt x="687" y="1140"/>
                  </a:lnTo>
                  <a:lnTo>
                    <a:pt x="682" y="1140"/>
                  </a:lnTo>
                  <a:lnTo>
                    <a:pt x="677" y="1145"/>
                  </a:lnTo>
                  <a:lnTo>
                    <a:pt x="671" y="1145"/>
                  </a:lnTo>
                  <a:lnTo>
                    <a:pt x="671" y="1135"/>
                  </a:lnTo>
                  <a:lnTo>
                    <a:pt x="677" y="1129"/>
                  </a:lnTo>
                  <a:lnTo>
                    <a:pt x="682" y="1124"/>
                  </a:lnTo>
                  <a:lnTo>
                    <a:pt x="677" y="1124"/>
                  </a:lnTo>
                  <a:lnTo>
                    <a:pt x="671" y="1124"/>
                  </a:lnTo>
                  <a:lnTo>
                    <a:pt x="666" y="1129"/>
                  </a:lnTo>
                  <a:lnTo>
                    <a:pt x="666" y="1140"/>
                  </a:lnTo>
                  <a:lnTo>
                    <a:pt x="645" y="1145"/>
                  </a:lnTo>
                  <a:lnTo>
                    <a:pt x="613" y="1145"/>
                  </a:lnTo>
                  <a:lnTo>
                    <a:pt x="623" y="1135"/>
                  </a:lnTo>
                  <a:lnTo>
                    <a:pt x="629" y="1124"/>
                  </a:lnTo>
                  <a:lnTo>
                    <a:pt x="623" y="1124"/>
                  </a:lnTo>
                  <a:lnTo>
                    <a:pt x="618" y="1124"/>
                  </a:lnTo>
                  <a:lnTo>
                    <a:pt x="613" y="1135"/>
                  </a:lnTo>
                  <a:lnTo>
                    <a:pt x="607" y="1140"/>
                  </a:lnTo>
                  <a:lnTo>
                    <a:pt x="602" y="1145"/>
                  </a:lnTo>
                  <a:lnTo>
                    <a:pt x="581" y="1145"/>
                  </a:lnTo>
                  <a:lnTo>
                    <a:pt x="586" y="1135"/>
                  </a:lnTo>
                  <a:lnTo>
                    <a:pt x="591" y="1124"/>
                  </a:lnTo>
                  <a:lnTo>
                    <a:pt x="581" y="1124"/>
                  </a:lnTo>
                  <a:lnTo>
                    <a:pt x="575" y="1135"/>
                  </a:lnTo>
                  <a:lnTo>
                    <a:pt x="575" y="1140"/>
                  </a:lnTo>
                  <a:lnTo>
                    <a:pt x="575" y="1145"/>
                  </a:lnTo>
                  <a:lnTo>
                    <a:pt x="570" y="1145"/>
                  </a:lnTo>
                  <a:lnTo>
                    <a:pt x="565" y="1145"/>
                  </a:lnTo>
                  <a:lnTo>
                    <a:pt x="543" y="1151"/>
                  </a:lnTo>
                  <a:lnTo>
                    <a:pt x="549" y="1145"/>
                  </a:lnTo>
                  <a:lnTo>
                    <a:pt x="549" y="1135"/>
                  </a:lnTo>
                  <a:lnTo>
                    <a:pt x="554" y="1129"/>
                  </a:lnTo>
                  <a:lnTo>
                    <a:pt x="559" y="1129"/>
                  </a:lnTo>
                  <a:lnTo>
                    <a:pt x="554" y="1124"/>
                  </a:lnTo>
                  <a:lnTo>
                    <a:pt x="549" y="1124"/>
                  </a:lnTo>
                  <a:lnTo>
                    <a:pt x="543" y="1124"/>
                  </a:lnTo>
                  <a:lnTo>
                    <a:pt x="543" y="1135"/>
                  </a:lnTo>
                  <a:lnTo>
                    <a:pt x="543" y="1140"/>
                  </a:lnTo>
                  <a:lnTo>
                    <a:pt x="538" y="1151"/>
                  </a:lnTo>
                  <a:lnTo>
                    <a:pt x="517" y="1151"/>
                  </a:lnTo>
                  <a:lnTo>
                    <a:pt x="495" y="1151"/>
                  </a:lnTo>
                  <a:lnTo>
                    <a:pt x="565" y="1151"/>
                  </a:lnTo>
                  <a:lnTo>
                    <a:pt x="639" y="1151"/>
                  </a:lnTo>
                  <a:lnTo>
                    <a:pt x="788" y="1140"/>
                  </a:lnTo>
                  <a:lnTo>
                    <a:pt x="762" y="1135"/>
                  </a:lnTo>
                  <a:lnTo>
                    <a:pt x="730" y="1140"/>
                  </a:lnTo>
                  <a:lnTo>
                    <a:pt x="735" y="1129"/>
                  </a:lnTo>
                  <a:lnTo>
                    <a:pt x="740" y="1119"/>
                  </a:lnTo>
                  <a:lnTo>
                    <a:pt x="746" y="1119"/>
                  </a:lnTo>
                  <a:lnTo>
                    <a:pt x="751" y="1124"/>
                  </a:lnTo>
                  <a:lnTo>
                    <a:pt x="751" y="1129"/>
                  </a:lnTo>
                  <a:lnTo>
                    <a:pt x="740" y="1135"/>
                  </a:lnTo>
                  <a:lnTo>
                    <a:pt x="751" y="1135"/>
                  </a:lnTo>
                  <a:lnTo>
                    <a:pt x="756" y="1129"/>
                  </a:lnTo>
                  <a:lnTo>
                    <a:pt x="756" y="1124"/>
                  </a:lnTo>
                  <a:lnTo>
                    <a:pt x="762" y="1119"/>
                  </a:lnTo>
                  <a:lnTo>
                    <a:pt x="767" y="1124"/>
                  </a:lnTo>
                  <a:lnTo>
                    <a:pt x="767" y="1129"/>
                  </a:lnTo>
                  <a:lnTo>
                    <a:pt x="762" y="1129"/>
                  </a:lnTo>
                  <a:lnTo>
                    <a:pt x="762" y="1135"/>
                  </a:lnTo>
                  <a:lnTo>
                    <a:pt x="772" y="1135"/>
                  </a:lnTo>
                  <a:lnTo>
                    <a:pt x="772" y="1124"/>
                  </a:lnTo>
                  <a:lnTo>
                    <a:pt x="778" y="1119"/>
                  </a:lnTo>
                  <a:lnTo>
                    <a:pt x="783" y="1119"/>
                  </a:lnTo>
                  <a:lnTo>
                    <a:pt x="783" y="1124"/>
                  </a:lnTo>
                  <a:lnTo>
                    <a:pt x="778" y="1129"/>
                  </a:lnTo>
                  <a:lnTo>
                    <a:pt x="788" y="1135"/>
                  </a:lnTo>
                  <a:lnTo>
                    <a:pt x="788" y="1129"/>
                  </a:lnTo>
                  <a:lnTo>
                    <a:pt x="794" y="1119"/>
                  </a:lnTo>
                  <a:lnTo>
                    <a:pt x="799" y="1113"/>
                  </a:lnTo>
                  <a:lnTo>
                    <a:pt x="767" y="1113"/>
                  </a:lnTo>
                  <a:lnTo>
                    <a:pt x="730" y="1113"/>
                  </a:lnTo>
                  <a:lnTo>
                    <a:pt x="730" y="1124"/>
                  </a:lnTo>
                  <a:lnTo>
                    <a:pt x="730" y="1129"/>
                  </a:lnTo>
                  <a:lnTo>
                    <a:pt x="724" y="1135"/>
                  </a:lnTo>
                  <a:lnTo>
                    <a:pt x="719" y="1135"/>
                  </a:lnTo>
                  <a:lnTo>
                    <a:pt x="719" y="1129"/>
                  </a:lnTo>
                  <a:lnTo>
                    <a:pt x="730" y="1119"/>
                  </a:lnTo>
                  <a:lnTo>
                    <a:pt x="724" y="1113"/>
                  </a:lnTo>
                  <a:lnTo>
                    <a:pt x="719" y="1113"/>
                  </a:lnTo>
                  <a:lnTo>
                    <a:pt x="703" y="1113"/>
                  </a:lnTo>
                  <a:lnTo>
                    <a:pt x="778" y="1108"/>
                  </a:lnTo>
                  <a:lnTo>
                    <a:pt x="815" y="1108"/>
                  </a:lnTo>
                  <a:lnTo>
                    <a:pt x="847" y="1113"/>
                  </a:lnTo>
                  <a:lnTo>
                    <a:pt x="815" y="1113"/>
                  </a:lnTo>
                  <a:lnTo>
                    <a:pt x="804" y="1119"/>
                  </a:lnTo>
                  <a:lnTo>
                    <a:pt x="799" y="1129"/>
                  </a:lnTo>
                  <a:lnTo>
                    <a:pt x="804" y="1129"/>
                  </a:lnTo>
                  <a:lnTo>
                    <a:pt x="810" y="1124"/>
                  </a:lnTo>
                  <a:lnTo>
                    <a:pt x="815" y="1119"/>
                  </a:lnTo>
                  <a:lnTo>
                    <a:pt x="820" y="1119"/>
                  </a:lnTo>
                  <a:close/>
                  <a:moveTo>
                    <a:pt x="852" y="1987"/>
                  </a:moveTo>
                  <a:lnTo>
                    <a:pt x="852" y="1987"/>
                  </a:lnTo>
                  <a:lnTo>
                    <a:pt x="847" y="1976"/>
                  </a:lnTo>
                  <a:lnTo>
                    <a:pt x="847" y="1960"/>
                  </a:lnTo>
                  <a:lnTo>
                    <a:pt x="852" y="1960"/>
                  </a:lnTo>
                  <a:lnTo>
                    <a:pt x="852" y="1966"/>
                  </a:lnTo>
                  <a:lnTo>
                    <a:pt x="852" y="1976"/>
                  </a:lnTo>
                  <a:lnTo>
                    <a:pt x="858" y="1982"/>
                  </a:lnTo>
                  <a:lnTo>
                    <a:pt x="868" y="1982"/>
                  </a:lnTo>
                  <a:lnTo>
                    <a:pt x="879" y="1982"/>
                  </a:lnTo>
                  <a:lnTo>
                    <a:pt x="890" y="1982"/>
                  </a:lnTo>
                  <a:lnTo>
                    <a:pt x="890" y="1966"/>
                  </a:lnTo>
                  <a:lnTo>
                    <a:pt x="890" y="1971"/>
                  </a:lnTo>
                  <a:lnTo>
                    <a:pt x="895" y="1982"/>
                  </a:lnTo>
                  <a:lnTo>
                    <a:pt x="900" y="1976"/>
                  </a:lnTo>
                  <a:lnTo>
                    <a:pt x="895" y="1966"/>
                  </a:lnTo>
                  <a:lnTo>
                    <a:pt x="911" y="1966"/>
                  </a:lnTo>
                  <a:lnTo>
                    <a:pt x="916" y="1966"/>
                  </a:lnTo>
                  <a:lnTo>
                    <a:pt x="916" y="1960"/>
                  </a:lnTo>
                  <a:lnTo>
                    <a:pt x="922" y="1966"/>
                  </a:lnTo>
                  <a:lnTo>
                    <a:pt x="922" y="1976"/>
                  </a:lnTo>
                  <a:lnTo>
                    <a:pt x="922" y="1992"/>
                  </a:lnTo>
                  <a:lnTo>
                    <a:pt x="911" y="1998"/>
                  </a:lnTo>
                  <a:lnTo>
                    <a:pt x="906" y="1998"/>
                  </a:lnTo>
                  <a:lnTo>
                    <a:pt x="906" y="1992"/>
                  </a:lnTo>
                  <a:lnTo>
                    <a:pt x="906" y="1987"/>
                  </a:lnTo>
                  <a:lnTo>
                    <a:pt x="895" y="1987"/>
                  </a:lnTo>
                  <a:lnTo>
                    <a:pt x="884" y="1992"/>
                  </a:lnTo>
                  <a:lnTo>
                    <a:pt x="863" y="1998"/>
                  </a:lnTo>
                  <a:lnTo>
                    <a:pt x="863" y="2003"/>
                  </a:lnTo>
                  <a:lnTo>
                    <a:pt x="868" y="2003"/>
                  </a:lnTo>
                  <a:lnTo>
                    <a:pt x="874" y="2003"/>
                  </a:lnTo>
                  <a:lnTo>
                    <a:pt x="874" y="2008"/>
                  </a:lnTo>
                  <a:lnTo>
                    <a:pt x="863" y="2008"/>
                  </a:lnTo>
                  <a:lnTo>
                    <a:pt x="858" y="2008"/>
                  </a:lnTo>
                  <a:lnTo>
                    <a:pt x="852" y="2003"/>
                  </a:lnTo>
                  <a:lnTo>
                    <a:pt x="847" y="2003"/>
                  </a:lnTo>
                  <a:lnTo>
                    <a:pt x="842" y="1998"/>
                  </a:lnTo>
                  <a:lnTo>
                    <a:pt x="847" y="1998"/>
                  </a:lnTo>
                  <a:lnTo>
                    <a:pt x="852" y="1987"/>
                  </a:lnTo>
                  <a:close/>
                  <a:moveTo>
                    <a:pt x="810" y="1955"/>
                  </a:moveTo>
                  <a:lnTo>
                    <a:pt x="810" y="1955"/>
                  </a:lnTo>
                  <a:lnTo>
                    <a:pt x="820" y="1960"/>
                  </a:lnTo>
                  <a:lnTo>
                    <a:pt x="826" y="1960"/>
                  </a:lnTo>
                  <a:lnTo>
                    <a:pt x="831" y="1971"/>
                  </a:lnTo>
                  <a:lnTo>
                    <a:pt x="831" y="1982"/>
                  </a:lnTo>
                  <a:lnTo>
                    <a:pt x="831" y="2003"/>
                  </a:lnTo>
                  <a:lnTo>
                    <a:pt x="826" y="1998"/>
                  </a:lnTo>
                  <a:lnTo>
                    <a:pt x="820" y="1998"/>
                  </a:lnTo>
                  <a:lnTo>
                    <a:pt x="820" y="2003"/>
                  </a:lnTo>
                  <a:lnTo>
                    <a:pt x="820" y="1992"/>
                  </a:lnTo>
                  <a:lnTo>
                    <a:pt x="820" y="1982"/>
                  </a:lnTo>
                  <a:lnTo>
                    <a:pt x="826" y="1971"/>
                  </a:lnTo>
                  <a:lnTo>
                    <a:pt x="820" y="1971"/>
                  </a:lnTo>
                  <a:lnTo>
                    <a:pt x="820" y="1966"/>
                  </a:lnTo>
                  <a:lnTo>
                    <a:pt x="820" y="1960"/>
                  </a:lnTo>
                  <a:lnTo>
                    <a:pt x="810" y="1966"/>
                  </a:lnTo>
                  <a:lnTo>
                    <a:pt x="799" y="1966"/>
                  </a:lnTo>
                  <a:lnTo>
                    <a:pt x="804" y="1960"/>
                  </a:lnTo>
                  <a:lnTo>
                    <a:pt x="810" y="1960"/>
                  </a:lnTo>
                  <a:lnTo>
                    <a:pt x="810" y="1955"/>
                  </a:lnTo>
                  <a:close/>
                  <a:moveTo>
                    <a:pt x="799" y="1971"/>
                  </a:moveTo>
                  <a:lnTo>
                    <a:pt x="799" y="1971"/>
                  </a:lnTo>
                  <a:lnTo>
                    <a:pt x="804" y="1976"/>
                  </a:lnTo>
                  <a:lnTo>
                    <a:pt x="810" y="1982"/>
                  </a:lnTo>
                  <a:lnTo>
                    <a:pt x="799" y="1982"/>
                  </a:lnTo>
                  <a:lnTo>
                    <a:pt x="794" y="1982"/>
                  </a:lnTo>
                  <a:lnTo>
                    <a:pt x="799" y="1976"/>
                  </a:lnTo>
                  <a:lnTo>
                    <a:pt x="799" y="1971"/>
                  </a:lnTo>
                  <a:close/>
                  <a:moveTo>
                    <a:pt x="804" y="1987"/>
                  </a:moveTo>
                  <a:lnTo>
                    <a:pt x="804" y="1987"/>
                  </a:lnTo>
                  <a:lnTo>
                    <a:pt x="810" y="1992"/>
                  </a:lnTo>
                  <a:lnTo>
                    <a:pt x="815" y="1998"/>
                  </a:lnTo>
                  <a:lnTo>
                    <a:pt x="810" y="2003"/>
                  </a:lnTo>
                  <a:lnTo>
                    <a:pt x="804" y="2003"/>
                  </a:lnTo>
                  <a:lnTo>
                    <a:pt x="794" y="2003"/>
                  </a:lnTo>
                  <a:lnTo>
                    <a:pt x="788" y="2003"/>
                  </a:lnTo>
                  <a:lnTo>
                    <a:pt x="788" y="1998"/>
                  </a:lnTo>
                  <a:lnTo>
                    <a:pt x="794" y="1998"/>
                  </a:lnTo>
                  <a:lnTo>
                    <a:pt x="799" y="1992"/>
                  </a:lnTo>
                  <a:lnTo>
                    <a:pt x="804" y="1987"/>
                  </a:lnTo>
                  <a:close/>
                  <a:moveTo>
                    <a:pt x="778" y="1960"/>
                  </a:moveTo>
                  <a:lnTo>
                    <a:pt x="778" y="1960"/>
                  </a:lnTo>
                  <a:lnTo>
                    <a:pt x="783" y="1966"/>
                  </a:lnTo>
                  <a:lnTo>
                    <a:pt x="778" y="1976"/>
                  </a:lnTo>
                  <a:lnTo>
                    <a:pt x="778" y="1971"/>
                  </a:lnTo>
                  <a:lnTo>
                    <a:pt x="772" y="1971"/>
                  </a:lnTo>
                  <a:lnTo>
                    <a:pt x="767" y="1976"/>
                  </a:lnTo>
                  <a:lnTo>
                    <a:pt x="772" y="1982"/>
                  </a:lnTo>
                  <a:lnTo>
                    <a:pt x="772" y="1987"/>
                  </a:lnTo>
                  <a:lnTo>
                    <a:pt x="762" y="1992"/>
                  </a:lnTo>
                  <a:lnTo>
                    <a:pt x="762" y="1960"/>
                  </a:lnTo>
                  <a:lnTo>
                    <a:pt x="772" y="1960"/>
                  </a:lnTo>
                  <a:lnTo>
                    <a:pt x="778" y="1960"/>
                  </a:lnTo>
                  <a:close/>
                  <a:moveTo>
                    <a:pt x="772" y="1982"/>
                  </a:moveTo>
                  <a:lnTo>
                    <a:pt x="772" y="1982"/>
                  </a:lnTo>
                  <a:lnTo>
                    <a:pt x="778" y="1982"/>
                  </a:lnTo>
                  <a:lnTo>
                    <a:pt x="783" y="1982"/>
                  </a:lnTo>
                  <a:lnTo>
                    <a:pt x="783" y="2008"/>
                  </a:lnTo>
                  <a:lnTo>
                    <a:pt x="778" y="1998"/>
                  </a:lnTo>
                  <a:lnTo>
                    <a:pt x="772" y="1992"/>
                  </a:lnTo>
                  <a:lnTo>
                    <a:pt x="778" y="1987"/>
                  </a:lnTo>
                  <a:lnTo>
                    <a:pt x="778" y="1982"/>
                  </a:lnTo>
                  <a:lnTo>
                    <a:pt x="772" y="1982"/>
                  </a:lnTo>
                  <a:close/>
                  <a:moveTo>
                    <a:pt x="756" y="1928"/>
                  </a:moveTo>
                  <a:lnTo>
                    <a:pt x="756" y="1928"/>
                  </a:lnTo>
                  <a:lnTo>
                    <a:pt x="751" y="1928"/>
                  </a:lnTo>
                  <a:lnTo>
                    <a:pt x="751" y="1918"/>
                  </a:lnTo>
                  <a:lnTo>
                    <a:pt x="751" y="1902"/>
                  </a:lnTo>
                  <a:lnTo>
                    <a:pt x="756" y="1907"/>
                  </a:lnTo>
                  <a:lnTo>
                    <a:pt x="756" y="1912"/>
                  </a:lnTo>
                  <a:lnTo>
                    <a:pt x="756" y="1928"/>
                  </a:lnTo>
                  <a:close/>
                  <a:moveTo>
                    <a:pt x="756" y="1987"/>
                  </a:moveTo>
                  <a:lnTo>
                    <a:pt x="756" y="1987"/>
                  </a:lnTo>
                  <a:lnTo>
                    <a:pt x="751" y="1982"/>
                  </a:lnTo>
                  <a:lnTo>
                    <a:pt x="751" y="1976"/>
                  </a:lnTo>
                  <a:lnTo>
                    <a:pt x="751" y="1971"/>
                  </a:lnTo>
                  <a:lnTo>
                    <a:pt x="751" y="1960"/>
                  </a:lnTo>
                  <a:lnTo>
                    <a:pt x="756" y="1966"/>
                  </a:lnTo>
                  <a:lnTo>
                    <a:pt x="756" y="1971"/>
                  </a:lnTo>
                  <a:lnTo>
                    <a:pt x="756" y="1987"/>
                  </a:lnTo>
                  <a:close/>
                  <a:moveTo>
                    <a:pt x="746" y="1896"/>
                  </a:moveTo>
                  <a:lnTo>
                    <a:pt x="746" y="1896"/>
                  </a:lnTo>
                  <a:lnTo>
                    <a:pt x="751" y="1886"/>
                  </a:lnTo>
                  <a:lnTo>
                    <a:pt x="751" y="1880"/>
                  </a:lnTo>
                  <a:lnTo>
                    <a:pt x="756" y="1875"/>
                  </a:lnTo>
                  <a:lnTo>
                    <a:pt x="772" y="1875"/>
                  </a:lnTo>
                  <a:lnTo>
                    <a:pt x="772" y="1880"/>
                  </a:lnTo>
                  <a:lnTo>
                    <a:pt x="767" y="1886"/>
                  </a:lnTo>
                  <a:lnTo>
                    <a:pt x="756" y="1880"/>
                  </a:lnTo>
                  <a:lnTo>
                    <a:pt x="756" y="1891"/>
                  </a:lnTo>
                  <a:lnTo>
                    <a:pt x="762" y="1891"/>
                  </a:lnTo>
                  <a:lnTo>
                    <a:pt x="767" y="1896"/>
                  </a:lnTo>
                  <a:lnTo>
                    <a:pt x="762" y="1896"/>
                  </a:lnTo>
                  <a:lnTo>
                    <a:pt x="746" y="1896"/>
                  </a:lnTo>
                  <a:close/>
                  <a:moveTo>
                    <a:pt x="767" y="1843"/>
                  </a:moveTo>
                  <a:lnTo>
                    <a:pt x="767" y="1843"/>
                  </a:lnTo>
                  <a:lnTo>
                    <a:pt x="772" y="1843"/>
                  </a:lnTo>
                  <a:lnTo>
                    <a:pt x="772" y="1854"/>
                  </a:lnTo>
                  <a:lnTo>
                    <a:pt x="772" y="1870"/>
                  </a:lnTo>
                  <a:lnTo>
                    <a:pt x="762" y="1870"/>
                  </a:lnTo>
                  <a:lnTo>
                    <a:pt x="762" y="1859"/>
                  </a:lnTo>
                  <a:lnTo>
                    <a:pt x="762" y="1848"/>
                  </a:lnTo>
                  <a:lnTo>
                    <a:pt x="767" y="1843"/>
                  </a:lnTo>
                  <a:close/>
                  <a:moveTo>
                    <a:pt x="772" y="1928"/>
                  </a:moveTo>
                  <a:lnTo>
                    <a:pt x="772" y="1928"/>
                  </a:lnTo>
                  <a:lnTo>
                    <a:pt x="767" y="1928"/>
                  </a:lnTo>
                  <a:lnTo>
                    <a:pt x="762" y="1923"/>
                  </a:lnTo>
                  <a:lnTo>
                    <a:pt x="762" y="1902"/>
                  </a:lnTo>
                  <a:lnTo>
                    <a:pt x="772" y="1902"/>
                  </a:lnTo>
                  <a:lnTo>
                    <a:pt x="772" y="1896"/>
                  </a:lnTo>
                  <a:lnTo>
                    <a:pt x="778" y="1907"/>
                  </a:lnTo>
                  <a:lnTo>
                    <a:pt x="772" y="1912"/>
                  </a:lnTo>
                  <a:lnTo>
                    <a:pt x="772" y="1918"/>
                  </a:lnTo>
                  <a:lnTo>
                    <a:pt x="772" y="1928"/>
                  </a:lnTo>
                  <a:close/>
                  <a:moveTo>
                    <a:pt x="778" y="1817"/>
                  </a:moveTo>
                  <a:lnTo>
                    <a:pt x="778" y="1817"/>
                  </a:lnTo>
                  <a:lnTo>
                    <a:pt x="778" y="1811"/>
                  </a:lnTo>
                  <a:lnTo>
                    <a:pt x="778" y="1795"/>
                  </a:lnTo>
                  <a:lnTo>
                    <a:pt x="778" y="1785"/>
                  </a:lnTo>
                  <a:lnTo>
                    <a:pt x="772" y="1779"/>
                  </a:lnTo>
                  <a:lnTo>
                    <a:pt x="778" y="1779"/>
                  </a:lnTo>
                  <a:lnTo>
                    <a:pt x="778" y="1790"/>
                  </a:lnTo>
                  <a:lnTo>
                    <a:pt x="778" y="1806"/>
                  </a:lnTo>
                  <a:lnTo>
                    <a:pt x="778" y="1817"/>
                  </a:lnTo>
                  <a:close/>
                  <a:moveTo>
                    <a:pt x="751" y="1758"/>
                  </a:moveTo>
                  <a:lnTo>
                    <a:pt x="751" y="1758"/>
                  </a:lnTo>
                  <a:lnTo>
                    <a:pt x="772" y="1763"/>
                  </a:lnTo>
                  <a:lnTo>
                    <a:pt x="772" y="1769"/>
                  </a:lnTo>
                  <a:lnTo>
                    <a:pt x="772" y="1774"/>
                  </a:lnTo>
                  <a:lnTo>
                    <a:pt x="762" y="1769"/>
                  </a:lnTo>
                  <a:lnTo>
                    <a:pt x="756" y="1769"/>
                  </a:lnTo>
                  <a:lnTo>
                    <a:pt x="756" y="1774"/>
                  </a:lnTo>
                  <a:lnTo>
                    <a:pt x="751" y="1774"/>
                  </a:lnTo>
                  <a:lnTo>
                    <a:pt x="751" y="1769"/>
                  </a:lnTo>
                  <a:lnTo>
                    <a:pt x="751" y="1758"/>
                  </a:lnTo>
                  <a:close/>
                  <a:moveTo>
                    <a:pt x="778" y="1753"/>
                  </a:moveTo>
                  <a:lnTo>
                    <a:pt x="778" y="1753"/>
                  </a:lnTo>
                  <a:lnTo>
                    <a:pt x="778" y="1747"/>
                  </a:lnTo>
                  <a:lnTo>
                    <a:pt x="778" y="1742"/>
                  </a:lnTo>
                  <a:lnTo>
                    <a:pt x="778" y="1726"/>
                  </a:lnTo>
                  <a:lnTo>
                    <a:pt x="783" y="1726"/>
                  </a:lnTo>
                  <a:lnTo>
                    <a:pt x="783" y="1731"/>
                  </a:lnTo>
                  <a:lnTo>
                    <a:pt x="778" y="1753"/>
                  </a:lnTo>
                  <a:close/>
                  <a:moveTo>
                    <a:pt x="783" y="1715"/>
                  </a:moveTo>
                  <a:lnTo>
                    <a:pt x="783" y="1715"/>
                  </a:lnTo>
                  <a:lnTo>
                    <a:pt x="772" y="1710"/>
                  </a:lnTo>
                  <a:lnTo>
                    <a:pt x="778" y="1721"/>
                  </a:lnTo>
                  <a:lnTo>
                    <a:pt x="762" y="1721"/>
                  </a:lnTo>
                  <a:lnTo>
                    <a:pt x="756" y="1721"/>
                  </a:lnTo>
                  <a:lnTo>
                    <a:pt x="751" y="1715"/>
                  </a:lnTo>
                  <a:lnTo>
                    <a:pt x="762" y="1715"/>
                  </a:lnTo>
                  <a:lnTo>
                    <a:pt x="767" y="1715"/>
                  </a:lnTo>
                  <a:lnTo>
                    <a:pt x="772" y="1715"/>
                  </a:lnTo>
                  <a:lnTo>
                    <a:pt x="767" y="1710"/>
                  </a:lnTo>
                  <a:lnTo>
                    <a:pt x="762" y="1710"/>
                  </a:lnTo>
                  <a:lnTo>
                    <a:pt x="756" y="1705"/>
                  </a:lnTo>
                  <a:lnTo>
                    <a:pt x="767" y="1705"/>
                  </a:lnTo>
                  <a:lnTo>
                    <a:pt x="783" y="1705"/>
                  </a:lnTo>
                  <a:lnTo>
                    <a:pt x="783" y="1715"/>
                  </a:lnTo>
                  <a:close/>
                  <a:moveTo>
                    <a:pt x="772" y="1699"/>
                  </a:moveTo>
                  <a:lnTo>
                    <a:pt x="772" y="1699"/>
                  </a:lnTo>
                  <a:lnTo>
                    <a:pt x="767" y="1689"/>
                  </a:lnTo>
                  <a:lnTo>
                    <a:pt x="767" y="1678"/>
                  </a:lnTo>
                  <a:lnTo>
                    <a:pt x="772" y="1683"/>
                  </a:lnTo>
                  <a:lnTo>
                    <a:pt x="772" y="1699"/>
                  </a:lnTo>
                  <a:close/>
                  <a:moveTo>
                    <a:pt x="783" y="1598"/>
                  </a:moveTo>
                  <a:lnTo>
                    <a:pt x="783" y="1598"/>
                  </a:lnTo>
                  <a:lnTo>
                    <a:pt x="767" y="1593"/>
                  </a:lnTo>
                  <a:lnTo>
                    <a:pt x="762" y="1593"/>
                  </a:lnTo>
                  <a:lnTo>
                    <a:pt x="762" y="1598"/>
                  </a:lnTo>
                  <a:lnTo>
                    <a:pt x="762" y="1603"/>
                  </a:lnTo>
                  <a:lnTo>
                    <a:pt x="767" y="1603"/>
                  </a:lnTo>
                  <a:lnTo>
                    <a:pt x="772" y="1603"/>
                  </a:lnTo>
                  <a:lnTo>
                    <a:pt x="778" y="1603"/>
                  </a:lnTo>
                  <a:lnTo>
                    <a:pt x="767" y="1603"/>
                  </a:lnTo>
                  <a:lnTo>
                    <a:pt x="751" y="1603"/>
                  </a:lnTo>
                  <a:lnTo>
                    <a:pt x="756" y="1598"/>
                  </a:lnTo>
                  <a:lnTo>
                    <a:pt x="756" y="1587"/>
                  </a:lnTo>
                  <a:lnTo>
                    <a:pt x="783" y="1587"/>
                  </a:lnTo>
                  <a:lnTo>
                    <a:pt x="783" y="1550"/>
                  </a:lnTo>
                  <a:lnTo>
                    <a:pt x="778" y="1550"/>
                  </a:lnTo>
                  <a:lnTo>
                    <a:pt x="772" y="1550"/>
                  </a:lnTo>
                  <a:lnTo>
                    <a:pt x="756" y="1550"/>
                  </a:lnTo>
                  <a:lnTo>
                    <a:pt x="756" y="1545"/>
                  </a:lnTo>
                  <a:lnTo>
                    <a:pt x="762" y="1545"/>
                  </a:lnTo>
                  <a:lnTo>
                    <a:pt x="772" y="1545"/>
                  </a:lnTo>
                  <a:lnTo>
                    <a:pt x="772" y="1540"/>
                  </a:lnTo>
                  <a:lnTo>
                    <a:pt x="767" y="1540"/>
                  </a:lnTo>
                  <a:lnTo>
                    <a:pt x="762" y="1540"/>
                  </a:lnTo>
                  <a:lnTo>
                    <a:pt x="756" y="1540"/>
                  </a:lnTo>
                  <a:lnTo>
                    <a:pt x="762" y="1534"/>
                  </a:lnTo>
                  <a:lnTo>
                    <a:pt x="772" y="1534"/>
                  </a:lnTo>
                  <a:lnTo>
                    <a:pt x="783" y="1529"/>
                  </a:lnTo>
                  <a:lnTo>
                    <a:pt x="783" y="1566"/>
                  </a:lnTo>
                  <a:lnTo>
                    <a:pt x="783" y="1598"/>
                  </a:lnTo>
                  <a:close/>
                  <a:moveTo>
                    <a:pt x="751" y="1433"/>
                  </a:moveTo>
                  <a:lnTo>
                    <a:pt x="751" y="1433"/>
                  </a:lnTo>
                  <a:lnTo>
                    <a:pt x="788" y="1428"/>
                  </a:lnTo>
                  <a:lnTo>
                    <a:pt x="788" y="1476"/>
                  </a:lnTo>
                  <a:lnTo>
                    <a:pt x="788" y="1502"/>
                  </a:lnTo>
                  <a:lnTo>
                    <a:pt x="783" y="1524"/>
                  </a:lnTo>
                  <a:lnTo>
                    <a:pt x="783" y="1508"/>
                  </a:lnTo>
                  <a:lnTo>
                    <a:pt x="783" y="1492"/>
                  </a:lnTo>
                  <a:lnTo>
                    <a:pt x="778" y="1492"/>
                  </a:lnTo>
                  <a:lnTo>
                    <a:pt x="772" y="1492"/>
                  </a:lnTo>
                  <a:lnTo>
                    <a:pt x="767" y="1486"/>
                  </a:lnTo>
                  <a:lnTo>
                    <a:pt x="772" y="1486"/>
                  </a:lnTo>
                  <a:lnTo>
                    <a:pt x="756" y="1481"/>
                  </a:lnTo>
                  <a:lnTo>
                    <a:pt x="762" y="1476"/>
                  </a:lnTo>
                  <a:lnTo>
                    <a:pt x="767" y="1476"/>
                  </a:lnTo>
                  <a:lnTo>
                    <a:pt x="783" y="1476"/>
                  </a:lnTo>
                  <a:lnTo>
                    <a:pt x="783" y="1438"/>
                  </a:lnTo>
                  <a:lnTo>
                    <a:pt x="778" y="1438"/>
                  </a:lnTo>
                  <a:lnTo>
                    <a:pt x="772" y="1433"/>
                  </a:lnTo>
                  <a:lnTo>
                    <a:pt x="756" y="1438"/>
                  </a:lnTo>
                  <a:lnTo>
                    <a:pt x="756" y="1460"/>
                  </a:lnTo>
                  <a:lnTo>
                    <a:pt x="751" y="1470"/>
                  </a:lnTo>
                  <a:lnTo>
                    <a:pt x="751" y="1476"/>
                  </a:lnTo>
                  <a:lnTo>
                    <a:pt x="751" y="1433"/>
                  </a:lnTo>
                  <a:close/>
                  <a:moveTo>
                    <a:pt x="751" y="1481"/>
                  </a:moveTo>
                  <a:lnTo>
                    <a:pt x="751" y="1481"/>
                  </a:lnTo>
                  <a:lnTo>
                    <a:pt x="751" y="1486"/>
                  </a:lnTo>
                  <a:lnTo>
                    <a:pt x="756" y="1486"/>
                  </a:lnTo>
                  <a:lnTo>
                    <a:pt x="751" y="1497"/>
                  </a:lnTo>
                  <a:lnTo>
                    <a:pt x="751" y="1502"/>
                  </a:lnTo>
                  <a:lnTo>
                    <a:pt x="751" y="1513"/>
                  </a:lnTo>
                  <a:lnTo>
                    <a:pt x="751" y="1518"/>
                  </a:lnTo>
                  <a:lnTo>
                    <a:pt x="751" y="1481"/>
                  </a:lnTo>
                  <a:close/>
                  <a:moveTo>
                    <a:pt x="751" y="1582"/>
                  </a:moveTo>
                  <a:lnTo>
                    <a:pt x="751" y="1582"/>
                  </a:lnTo>
                  <a:lnTo>
                    <a:pt x="751" y="1577"/>
                  </a:lnTo>
                  <a:lnTo>
                    <a:pt x="751" y="1566"/>
                  </a:lnTo>
                  <a:lnTo>
                    <a:pt x="751" y="1540"/>
                  </a:lnTo>
                  <a:lnTo>
                    <a:pt x="751" y="1545"/>
                  </a:lnTo>
                  <a:lnTo>
                    <a:pt x="751" y="1556"/>
                  </a:lnTo>
                  <a:lnTo>
                    <a:pt x="751" y="1582"/>
                  </a:lnTo>
                  <a:close/>
                  <a:moveTo>
                    <a:pt x="746" y="1614"/>
                  </a:moveTo>
                  <a:lnTo>
                    <a:pt x="746" y="1614"/>
                  </a:lnTo>
                  <a:lnTo>
                    <a:pt x="751" y="1614"/>
                  </a:lnTo>
                  <a:lnTo>
                    <a:pt x="751" y="1619"/>
                  </a:lnTo>
                  <a:lnTo>
                    <a:pt x="751" y="1641"/>
                  </a:lnTo>
                  <a:lnTo>
                    <a:pt x="746" y="1635"/>
                  </a:lnTo>
                  <a:lnTo>
                    <a:pt x="746" y="1630"/>
                  </a:lnTo>
                  <a:lnTo>
                    <a:pt x="746" y="1614"/>
                  </a:lnTo>
                  <a:close/>
                  <a:moveTo>
                    <a:pt x="746" y="1646"/>
                  </a:moveTo>
                  <a:lnTo>
                    <a:pt x="746" y="1646"/>
                  </a:lnTo>
                  <a:lnTo>
                    <a:pt x="751" y="1651"/>
                  </a:lnTo>
                  <a:lnTo>
                    <a:pt x="751" y="1657"/>
                  </a:lnTo>
                  <a:lnTo>
                    <a:pt x="756" y="1657"/>
                  </a:lnTo>
                  <a:lnTo>
                    <a:pt x="756" y="1651"/>
                  </a:lnTo>
                  <a:lnTo>
                    <a:pt x="756" y="1646"/>
                  </a:lnTo>
                  <a:lnTo>
                    <a:pt x="762" y="1646"/>
                  </a:lnTo>
                  <a:lnTo>
                    <a:pt x="767" y="1646"/>
                  </a:lnTo>
                  <a:lnTo>
                    <a:pt x="783" y="1641"/>
                  </a:lnTo>
                  <a:lnTo>
                    <a:pt x="783" y="1646"/>
                  </a:lnTo>
                  <a:lnTo>
                    <a:pt x="783" y="1651"/>
                  </a:lnTo>
                  <a:lnTo>
                    <a:pt x="778" y="1662"/>
                  </a:lnTo>
                  <a:lnTo>
                    <a:pt x="762" y="1662"/>
                  </a:lnTo>
                  <a:lnTo>
                    <a:pt x="746" y="1662"/>
                  </a:lnTo>
                  <a:lnTo>
                    <a:pt x="746" y="1657"/>
                  </a:lnTo>
                  <a:lnTo>
                    <a:pt x="746" y="1646"/>
                  </a:lnTo>
                  <a:close/>
                  <a:moveTo>
                    <a:pt x="746" y="1667"/>
                  </a:moveTo>
                  <a:lnTo>
                    <a:pt x="746" y="1667"/>
                  </a:lnTo>
                  <a:lnTo>
                    <a:pt x="751" y="1673"/>
                  </a:lnTo>
                  <a:lnTo>
                    <a:pt x="751" y="1678"/>
                  </a:lnTo>
                  <a:lnTo>
                    <a:pt x="751" y="1694"/>
                  </a:lnTo>
                  <a:lnTo>
                    <a:pt x="746" y="1689"/>
                  </a:lnTo>
                  <a:lnTo>
                    <a:pt x="746" y="1683"/>
                  </a:lnTo>
                  <a:lnTo>
                    <a:pt x="746" y="1667"/>
                  </a:lnTo>
                  <a:close/>
                  <a:moveTo>
                    <a:pt x="751" y="1726"/>
                  </a:moveTo>
                  <a:lnTo>
                    <a:pt x="751" y="1726"/>
                  </a:lnTo>
                  <a:lnTo>
                    <a:pt x="746" y="1715"/>
                  </a:lnTo>
                  <a:lnTo>
                    <a:pt x="746" y="1699"/>
                  </a:lnTo>
                  <a:lnTo>
                    <a:pt x="751" y="1705"/>
                  </a:lnTo>
                  <a:lnTo>
                    <a:pt x="751" y="1710"/>
                  </a:lnTo>
                  <a:lnTo>
                    <a:pt x="751" y="1726"/>
                  </a:lnTo>
                  <a:close/>
                  <a:moveTo>
                    <a:pt x="746" y="1769"/>
                  </a:moveTo>
                  <a:lnTo>
                    <a:pt x="746" y="1769"/>
                  </a:lnTo>
                  <a:lnTo>
                    <a:pt x="746" y="1774"/>
                  </a:lnTo>
                  <a:lnTo>
                    <a:pt x="746" y="1790"/>
                  </a:lnTo>
                  <a:lnTo>
                    <a:pt x="746" y="1822"/>
                  </a:lnTo>
                  <a:lnTo>
                    <a:pt x="746" y="1811"/>
                  </a:lnTo>
                  <a:lnTo>
                    <a:pt x="746" y="1801"/>
                  </a:lnTo>
                  <a:lnTo>
                    <a:pt x="746" y="1769"/>
                  </a:lnTo>
                  <a:close/>
                  <a:moveTo>
                    <a:pt x="746" y="1864"/>
                  </a:moveTo>
                  <a:lnTo>
                    <a:pt x="746" y="1864"/>
                  </a:lnTo>
                  <a:lnTo>
                    <a:pt x="740" y="1864"/>
                  </a:lnTo>
                  <a:lnTo>
                    <a:pt x="740" y="1859"/>
                  </a:lnTo>
                  <a:lnTo>
                    <a:pt x="740" y="1843"/>
                  </a:lnTo>
                  <a:lnTo>
                    <a:pt x="746" y="1843"/>
                  </a:lnTo>
                  <a:lnTo>
                    <a:pt x="746" y="1848"/>
                  </a:lnTo>
                  <a:lnTo>
                    <a:pt x="746" y="1864"/>
                  </a:lnTo>
                  <a:close/>
                  <a:moveTo>
                    <a:pt x="740" y="1827"/>
                  </a:moveTo>
                  <a:lnTo>
                    <a:pt x="740" y="1827"/>
                  </a:lnTo>
                  <a:lnTo>
                    <a:pt x="746" y="1833"/>
                  </a:lnTo>
                  <a:lnTo>
                    <a:pt x="751" y="1833"/>
                  </a:lnTo>
                  <a:lnTo>
                    <a:pt x="751" y="1817"/>
                  </a:lnTo>
                  <a:lnTo>
                    <a:pt x="762" y="1822"/>
                  </a:lnTo>
                  <a:lnTo>
                    <a:pt x="772" y="1817"/>
                  </a:lnTo>
                  <a:lnTo>
                    <a:pt x="772" y="1827"/>
                  </a:lnTo>
                  <a:lnTo>
                    <a:pt x="767" y="1827"/>
                  </a:lnTo>
                  <a:lnTo>
                    <a:pt x="756" y="1827"/>
                  </a:lnTo>
                  <a:lnTo>
                    <a:pt x="762" y="1833"/>
                  </a:lnTo>
                  <a:lnTo>
                    <a:pt x="772" y="1833"/>
                  </a:lnTo>
                  <a:lnTo>
                    <a:pt x="772" y="1838"/>
                  </a:lnTo>
                  <a:lnTo>
                    <a:pt x="762" y="1838"/>
                  </a:lnTo>
                  <a:lnTo>
                    <a:pt x="746" y="1838"/>
                  </a:lnTo>
                  <a:lnTo>
                    <a:pt x="740" y="1827"/>
                  </a:lnTo>
                  <a:close/>
                  <a:moveTo>
                    <a:pt x="746" y="1998"/>
                  </a:moveTo>
                  <a:lnTo>
                    <a:pt x="746" y="1998"/>
                  </a:lnTo>
                  <a:lnTo>
                    <a:pt x="762" y="1998"/>
                  </a:lnTo>
                  <a:lnTo>
                    <a:pt x="772" y="2003"/>
                  </a:lnTo>
                  <a:lnTo>
                    <a:pt x="767" y="2008"/>
                  </a:lnTo>
                  <a:lnTo>
                    <a:pt x="756" y="2008"/>
                  </a:lnTo>
                  <a:lnTo>
                    <a:pt x="751" y="2003"/>
                  </a:lnTo>
                  <a:lnTo>
                    <a:pt x="746" y="1998"/>
                  </a:lnTo>
                  <a:close/>
                  <a:moveTo>
                    <a:pt x="1065" y="2030"/>
                  </a:moveTo>
                  <a:lnTo>
                    <a:pt x="1065" y="2030"/>
                  </a:lnTo>
                  <a:lnTo>
                    <a:pt x="991" y="2030"/>
                  </a:lnTo>
                  <a:lnTo>
                    <a:pt x="911" y="2030"/>
                  </a:lnTo>
                  <a:lnTo>
                    <a:pt x="836" y="2030"/>
                  </a:lnTo>
                  <a:lnTo>
                    <a:pt x="762" y="2030"/>
                  </a:lnTo>
                  <a:lnTo>
                    <a:pt x="799" y="2024"/>
                  </a:lnTo>
                  <a:lnTo>
                    <a:pt x="842" y="2024"/>
                  </a:lnTo>
                  <a:lnTo>
                    <a:pt x="884" y="2024"/>
                  </a:lnTo>
                  <a:lnTo>
                    <a:pt x="927" y="2024"/>
                  </a:lnTo>
                  <a:lnTo>
                    <a:pt x="884" y="2019"/>
                  </a:lnTo>
                  <a:lnTo>
                    <a:pt x="842" y="2019"/>
                  </a:lnTo>
                  <a:lnTo>
                    <a:pt x="799" y="2024"/>
                  </a:lnTo>
                  <a:lnTo>
                    <a:pt x="762" y="2019"/>
                  </a:lnTo>
                  <a:lnTo>
                    <a:pt x="767" y="2014"/>
                  </a:lnTo>
                  <a:lnTo>
                    <a:pt x="778" y="2014"/>
                  </a:lnTo>
                  <a:lnTo>
                    <a:pt x="804" y="2014"/>
                  </a:lnTo>
                  <a:lnTo>
                    <a:pt x="1065" y="2019"/>
                  </a:lnTo>
                  <a:lnTo>
                    <a:pt x="1039" y="2024"/>
                  </a:lnTo>
                  <a:lnTo>
                    <a:pt x="1001" y="2024"/>
                  </a:lnTo>
                  <a:lnTo>
                    <a:pt x="964" y="2024"/>
                  </a:lnTo>
                  <a:lnTo>
                    <a:pt x="927" y="2024"/>
                  </a:lnTo>
                  <a:lnTo>
                    <a:pt x="964" y="2024"/>
                  </a:lnTo>
                  <a:lnTo>
                    <a:pt x="996" y="2030"/>
                  </a:lnTo>
                  <a:lnTo>
                    <a:pt x="1065" y="203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5" name="Freeform 432"/>
            <p:cNvSpPr>
              <a:spLocks/>
            </p:cNvSpPr>
            <p:nvPr/>
          </p:nvSpPr>
          <p:spPr bwMode="auto">
            <a:xfrm>
              <a:off x="4071938" y="4918076"/>
              <a:ext cx="152400" cy="142875"/>
            </a:xfrm>
            <a:custGeom>
              <a:avLst/>
              <a:gdLst>
                <a:gd name="T0" fmla="*/ 2147483647 w 96"/>
                <a:gd name="T1" fmla="*/ 2147483647 h 90"/>
                <a:gd name="T2" fmla="*/ 2147483647 w 96"/>
                <a:gd name="T3" fmla="*/ 2147483647 h 90"/>
                <a:gd name="T4" fmla="*/ 2147483647 w 96"/>
                <a:gd name="T5" fmla="*/ 2147483647 h 90"/>
                <a:gd name="T6" fmla="*/ 2147483647 w 96"/>
                <a:gd name="T7" fmla="*/ 2147483647 h 90"/>
                <a:gd name="T8" fmla="*/ 2147483647 w 96"/>
                <a:gd name="T9" fmla="*/ 2147483647 h 90"/>
                <a:gd name="T10" fmla="*/ 2147483647 w 96"/>
                <a:gd name="T11" fmla="*/ 2147483647 h 90"/>
                <a:gd name="T12" fmla="*/ 2147483647 w 96"/>
                <a:gd name="T13" fmla="*/ 2147483647 h 90"/>
                <a:gd name="T14" fmla="*/ 2147483647 w 96"/>
                <a:gd name="T15" fmla="*/ 2147483647 h 90"/>
                <a:gd name="T16" fmla="*/ 2147483647 w 96"/>
                <a:gd name="T17" fmla="*/ 2147483647 h 90"/>
                <a:gd name="T18" fmla="*/ 2147483647 w 96"/>
                <a:gd name="T19" fmla="*/ 2147483647 h 90"/>
                <a:gd name="T20" fmla="*/ 2147483647 w 96"/>
                <a:gd name="T21" fmla="*/ 2147483647 h 90"/>
                <a:gd name="T22" fmla="*/ 2147483647 w 96"/>
                <a:gd name="T23" fmla="*/ 2147483647 h 90"/>
                <a:gd name="T24" fmla="*/ 2147483647 w 96"/>
                <a:gd name="T25" fmla="*/ 2147483647 h 90"/>
                <a:gd name="T26" fmla="*/ 2147483647 w 96"/>
                <a:gd name="T27" fmla="*/ 2147483647 h 90"/>
                <a:gd name="T28" fmla="*/ 2147483647 w 96"/>
                <a:gd name="T29" fmla="*/ 2147483647 h 90"/>
                <a:gd name="T30" fmla="*/ 2147483647 w 96"/>
                <a:gd name="T31" fmla="*/ 2147483647 h 90"/>
                <a:gd name="T32" fmla="*/ 2147483647 w 96"/>
                <a:gd name="T33" fmla="*/ 2147483647 h 90"/>
                <a:gd name="T34" fmla="*/ 2147483647 w 96"/>
                <a:gd name="T35" fmla="*/ 0 h 90"/>
                <a:gd name="T36" fmla="*/ 2147483647 w 96"/>
                <a:gd name="T37" fmla="*/ 0 h 90"/>
                <a:gd name="T38" fmla="*/ 2147483647 w 96"/>
                <a:gd name="T39" fmla="*/ 0 h 90"/>
                <a:gd name="T40" fmla="*/ 2147483647 w 96"/>
                <a:gd name="T41" fmla="*/ 2147483647 h 90"/>
                <a:gd name="T42" fmla="*/ 2147483647 w 96"/>
                <a:gd name="T43" fmla="*/ 2147483647 h 90"/>
                <a:gd name="T44" fmla="*/ 2147483647 w 96"/>
                <a:gd name="T45" fmla="*/ 2147483647 h 90"/>
                <a:gd name="T46" fmla="*/ 2147483647 w 96"/>
                <a:gd name="T47" fmla="*/ 2147483647 h 90"/>
                <a:gd name="T48" fmla="*/ 0 w 96"/>
                <a:gd name="T49" fmla="*/ 2147483647 h 90"/>
                <a:gd name="T50" fmla="*/ 2147483647 w 96"/>
                <a:gd name="T51" fmla="*/ 2147483647 h 90"/>
                <a:gd name="T52" fmla="*/ 2147483647 w 96"/>
                <a:gd name="T53" fmla="*/ 2147483647 h 90"/>
                <a:gd name="T54" fmla="*/ 2147483647 w 96"/>
                <a:gd name="T55" fmla="*/ 2147483647 h 90"/>
                <a:gd name="T56" fmla="*/ 2147483647 w 96"/>
                <a:gd name="T57" fmla="*/ 2147483647 h 90"/>
                <a:gd name="T58" fmla="*/ 0 w 96"/>
                <a:gd name="T59" fmla="*/ 2147483647 h 90"/>
                <a:gd name="T60" fmla="*/ 2147483647 w 96"/>
                <a:gd name="T61" fmla="*/ 2147483647 h 90"/>
                <a:gd name="T62" fmla="*/ 2147483647 w 96"/>
                <a:gd name="T63" fmla="*/ 2147483647 h 90"/>
                <a:gd name="T64" fmla="*/ 2147483647 w 96"/>
                <a:gd name="T65" fmla="*/ 2147483647 h 90"/>
                <a:gd name="T66" fmla="*/ 2147483647 w 96"/>
                <a:gd name="T67" fmla="*/ 2147483647 h 90"/>
                <a:gd name="T68" fmla="*/ 2147483647 w 96"/>
                <a:gd name="T69" fmla="*/ 2147483647 h 90"/>
                <a:gd name="T70" fmla="*/ 2147483647 w 96"/>
                <a:gd name="T71" fmla="*/ 2147483647 h 90"/>
                <a:gd name="T72" fmla="*/ 2147483647 w 96"/>
                <a:gd name="T73" fmla="*/ 2147483647 h 90"/>
                <a:gd name="T74" fmla="*/ 0 w 96"/>
                <a:gd name="T75" fmla="*/ 2147483647 h 90"/>
                <a:gd name="T76" fmla="*/ 2147483647 w 96"/>
                <a:gd name="T77" fmla="*/ 2147483647 h 90"/>
                <a:gd name="T78" fmla="*/ 2147483647 w 96"/>
                <a:gd name="T79" fmla="*/ 2147483647 h 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90"/>
                <a:gd name="T122" fmla="*/ 96 w 96"/>
                <a:gd name="T123" fmla="*/ 90 h 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90">
                  <a:moveTo>
                    <a:pt x="21" y="74"/>
                  </a:moveTo>
                  <a:lnTo>
                    <a:pt x="21" y="74"/>
                  </a:lnTo>
                  <a:lnTo>
                    <a:pt x="21" y="85"/>
                  </a:lnTo>
                  <a:lnTo>
                    <a:pt x="21" y="90"/>
                  </a:lnTo>
                  <a:lnTo>
                    <a:pt x="27" y="90"/>
                  </a:lnTo>
                  <a:lnTo>
                    <a:pt x="43" y="85"/>
                  </a:lnTo>
                  <a:lnTo>
                    <a:pt x="59" y="85"/>
                  </a:lnTo>
                  <a:lnTo>
                    <a:pt x="96" y="90"/>
                  </a:lnTo>
                  <a:lnTo>
                    <a:pt x="96" y="80"/>
                  </a:lnTo>
                  <a:lnTo>
                    <a:pt x="96" y="74"/>
                  </a:lnTo>
                  <a:lnTo>
                    <a:pt x="85" y="58"/>
                  </a:lnTo>
                  <a:lnTo>
                    <a:pt x="80" y="64"/>
                  </a:lnTo>
                  <a:lnTo>
                    <a:pt x="75" y="64"/>
                  </a:lnTo>
                  <a:lnTo>
                    <a:pt x="69" y="69"/>
                  </a:lnTo>
                  <a:lnTo>
                    <a:pt x="64" y="69"/>
                  </a:lnTo>
                  <a:lnTo>
                    <a:pt x="64" y="74"/>
                  </a:lnTo>
                  <a:lnTo>
                    <a:pt x="69" y="80"/>
                  </a:lnTo>
                  <a:lnTo>
                    <a:pt x="59" y="80"/>
                  </a:lnTo>
                  <a:lnTo>
                    <a:pt x="48" y="85"/>
                  </a:lnTo>
                  <a:lnTo>
                    <a:pt x="43" y="74"/>
                  </a:lnTo>
                  <a:lnTo>
                    <a:pt x="37" y="58"/>
                  </a:lnTo>
                  <a:lnTo>
                    <a:pt x="37" y="42"/>
                  </a:lnTo>
                  <a:lnTo>
                    <a:pt x="32" y="42"/>
                  </a:lnTo>
                  <a:lnTo>
                    <a:pt x="27" y="42"/>
                  </a:lnTo>
                  <a:lnTo>
                    <a:pt x="32" y="16"/>
                  </a:lnTo>
                  <a:lnTo>
                    <a:pt x="32" y="5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21" y="16"/>
                  </a:lnTo>
                  <a:lnTo>
                    <a:pt x="21" y="26"/>
                  </a:lnTo>
                  <a:lnTo>
                    <a:pt x="16" y="37"/>
                  </a:lnTo>
                  <a:lnTo>
                    <a:pt x="16" y="21"/>
                  </a:lnTo>
                  <a:lnTo>
                    <a:pt x="16" y="10"/>
                  </a:lnTo>
                  <a:lnTo>
                    <a:pt x="11" y="5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5" y="21"/>
                  </a:lnTo>
                  <a:lnTo>
                    <a:pt x="11" y="26"/>
                  </a:lnTo>
                  <a:lnTo>
                    <a:pt x="11" y="32"/>
                  </a:lnTo>
                  <a:lnTo>
                    <a:pt x="11" y="37"/>
                  </a:lnTo>
                  <a:lnTo>
                    <a:pt x="5" y="37"/>
                  </a:lnTo>
                  <a:lnTo>
                    <a:pt x="0" y="37"/>
                  </a:lnTo>
                  <a:lnTo>
                    <a:pt x="0" y="64"/>
                  </a:lnTo>
                  <a:lnTo>
                    <a:pt x="5" y="69"/>
                  </a:lnTo>
                  <a:lnTo>
                    <a:pt x="16" y="64"/>
                  </a:lnTo>
                  <a:lnTo>
                    <a:pt x="16" y="58"/>
                  </a:lnTo>
                  <a:lnTo>
                    <a:pt x="16" y="48"/>
                  </a:lnTo>
                  <a:lnTo>
                    <a:pt x="21" y="48"/>
                  </a:lnTo>
                  <a:lnTo>
                    <a:pt x="21" y="37"/>
                  </a:lnTo>
                  <a:lnTo>
                    <a:pt x="21" y="42"/>
                  </a:lnTo>
                  <a:lnTo>
                    <a:pt x="21" y="53"/>
                  </a:lnTo>
                  <a:lnTo>
                    <a:pt x="21" y="69"/>
                  </a:lnTo>
                  <a:lnTo>
                    <a:pt x="0" y="74"/>
                  </a:lnTo>
                  <a:lnTo>
                    <a:pt x="0" y="85"/>
                  </a:lnTo>
                  <a:lnTo>
                    <a:pt x="11" y="80"/>
                  </a:lnTo>
                  <a:lnTo>
                    <a:pt x="21" y="74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6" name="Freeform 433"/>
            <p:cNvSpPr>
              <a:spLocks/>
            </p:cNvSpPr>
            <p:nvPr/>
          </p:nvSpPr>
          <p:spPr bwMode="auto">
            <a:xfrm>
              <a:off x="4951413" y="4427539"/>
              <a:ext cx="1588" cy="1588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60000 65536"/>
                <a:gd name="T7" fmla="*/ 0 60000 65536"/>
                <a:gd name="T8" fmla="*/ 0 60000 65536"/>
                <a:gd name="T9" fmla="*/ 0 w 1588"/>
                <a:gd name="T10" fmla="*/ 0 h 1588"/>
                <a:gd name="T11" fmla="*/ 1588 w 1588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7" name="Freeform 434"/>
            <p:cNvSpPr>
              <a:spLocks noEditPoints="1"/>
            </p:cNvSpPr>
            <p:nvPr/>
          </p:nvSpPr>
          <p:spPr bwMode="auto">
            <a:xfrm>
              <a:off x="4071938" y="5121276"/>
              <a:ext cx="295275" cy="125413"/>
            </a:xfrm>
            <a:custGeom>
              <a:avLst/>
              <a:gdLst>
                <a:gd name="T0" fmla="*/ 2147483647 w 186"/>
                <a:gd name="T1" fmla="*/ 2147483647 h 79"/>
                <a:gd name="T2" fmla="*/ 2147483647 w 186"/>
                <a:gd name="T3" fmla="*/ 2147483647 h 79"/>
                <a:gd name="T4" fmla="*/ 2147483647 w 186"/>
                <a:gd name="T5" fmla="*/ 2147483647 h 79"/>
                <a:gd name="T6" fmla="*/ 2147483647 w 186"/>
                <a:gd name="T7" fmla="*/ 2147483647 h 79"/>
                <a:gd name="T8" fmla="*/ 2147483647 w 186"/>
                <a:gd name="T9" fmla="*/ 2147483647 h 79"/>
                <a:gd name="T10" fmla="*/ 2147483647 w 186"/>
                <a:gd name="T11" fmla="*/ 2147483647 h 79"/>
                <a:gd name="T12" fmla="*/ 2147483647 w 186"/>
                <a:gd name="T13" fmla="*/ 2147483647 h 79"/>
                <a:gd name="T14" fmla="*/ 2147483647 w 186"/>
                <a:gd name="T15" fmla="*/ 2147483647 h 79"/>
                <a:gd name="T16" fmla="*/ 2147483647 w 186"/>
                <a:gd name="T17" fmla="*/ 2147483647 h 79"/>
                <a:gd name="T18" fmla="*/ 2147483647 w 186"/>
                <a:gd name="T19" fmla="*/ 2147483647 h 79"/>
                <a:gd name="T20" fmla="*/ 2147483647 w 186"/>
                <a:gd name="T21" fmla="*/ 2147483647 h 79"/>
                <a:gd name="T22" fmla="*/ 2147483647 w 186"/>
                <a:gd name="T23" fmla="*/ 2147483647 h 79"/>
                <a:gd name="T24" fmla="*/ 2147483647 w 186"/>
                <a:gd name="T25" fmla="*/ 2147483647 h 79"/>
                <a:gd name="T26" fmla="*/ 2147483647 w 186"/>
                <a:gd name="T27" fmla="*/ 2147483647 h 79"/>
                <a:gd name="T28" fmla="*/ 2147483647 w 186"/>
                <a:gd name="T29" fmla="*/ 2147483647 h 79"/>
                <a:gd name="T30" fmla="*/ 2147483647 w 186"/>
                <a:gd name="T31" fmla="*/ 2147483647 h 79"/>
                <a:gd name="T32" fmla="*/ 2147483647 w 186"/>
                <a:gd name="T33" fmla="*/ 2147483647 h 79"/>
                <a:gd name="T34" fmla="*/ 2147483647 w 186"/>
                <a:gd name="T35" fmla="*/ 2147483647 h 79"/>
                <a:gd name="T36" fmla="*/ 2147483647 w 186"/>
                <a:gd name="T37" fmla="*/ 2147483647 h 79"/>
                <a:gd name="T38" fmla="*/ 2147483647 w 186"/>
                <a:gd name="T39" fmla="*/ 2147483647 h 79"/>
                <a:gd name="T40" fmla="*/ 2147483647 w 186"/>
                <a:gd name="T41" fmla="*/ 2147483647 h 79"/>
                <a:gd name="T42" fmla="*/ 2147483647 w 186"/>
                <a:gd name="T43" fmla="*/ 2147483647 h 79"/>
                <a:gd name="T44" fmla="*/ 2147483647 w 186"/>
                <a:gd name="T45" fmla="*/ 2147483647 h 79"/>
                <a:gd name="T46" fmla="*/ 2147483647 w 186"/>
                <a:gd name="T47" fmla="*/ 2147483647 h 79"/>
                <a:gd name="T48" fmla="*/ 2147483647 w 186"/>
                <a:gd name="T49" fmla="*/ 2147483647 h 79"/>
                <a:gd name="T50" fmla="*/ 2147483647 w 186"/>
                <a:gd name="T51" fmla="*/ 2147483647 h 79"/>
                <a:gd name="T52" fmla="*/ 2147483647 w 186"/>
                <a:gd name="T53" fmla="*/ 2147483647 h 79"/>
                <a:gd name="T54" fmla="*/ 2147483647 w 186"/>
                <a:gd name="T55" fmla="*/ 2147483647 h 79"/>
                <a:gd name="T56" fmla="*/ 2147483647 w 186"/>
                <a:gd name="T57" fmla="*/ 2147483647 h 79"/>
                <a:gd name="T58" fmla="*/ 2147483647 w 186"/>
                <a:gd name="T59" fmla="*/ 2147483647 h 79"/>
                <a:gd name="T60" fmla="*/ 2147483647 w 186"/>
                <a:gd name="T61" fmla="*/ 2147483647 h 79"/>
                <a:gd name="T62" fmla="*/ 2147483647 w 186"/>
                <a:gd name="T63" fmla="*/ 2147483647 h 79"/>
                <a:gd name="T64" fmla="*/ 2147483647 w 186"/>
                <a:gd name="T65" fmla="*/ 2147483647 h 79"/>
                <a:gd name="T66" fmla="*/ 0 w 186"/>
                <a:gd name="T67" fmla="*/ 2147483647 h 79"/>
                <a:gd name="T68" fmla="*/ 2147483647 w 186"/>
                <a:gd name="T69" fmla="*/ 2147483647 h 79"/>
                <a:gd name="T70" fmla="*/ 2147483647 w 186"/>
                <a:gd name="T71" fmla="*/ 2147483647 h 79"/>
                <a:gd name="T72" fmla="*/ 2147483647 w 186"/>
                <a:gd name="T73" fmla="*/ 2147483647 h 79"/>
                <a:gd name="T74" fmla="*/ 2147483647 w 186"/>
                <a:gd name="T75" fmla="*/ 2147483647 h 79"/>
                <a:gd name="T76" fmla="*/ 2147483647 w 186"/>
                <a:gd name="T77" fmla="*/ 2147483647 h 79"/>
                <a:gd name="T78" fmla="*/ 2147483647 w 186"/>
                <a:gd name="T79" fmla="*/ 2147483647 h 79"/>
                <a:gd name="T80" fmla="*/ 2147483647 w 186"/>
                <a:gd name="T81" fmla="*/ 2147483647 h 79"/>
                <a:gd name="T82" fmla="*/ 2147483647 w 186"/>
                <a:gd name="T83" fmla="*/ 2147483647 h 79"/>
                <a:gd name="T84" fmla="*/ 2147483647 w 186"/>
                <a:gd name="T85" fmla="*/ 2147483647 h 79"/>
                <a:gd name="T86" fmla="*/ 2147483647 w 186"/>
                <a:gd name="T87" fmla="*/ 2147483647 h 79"/>
                <a:gd name="T88" fmla="*/ 2147483647 w 186"/>
                <a:gd name="T89" fmla="*/ 2147483647 h 79"/>
                <a:gd name="T90" fmla="*/ 2147483647 w 186"/>
                <a:gd name="T91" fmla="*/ 2147483647 h 7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6"/>
                <a:gd name="T139" fmla="*/ 0 h 79"/>
                <a:gd name="T140" fmla="*/ 186 w 186"/>
                <a:gd name="T141" fmla="*/ 79 h 7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6" h="79">
                  <a:moveTo>
                    <a:pt x="11" y="32"/>
                  </a:moveTo>
                  <a:lnTo>
                    <a:pt x="11" y="32"/>
                  </a:lnTo>
                  <a:lnTo>
                    <a:pt x="16" y="16"/>
                  </a:lnTo>
                  <a:lnTo>
                    <a:pt x="16" y="10"/>
                  </a:lnTo>
                  <a:lnTo>
                    <a:pt x="21" y="5"/>
                  </a:lnTo>
                  <a:lnTo>
                    <a:pt x="27" y="10"/>
                  </a:lnTo>
                  <a:lnTo>
                    <a:pt x="21" y="16"/>
                  </a:lnTo>
                  <a:lnTo>
                    <a:pt x="21" y="26"/>
                  </a:lnTo>
                  <a:lnTo>
                    <a:pt x="27" y="42"/>
                  </a:lnTo>
                  <a:lnTo>
                    <a:pt x="21" y="42"/>
                  </a:lnTo>
                  <a:lnTo>
                    <a:pt x="16" y="48"/>
                  </a:lnTo>
                  <a:lnTo>
                    <a:pt x="16" y="53"/>
                  </a:lnTo>
                  <a:lnTo>
                    <a:pt x="11" y="58"/>
                  </a:lnTo>
                  <a:lnTo>
                    <a:pt x="21" y="58"/>
                  </a:lnTo>
                  <a:lnTo>
                    <a:pt x="21" y="63"/>
                  </a:lnTo>
                  <a:lnTo>
                    <a:pt x="27" y="69"/>
                  </a:lnTo>
                  <a:lnTo>
                    <a:pt x="21" y="79"/>
                  </a:lnTo>
                  <a:lnTo>
                    <a:pt x="32" y="74"/>
                  </a:lnTo>
                  <a:lnTo>
                    <a:pt x="37" y="63"/>
                  </a:lnTo>
                  <a:lnTo>
                    <a:pt x="32" y="63"/>
                  </a:lnTo>
                  <a:lnTo>
                    <a:pt x="27" y="58"/>
                  </a:lnTo>
                  <a:lnTo>
                    <a:pt x="32" y="58"/>
                  </a:lnTo>
                  <a:lnTo>
                    <a:pt x="37" y="58"/>
                  </a:lnTo>
                  <a:lnTo>
                    <a:pt x="37" y="53"/>
                  </a:lnTo>
                  <a:lnTo>
                    <a:pt x="37" y="48"/>
                  </a:lnTo>
                  <a:lnTo>
                    <a:pt x="37" y="42"/>
                  </a:lnTo>
                  <a:lnTo>
                    <a:pt x="32" y="42"/>
                  </a:lnTo>
                  <a:lnTo>
                    <a:pt x="37" y="21"/>
                  </a:lnTo>
                  <a:lnTo>
                    <a:pt x="43" y="16"/>
                  </a:lnTo>
                  <a:lnTo>
                    <a:pt x="53" y="10"/>
                  </a:lnTo>
                  <a:lnTo>
                    <a:pt x="59" y="16"/>
                  </a:lnTo>
                  <a:lnTo>
                    <a:pt x="64" y="21"/>
                  </a:lnTo>
                  <a:lnTo>
                    <a:pt x="69" y="32"/>
                  </a:lnTo>
                  <a:lnTo>
                    <a:pt x="75" y="37"/>
                  </a:lnTo>
                  <a:lnTo>
                    <a:pt x="75" y="32"/>
                  </a:lnTo>
                  <a:lnTo>
                    <a:pt x="80" y="26"/>
                  </a:lnTo>
                  <a:lnTo>
                    <a:pt x="91" y="26"/>
                  </a:lnTo>
                  <a:lnTo>
                    <a:pt x="101" y="21"/>
                  </a:lnTo>
                  <a:lnTo>
                    <a:pt x="101" y="16"/>
                  </a:lnTo>
                  <a:lnTo>
                    <a:pt x="107" y="10"/>
                  </a:lnTo>
                  <a:lnTo>
                    <a:pt x="107" y="16"/>
                  </a:lnTo>
                  <a:lnTo>
                    <a:pt x="107" y="21"/>
                  </a:lnTo>
                  <a:lnTo>
                    <a:pt x="112" y="21"/>
                  </a:lnTo>
                  <a:lnTo>
                    <a:pt x="112" y="16"/>
                  </a:lnTo>
                  <a:lnTo>
                    <a:pt x="112" y="10"/>
                  </a:lnTo>
                  <a:lnTo>
                    <a:pt x="117" y="10"/>
                  </a:lnTo>
                  <a:lnTo>
                    <a:pt x="123" y="26"/>
                  </a:lnTo>
                  <a:lnTo>
                    <a:pt x="128" y="37"/>
                  </a:lnTo>
                  <a:lnTo>
                    <a:pt x="133" y="26"/>
                  </a:lnTo>
                  <a:lnTo>
                    <a:pt x="144" y="21"/>
                  </a:lnTo>
                  <a:lnTo>
                    <a:pt x="149" y="21"/>
                  </a:lnTo>
                  <a:lnTo>
                    <a:pt x="154" y="10"/>
                  </a:lnTo>
                  <a:lnTo>
                    <a:pt x="160" y="16"/>
                  </a:lnTo>
                  <a:lnTo>
                    <a:pt x="154" y="21"/>
                  </a:lnTo>
                  <a:lnTo>
                    <a:pt x="149" y="26"/>
                  </a:lnTo>
                  <a:lnTo>
                    <a:pt x="154" y="26"/>
                  </a:lnTo>
                  <a:lnTo>
                    <a:pt x="165" y="26"/>
                  </a:lnTo>
                  <a:lnTo>
                    <a:pt x="176" y="21"/>
                  </a:lnTo>
                  <a:lnTo>
                    <a:pt x="176" y="16"/>
                  </a:lnTo>
                  <a:lnTo>
                    <a:pt x="170" y="10"/>
                  </a:lnTo>
                  <a:lnTo>
                    <a:pt x="170" y="21"/>
                  </a:lnTo>
                  <a:lnTo>
                    <a:pt x="170" y="16"/>
                  </a:lnTo>
                  <a:lnTo>
                    <a:pt x="165" y="21"/>
                  </a:lnTo>
                  <a:lnTo>
                    <a:pt x="160" y="16"/>
                  </a:lnTo>
                  <a:lnTo>
                    <a:pt x="165" y="10"/>
                  </a:lnTo>
                  <a:lnTo>
                    <a:pt x="170" y="10"/>
                  </a:lnTo>
                  <a:lnTo>
                    <a:pt x="181" y="16"/>
                  </a:lnTo>
                  <a:lnTo>
                    <a:pt x="186" y="10"/>
                  </a:lnTo>
                  <a:lnTo>
                    <a:pt x="186" y="5"/>
                  </a:lnTo>
                  <a:lnTo>
                    <a:pt x="0" y="0"/>
                  </a:lnTo>
                  <a:lnTo>
                    <a:pt x="0" y="26"/>
                  </a:lnTo>
                  <a:lnTo>
                    <a:pt x="11" y="32"/>
                  </a:lnTo>
                  <a:close/>
                  <a:moveTo>
                    <a:pt x="144" y="10"/>
                  </a:moveTo>
                  <a:lnTo>
                    <a:pt x="144" y="10"/>
                  </a:lnTo>
                  <a:lnTo>
                    <a:pt x="149" y="16"/>
                  </a:lnTo>
                  <a:lnTo>
                    <a:pt x="144" y="16"/>
                  </a:lnTo>
                  <a:lnTo>
                    <a:pt x="139" y="21"/>
                  </a:lnTo>
                  <a:lnTo>
                    <a:pt x="133" y="21"/>
                  </a:lnTo>
                  <a:lnTo>
                    <a:pt x="133" y="16"/>
                  </a:lnTo>
                  <a:lnTo>
                    <a:pt x="139" y="10"/>
                  </a:lnTo>
                  <a:lnTo>
                    <a:pt x="144" y="16"/>
                  </a:lnTo>
                  <a:lnTo>
                    <a:pt x="144" y="10"/>
                  </a:lnTo>
                  <a:close/>
                  <a:moveTo>
                    <a:pt x="123" y="10"/>
                  </a:moveTo>
                  <a:lnTo>
                    <a:pt x="123" y="10"/>
                  </a:lnTo>
                  <a:lnTo>
                    <a:pt x="128" y="16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3" y="10"/>
                  </a:lnTo>
                  <a:close/>
                  <a:moveTo>
                    <a:pt x="75" y="10"/>
                  </a:moveTo>
                  <a:lnTo>
                    <a:pt x="75" y="10"/>
                  </a:lnTo>
                  <a:lnTo>
                    <a:pt x="80" y="10"/>
                  </a:lnTo>
                  <a:lnTo>
                    <a:pt x="85" y="10"/>
                  </a:lnTo>
                  <a:lnTo>
                    <a:pt x="85" y="21"/>
                  </a:lnTo>
                  <a:lnTo>
                    <a:pt x="75" y="21"/>
                  </a:lnTo>
                  <a:lnTo>
                    <a:pt x="75" y="1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8" name="Freeform 572"/>
            <p:cNvSpPr>
              <a:spLocks/>
            </p:cNvSpPr>
            <p:nvPr/>
          </p:nvSpPr>
          <p:spPr bwMode="auto">
            <a:xfrm>
              <a:off x="5187951" y="5383214"/>
              <a:ext cx="33338" cy="33338"/>
            </a:xfrm>
            <a:custGeom>
              <a:avLst/>
              <a:gdLst>
                <a:gd name="T0" fmla="*/ 2147483647 w 21"/>
                <a:gd name="T1" fmla="*/ 2147483647 h 21"/>
                <a:gd name="T2" fmla="*/ 2147483647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2147483647 h 21"/>
                <a:gd name="T10" fmla="*/ 2147483647 w 21"/>
                <a:gd name="T11" fmla="*/ 2147483647 h 21"/>
                <a:gd name="T12" fmla="*/ 2147483647 w 21"/>
                <a:gd name="T13" fmla="*/ 2147483647 h 21"/>
                <a:gd name="T14" fmla="*/ 2147483647 w 21"/>
                <a:gd name="T15" fmla="*/ 2147483647 h 21"/>
                <a:gd name="T16" fmla="*/ 0 w 21"/>
                <a:gd name="T17" fmla="*/ 2147483647 h 21"/>
                <a:gd name="T18" fmla="*/ 0 w 21"/>
                <a:gd name="T19" fmla="*/ 2147483647 h 21"/>
                <a:gd name="T20" fmla="*/ 0 w 21"/>
                <a:gd name="T21" fmla="*/ 0 h 21"/>
                <a:gd name="T22" fmla="*/ 0 w 21"/>
                <a:gd name="T23" fmla="*/ 0 h 21"/>
                <a:gd name="T24" fmla="*/ 2147483647 w 21"/>
                <a:gd name="T25" fmla="*/ 0 h 21"/>
                <a:gd name="T26" fmla="*/ 2147483647 w 21"/>
                <a:gd name="T27" fmla="*/ 2147483647 h 21"/>
                <a:gd name="T28" fmla="*/ 2147483647 w 21"/>
                <a:gd name="T29" fmla="*/ 2147483647 h 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1"/>
                <a:gd name="T47" fmla="*/ 21 w 21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1">
                  <a:moveTo>
                    <a:pt x="21" y="5"/>
                  </a:moveTo>
                  <a:lnTo>
                    <a:pt x="21" y="5"/>
                  </a:lnTo>
                  <a:lnTo>
                    <a:pt x="21" y="10"/>
                  </a:lnTo>
                  <a:lnTo>
                    <a:pt x="21" y="16"/>
                  </a:lnTo>
                  <a:lnTo>
                    <a:pt x="21" y="21"/>
                  </a:lnTo>
                  <a:lnTo>
                    <a:pt x="16" y="21"/>
                  </a:lnTo>
                  <a:lnTo>
                    <a:pt x="5" y="16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89" name="Freeform 574"/>
            <p:cNvSpPr>
              <a:spLocks/>
            </p:cNvSpPr>
            <p:nvPr/>
          </p:nvSpPr>
          <p:spPr bwMode="auto">
            <a:xfrm>
              <a:off x="5459413" y="5449889"/>
              <a:ext cx="7938" cy="9525"/>
            </a:xfrm>
            <a:custGeom>
              <a:avLst/>
              <a:gdLst>
                <a:gd name="T0" fmla="*/ 0 w 5"/>
                <a:gd name="T1" fmla="*/ 2147483647 h 6"/>
                <a:gd name="T2" fmla="*/ 0 w 5"/>
                <a:gd name="T3" fmla="*/ 2147483647 h 6"/>
                <a:gd name="T4" fmla="*/ 0 w 5"/>
                <a:gd name="T5" fmla="*/ 0 h 6"/>
                <a:gd name="T6" fmla="*/ 0 w 5"/>
                <a:gd name="T7" fmla="*/ 0 h 6"/>
                <a:gd name="T8" fmla="*/ 0 w 5"/>
                <a:gd name="T9" fmla="*/ 0 h 6"/>
                <a:gd name="T10" fmla="*/ 2147483647 w 5"/>
                <a:gd name="T11" fmla="*/ 0 h 6"/>
                <a:gd name="T12" fmla="*/ 0 w 5"/>
                <a:gd name="T13" fmla="*/ 2147483647 h 6"/>
                <a:gd name="T14" fmla="*/ 0 w 5"/>
                <a:gd name="T15" fmla="*/ 2147483647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6"/>
                <a:gd name="T26" fmla="*/ 5 w 5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6">
                  <a:moveTo>
                    <a:pt x="0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90" name="Freeform 579"/>
            <p:cNvSpPr>
              <a:spLocks/>
            </p:cNvSpPr>
            <p:nvPr/>
          </p:nvSpPr>
          <p:spPr bwMode="auto">
            <a:xfrm>
              <a:off x="5635626" y="4959351"/>
              <a:ext cx="17463" cy="17463"/>
            </a:xfrm>
            <a:custGeom>
              <a:avLst/>
              <a:gdLst>
                <a:gd name="T0" fmla="*/ 2147483647 w 11"/>
                <a:gd name="T1" fmla="*/ 2147483647 h 11"/>
                <a:gd name="T2" fmla="*/ 2147483647 w 11"/>
                <a:gd name="T3" fmla="*/ 2147483647 h 11"/>
                <a:gd name="T4" fmla="*/ 0 w 11"/>
                <a:gd name="T5" fmla="*/ 2147483647 h 11"/>
                <a:gd name="T6" fmla="*/ 0 w 11"/>
                <a:gd name="T7" fmla="*/ 2147483647 h 11"/>
                <a:gd name="T8" fmla="*/ 2147483647 w 11"/>
                <a:gd name="T9" fmla="*/ 0 h 11"/>
                <a:gd name="T10" fmla="*/ 2147483647 w 11"/>
                <a:gd name="T11" fmla="*/ 0 h 11"/>
                <a:gd name="T12" fmla="*/ 2147483647 w 11"/>
                <a:gd name="T13" fmla="*/ 2147483647 h 11"/>
                <a:gd name="T14" fmla="*/ 2147483647 w 11"/>
                <a:gd name="T15" fmla="*/ 2147483647 h 11"/>
                <a:gd name="T16" fmla="*/ 2147483647 w 11"/>
                <a:gd name="T17" fmla="*/ 2147483647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11"/>
                <a:gd name="T29" fmla="*/ 11 w 11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11">
                  <a:moveTo>
                    <a:pt x="6" y="11"/>
                  </a:moveTo>
                  <a:lnTo>
                    <a:pt x="6" y="11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6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91" name="Freeform 580"/>
            <p:cNvSpPr>
              <a:spLocks/>
            </p:cNvSpPr>
            <p:nvPr/>
          </p:nvSpPr>
          <p:spPr bwMode="auto">
            <a:xfrm>
              <a:off x="5772151" y="4984751"/>
              <a:ext cx="25400" cy="17463"/>
            </a:xfrm>
            <a:custGeom>
              <a:avLst/>
              <a:gdLst>
                <a:gd name="T0" fmla="*/ 0 w 16"/>
                <a:gd name="T1" fmla="*/ 2147483647 h 11"/>
                <a:gd name="T2" fmla="*/ 0 w 16"/>
                <a:gd name="T3" fmla="*/ 2147483647 h 11"/>
                <a:gd name="T4" fmla="*/ 2147483647 w 16"/>
                <a:gd name="T5" fmla="*/ 2147483647 h 11"/>
                <a:gd name="T6" fmla="*/ 2147483647 w 16"/>
                <a:gd name="T7" fmla="*/ 0 h 11"/>
                <a:gd name="T8" fmla="*/ 2147483647 w 16"/>
                <a:gd name="T9" fmla="*/ 0 h 11"/>
                <a:gd name="T10" fmla="*/ 2147483647 w 16"/>
                <a:gd name="T11" fmla="*/ 2147483647 h 11"/>
                <a:gd name="T12" fmla="*/ 2147483647 w 16"/>
                <a:gd name="T13" fmla="*/ 2147483647 h 11"/>
                <a:gd name="T14" fmla="*/ 2147483647 w 16"/>
                <a:gd name="T15" fmla="*/ 2147483647 h 11"/>
                <a:gd name="T16" fmla="*/ 2147483647 w 16"/>
                <a:gd name="T17" fmla="*/ 2147483647 h 11"/>
                <a:gd name="T18" fmla="*/ 0 w 16"/>
                <a:gd name="T19" fmla="*/ 2147483647 h 11"/>
                <a:gd name="T20" fmla="*/ 0 w 16"/>
                <a:gd name="T21" fmla="*/ 2147483647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11"/>
                <a:gd name="T35" fmla="*/ 16 w 16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11">
                  <a:moveTo>
                    <a:pt x="0" y="11"/>
                  </a:moveTo>
                  <a:lnTo>
                    <a:pt x="0" y="11"/>
                  </a:lnTo>
                  <a:lnTo>
                    <a:pt x="5" y="6"/>
                  </a:lnTo>
                  <a:lnTo>
                    <a:pt x="5" y="0"/>
                  </a:lnTo>
                  <a:lnTo>
                    <a:pt x="16" y="6"/>
                  </a:lnTo>
                  <a:lnTo>
                    <a:pt x="1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92" name="组合 12054"/>
          <p:cNvGrpSpPr>
            <a:grpSpLocks/>
          </p:cNvGrpSpPr>
          <p:nvPr/>
        </p:nvGrpSpPr>
        <p:grpSpPr bwMode="auto">
          <a:xfrm>
            <a:off x="468313" y="2232000"/>
            <a:ext cx="3311525" cy="6192837"/>
            <a:chOff x="3732213" y="285750"/>
            <a:chExt cx="2840051" cy="6500738"/>
          </a:xfrm>
        </p:grpSpPr>
        <p:sp>
          <p:nvSpPr>
            <p:cNvPr id="93" name="Freeform 3163"/>
            <p:cNvSpPr>
              <a:spLocks/>
            </p:cNvSpPr>
            <p:nvPr/>
          </p:nvSpPr>
          <p:spPr bwMode="auto">
            <a:xfrm>
              <a:off x="5225987" y="4764394"/>
              <a:ext cx="32182" cy="64364"/>
            </a:xfrm>
            <a:custGeom>
              <a:avLst/>
              <a:gdLst>
                <a:gd name="T0" fmla="*/ 2147483647 w 12"/>
                <a:gd name="T1" fmla="*/ 0 h 24"/>
                <a:gd name="T2" fmla="*/ 2147483647 w 12"/>
                <a:gd name="T3" fmla="*/ 0 h 24"/>
                <a:gd name="T4" fmla="*/ 0 w 12"/>
                <a:gd name="T5" fmla="*/ 2147483647 h 24"/>
                <a:gd name="T6" fmla="*/ 0 w 12"/>
                <a:gd name="T7" fmla="*/ 2147483647 h 24"/>
                <a:gd name="T8" fmla="*/ 0 w 12"/>
                <a:gd name="T9" fmla="*/ 2147483647 h 24"/>
                <a:gd name="T10" fmla="*/ 2147483647 w 12"/>
                <a:gd name="T11" fmla="*/ 2147483647 h 24"/>
                <a:gd name="T12" fmla="*/ 2147483647 w 12"/>
                <a:gd name="T13" fmla="*/ 0 h 24"/>
                <a:gd name="T14" fmla="*/ 2147483647 w 12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4"/>
                <a:gd name="T26" fmla="*/ 12 w 12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6" y="1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DA2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4" name="Freeform 3166"/>
            <p:cNvSpPr>
              <a:spLocks/>
            </p:cNvSpPr>
            <p:nvPr/>
          </p:nvSpPr>
          <p:spPr bwMode="auto">
            <a:xfrm>
              <a:off x="5016805" y="5292714"/>
              <a:ext cx="48273" cy="80455"/>
            </a:xfrm>
            <a:custGeom>
              <a:avLst/>
              <a:gdLst>
                <a:gd name="T0" fmla="*/ 2147483647 w 18"/>
                <a:gd name="T1" fmla="*/ 2147483647 h 30"/>
                <a:gd name="T2" fmla="*/ 2147483647 w 18"/>
                <a:gd name="T3" fmla="*/ 2147483647 h 30"/>
                <a:gd name="T4" fmla="*/ 2147483647 w 18"/>
                <a:gd name="T5" fmla="*/ 2147483647 h 30"/>
                <a:gd name="T6" fmla="*/ 2147483647 w 18"/>
                <a:gd name="T7" fmla="*/ 0 h 30"/>
                <a:gd name="T8" fmla="*/ 2147483647 w 18"/>
                <a:gd name="T9" fmla="*/ 0 h 30"/>
                <a:gd name="T10" fmla="*/ 2147483647 w 18"/>
                <a:gd name="T11" fmla="*/ 2147483647 h 30"/>
                <a:gd name="T12" fmla="*/ 2147483647 w 18"/>
                <a:gd name="T13" fmla="*/ 2147483647 h 30"/>
                <a:gd name="T14" fmla="*/ 0 w 18"/>
                <a:gd name="T15" fmla="*/ 2147483647 h 30"/>
                <a:gd name="T16" fmla="*/ 0 w 18"/>
                <a:gd name="T17" fmla="*/ 2147483647 h 30"/>
                <a:gd name="T18" fmla="*/ 0 w 18"/>
                <a:gd name="T19" fmla="*/ 2147483647 h 30"/>
                <a:gd name="T20" fmla="*/ 2147483647 w 18"/>
                <a:gd name="T21" fmla="*/ 2147483647 h 30"/>
                <a:gd name="T22" fmla="*/ 2147483647 w 18"/>
                <a:gd name="T23" fmla="*/ 2147483647 h 30"/>
                <a:gd name="T24" fmla="*/ 2147483647 w 18"/>
                <a:gd name="T25" fmla="*/ 2147483647 h 30"/>
                <a:gd name="T26" fmla="*/ 2147483647 w 18"/>
                <a:gd name="T27" fmla="*/ 2147483647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30"/>
                <a:gd name="T44" fmla="*/ 18 w 18"/>
                <a:gd name="T45" fmla="*/ 30 h 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30">
                  <a:moveTo>
                    <a:pt x="18" y="30"/>
                  </a:moveTo>
                  <a:lnTo>
                    <a:pt x="18" y="30"/>
                  </a:lnTo>
                  <a:lnTo>
                    <a:pt x="18" y="12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2" y="30"/>
                  </a:lnTo>
                  <a:lnTo>
                    <a:pt x="18" y="30"/>
                  </a:lnTo>
                  <a:close/>
                </a:path>
              </a:pathLst>
            </a:custGeom>
            <a:solidFill>
              <a:srgbClr val="EDA2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5" name="Freeform 3177"/>
            <p:cNvSpPr>
              <a:spLocks/>
            </p:cNvSpPr>
            <p:nvPr/>
          </p:nvSpPr>
          <p:spPr bwMode="auto">
            <a:xfrm>
              <a:off x="5786489" y="4120756"/>
              <a:ext cx="16091" cy="16091"/>
            </a:xfrm>
            <a:custGeom>
              <a:avLst/>
              <a:gdLst>
                <a:gd name="T0" fmla="*/ 0 w 6"/>
                <a:gd name="T1" fmla="*/ 2147483647 h 6"/>
                <a:gd name="T2" fmla="*/ 0 w 6"/>
                <a:gd name="T3" fmla="*/ 2147483647 h 6"/>
                <a:gd name="T4" fmla="*/ 2147483647 w 6"/>
                <a:gd name="T5" fmla="*/ 0 h 6"/>
                <a:gd name="T6" fmla="*/ 2147483647 w 6"/>
                <a:gd name="T7" fmla="*/ 0 h 6"/>
                <a:gd name="T8" fmla="*/ 0 w 6"/>
                <a:gd name="T9" fmla="*/ 2147483647 h 6"/>
                <a:gd name="T10" fmla="*/ 0 w 6"/>
                <a:gd name="T11" fmla="*/ 2147483647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6"/>
                <a:gd name="T20" fmla="*/ 6 w 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DA2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6" name="Freeform 3186"/>
            <p:cNvSpPr>
              <a:spLocks/>
            </p:cNvSpPr>
            <p:nvPr/>
          </p:nvSpPr>
          <p:spPr bwMode="auto">
            <a:xfrm>
              <a:off x="5432489" y="4410393"/>
              <a:ext cx="64364" cy="48273"/>
            </a:xfrm>
            <a:custGeom>
              <a:avLst/>
              <a:gdLst>
                <a:gd name="T0" fmla="*/ 2147483647 w 24"/>
                <a:gd name="T1" fmla="*/ 2147483647 h 18"/>
                <a:gd name="T2" fmla="*/ 2147483647 w 24"/>
                <a:gd name="T3" fmla="*/ 2147483647 h 18"/>
                <a:gd name="T4" fmla="*/ 2147483647 w 24"/>
                <a:gd name="T5" fmla="*/ 2147483647 h 18"/>
                <a:gd name="T6" fmla="*/ 2147483647 w 24"/>
                <a:gd name="T7" fmla="*/ 2147483647 h 18"/>
                <a:gd name="T8" fmla="*/ 2147483647 w 24"/>
                <a:gd name="T9" fmla="*/ 2147483647 h 18"/>
                <a:gd name="T10" fmla="*/ 2147483647 w 24"/>
                <a:gd name="T11" fmla="*/ 2147483647 h 18"/>
                <a:gd name="T12" fmla="*/ 2147483647 w 24"/>
                <a:gd name="T13" fmla="*/ 2147483647 h 18"/>
                <a:gd name="T14" fmla="*/ 2147483647 w 24"/>
                <a:gd name="T15" fmla="*/ 2147483647 h 18"/>
                <a:gd name="T16" fmla="*/ 2147483647 w 24"/>
                <a:gd name="T17" fmla="*/ 2147483647 h 18"/>
                <a:gd name="T18" fmla="*/ 2147483647 w 24"/>
                <a:gd name="T19" fmla="*/ 2147483647 h 18"/>
                <a:gd name="T20" fmla="*/ 2147483647 w 24"/>
                <a:gd name="T21" fmla="*/ 2147483647 h 18"/>
                <a:gd name="T22" fmla="*/ 2147483647 w 24"/>
                <a:gd name="T23" fmla="*/ 0 h 18"/>
                <a:gd name="T24" fmla="*/ 2147483647 w 24"/>
                <a:gd name="T25" fmla="*/ 0 h 18"/>
                <a:gd name="T26" fmla="*/ 2147483647 w 24"/>
                <a:gd name="T27" fmla="*/ 2147483647 h 18"/>
                <a:gd name="T28" fmla="*/ 2147483647 w 24"/>
                <a:gd name="T29" fmla="*/ 2147483647 h 18"/>
                <a:gd name="T30" fmla="*/ 2147483647 w 24"/>
                <a:gd name="T31" fmla="*/ 0 h 18"/>
                <a:gd name="T32" fmla="*/ 2147483647 w 24"/>
                <a:gd name="T33" fmla="*/ 2147483647 h 18"/>
                <a:gd name="T34" fmla="*/ 2147483647 w 24"/>
                <a:gd name="T35" fmla="*/ 2147483647 h 18"/>
                <a:gd name="T36" fmla="*/ 2147483647 w 24"/>
                <a:gd name="T37" fmla="*/ 2147483647 h 18"/>
                <a:gd name="T38" fmla="*/ 0 w 24"/>
                <a:gd name="T39" fmla="*/ 2147483647 h 18"/>
                <a:gd name="T40" fmla="*/ 0 w 24"/>
                <a:gd name="T41" fmla="*/ 2147483647 h 18"/>
                <a:gd name="T42" fmla="*/ 2147483647 w 24"/>
                <a:gd name="T43" fmla="*/ 2147483647 h 18"/>
                <a:gd name="T44" fmla="*/ 2147483647 w 24"/>
                <a:gd name="T45" fmla="*/ 2147483647 h 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"/>
                <a:gd name="T70" fmla="*/ 0 h 18"/>
                <a:gd name="T71" fmla="*/ 24 w 24"/>
                <a:gd name="T72" fmla="*/ 18 h 1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" h="18">
                  <a:moveTo>
                    <a:pt x="6" y="18"/>
                  </a:moveTo>
                  <a:lnTo>
                    <a:pt x="6" y="18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18" y="18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24" y="0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EDA2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7" name="Freeform 3187"/>
            <p:cNvSpPr>
              <a:spLocks/>
            </p:cNvSpPr>
            <p:nvPr/>
          </p:nvSpPr>
          <p:spPr bwMode="auto">
            <a:xfrm>
              <a:off x="5384216" y="4490848"/>
              <a:ext cx="48273" cy="64364"/>
            </a:xfrm>
            <a:custGeom>
              <a:avLst/>
              <a:gdLst>
                <a:gd name="T0" fmla="*/ 2147483647 w 18"/>
                <a:gd name="T1" fmla="*/ 2147483647 h 24"/>
                <a:gd name="T2" fmla="*/ 2147483647 w 18"/>
                <a:gd name="T3" fmla="*/ 2147483647 h 24"/>
                <a:gd name="T4" fmla="*/ 2147483647 w 18"/>
                <a:gd name="T5" fmla="*/ 2147483647 h 24"/>
                <a:gd name="T6" fmla="*/ 2147483647 w 18"/>
                <a:gd name="T7" fmla="*/ 2147483647 h 24"/>
                <a:gd name="T8" fmla="*/ 2147483647 w 18"/>
                <a:gd name="T9" fmla="*/ 2147483647 h 24"/>
                <a:gd name="T10" fmla="*/ 2147483647 w 18"/>
                <a:gd name="T11" fmla="*/ 2147483647 h 24"/>
                <a:gd name="T12" fmla="*/ 2147483647 w 18"/>
                <a:gd name="T13" fmla="*/ 0 h 24"/>
                <a:gd name="T14" fmla="*/ 2147483647 w 18"/>
                <a:gd name="T15" fmla="*/ 0 h 24"/>
                <a:gd name="T16" fmla="*/ 2147483647 w 18"/>
                <a:gd name="T17" fmla="*/ 2147483647 h 24"/>
                <a:gd name="T18" fmla="*/ 2147483647 w 18"/>
                <a:gd name="T19" fmla="*/ 2147483647 h 24"/>
                <a:gd name="T20" fmla="*/ 0 w 18"/>
                <a:gd name="T21" fmla="*/ 2147483647 h 24"/>
                <a:gd name="T22" fmla="*/ 0 w 18"/>
                <a:gd name="T23" fmla="*/ 2147483647 h 24"/>
                <a:gd name="T24" fmla="*/ 0 w 18"/>
                <a:gd name="T25" fmla="*/ 2147483647 h 24"/>
                <a:gd name="T26" fmla="*/ 2147483647 w 18"/>
                <a:gd name="T27" fmla="*/ 2147483647 h 24"/>
                <a:gd name="T28" fmla="*/ 2147483647 w 18"/>
                <a:gd name="T29" fmla="*/ 2147483647 h 24"/>
                <a:gd name="T30" fmla="*/ 2147483647 w 18"/>
                <a:gd name="T31" fmla="*/ 2147483647 h 24"/>
                <a:gd name="T32" fmla="*/ 2147483647 w 18"/>
                <a:gd name="T33" fmla="*/ 2147483647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4"/>
                <a:gd name="T53" fmla="*/ 18 w 18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4">
                  <a:moveTo>
                    <a:pt x="18" y="12"/>
                  </a:moveTo>
                  <a:lnTo>
                    <a:pt x="18" y="12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2" y="18"/>
                  </a:lnTo>
                  <a:lnTo>
                    <a:pt x="18" y="18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EDA2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8" name="Freeform 3188"/>
            <p:cNvSpPr>
              <a:spLocks/>
            </p:cNvSpPr>
            <p:nvPr/>
          </p:nvSpPr>
          <p:spPr bwMode="auto">
            <a:xfrm>
              <a:off x="5416398" y="4506939"/>
              <a:ext cx="48273" cy="96546"/>
            </a:xfrm>
            <a:custGeom>
              <a:avLst/>
              <a:gdLst>
                <a:gd name="T0" fmla="*/ 2147483647 w 18"/>
                <a:gd name="T1" fmla="*/ 0 h 36"/>
                <a:gd name="T2" fmla="*/ 2147483647 w 18"/>
                <a:gd name="T3" fmla="*/ 0 h 36"/>
                <a:gd name="T4" fmla="*/ 2147483647 w 18"/>
                <a:gd name="T5" fmla="*/ 2147483647 h 36"/>
                <a:gd name="T6" fmla="*/ 0 w 18"/>
                <a:gd name="T7" fmla="*/ 2147483647 h 36"/>
                <a:gd name="T8" fmla="*/ 0 w 18"/>
                <a:gd name="T9" fmla="*/ 2147483647 h 36"/>
                <a:gd name="T10" fmla="*/ 2147483647 w 18"/>
                <a:gd name="T11" fmla="*/ 2147483647 h 36"/>
                <a:gd name="T12" fmla="*/ 2147483647 w 18"/>
                <a:gd name="T13" fmla="*/ 0 h 36"/>
                <a:gd name="T14" fmla="*/ 2147483647 w 18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36"/>
                <a:gd name="T26" fmla="*/ 18 w 18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36">
                  <a:moveTo>
                    <a:pt x="18" y="0"/>
                  </a:move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12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DA2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9" name="Freeform 3189"/>
            <p:cNvSpPr>
              <a:spLocks/>
            </p:cNvSpPr>
            <p:nvPr/>
          </p:nvSpPr>
          <p:spPr bwMode="auto">
            <a:xfrm>
              <a:off x="5145533" y="4877030"/>
              <a:ext cx="48273" cy="48273"/>
            </a:xfrm>
            <a:custGeom>
              <a:avLst/>
              <a:gdLst>
                <a:gd name="T0" fmla="*/ 2147483647 w 18"/>
                <a:gd name="T1" fmla="*/ 0 h 18"/>
                <a:gd name="T2" fmla="*/ 2147483647 w 18"/>
                <a:gd name="T3" fmla="*/ 0 h 18"/>
                <a:gd name="T4" fmla="*/ 2147483647 w 18"/>
                <a:gd name="T5" fmla="*/ 2147483647 h 18"/>
                <a:gd name="T6" fmla="*/ 0 w 18"/>
                <a:gd name="T7" fmla="*/ 2147483647 h 18"/>
                <a:gd name="T8" fmla="*/ 0 w 18"/>
                <a:gd name="T9" fmla="*/ 2147483647 h 18"/>
                <a:gd name="T10" fmla="*/ 0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2147483647 w 18"/>
                <a:gd name="T17" fmla="*/ 0 h 18"/>
                <a:gd name="T18" fmla="*/ 2147483647 w 18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8" y="0"/>
                  </a:moveTo>
                  <a:lnTo>
                    <a:pt x="18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DA2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0" name="Freeform 3192"/>
            <p:cNvSpPr>
              <a:spLocks/>
            </p:cNvSpPr>
            <p:nvPr/>
          </p:nvSpPr>
          <p:spPr bwMode="auto">
            <a:xfrm>
              <a:off x="4005759" y="543205"/>
              <a:ext cx="80455" cy="48273"/>
            </a:xfrm>
            <a:custGeom>
              <a:avLst/>
              <a:gdLst>
                <a:gd name="T0" fmla="*/ 0 w 30"/>
                <a:gd name="T1" fmla="*/ 0 h 18"/>
                <a:gd name="T2" fmla="*/ 0 w 30"/>
                <a:gd name="T3" fmla="*/ 0 h 18"/>
                <a:gd name="T4" fmla="*/ 2147483647 w 30"/>
                <a:gd name="T5" fmla="*/ 0 h 18"/>
                <a:gd name="T6" fmla="*/ 2147483647 w 30"/>
                <a:gd name="T7" fmla="*/ 0 h 18"/>
                <a:gd name="T8" fmla="*/ 2147483647 w 30"/>
                <a:gd name="T9" fmla="*/ 2147483647 h 18"/>
                <a:gd name="T10" fmla="*/ 2147483647 w 30"/>
                <a:gd name="T11" fmla="*/ 2147483647 h 18"/>
                <a:gd name="T12" fmla="*/ 2147483647 w 30"/>
                <a:gd name="T13" fmla="*/ 2147483647 h 18"/>
                <a:gd name="T14" fmla="*/ 2147483647 w 30"/>
                <a:gd name="T15" fmla="*/ 2147483647 h 18"/>
                <a:gd name="T16" fmla="*/ 2147483647 w 30"/>
                <a:gd name="T17" fmla="*/ 2147483647 h 18"/>
                <a:gd name="T18" fmla="*/ 0 w 30"/>
                <a:gd name="T19" fmla="*/ 2147483647 h 18"/>
                <a:gd name="T20" fmla="*/ 0 w 30"/>
                <a:gd name="T21" fmla="*/ 0 h 18"/>
                <a:gd name="T22" fmla="*/ 0 w 3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18"/>
                <a:gd name="T38" fmla="*/ 30 w 30"/>
                <a:gd name="T39" fmla="*/ 18 h 1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18" y="18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1" name="Freeform 3193"/>
            <p:cNvSpPr>
              <a:spLocks/>
            </p:cNvSpPr>
            <p:nvPr/>
          </p:nvSpPr>
          <p:spPr bwMode="auto">
            <a:xfrm>
              <a:off x="3860940" y="720205"/>
              <a:ext cx="80455" cy="64364"/>
            </a:xfrm>
            <a:custGeom>
              <a:avLst/>
              <a:gdLst>
                <a:gd name="T0" fmla="*/ 2147483647 w 30"/>
                <a:gd name="T1" fmla="*/ 0 h 24"/>
                <a:gd name="T2" fmla="*/ 2147483647 w 30"/>
                <a:gd name="T3" fmla="*/ 0 h 24"/>
                <a:gd name="T4" fmla="*/ 2147483647 w 30"/>
                <a:gd name="T5" fmla="*/ 2147483647 h 24"/>
                <a:gd name="T6" fmla="*/ 2147483647 w 30"/>
                <a:gd name="T7" fmla="*/ 2147483647 h 24"/>
                <a:gd name="T8" fmla="*/ 2147483647 w 30"/>
                <a:gd name="T9" fmla="*/ 2147483647 h 24"/>
                <a:gd name="T10" fmla="*/ 0 w 30"/>
                <a:gd name="T11" fmla="*/ 2147483647 h 24"/>
                <a:gd name="T12" fmla="*/ 0 w 30"/>
                <a:gd name="T13" fmla="*/ 2147483647 h 24"/>
                <a:gd name="T14" fmla="*/ 2147483647 w 30"/>
                <a:gd name="T15" fmla="*/ 2147483647 h 24"/>
                <a:gd name="T16" fmla="*/ 2147483647 w 30"/>
                <a:gd name="T17" fmla="*/ 2147483647 h 24"/>
                <a:gd name="T18" fmla="*/ 2147483647 w 30"/>
                <a:gd name="T19" fmla="*/ 0 h 24"/>
                <a:gd name="T20" fmla="*/ 2147483647 w 30"/>
                <a:gd name="T21" fmla="*/ 0 h 24"/>
                <a:gd name="T22" fmla="*/ 2147483647 w 30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24"/>
                <a:gd name="T38" fmla="*/ 30 w 30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24">
                  <a:moveTo>
                    <a:pt x="30" y="0"/>
                  </a:moveTo>
                  <a:lnTo>
                    <a:pt x="30" y="0"/>
                  </a:lnTo>
                  <a:lnTo>
                    <a:pt x="30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2" name="Freeform 3194"/>
            <p:cNvSpPr>
              <a:spLocks/>
            </p:cNvSpPr>
            <p:nvPr/>
          </p:nvSpPr>
          <p:spPr bwMode="auto">
            <a:xfrm>
              <a:off x="6172672" y="2710118"/>
              <a:ext cx="96546" cy="80455"/>
            </a:xfrm>
            <a:custGeom>
              <a:avLst/>
              <a:gdLst>
                <a:gd name="T0" fmla="*/ 2147483647 w 36"/>
                <a:gd name="T1" fmla="*/ 0 h 30"/>
                <a:gd name="T2" fmla="*/ 2147483647 w 36"/>
                <a:gd name="T3" fmla="*/ 0 h 30"/>
                <a:gd name="T4" fmla="*/ 2147483647 w 36"/>
                <a:gd name="T5" fmla="*/ 2147483647 h 30"/>
                <a:gd name="T6" fmla="*/ 2147483647 w 36"/>
                <a:gd name="T7" fmla="*/ 2147483647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2147483647 w 36"/>
                <a:gd name="T13" fmla="*/ 2147483647 h 30"/>
                <a:gd name="T14" fmla="*/ 2147483647 w 36"/>
                <a:gd name="T15" fmla="*/ 2147483647 h 30"/>
                <a:gd name="T16" fmla="*/ 2147483647 w 36"/>
                <a:gd name="T17" fmla="*/ 2147483647 h 30"/>
                <a:gd name="T18" fmla="*/ 0 w 36"/>
                <a:gd name="T19" fmla="*/ 2147483647 h 30"/>
                <a:gd name="T20" fmla="*/ 0 w 36"/>
                <a:gd name="T21" fmla="*/ 2147483647 h 30"/>
                <a:gd name="T22" fmla="*/ 2147483647 w 36"/>
                <a:gd name="T23" fmla="*/ 0 h 30"/>
                <a:gd name="T24" fmla="*/ 2147483647 w 36"/>
                <a:gd name="T25" fmla="*/ 0 h 30"/>
                <a:gd name="T26" fmla="*/ 2147483647 w 36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0"/>
                <a:gd name="T44" fmla="*/ 36 w 36"/>
                <a:gd name="T45" fmla="*/ 30 h 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0">
                  <a:moveTo>
                    <a:pt x="36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30" y="30"/>
                  </a:lnTo>
                  <a:lnTo>
                    <a:pt x="18" y="30"/>
                  </a:lnTo>
                  <a:lnTo>
                    <a:pt x="12" y="24"/>
                  </a:lnTo>
                  <a:lnTo>
                    <a:pt x="6" y="18"/>
                  </a:lnTo>
                  <a:lnTo>
                    <a:pt x="0" y="6"/>
                  </a:lnTo>
                  <a:lnTo>
                    <a:pt x="18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3" name="Freeform 3195"/>
            <p:cNvSpPr>
              <a:spLocks/>
            </p:cNvSpPr>
            <p:nvPr/>
          </p:nvSpPr>
          <p:spPr bwMode="auto">
            <a:xfrm>
              <a:off x="4614532" y="3141892"/>
              <a:ext cx="64364" cy="112637"/>
            </a:xfrm>
            <a:custGeom>
              <a:avLst/>
              <a:gdLst>
                <a:gd name="T0" fmla="*/ 2147483647 w 24"/>
                <a:gd name="T1" fmla="*/ 0 h 42"/>
                <a:gd name="T2" fmla="*/ 2147483647 w 24"/>
                <a:gd name="T3" fmla="*/ 0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2147483647 w 24"/>
                <a:gd name="T15" fmla="*/ 2147483647 h 42"/>
                <a:gd name="T16" fmla="*/ 0 w 24"/>
                <a:gd name="T17" fmla="*/ 2147483647 h 42"/>
                <a:gd name="T18" fmla="*/ 0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0 h 42"/>
                <a:gd name="T26" fmla="*/ 2147483647 w 24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"/>
                <a:gd name="T43" fmla="*/ 0 h 42"/>
                <a:gd name="T44" fmla="*/ 24 w 24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" h="42">
                  <a:moveTo>
                    <a:pt x="12" y="0"/>
                  </a:moveTo>
                  <a:lnTo>
                    <a:pt x="12" y="0"/>
                  </a:lnTo>
                  <a:lnTo>
                    <a:pt x="18" y="18"/>
                  </a:lnTo>
                  <a:lnTo>
                    <a:pt x="24" y="30"/>
                  </a:lnTo>
                  <a:lnTo>
                    <a:pt x="18" y="42"/>
                  </a:lnTo>
                  <a:lnTo>
                    <a:pt x="12" y="3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12" y="18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4" name="Freeform 3196"/>
            <p:cNvSpPr>
              <a:spLocks/>
            </p:cNvSpPr>
            <p:nvPr/>
          </p:nvSpPr>
          <p:spPr bwMode="auto">
            <a:xfrm>
              <a:off x="4952441" y="5163986"/>
              <a:ext cx="241364" cy="96546"/>
            </a:xfrm>
            <a:custGeom>
              <a:avLst/>
              <a:gdLst>
                <a:gd name="T0" fmla="*/ 2147483647 w 90"/>
                <a:gd name="T1" fmla="*/ 2147483647 h 36"/>
                <a:gd name="T2" fmla="*/ 2147483647 w 90"/>
                <a:gd name="T3" fmla="*/ 2147483647 h 36"/>
                <a:gd name="T4" fmla="*/ 2147483647 w 90"/>
                <a:gd name="T5" fmla="*/ 2147483647 h 36"/>
                <a:gd name="T6" fmla="*/ 2147483647 w 90"/>
                <a:gd name="T7" fmla="*/ 2147483647 h 36"/>
                <a:gd name="T8" fmla="*/ 2147483647 w 90"/>
                <a:gd name="T9" fmla="*/ 2147483647 h 36"/>
                <a:gd name="T10" fmla="*/ 2147483647 w 90"/>
                <a:gd name="T11" fmla="*/ 2147483647 h 36"/>
                <a:gd name="T12" fmla="*/ 2147483647 w 90"/>
                <a:gd name="T13" fmla="*/ 2147483647 h 36"/>
                <a:gd name="T14" fmla="*/ 2147483647 w 90"/>
                <a:gd name="T15" fmla="*/ 2147483647 h 36"/>
                <a:gd name="T16" fmla="*/ 2147483647 w 90"/>
                <a:gd name="T17" fmla="*/ 2147483647 h 36"/>
                <a:gd name="T18" fmla="*/ 0 w 90"/>
                <a:gd name="T19" fmla="*/ 2147483647 h 36"/>
                <a:gd name="T20" fmla="*/ 2147483647 w 90"/>
                <a:gd name="T21" fmla="*/ 2147483647 h 36"/>
                <a:gd name="T22" fmla="*/ 2147483647 w 90"/>
                <a:gd name="T23" fmla="*/ 0 h 36"/>
                <a:gd name="T24" fmla="*/ 2147483647 w 90"/>
                <a:gd name="T25" fmla="*/ 0 h 36"/>
                <a:gd name="T26" fmla="*/ 2147483647 w 90"/>
                <a:gd name="T27" fmla="*/ 0 h 36"/>
                <a:gd name="T28" fmla="*/ 2147483647 w 90"/>
                <a:gd name="T29" fmla="*/ 2147483647 h 36"/>
                <a:gd name="T30" fmla="*/ 2147483647 w 90"/>
                <a:gd name="T31" fmla="*/ 2147483647 h 36"/>
                <a:gd name="T32" fmla="*/ 2147483647 w 90"/>
                <a:gd name="T33" fmla="*/ 2147483647 h 36"/>
                <a:gd name="T34" fmla="*/ 2147483647 w 90"/>
                <a:gd name="T35" fmla="*/ 2147483647 h 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0"/>
                <a:gd name="T55" fmla="*/ 0 h 36"/>
                <a:gd name="T56" fmla="*/ 90 w 90"/>
                <a:gd name="T57" fmla="*/ 36 h 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0" h="36">
                  <a:moveTo>
                    <a:pt x="90" y="24"/>
                  </a:moveTo>
                  <a:lnTo>
                    <a:pt x="90" y="24"/>
                  </a:lnTo>
                  <a:lnTo>
                    <a:pt x="84" y="30"/>
                  </a:lnTo>
                  <a:lnTo>
                    <a:pt x="72" y="36"/>
                  </a:lnTo>
                  <a:lnTo>
                    <a:pt x="48" y="30"/>
                  </a:lnTo>
                  <a:lnTo>
                    <a:pt x="18" y="18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6" y="18"/>
                  </a:lnTo>
                  <a:lnTo>
                    <a:pt x="18" y="0"/>
                  </a:lnTo>
                  <a:lnTo>
                    <a:pt x="42" y="0"/>
                  </a:lnTo>
                  <a:lnTo>
                    <a:pt x="60" y="6"/>
                  </a:lnTo>
                  <a:lnTo>
                    <a:pt x="72" y="18"/>
                  </a:lnTo>
                  <a:lnTo>
                    <a:pt x="9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5" name="Freeform 3197"/>
            <p:cNvSpPr>
              <a:spLocks/>
            </p:cNvSpPr>
            <p:nvPr/>
          </p:nvSpPr>
          <p:spPr bwMode="auto">
            <a:xfrm>
              <a:off x="5432489" y="5357077"/>
              <a:ext cx="112637" cy="48273"/>
            </a:xfrm>
            <a:custGeom>
              <a:avLst/>
              <a:gdLst>
                <a:gd name="T0" fmla="*/ 2147483647 w 42"/>
                <a:gd name="T1" fmla="*/ 0 h 18"/>
                <a:gd name="T2" fmla="*/ 2147483647 w 42"/>
                <a:gd name="T3" fmla="*/ 0 h 18"/>
                <a:gd name="T4" fmla="*/ 2147483647 w 42"/>
                <a:gd name="T5" fmla="*/ 0 h 18"/>
                <a:gd name="T6" fmla="*/ 2147483647 w 42"/>
                <a:gd name="T7" fmla="*/ 0 h 18"/>
                <a:gd name="T8" fmla="*/ 2147483647 w 42"/>
                <a:gd name="T9" fmla="*/ 2147483647 h 18"/>
                <a:gd name="T10" fmla="*/ 2147483647 w 42"/>
                <a:gd name="T11" fmla="*/ 2147483647 h 18"/>
                <a:gd name="T12" fmla="*/ 2147483647 w 42"/>
                <a:gd name="T13" fmla="*/ 2147483647 h 18"/>
                <a:gd name="T14" fmla="*/ 0 w 42"/>
                <a:gd name="T15" fmla="*/ 2147483647 h 18"/>
                <a:gd name="T16" fmla="*/ 0 w 42"/>
                <a:gd name="T17" fmla="*/ 2147483647 h 18"/>
                <a:gd name="T18" fmla="*/ 2147483647 w 42"/>
                <a:gd name="T19" fmla="*/ 2147483647 h 18"/>
                <a:gd name="T20" fmla="*/ 2147483647 w 42"/>
                <a:gd name="T21" fmla="*/ 2147483647 h 18"/>
                <a:gd name="T22" fmla="*/ 2147483647 w 42"/>
                <a:gd name="T23" fmla="*/ 2147483647 h 18"/>
                <a:gd name="T24" fmla="*/ 2147483647 w 42"/>
                <a:gd name="T25" fmla="*/ 0 h 18"/>
                <a:gd name="T26" fmla="*/ 2147483647 w 42"/>
                <a:gd name="T27" fmla="*/ 0 h 18"/>
                <a:gd name="T28" fmla="*/ 2147483647 w 42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"/>
                <a:gd name="T46" fmla="*/ 0 h 18"/>
                <a:gd name="T47" fmla="*/ 42 w 42"/>
                <a:gd name="T48" fmla="*/ 18 h 1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" h="18">
                  <a:moveTo>
                    <a:pt x="30" y="0"/>
                  </a:move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36" y="12"/>
                  </a:lnTo>
                  <a:lnTo>
                    <a:pt x="18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12" y="12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6" name="Freeform 3198"/>
            <p:cNvSpPr>
              <a:spLocks/>
            </p:cNvSpPr>
            <p:nvPr/>
          </p:nvSpPr>
          <p:spPr bwMode="auto">
            <a:xfrm>
              <a:off x="5048987" y="6048988"/>
              <a:ext cx="257455" cy="158228"/>
            </a:xfrm>
            <a:custGeom>
              <a:avLst/>
              <a:gdLst>
                <a:gd name="T0" fmla="*/ 2147483647 w 96"/>
                <a:gd name="T1" fmla="*/ 0 h 59"/>
                <a:gd name="T2" fmla="*/ 2147483647 w 96"/>
                <a:gd name="T3" fmla="*/ 0 h 59"/>
                <a:gd name="T4" fmla="*/ 2147483647 w 96"/>
                <a:gd name="T5" fmla="*/ 2147483647 h 59"/>
                <a:gd name="T6" fmla="*/ 2147483647 w 96"/>
                <a:gd name="T7" fmla="*/ 2147483647 h 59"/>
                <a:gd name="T8" fmla="*/ 2147483647 w 96"/>
                <a:gd name="T9" fmla="*/ 2147483647 h 59"/>
                <a:gd name="T10" fmla="*/ 2147483647 w 96"/>
                <a:gd name="T11" fmla="*/ 2147483647 h 59"/>
                <a:gd name="T12" fmla="*/ 2147483647 w 96"/>
                <a:gd name="T13" fmla="*/ 2147483647 h 59"/>
                <a:gd name="T14" fmla="*/ 2147483647 w 96"/>
                <a:gd name="T15" fmla="*/ 2147483647 h 59"/>
                <a:gd name="T16" fmla="*/ 2147483647 w 96"/>
                <a:gd name="T17" fmla="*/ 2147483647 h 59"/>
                <a:gd name="T18" fmla="*/ 2147483647 w 96"/>
                <a:gd name="T19" fmla="*/ 2147483647 h 59"/>
                <a:gd name="T20" fmla="*/ 2147483647 w 96"/>
                <a:gd name="T21" fmla="*/ 2147483647 h 59"/>
                <a:gd name="T22" fmla="*/ 2147483647 w 96"/>
                <a:gd name="T23" fmla="*/ 2147483647 h 59"/>
                <a:gd name="T24" fmla="*/ 2147483647 w 96"/>
                <a:gd name="T25" fmla="*/ 2147483647 h 59"/>
                <a:gd name="T26" fmla="*/ 2147483647 w 96"/>
                <a:gd name="T27" fmla="*/ 2147483647 h 59"/>
                <a:gd name="T28" fmla="*/ 2147483647 w 96"/>
                <a:gd name="T29" fmla="*/ 2147483647 h 59"/>
                <a:gd name="T30" fmla="*/ 2147483647 w 96"/>
                <a:gd name="T31" fmla="*/ 2147483647 h 59"/>
                <a:gd name="T32" fmla="*/ 0 w 96"/>
                <a:gd name="T33" fmla="*/ 2147483647 h 59"/>
                <a:gd name="T34" fmla="*/ 2147483647 w 96"/>
                <a:gd name="T35" fmla="*/ 2147483647 h 59"/>
                <a:gd name="T36" fmla="*/ 2147483647 w 96"/>
                <a:gd name="T37" fmla="*/ 2147483647 h 59"/>
                <a:gd name="T38" fmla="*/ 2147483647 w 96"/>
                <a:gd name="T39" fmla="*/ 2147483647 h 59"/>
                <a:gd name="T40" fmla="*/ 2147483647 w 96"/>
                <a:gd name="T41" fmla="*/ 2147483647 h 59"/>
                <a:gd name="T42" fmla="*/ 2147483647 w 96"/>
                <a:gd name="T43" fmla="*/ 2147483647 h 59"/>
                <a:gd name="T44" fmla="*/ 2147483647 w 96"/>
                <a:gd name="T45" fmla="*/ 2147483647 h 59"/>
                <a:gd name="T46" fmla="*/ 2147483647 w 96"/>
                <a:gd name="T47" fmla="*/ 2147483647 h 59"/>
                <a:gd name="T48" fmla="*/ 2147483647 w 96"/>
                <a:gd name="T49" fmla="*/ 2147483647 h 59"/>
                <a:gd name="T50" fmla="*/ 2147483647 w 96"/>
                <a:gd name="T51" fmla="*/ 0 h 59"/>
                <a:gd name="T52" fmla="*/ 2147483647 w 96"/>
                <a:gd name="T53" fmla="*/ 0 h 5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59"/>
                <a:gd name="T83" fmla="*/ 96 w 96"/>
                <a:gd name="T84" fmla="*/ 59 h 5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59">
                  <a:moveTo>
                    <a:pt x="36" y="0"/>
                  </a:moveTo>
                  <a:lnTo>
                    <a:pt x="36" y="0"/>
                  </a:lnTo>
                  <a:lnTo>
                    <a:pt x="48" y="12"/>
                  </a:lnTo>
                  <a:lnTo>
                    <a:pt x="66" y="12"/>
                  </a:lnTo>
                  <a:lnTo>
                    <a:pt x="84" y="17"/>
                  </a:lnTo>
                  <a:lnTo>
                    <a:pt x="96" y="29"/>
                  </a:lnTo>
                  <a:lnTo>
                    <a:pt x="90" y="41"/>
                  </a:lnTo>
                  <a:lnTo>
                    <a:pt x="84" y="41"/>
                  </a:lnTo>
                  <a:lnTo>
                    <a:pt x="48" y="47"/>
                  </a:lnTo>
                  <a:lnTo>
                    <a:pt x="42" y="47"/>
                  </a:lnTo>
                  <a:lnTo>
                    <a:pt x="30" y="53"/>
                  </a:lnTo>
                  <a:lnTo>
                    <a:pt x="24" y="59"/>
                  </a:lnTo>
                  <a:lnTo>
                    <a:pt x="6" y="53"/>
                  </a:lnTo>
                  <a:lnTo>
                    <a:pt x="0" y="47"/>
                  </a:lnTo>
                  <a:lnTo>
                    <a:pt x="6" y="35"/>
                  </a:lnTo>
                  <a:lnTo>
                    <a:pt x="6" y="23"/>
                  </a:lnTo>
                  <a:lnTo>
                    <a:pt x="6" y="12"/>
                  </a:lnTo>
                  <a:lnTo>
                    <a:pt x="18" y="23"/>
                  </a:lnTo>
                  <a:lnTo>
                    <a:pt x="24" y="29"/>
                  </a:lnTo>
                  <a:lnTo>
                    <a:pt x="36" y="2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7" name="Freeform 3199"/>
            <p:cNvSpPr>
              <a:spLocks/>
            </p:cNvSpPr>
            <p:nvPr/>
          </p:nvSpPr>
          <p:spPr bwMode="auto">
            <a:xfrm>
              <a:off x="5065078" y="6480760"/>
              <a:ext cx="112637" cy="48273"/>
            </a:xfrm>
            <a:custGeom>
              <a:avLst/>
              <a:gdLst>
                <a:gd name="T0" fmla="*/ 2147483647 w 42"/>
                <a:gd name="T1" fmla="*/ 0 h 18"/>
                <a:gd name="T2" fmla="*/ 2147483647 w 42"/>
                <a:gd name="T3" fmla="*/ 0 h 18"/>
                <a:gd name="T4" fmla="*/ 2147483647 w 42"/>
                <a:gd name="T5" fmla="*/ 0 h 18"/>
                <a:gd name="T6" fmla="*/ 2147483647 w 42"/>
                <a:gd name="T7" fmla="*/ 0 h 18"/>
                <a:gd name="T8" fmla="*/ 2147483647 w 42"/>
                <a:gd name="T9" fmla="*/ 2147483647 h 18"/>
                <a:gd name="T10" fmla="*/ 2147483647 w 42"/>
                <a:gd name="T11" fmla="*/ 2147483647 h 18"/>
                <a:gd name="T12" fmla="*/ 2147483647 w 42"/>
                <a:gd name="T13" fmla="*/ 2147483647 h 18"/>
                <a:gd name="T14" fmla="*/ 0 w 42"/>
                <a:gd name="T15" fmla="*/ 2147483647 h 18"/>
                <a:gd name="T16" fmla="*/ 0 w 42"/>
                <a:gd name="T17" fmla="*/ 2147483647 h 18"/>
                <a:gd name="T18" fmla="*/ 0 w 42"/>
                <a:gd name="T19" fmla="*/ 2147483647 h 18"/>
                <a:gd name="T20" fmla="*/ 2147483647 w 42"/>
                <a:gd name="T21" fmla="*/ 2147483647 h 18"/>
                <a:gd name="T22" fmla="*/ 2147483647 w 42"/>
                <a:gd name="T23" fmla="*/ 2147483647 h 18"/>
                <a:gd name="T24" fmla="*/ 2147483647 w 42"/>
                <a:gd name="T25" fmla="*/ 2147483647 h 18"/>
                <a:gd name="T26" fmla="*/ 2147483647 w 42"/>
                <a:gd name="T27" fmla="*/ 2147483647 h 18"/>
                <a:gd name="T28" fmla="*/ 2147483647 w 42"/>
                <a:gd name="T29" fmla="*/ 0 h 18"/>
                <a:gd name="T30" fmla="*/ 2147483647 w 42"/>
                <a:gd name="T31" fmla="*/ 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2"/>
                <a:gd name="T49" fmla="*/ 0 h 18"/>
                <a:gd name="T50" fmla="*/ 42 w 42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2" h="18">
                  <a:moveTo>
                    <a:pt x="12" y="0"/>
                  </a:moveTo>
                  <a:lnTo>
                    <a:pt x="12" y="0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42" y="12"/>
                  </a:lnTo>
                  <a:lnTo>
                    <a:pt x="42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8" name="Freeform 3200"/>
            <p:cNvSpPr>
              <a:spLocks noEditPoints="1"/>
            </p:cNvSpPr>
            <p:nvPr/>
          </p:nvSpPr>
          <p:spPr bwMode="auto">
            <a:xfrm>
              <a:off x="3732213" y="285750"/>
              <a:ext cx="2840051" cy="6500738"/>
            </a:xfrm>
            <a:custGeom>
              <a:avLst/>
              <a:gdLst>
                <a:gd name="T0" fmla="*/ 2147483647 w 1059"/>
                <a:gd name="T1" fmla="*/ 2147483647 h 2424"/>
                <a:gd name="T2" fmla="*/ 2147483647 w 1059"/>
                <a:gd name="T3" fmla="*/ 2147483647 h 2424"/>
                <a:gd name="T4" fmla="*/ 2147483647 w 1059"/>
                <a:gd name="T5" fmla="*/ 2147483647 h 2424"/>
                <a:gd name="T6" fmla="*/ 2147483647 w 1059"/>
                <a:gd name="T7" fmla="*/ 2147483647 h 2424"/>
                <a:gd name="T8" fmla="*/ 2147483647 w 1059"/>
                <a:gd name="T9" fmla="*/ 2147483647 h 2424"/>
                <a:gd name="T10" fmla="*/ 2147483647 w 1059"/>
                <a:gd name="T11" fmla="*/ 2147483647 h 2424"/>
                <a:gd name="T12" fmla="*/ 2147483647 w 1059"/>
                <a:gd name="T13" fmla="*/ 2147483647 h 2424"/>
                <a:gd name="T14" fmla="*/ 2147483647 w 1059"/>
                <a:gd name="T15" fmla="*/ 2147483647 h 2424"/>
                <a:gd name="T16" fmla="*/ 2147483647 w 1059"/>
                <a:gd name="T17" fmla="*/ 2147483647 h 2424"/>
                <a:gd name="T18" fmla="*/ 2147483647 w 1059"/>
                <a:gd name="T19" fmla="*/ 2147483647 h 2424"/>
                <a:gd name="T20" fmla="*/ 2147483647 w 1059"/>
                <a:gd name="T21" fmla="*/ 2147483647 h 2424"/>
                <a:gd name="T22" fmla="*/ 2147483647 w 1059"/>
                <a:gd name="T23" fmla="*/ 2147483647 h 2424"/>
                <a:gd name="T24" fmla="*/ 2147483647 w 1059"/>
                <a:gd name="T25" fmla="*/ 2147483647 h 2424"/>
                <a:gd name="T26" fmla="*/ 2147483647 w 1059"/>
                <a:gd name="T27" fmla="*/ 2147483647 h 2424"/>
                <a:gd name="T28" fmla="*/ 2147483647 w 1059"/>
                <a:gd name="T29" fmla="*/ 2147483647 h 2424"/>
                <a:gd name="T30" fmla="*/ 2147483647 w 1059"/>
                <a:gd name="T31" fmla="*/ 2147483647 h 2424"/>
                <a:gd name="T32" fmla="*/ 2147483647 w 1059"/>
                <a:gd name="T33" fmla="*/ 2147483647 h 2424"/>
                <a:gd name="T34" fmla="*/ 2147483647 w 1059"/>
                <a:gd name="T35" fmla="*/ 2147483647 h 2424"/>
                <a:gd name="T36" fmla="*/ 2147483647 w 1059"/>
                <a:gd name="T37" fmla="*/ 2147483647 h 2424"/>
                <a:gd name="T38" fmla="*/ 2147483647 w 1059"/>
                <a:gd name="T39" fmla="*/ 2147483647 h 2424"/>
                <a:gd name="T40" fmla="*/ 2147483647 w 1059"/>
                <a:gd name="T41" fmla="*/ 2147483647 h 2424"/>
                <a:gd name="T42" fmla="*/ 2147483647 w 1059"/>
                <a:gd name="T43" fmla="*/ 2147483647 h 2424"/>
                <a:gd name="T44" fmla="*/ 2147483647 w 1059"/>
                <a:gd name="T45" fmla="*/ 2147483647 h 2424"/>
                <a:gd name="T46" fmla="*/ 2147483647 w 1059"/>
                <a:gd name="T47" fmla="*/ 2147483647 h 2424"/>
                <a:gd name="T48" fmla="*/ 2147483647 w 1059"/>
                <a:gd name="T49" fmla="*/ 2147483647 h 2424"/>
                <a:gd name="T50" fmla="*/ 2147483647 w 1059"/>
                <a:gd name="T51" fmla="*/ 2147483647 h 2424"/>
                <a:gd name="T52" fmla="*/ 2147483647 w 1059"/>
                <a:gd name="T53" fmla="*/ 2147483647 h 2424"/>
                <a:gd name="T54" fmla="*/ 2147483647 w 1059"/>
                <a:gd name="T55" fmla="*/ 2147483647 h 2424"/>
                <a:gd name="T56" fmla="*/ 2147483647 w 1059"/>
                <a:gd name="T57" fmla="*/ 2147483647 h 2424"/>
                <a:gd name="T58" fmla="*/ 2147483647 w 1059"/>
                <a:gd name="T59" fmla="*/ 2147483647 h 2424"/>
                <a:gd name="T60" fmla="*/ 2147483647 w 1059"/>
                <a:gd name="T61" fmla="*/ 2147483647 h 2424"/>
                <a:gd name="T62" fmla="*/ 2147483647 w 1059"/>
                <a:gd name="T63" fmla="*/ 2147483647 h 2424"/>
                <a:gd name="T64" fmla="*/ 2147483647 w 1059"/>
                <a:gd name="T65" fmla="*/ 2147483647 h 2424"/>
                <a:gd name="T66" fmla="*/ 2147483647 w 1059"/>
                <a:gd name="T67" fmla="*/ 2147483647 h 2424"/>
                <a:gd name="T68" fmla="*/ 2147483647 w 1059"/>
                <a:gd name="T69" fmla="*/ 2147483647 h 2424"/>
                <a:gd name="T70" fmla="*/ 2147483647 w 1059"/>
                <a:gd name="T71" fmla="*/ 2147483647 h 2424"/>
                <a:gd name="T72" fmla="*/ 2147483647 w 1059"/>
                <a:gd name="T73" fmla="*/ 2147483647 h 2424"/>
                <a:gd name="T74" fmla="*/ 2147483647 w 1059"/>
                <a:gd name="T75" fmla="*/ 2147483647 h 2424"/>
                <a:gd name="T76" fmla="*/ 2147483647 w 1059"/>
                <a:gd name="T77" fmla="*/ 2147483647 h 2424"/>
                <a:gd name="T78" fmla="*/ 2147483647 w 1059"/>
                <a:gd name="T79" fmla="*/ 2147483647 h 2424"/>
                <a:gd name="T80" fmla="*/ 2147483647 w 1059"/>
                <a:gd name="T81" fmla="*/ 2147483647 h 2424"/>
                <a:gd name="T82" fmla="*/ 2147483647 w 1059"/>
                <a:gd name="T83" fmla="*/ 2147483647 h 2424"/>
                <a:gd name="T84" fmla="*/ 2147483647 w 1059"/>
                <a:gd name="T85" fmla="*/ 2147483647 h 2424"/>
                <a:gd name="T86" fmla="*/ 2147483647 w 1059"/>
                <a:gd name="T87" fmla="*/ 2147483647 h 2424"/>
                <a:gd name="T88" fmla="*/ 2147483647 w 1059"/>
                <a:gd name="T89" fmla="*/ 2147483647 h 2424"/>
                <a:gd name="T90" fmla="*/ 2147483647 w 1059"/>
                <a:gd name="T91" fmla="*/ 2147483647 h 2424"/>
                <a:gd name="T92" fmla="*/ 2147483647 w 1059"/>
                <a:gd name="T93" fmla="*/ 2147483647 h 2424"/>
                <a:gd name="T94" fmla="*/ 2147483647 w 1059"/>
                <a:gd name="T95" fmla="*/ 2147483647 h 2424"/>
                <a:gd name="T96" fmla="*/ 2147483647 w 1059"/>
                <a:gd name="T97" fmla="*/ 2147483647 h 2424"/>
                <a:gd name="T98" fmla="*/ 2147483647 w 1059"/>
                <a:gd name="T99" fmla="*/ 2147483647 h 2424"/>
                <a:gd name="T100" fmla="*/ 2147483647 w 1059"/>
                <a:gd name="T101" fmla="*/ 2147483647 h 2424"/>
                <a:gd name="T102" fmla="*/ 2147483647 w 1059"/>
                <a:gd name="T103" fmla="*/ 2147483647 h 2424"/>
                <a:gd name="T104" fmla="*/ 2147483647 w 1059"/>
                <a:gd name="T105" fmla="*/ 2147483647 h 2424"/>
                <a:gd name="T106" fmla="*/ 2147483647 w 1059"/>
                <a:gd name="T107" fmla="*/ 2147483647 h 2424"/>
                <a:gd name="T108" fmla="*/ 2147483647 w 1059"/>
                <a:gd name="T109" fmla="*/ 2147483647 h 2424"/>
                <a:gd name="T110" fmla="*/ 2147483647 w 1059"/>
                <a:gd name="T111" fmla="*/ 2147483647 h 2424"/>
                <a:gd name="T112" fmla="*/ 2147483647 w 1059"/>
                <a:gd name="T113" fmla="*/ 2147483647 h 2424"/>
                <a:gd name="T114" fmla="*/ 2147483647 w 1059"/>
                <a:gd name="T115" fmla="*/ 2147483647 h 2424"/>
                <a:gd name="T116" fmla="*/ 2147483647 w 1059"/>
                <a:gd name="T117" fmla="*/ 2147483647 h 2424"/>
                <a:gd name="T118" fmla="*/ 2147483647 w 1059"/>
                <a:gd name="T119" fmla="*/ 2147483647 h 2424"/>
                <a:gd name="T120" fmla="*/ 2147483647 w 1059"/>
                <a:gd name="T121" fmla="*/ 2147483647 h 2424"/>
                <a:gd name="T122" fmla="*/ 2147483647 w 1059"/>
                <a:gd name="T123" fmla="*/ 2147483647 h 2424"/>
                <a:gd name="T124" fmla="*/ 2147483647 w 1059"/>
                <a:gd name="T125" fmla="*/ 2147483647 h 24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59"/>
                <a:gd name="T190" fmla="*/ 0 h 2424"/>
                <a:gd name="T191" fmla="*/ 1059 w 1059"/>
                <a:gd name="T192" fmla="*/ 2424 h 24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59" h="2424">
                  <a:moveTo>
                    <a:pt x="694" y="892"/>
                  </a:moveTo>
                  <a:lnTo>
                    <a:pt x="694" y="892"/>
                  </a:lnTo>
                  <a:lnTo>
                    <a:pt x="694" y="874"/>
                  </a:lnTo>
                  <a:lnTo>
                    <a:pt x="670" y="850"/>
                  </a:lnTo>
                  <a:lnTo>
                    <a:pt x="658" y="832"/>
                  </a:lnTo>
                  <a:lnTo>
                    <a:pt x="652" y="814"/>
                  </a:lnTo>
                  <a:lnTo>
                    <a:pt x="652" y="796"/>
                  </a:lnTo>
                  <a:lnTo>
                    <a:pt x="652" y="784"/>
                  </a:lnTo>
                  <a:lnTo>
                    <a:pt x="640" y="772"/>
                  </a:lnTo>
                  <a:lnTo>
                    <a:pt x="640" y="760"/>
                  </a:lnTo>
                  <a:lnTo>
                    <a:pt x="640" y="748"/>
                  </a:lnTo>
                  <a:lnTo>
                    <a:pt x="622" y="742"/>
                  </a:lnTo>
                  <a:lnTo>
                    <a:pt x="610" y="736"/>
                  </a:lnTo>
                  <a:lnTo>
                    <a:pt x="587" y="712"/>
                  </a:lnTo>
                  <a:lnTo>
                    <a:pt x="557" y="688"/>
                  </a:lnTo>
                  <a:lnTo>
                    <a:pt x="533" y="682"/>
                  </a:lnTo>
                  <a:lnTo>
                    <a:pt x="515" y="682"/>
                  </a:lnTo>
                  <a:lnTo>
                    <a:pt x="461" y="640"/>
                  </a:lnTo>
                  <a:lnTo>
                    <a:pt x="437" y="622"/>
                  </a:lnTo>
                  <a:lnTo>
                    <a:pt x="413" y="598"/>
                  </a:lnTo>
                  <a:lnTo>
                    <a:pt x="401" y="598"/>
                  </a:lnTo>
                  <a:lnTo>
                    <a:pt x="395" y="604"/>
                  </a:lnTo>
                  <a:lnTo>
                    <a:pt x="389" y="610"/>
                  </a:lnTo>
                  <a:lnTo>
                    <a:pt x="377" y="610"/>
                  </a:lnTo>
                  <a:lnTo>
                    <a:pt x="365" y="592"/>
                  </a:lnTo>
                  <a:lnTo>
                    <a:pt x="347" y="581"/>
                  </a:lnTo>
                  <a:lnTo>
                    <a:pt x="299" y="563"/>
                  </a:lnTo>
                  <a:lnTo>
                    <a:pt x="287" y="551"/>
                  </a:lnTo>
                  <a:lnTo>
                    <a:pt x="275" y="539"/>
                  </a:lnTo>
                  <a:lnTo>
                    <a:pt x="251" y="521"/>
                  </a:lnTo>
                  <a:lnTo>
                    <a:pt x="251" y="509"/>
                  </a:lnTo>
                  <a:lnTo>
                    <a:pt x="251" y="503"/>
                  </a:lnTo>
                  <a:lnTo>
                    <a:pt x="251" y="497"/>
                  </a:lnTo>
                  <a:lnTo>
                    <a:pt x="263" y="491"/>
                  </a:lnTo>
                  <a:lnTo>
                    <a:pt x="275" y="491"/>
                  </a:lnTo>
                  <a:lnTo>
                    <a:pt x="287" y="497"/>
                  </a:lnTo>
                  <a:lnTo>
                    <a:pt x="293" y="509"/>
                  </a:lnTo>
                  <a:lnTo>
                    <a:pt x="311" y="515"/>
                  </a:lnTo>
                  <a:lnTo>
                    <a:pt x="305" y="503"/>
                  </a:lnTo>
                  <a:lnTo>
                    <a:pt x="305" y="491"/>
                  </a:lnTo>
                  <a:lnTo>
                    <a:pt x="299" y="473"/>
                  </a:lnTo>
                  <a:lnTo>
                    <a:pt x="275" y="455"/>
                  </a:lnTo>
                  <a:lnTo>
                    <a:pt x="257" y="437"/>
                  </a:lnTo>
                  <a:lnTo>
                    <a:pt x="251" y="425"/>
                  </a:lnTo>
                  <a:lnTo>
                    <a:pt x="245" y="419"/>
                  </a:lnTo>
                  <a:lnTo>
                    <a:pt x="239" y="413"/>
                  </a:lnTo>
                  <a:lnTo>
                    <a:pt x="239" y="401"/>
                  </a:lnTo>
                  <a:lnTo>
                    <a:pt x="221" y="389"/>
                  </a:lnTo>
                  <a:lnTo>
                    <a:pt x="215" y="377"/>
                  </a:lnTo>
                  <a:lnTo>
                    <a:pt x="204" y="365"/>
                  </a:lnTo>
                  <a:lnTo>
                    <a:pt x="192" y="353"/>
                  </a:lnTo>
                  <a:lnTo>
                    <a:pt x="192" y="341"/>
                  </a:lnTo>
                  <a:lnTo>
                    <a:pt x="186" y="335"/>
                  </a:lnTo>
                  <a:lnTo>
                    <a:pt x="186" y="329"/>
                  </a:lnTo>
                  <a:lnTo>
                    <a:pt x="198" y="323"/>
                  </a:lnTo>
                  <a:lnTo>
                    <a:pt x="209" y="335"/>
                  </a:lnTo>
                  <a:lnTo>
                    <a:pt x="221" y="347"/>
                  </a:lnTo>
                  <a:lnTo>
                    <a:pt x="233" y="377"/>
                  </a:lnTo>
                  <a:lnTo>
                    <a:pt x="245" y="383"/>
                  </a:lnTo>
                  <a:lnTo>
                    <a:pt x="257" y="395"/>
                  </a:lnTo>
                  <a:lnTo>
                    <a:pt x="269" y="407"/>
                  </a:lnTo>
                  <a:lnTo>
                    <a:pt x="275" y="407"/>
                  </a:lnTo>
                  <a:lnTo>
                    <a:pt x="263" y="389"/>
                  </a:lnTo>
                  <a:lnTo>
                    <a:pt x="251" y="365"/>
                  </a:lnTo>
                  <a:lnTo>
                    <a:pt x="239" y="341"/>
                  </a:lnTo>
                  <a:lnTo>
                    <a:pt x="227" y="323"/>
                  </a:lnTo>
                  <a:lnTo>
                    <a:pt x="204" y="299"/>
                  </a:lnTo>
                  <a:lnTo>
                    <a:pt x="186" y="269"/>
                  </a:lnTo>
                  <a:lnTo>
                    <a:pt x="156" y="209"/>
                  </a:lnTo>
                  <a:lnTo>
                    <a:pt x="150" y="180"/>
                  </a:lnTo>
                  <a:lnTo>
                    <a:pt x="150" y="150"/>
                  </a:lnTo>
                  <a:lnTo>
                    <a:pt x="150" y="114"/>
                  </a:lnTo>
                  <a:lnTo>
                    <a:pt x="150" y="84"/>
                  </a:lnTo>
                  <a:lnTo>
                    <a:pt x="144" y="78"/>
                  </a:lnTo>
                  <a:lnTo>
                    <a:pt x="138" y="72"/>
                  </a:lnTo>
                  <a:lnTo>
                    <a:pt x="138" y="60"/>
                  </a:lnTo>
                  <a:lnTo>
                    <a:pt x="138" y="48"/>
                  </a:lnTo>
                  <a:lnTo>
                    <a:pt x="126" y="42"/>
                  </a:lnTo>
                  <a:lnTo>
                    <a:pt x="126" y="30"/>
                  </a:lnTo>
                  <a:lnTo>
                    <a:pt x="120" y="24"/>
                  </a:lnTo>
                  <a:lnTo>
                    <a:pt x="96" y="12"/>
                  </a:lnTo>
                  <a:lnTo>
                    <a:pt x="84" y="6"/>
                  </a:lnTo>
                  <a:lnTo>
                    <a:pt x="66" y="0"/>
                  </a:lnTo>
                  <a:lnTo>
                    <a:pt x="54" y="6"/>
                  </a:lnTo>
                  <a:lnTo>
                    <a:pt x="42" y="18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12" y="48"/>
                  </a:lnTo>
                  <a:lnTo>
                    <a:pt x="12" y="66"/>
                  </a:lnTo>
                  <a:lnTo>
                    <a:pt x="0" y="96"/>
                  </a:lnTo>
                  <a:lnTo>
                    <a:pt x="24" y="144"/>
                  </a:lnTo>
                  <a:lnTo>
                    <a:pt x="36" y="186"/>
                  </a:lnTo>
                  <a:lnTo>
                    <a:pt x="48" y="227"/>
                  </a:lnTo>
                  <a:lnTo>
                    <a:pt x="66" y="269"/>
                  </a:lnTo>
                  <a:lnTo>
                    <a:pt x="102" y="317"/>
                  </a:lnTo>
                  <a:lnTo>
                    <a:pt x="126" y="371"/>
                  </a:lnTo>
                  <a:lnTo>
                    <a:pt x="150" y="425"/>
                  </a:lnTo>
                  <a:lnTo>
                    <a:pt x="180" y="473"/>
                  </a:lnTo>
                  <a:lnTo>
                    <a:pt x="198" y="497"/>
                  </a:lnTo>
                  <a:lnTo>
                    <a:pt x="209" y="527"/>
                  </a:lnTo>
                  <a:lnTo>
                    <a:pt x="209" y="539"/>
                  </a:lnTo>
                  <a:lnTo>
                    <a:pt x="221" y="557"/>
                  </a:lnTo>
                  <a:lnTo>
                    <a:pt x="227" y="563"/>
                  </a:lnTo>
                  <a:lnTo>
                    <a:pt x="227" y="575"/>
                  </a:lnTo>
                  <a:lnTo>
                    <a:pt x="257" y="598"/>
                  </a:lnTo>
                  <a:lnTo>
                    <a:pt x="287" y="628"/>
                  </a:lnTo>
                  <a:lnTo>
                    <a:pt x="341" y="688"/>
                  </a:lnTo>
                  <a:lnTo>
                    <a:pt x="329" y="706"/>
                  </a:lnTo>
                  <a:lnTo>
                    <a:pt x="323" y="736"/>
                  </a:lnTo>
                  <a:lnTo>
                    <a:pt x="341" y="736"/>
                  </a:lnTo>
                  <a:lnTo>
                    <a:pt x="353" y="736"/>
                  </a:lnTo>
                  <a:lnTo>
                    <a:pt x="359" y="748"/>
                  </a:lnTo>
                  <a:lnTo>
                    <a:pt x="359" y="760"/>
                  </a:lnTo>
                  <a:lnTo>
                    <a:pt x="347" y="754"/>
                  </a:lnTo>
                  <a:lnTo>
                    <a:pt x="341" y="748"/>
                  </a:lnTo>
                  <a:lnTo>
                    <a:pt x="329" y="748"/>
                  </a:lnTo>
                  <a:lnTo>
                    <a:pt x="317" y="748"/>
                  </a:lnTo>
                  <a:lnTo>
                    <a:pt x="335" y="784"/>
                  </a:lnTo>
                  <a:lnTo>
                    <a:pt x="341" y="796"/>
                  </a:lnTo>
                  <a:lnTo>
                    <a:pt x="347" y="802"/>
                  </a:lnTo>
                  <a:lnTo>
                    <a:pt x="353" y="796"/>
                  </a:lnTo>
                  <a:lnTo>
                    <a:pt x="341" y="784"/>
                  </a:lnTo>
                  <a:lnTo>
                    <a:pt x="335" y="778"/>
                  </a:lnTo>
                  <a:lnTo>
                    <a:pt x="341" y="772"/>
                  </a:lnTo>
                  <a:lnTo>
                    <a:pt x="377" y="802"/>
                  </a:lnTo>
                  <a:lnTo>
                    <a:pt x="389" y="814"/>
                  </a:lnTo>
                  <a:lnTo>
                    <a:pt x="401" y="838"/>
                  </a:lnTo>
                  <a:lnTo>
                    <a:pt x="413" y="838"/>
                  </a:lnTo>
                  <a:lnTo>
                    <a:pt x="419" y="844"/>
                  </a:lnTo>
                  <a:lnTo>
                    <a:pt x="425" y="850"/>
                  </a:lnTo>
                  <a:lnTo>
                    <a:pt x="437" y="850"/>
                  </a:lnTo>
                  <a:lnTo>
                    <a:pt x="443" y="844"/>
                  </a:lnTo>
                  <a:lnTo>
                    <a:pt x="437" y="832"/>
                  </a:lnTo>
                  <a:lnTo>
                    <a:pt x="449" y="838"/>
                  </a:lnTo>
                  <a:lnTo>
                    <a:pt x="455" y="832"/>
                  </a:lnTo>
                  <a:lnTo>
                    <a:pt x="455" y="820"/>
                  </a:lnTo>
                  <a:lnTo>
                    <a:pt x="467" y="814"/>
                  </a:lnTo>
                  <a:lnTo>
                    <a:pt x="467" y="826"/>
                  </a:lnTo>
                  <a:lnTo>
                    <a:pt x="467" y="832"/>
                  </a:lnTo>
                  <a:lnTo>
                    <a:pt x="467" y="838"/>
                  </a:lnTo>
                  <a:lnTo>
                    <a:pt x="479" y="844"/>
                  </a:lnTo>
                  <a:lnTo>
                    <a:pt x="479" y="826"/>
                  </a:lnTo>
                  <a:lnTo>
                    <a:pt x="479" y="802"/>
                  </a:lnTo>
                  <a:lnTo>
                    <a:pt x="491" y="802"/>
                  </a:lnTo>
                  <a:lnTo>
                    <a:pt x="491" y="796"/>
                  </a:lnTo>
                  <a:lnTo>
                    <a:pt x="497" y="784"/>
                  </a:lnTo>
                  <a:lnTo>
                    <a:pt x="503" y="772"/>
                  </a:lnTo>
                  <a:lnTo>
                    <a:pt x="509" y="772"/>
                  </a:lnTo>
                  <a:lnTo>
                    <a:pt x="515" y="778"/>
                  </a:lnTo>
                  <a:lnTo>
                    <a:pt x="521" y="736"/>
                  </a:lnTo>
                  <a:lnTo>
                    <a:pt x="533" y="700"/>
                  </a:lnTo>
                  <a:lnTo>
                    <a:pt x="575" y="718"/>
                  </a:lnTo>
                  <a:lnTo>
                    <a:pt x="587" y="724"/>
                  </a:lnTo>
                  <a:lnTo>
                    <a:pt x="598" y="742"/>
                  </a:lnTo>
                  <a:lnTo>
                    <a:pt x="587" y="742"/>
                  </a:lnTo>
                  <a:lnTo>
                    <a:pt x="581" y="742"/>
                  </a:lnTo>
                  <a:lnTo>
                    <a:pt x="575" y="748"/>
                  </a:lnTo>
                  <a:lnTo>
                    <a:pt x="563" y="748"/>
                  </a:lnTo>
                  <a:lnTo>
                    <a:pt x="569" y="736"/>
                  </a:lnTo>
                  <a:lnTo>
                    <a:pt x="569" y="730"/>
                  </a:lnTo>
                  <a:lnTo>
                    <a:pt x="563" y="730"/>
                  </a:lnTo>
                  <a:lnTo>
                    <a:pt x="563" y="736"/>
                  </a:lnTo>
                  <a:lnTo>
                    <a:pt x="551" y="742"/>
                  </a:lnTo>
                  <a:lnTo>
                    <a:pt x="539" y="760"/>
                  </a:lnTo>
                  <a:lnTo>
                    <a:pt x="533" y="784"/>
                  </a:lnTo>
                  <a:lnTo>
                    <a:pt x="509" y="796"/>
                  </a:lnTo>
                  <a:lnTo>
                    <a:pt x="503" y="808"/>
                  </a:lnTo>
                  <a:lnTo>
                    <a:pt x="503" y="820"/>
                  </a:lnTo>
                  <a:lnTo>
                    <a:pt x="515" y="832"/>
                  </a:lnTo>
                  <a:lnTo>
                    <a:pt x="521" y="850"/>
                  </a:lnTo>
                  <a:lnTo>
                    <a:pt x="533" y="862"/>
                  </a:lnTo>
                  <a:lnTo>
                    <a:pt x="545" y="874"/>
                  </a:lnTo>
                  <a:lnTo>
                    <a:pt x="545" y="862"/>
                  </a:lnTo>
                  <a:lnTo>
                    <a:pt x="545" y="850"/>
                  </a:lnTo>
                  <a:lnTo>
                    <a:pt x="533" y="826"/>
                  </a:lnTo>
                  <a:lnTo>
                    <a:pt x="527" y="808"/>
                  </a:lnTo>
                  <a:lnTo>
                    <a:pt x="527" y="796"/>
                  </a:lnTo>
                  <a:lnTo>
                    <a:pt x="533" y="790"/>
                  </a:lnTo>
                  <a:lnTo>
                    <a:pt x="551" y="808"/>
                  </a:lnTo>
                  <a:lnTo>
                    <a:pt x="557" y="832"/>
                  </a:lnTo>
                  <a:lnTo>
                    <a:pt x="575" y="874"/>
                  </a:lnTo>
                  <a:lnTo>
                    <a:pt x="587" y="916"/>
                  </a:lnTo>
                  <a:lnTo>
                    <a:pt x="592" y="946"/>
                  </a:lnTo>
                  <a:lnTo>
                    <a:pt x="604" y="952"/>
                  </a:lnTo>
                  <a:lnTo>
                    <a:pt x="610" y="958"/>
                  </a:lnTo>
                  <a:lnTo>
                    <a:pt x="604" y="964"/>
                  </a:lnTo>
                  <a:lnTo>
                    <a:pt x="598" y="958"/>
                  </a:lnTo>
                  <a:lnTo>
                    <a:pt x="592" y="946"/>
                  </a:lnTo>
                  <a:lnTo>
                    <a:pt x="581" y="940"/>
                  </a:lnTo>
                  <a:lnTo>
                    <a:pt x="575" y="934"/>
                  </a:lnTo>
                  <a:lnTo>
                    <a:pt x="569" y="916"/>
                  </a:lnTo>
                  <a:lnTo>
                    <a:pt x="557" y="904"/>
                  </a:lnTo>
                  <a:lnTo>
                    <a:pt x="557" y="916"/>
                  </a:lnTo>
                  <a:lnTo>
                    <a:pt x="557" y="934"/>
                  </a:lnTo>
                  <a:lnTo>
                    <a:pt x="545" y="958"/>
                  </a:lnTo>
                  <a:lnTo>
                    <a:pt x="533" y="952"/>
                  </a:lnTo>
                  <a:lnTo>
                    <a:pt x="521" y="952"/>
                  </a:lnTo>
                  <a:lnTo>
                    <a:pt x="509" y="964"/>
                  </a:lnTo>
                  <a:lnTo>
                    <a:pt x="497" y="970"/>
                  </a:lnTo>
                  <a:lnTo>
                    <a:pt x="485" y="976"/>
                  </a:lnTo>
                  <a:lnTo>
                    <a:pt x="473" y="993"/>
                  </a:lnTo>
                  <a:lnTo>
                    <a:pt x="467" y="1011"/>
                  </a:lnTo>
                  <a:lnTo>
                    <a:pt x="473" y="1029"/>
                  </a:lnTo>
                  <a:lnTo>
                    <a:pt x="473" y="1041"/>
                  </a:lnTo>
                  <a:lnTo>
                    <a:pt x="473" y="1053"/>
                  </a:lnTo>
                  <a:lnTo>
                    <a:pt x="461" y="1017"/>
                  </a:lnTo>
                  <a:lnTo>
                    <a:pt x="449" y="1005"/>
                  </a:lnTo>
                  <a:lnTo>
                    <a:pt x="437" y="993"/>
                  </a:lnTo>
                  <a:lnTo>
                    <a:pt x="437" y="1023"/>
                  </a:lnTo>
                  <a:lnTo>
                    <a:pt x="431" y="1023"/>
                  </a:lnTo>
                  <a:lnTo>
                    <a:pt x="425" y="1029"/>
                  </a:lnTo>
                  <a:lnTo>
                    <a:pt x="419" y="1041"/>
                  </a:lnTo>
                  <a:lnTo>
                    <a:pt x="419" y="1053"/>
                  </a:lnTo>
                  <a:lnTo>
                    <a:pt x="413" y="1065"/>
                  </a:lnTo>
                  <a:lnTo>
                    <a:pt x="401" y="1041"/>
                  </a:lnTo>
                  <a:lnTo>
                    <a:pt x="395" y="1035"/>
                  </a:lnTo>
                  <a:lnTo>
                    <a:pt x="383" y="1029"/>
                  </a:lnTo>
                  <a:lnTo>
                    <a:pt x="383" y="1065"/>
                  </a:lnTo>
                  <a:lnTo>
                    <a:pt x="389" y="1095"/>
                  </a:lnTo>
                  <a:lnTo>
                    <a:pt x="389" y="1119"/>
                  </a:lnTo>
                  <a:lnTo>
                    <a:pt x="389" y="1143"/>
                  </a:lnTo>
                  <a:lnTo>
                    <a:pt x="365" y="1059"/>
                  </a:lnTo>
                  <a:lnTo>
                    <a:pt x="353" y="1017"/>
                  </a:lnTo>
                  <a:lnTo>
                    <a:pt x="359" y="970"/>
                  </a:lnTo>
                  <a:lnTo>
                    <a:pt x="353" y="964"/>
                  </a:lnTo>
                  <a:lnTo>
                    <a:pt x="353" y="970"/>
                  </a:lnTo>
                  <a:lnTo>
                    <a:pt x="347" y="1005"/>
                  </a:lnTo>
                  <a:lnTo>
                    <a:pt x="347" y="1041"/>
                  </a:lnTo>
                  <a:lnTo>
                    <a:pt x="359" y="1113"/>
                  </a:lnTo>
                  <a:lnTo>
                    <a:pt x="347" y="1113"/>
                  </a:lnTo>
                  <a:lnTo>
                    <a:pt x="341" y="1119"/>
                  </a:lnTo>
                  <a:lnTo>
                    <a:pt x="353" y="1119"/>
                  </a:lnTo>
                  <a:lnTo>
                    <a:pt x="353" y="1125"/>
                  </a:lnTo>
                  <a:lnTo>
                    <a:pt x="353" y="1131"/>
                  </a:lnTo>
                  <a:lnTo>
                    <a:pt x="359" y="1137"/>
                  </a:lnTo>
                  <a:lnTo>
                    <a:pt x="365" y="1137"/>
                  </a:lnTo>
                  <a:lnTo>
                    <a:pt x="377" y="1143"/>
                  </a:lnTo>
                  <a:lnTo>
                    <a:pt x="389" y="1155"/>
                  </a:lnTo>
                  <a:lnTo>
                    <a:pt x="401" y="1161"/>
                  </a:lnTo>
                  <a:lnTo>
                    <a:pt x="383" y="1167"/>
                  </a:lnTo>
                  <a:lnTo>
                    <a:pt x="365" y="1167"/>
                  </a:lnTo>
                  <a:lnTo>
                    <a:pt x="335" y="1173"/>
                  </a:lnTo>
                  <a:lnTo>
                    <a:pt x="245" y="1191"/>
                  </a:lnTo>
                  <a:lnTo>
                    <a:pt x="198" y="1203"/>
                  </a:lnTo>
                  <a:lnTo>
                    <a:pt x="156" y="1209"/>
                  </a:lnTo>
                  <a:lnTo>
                    <a:pt x="120" y="1227"/>
                  </a:lnTo>
                  <a:lnTo>
                    <a:pt x="102" y="1227"/>
                  </a:lnTo>
                  <a:lnTo>
                    <a:pt x="78" y="1227"/>
                  </a:lnTo>
                  <a:lnTo>
                    <a:pt x="60" y="1221"/>
                  </a:lnTo>
                  <a:lnTo>
                    <a:pt x="54" y="1215"/>
                  </a:lnTo>
                  <a:lnTo>
                    <a:pt x="48" y="1221"/>
                  </a:lnTo>
                  <a:lnTo>
                    <a:pt x="48" y="1227"/>
                  </a:lnTo>
                  <a:lnTo>
                    <a:pt x="54" y="1233"/>
                  </a:lnTo>
                  <a:lnTo>
                    <a:pt x="60" y="1239"/>
                  </a:lnTo>
                  <a:lnTo>
                    <a:pt x="66" y="1245"/>
                  </a:lnTo>
                  <a:lnTo>
                    <a:pt x="48" y="1257"/>
                  </a:lnTo>
                  <a:lnTo>
                    <a:pt x="42" y="1239"/>
                  </a:lnTo>
                  <a:lnTo>
                    <a:pt x="42" y="1233"/>
                  </a:lnTo>
                  <a:lnTo>
                    <a:pt x="42" y="1239"/>
                  </a:lnTo>
                  <a:lnTo>
                    <a:pt x="66" y="1359"/>
                  </a:lnTo>
                  <a:lnTo>
                    <a:pt x="72" y="1418"/>
                  </a:lnTo>
                  <a:lnTo>
                    <a:pt x="78" y="1490"/>
                  </a:lnTo>
                  <a:lnTo>
                    <a:pt x="90" y="1496"/>
                  </a:lnTo>
                  <a:lnTo>
                    <a:pt x="102" y="1508"/>
                  </a:lnTo>
                  <a:lnTo>
                    <a:pt x="132" y="1514"/>
                  </a:lnTo>
                  <a:lnTo>
                    <a:pt x="144" y="1526"/>
                  </a:lnTo>
                  <a:lnTo>
                    <a:pt x="156" y="1538"/>
                  </a:lnTo>
                  <a:lnTo>
                    <a:pt x="168" y="1550"/>
                  </a:lnTo>
                  <a:lnTo>
                    <a:pt x="180" y="1562"/>
                  </a:lnTo>
                  <a:lnTo>
                    <a:pt x="192" y="1568"/>
                  </a:lnTo>
                  <a:lnTo>
                    <a:pt x="204" y="1568"/>
                  </a:lnTo>
                  <a:lnTo>
                    <a:pt x="209" y="1580"/>
                  </a:lnTo>
                  <a:lnTo>
                    <a:pt x="215" y="1586"/>
                  </a:lnTo>
                  <a:lnTo>
                    <a:pt x="257" y="1598"/>
                  </a:lnTo>
                  <a:lnTo>
                    <a:pt x="335" y="1622"/>
                  </a:lnTo>
                  <a:lnTo>
                    <a:pt x="455" y="1652"/>
                  </a:lnTo>
                  <a:lnTo>
                    <a:pt x="431" y="1712"/>
                  </a:lnTo>
                  <a:lnTo>
                    <a:pt x="425" y="1748"/>
                  </a:lnTo>
                  <a:lnTo>
                    <a:pt x="425" y="1760"/>
                  </a:lnTo>
                  <a:lnTo>
                    <a:pt x="431" y="1777"/>
                  </a:lnTo>
                  <a:lnTo>
                    <a:pt x="425" y="1807"/>
                  </a:lnTo>
                  <a:lnTo>
                    <a:pt x="413" y="1819"/>
                  </a:lnTo>
                  <a:lnTo>
                    <a:pt x="407" y="1825"/>
                  </a:lnTo>
                  <a:lnTo>
                    <a:pt x="413" y="1825"/>
                  </a:lnTo>
                  <a:lnTo>
                    <a:pt x="419" y="1825"/>
                  </a:lnTo>
                  <a:lnTo>
                    <a:pt x="425" y="1837"/>
                  </a:lnTo>
                  <a:lnTo>
                    <a:pt x="425" y="1855"/>
                  </a:lnTo>
                  <a:lnTo>
                    <a:pt x="431" y="1861"/>
                  </a:lnTo>
                  <a:lnTo>
                    <a:pt x="437" y="1867"/>
                  </a:lnTo>
                  <a:lnTo>
                    <a:pt x="419" y="1909"/>
                  </a:lnTo>
                  <a:lnTo>
                    <a:pt x="401" y="1957"/>
                  </a:lnTo>
                  <a:lnTo>
                    <a:pt x="419" y="1975"/>
                  </a:lnTo>
                  <a:lnTo>
                    <a:pt x="443" y="1993"/>
                  </a:lnTo>
                  <a:lnTo>
                    <a:pt x="437" y="2005"/>
                  </a:lnTo>
                  <a:lnTo>
                    <a:pt x="431" y="2011"/>
                  </a:lnTo>
                  <a:lnTo>
                    <a:pt x="419" y="2023"/>
                  </a:lnTo>
                  <a:lnTo>
                    <a:pt x="431" y="2047"/>
                  </a:lnTo>
                  <a:lnTo>
                    <a:pt x="455" y="2071"/>
                  </a:lnTo>
                  <a:lnTo>
                    <a:pt x="473" y="2095"/>
                  </a:lnTo>
                  <a:lnTo>
                    <a:pt x="479" y="2113"/>
                  </a:lnTo>
                  <a:lnTo>
                    <a:pt x="479" y="2131"/>
                  </a:lnTo>
                  <a:lnTo>
                    <a:pt x="467" y="2125"/>
                  </a:lnTo>
                  <a:lnTo>
                    <a:pt x="461" y="2125"/>
                  </a:lnTo>
                  <a:lnTo>
                    <a:pt x="455" y="2131"/>
                  </a:lnTo>
                  <a:lnTo>
                    <a:pt x="449" y="2149"/>
                  </a:lnTo>
                  <a:lnTo>
                    <a:pt x="443" y="2166"/>
                  </a:lnTo>
                  <a:lnTo>
                    <a:pt x="437" y="2172"/>
                  </a:lnTo>
                  <a:lnTo>
                    <a:pt x="431" y="2178"/>
                  </a:lnTo>
                  <a:lnTo>
                    <a:pt x="437" y="2190"/>
                  </a:lnTo>
                  <a:lnTo>
                    <a:pt x="437" y="2208"/>
                  </a:lnTo>
                  <a:lnTo>
                    <a:pt x="437" y="2238"/>
                  </a:lnTo>
                  <a:lnTo>
                    <a:pt x="425" y="2268"/>
                  </a:lnTo>
                  <a:lnTo>
                    <a:pt x="461" y="2286"/>
                  </a:lnTo>
                  <a:lnTo>
                    <a:pt x="479" y="2292"/>
                  </a:lnTo>
                  <a:lnTo>
                    <a:pt x="497" y="2292"/>
                  </a:lnTo>
                  <a:lnTo>
                    <a:pt x="497" y="2286"/>
                  </a:lnTo>
                  <a:lnTo>
                    <a:pt x="503" y="2280"/>
                  </a:lnTo>
                  <a:lnTo>
                    <a:pt x="533" y="2280"/>
                  </a:lnTo>
                  <a:lnTo>
                    <a:pt x="533" y="2274"/>
                  </a:lnTo>
                  <a:lnTo>
                    <a:pt x="533" y="2268"/>
                  </a:lnTo>
                  <a:lnTo>
                    <a:pt x="539" y="2262"/>
                  </a:lnTo>
                  <a:lnTo>
                    <a:pt x="539" y="2256"/>
                  </a:lnTo>
                  <a:lnTo>
                    <a:pt x="563" y="2262"/>
                  </a:lnTo>
                  <a:lnTo>
                    <a:pt x="575" y="2262"/>
                  </a:lnTo>
                  <a:lnTo>
                    <a:pt x="587" y="2256"/>
                  </a:lnTo>
                  <a:lnTo>
                    <a:pt x="587" y="2268"/>
                  </a:lnTo>
                  <a:lnTo>
                    <a:pt x="592" y="2274"/>
                  </a:lnTo>
                  <a:lnTo>
                    <a:pt x="598" y="2274"/>
                  </a:lnTo>
                  <a:lnTo>
                    <a:pt x="628" y="2262"/>
                  </a:lnTo>
                  <a:lnTo>
                    <a:pt x="640" y="2262"/>
                  </a:lnTo>
                  <a:lnTo>
                    <a:pt x="652" y="2268"/>
                  </a:lnTo>
                  <a:lnTo>
                    <a:pt x="646" y="2274"/>
                  </a:lnTo>
                  <a:lnTo>
                    <a:pt x="646" y="2286"/>
                  </a:lnTo>
                  <a:lnTo>
                    <a:pt x="640" y="2298"/>
                  </a:lnTo>
                  <a:lnTo>
                    <a:pt x="634" y="2304"/>
                  </a:lnTo>
                  <a:lnTo>
                    <a:pt x="628" y="2292"/>
                  </a:lnTo>
                  <a:lnTo>
                    <a:pt x="622" y="2286"/>
                  </a:lnTo>
                  <a:lnTo>
                    <a:pt x="610" y="2286"/>
                  </a:lnTo>
                  <a:lnTo>
                    <a:pt x="592" y="2292"/>
                  </a:lnTo>
                  <a:lnTo>
                    <a:pt x="581" y="2298"/>
                  </a:lnTo>
                  <a:lnTo>
                    <a:pt x="587" y="2298"/>
                  </a:lnTo>
                  <a:lnTo>
                    <a:pt x="587" y="2304"/>
                  </a:lnTo>
                  <a:lnTo>
                    <a:pt x="587" y="2316"/>
                  </a:lnTo>
                  <a:lnTo>
                    <a:pt x="592" y="2334"/>
                  </a:lnTo>
                  <a:lnTo>
                    <a:pt x="604" y="2346"/>
                  </a:lnTo>
                  <a:lnTo>
                    <a:pt x="604" y="2334"/>
                  </a:lnTo>
                  <a:lnTo>
                    <a:pt x="610" y="2334"/>
                  </a:lnTo>
                  <a:lnTo>
                    <a:pt x="616" y="2334"/>
                  </a:lnTo>
                  <a:lnTo>
                    <a:pt x="616" y="2352"/>
                  </a:lnTo>
                  <a:lnTo>
                    <a:pt x="610" y="2358"/>
                  </a:lnTo>
                  <a:lnTo>
                    <a:pt x="604" y="2370"/>
                  </a:lnTo>
                  <a:lnTo>
                    <a:pt x="598" y="2376"/>
                  </a:lnTo>
                  <a:lnTo>
                    <a:pt x="569" y="2382"/>
                  </a:lnTo>
                  <a:lnTo>
                    <a:pt x="539" y="2382"/>
                  </a:lnTo>
                  <a:lnTo>
                    <a:pt x="539" y="2370"/>
                  </a:lnTo>
                  <a:lnTo>
                    <a:pt x="533" y="2358"/>
                  </a:lnTo>
                  <a:lnTo>
                    <a:pt x="521" y="2358"/>
                  </a:lnTo>
                  <a:lnTo>
                    <a:pt x="509" y="2364"/>
                  </a:lnTo>
                  <a:lnTo>
                    <a:pt x="503" y="2370"/>
                  </a:lnTo>
                  <a:lnTo>
                    <a:pt x="497" y="2382"/>
                  </a:lnTo>
                  <a:lnTo>
                    <a:pt x="497" y="2406"/>
                  </a:lnTo>
                  <a:lnTo>
                    <a:pt x="503" y="2424"/>
                  </a:lnTo>
                  <a:lnTo>
                    <a:pt x="539" y="2424"/>
                  </a:lnTo>
                  <a:lnTo>
                    <a:pt x="539" y="2412"/>
                  </a:lnTo>
                  <a:lnTo>
                    <a:pt x="545" y="2406"/>
                  </a:lnTo>
                  <a:lnTo>
                    <a:pt x="640" y="2406"/>
                  </a:lnTo>
                  <a:lnTo>
                    <a:pt x="724" y="2400"/>
                  </a:lnTo>
                  <a:lnTo>
                    <a:pt x="730" y="2406"/>
                  </a:lnTo>
                  <a:lnTo>
                    <a:pt x="730" y="2418"/>
                  </a:lnTo>
                  <a:lnTo>
                    <a:pt x="766" y="2418"/>
                  </a:lnTo>
                  <a:lnTo>
                    <a:pt x="772" y="2406"/>
                  </a:lnTo>
                  <a:lnTo>
                    <a:pt x="772" y="2388"/>
                  </a:lnTo>
                  <a:lnTo>
                    <a:pt x="760" y="2358"/>
                  </a:lnTo>
                  <a:lnTo>
                    <a:pt x="730" y="2358"/>
                  </a:lnTo>
                  <a:lnTo>
                    <a:pt x="724" y="2370"/>
                  </a:lnTo>
                  <a:lnTo>
                    <a:pt x="718" y="2376"/>
                  </a:lnTo>
                  <a:lnTo>
                    <a:pt x="688" y="2376"/>
                  </a:lnTo>
                  <a:lnTo>
                    <a:pt x="664" y="2370"/>
                  </a:lnTo>
                  <a:lnTo>
                    <a:pt x="658" y="2370"/>
                  </a:lnTo>
                  <a:lnTo>
                    <a:pt x="652" y="2358"/>
                  </a:lnTo>
                  <a:lnTo>
                    <a:pt x="646" y="2346"/>
                  </a:lnTo>
                  <a:lnTo>
                    <a:pt x="646" y="2334"/>
                  </a:lnTo>
                  <a:lnTo>
                    <a:pt x="658" y="2340"/>
                  </a:lnTo>
                  <a:lnTo>
                    <a:pt x="664" y="2334"/>
                  </a:lnTo>
                  <a:lnTo>
                    <a:pt x="682" y="2328"/>
                  </a:lnTo>
                  <a:lnTo>
                    <a:pt x="736" y="2328"/>
                  </a:lnTo>
                  <a:lnTo>
                    <a:pt x="754" y="2328"/>
                  </a:lnTo>
                  <a:lnTo>
                    <a:pt x="760" y="2322"/>
                  </a:lnTo>
                  <a:lnTo>
                    <a:pt x="760" y="2316"/>
                  </a:lnTo>
                  <a:lnTo>
                    <a:pt x="748" y="2322"/>
                  </a:lnTo>
                  <a:lnTo>
                    <a:pt x="724" y="2322"/>
                  </a:lnTo>
                  <a:lnTo>
                    <a:pt x="700" y="2322"/>
                  </a:lnTo>
                  <a:lnTo>
                    <a:pt x="682" y="2310"/>
                  </a:lnTo>
                  <a:lnTo>
                    <a:pt x="694" y="2298"/>
                  </a:lnTo>
                  <a:lnTo>
                    <a:pt x="688" y="2292"/>
                  </a:lnTo>
                  <a:lnTo>
                    <a:pt x="682" y="2298"/>
                  </a:lnTo>
                  <a:lnTo>
                    <a:pt x="682" y="2304"/>
                  </a:lnTo>
                  <a:lnTo>
                    <a:pt x="676" y="2304"/>
                  </a:lnTo>
                  <a:lnTo>
                    <a:pt x="670" y="2298"/>
                  </a:lnTo>
                  <a:lnTo>
                    <a:pt x="664" y="2298"/>
                  </a:lnTo>
                  <a:lnTo>
                    <a:pt x="658" y="2292"/>
                  </a:lnTo>
                  <a:lnTo>
                    <a:pt x="664" y="2286"/>
                  </a:lnTo>
                  <a:lnTo>
                    <a:pt x="652" y="2286"/>
                  </a:lnTo>
                  <a:lnTo>
                    <a:pt x="646" y="2286"/>
                  </a:lnTo>
                  <a:lnTo>
                    <a:pt x="676" y="2262"/>
                  </a:lnTo>
                  <a:lnTo>
                    <a:pt x="700" y="2256"/>
                  </a:lnTo>
                  <a:lnTo>
                    <a:pt x="706" y="2256"/>
                  </a:lnTo>
                  <a:lnTo>
                    <a:pt x="718" y="2262"/>
                  </a:lnTo>
                  <a:lnTo>
                    <a:pt x="718" y="2268"/>
                  </a:lnTo>
                  <a:lnTo>
                    <a:pt x="712" y="2268"/>
                  </a:lnTo>
                  <a:lnTo>
                    <a:pt x="706" y="2274"/>
                  </a:lnTo>
                  <a:lnTo>
                    <a:pt x="700" y="2280"/>
                  </a:lnTo>
                  <a:lnTo>
                    <a:pt x="712" y="2280"/>
                  </a:lnTo>
                  <a:lnTo>
                    <a:pt x="724" y="2280"/>
                  </a:lnTo>
                  <a:lnTo>
                    <a:pt x="736" y="2268"/>
                  </a:lnTo>
                  <a:lnTo>
                    <a:pt x="748" y="2262"/>
                  </a:lnTo>
                  <a:lnTo>
                    <a:pt x="754" y="2274"/>
                  </a:lnTo>
                  <a:lnTo>
                    <a:pt x="760" y="2274"/>
                  </a:lnTo>
                  <a:lnTo>
                    <a:pt x="766" y="2280"/>
                  </a:lnTo>
                  <a:lnTo>
                    <a:pt x="772" y="2286"/>
                  </a:lnTo>
                  <a:lnTo>
                    <a:pt x="772" y="2298"/>
                  </a:lnTo>
                  <a:lnTo>
                    <a:pt x="766" y="2310"/>
                  </a:lnTo>
                  <a:lnTo>
                    <a:pt x="796" y="2310"/>
                  </a:lnTo>
                  <a:lnTo>
                    <a:pt x="826" y="2304"/>
                  </a:lnTo>
                  <a:lnTo>
                    <a:pt x="874" y="2286"/>
                  </a:lnTo>
                  <a:lnTo>
                    <a:pt x="874" y="2268"/>
                  </a:lnTo>
                  <a:lnTo>
                    <a:pt x="868" y="2256"/>
                  </a:lnTo>
                  <a:lnTo>
                    <a:pt x="856" y="2232"/>
                  </a:lnTo>
                  <a:lnTo>
                    <a:pt x="826" y="2232"/>
                  </a:lnTo>
                  <a:lnTo>
                    <a:pt x="814" y="2232"/>
                  </a:lnTo>
                  <a:lnTo>
                    <a:pt x="808" y="2244"/>
                  </a:lnTo>
                  <a:lnTo>
                    <a:pt x="802" y="2220"/>
                  </a:lnTo>
                  <a:lnTo>
                    <a:pt x="790" y="2196"/>
                  </a:lnTo>
                  <a:lnTo>
                    <a:pt x="790" y="2190"/>
                  </a:lnTo>
                  <a:lnTo>
                    <a:pt x="796" y="2178"/>
                  </a:lnTo>
                  <a:lnTo>
                    <a:pt x="790" y="2166"/>
                  </a:lnTo>
                  <a:lnTo>
                    <a:pt x="790" y="2172"/>
                  </a:lnTo>
                  <a:lnTo>
                    <a:pt x="790" y="2190"/>
                  </a:lnTo>
                  <a:lnTo>
                    <a:pt x="766" y="2184"/>
                  </a:lnTo>
                  <a:lnTo>
                    <a:pt x="748" y="2178"/>
                  </a:lnTo>
                  <a:lnTo>
                    <a:pt x="724" y="2178"/>
                  </a:lnTo>
                  <a:lnTo>
                    <a:pt x="700" y="2172"/>
                  </a:lnTo>
                  <a:lnTo>
                    <a:pt x="718" y="2166"/>
                  </a:lnTo>
                  <a:lnTo>
                    <a:pt x="736" y="2161"/>
                  </a:lnTo>
                  <a:lnTo>
                    <a:pt x="748" y="2155"/>
                  </a:lnTo>
                  <a:lnTo>
                    <a:pt x="760" y="2149"/>
                  </a:lnTo>
                  <a:lnTo>
                    <a:pt x="766" y="2155"/>
                  </a:lnTo>
                  <a:lnTo>
                    <a:pt x="772" y="2155"/>
                  </a:lnTo>
                  <a:lnTo>
                    <a:pt x="772" y="2149"/>
                  </a:lnTo>
                  <a:lnTo>
                    <a:pt x="766" y="2149"/>
                  </a:lnTo>
                  <a:lnTo>
                    <a:pt x="754" y="2143"/>
                  </a:lnTo>
                  <a:lnTo>
                    <a:pt x="736" y="2143"/>
                  </a:lnTo>
                  <a:lnTo>
                    <a:pt x="730" y="2137"/>
                  </a:lnTo>
                  <a:lnTo>
                    <a:pt x="766" y="2125"/>
                  </a:lnTo>
                  <a:lnTo>
                    <a:pt x="784" y="2125"/>
                  </a:lnTo>
                  <a:lnTo>
                    <a:pt x="802" y="2131"/>
                  </a:lnTo>
                  <a:lnTo>
                    <a:pt x="796" y="2095"/>
                  </a:lnTo>
                  <a:lnTo>
                    <a:pt x="790" y="2077"/>
                  </a:lnTo>
                  <a:lnTo>
                    <a:pt x="772" y="2071"/>
                  </a:lnTo>
                  <a:lnTo>
                    <a:pt x="766" y="2089"/>
                  </a:lnTo>
                  <a:lnTo>
                    <a:pt x="748" y="2095"/>
                  </a:lnTo>
                  <a:lnTo>
                    <a:pt x="736" y="2089"/>
                  </a:lnTo>
                  <a:lnTo>
                    <a:pt x="724" y="2089"/>
                  </a:lnTo>
                  <a:lnTo>
                    <a:pt x="700" y="2089"/>
                  </a:lnTo>
                  <a:lnTo>
                    <a:pt x="676" y="2089"/>
                  </a:lnTo>
                  <a:lnTo>
                    <a:pt x="658" y="2083"/>
                  </a:lnTo>
                  <a:lnTo>
                    <a:pt x="640" y="2089"/>
                  </a:lnTo>
                  <a:lnTo>
                    <a:pt x="634" y="2071"/>
                  </a:lnTo>
                  <a:lnTo>
                    <a:pt x="628" y="2065"/>
                  </a:lnTo>
                  <a:lnTo>
                    <a:pt x="622" y="2071"/>
                  </a:lnTo>
                  <a:lnTo>
                    <a:pt x="622" y="2083"/>
                  </a:lnTo>
                  <a:lnTo>
                    <a:pt x="622" y="2089"/>
                  </a:lnTo>
                  <a:lnTo>
                    <a:pt x="616" y="2089"/>
                  </a:lnTo>
                  <a:lnTo>
                    <a:pt x="610" y="2083"/>
                  </a:lnTo>
                  <a:lnTo>
                    <a:pt x="598" y="2071"/>
                  </a:lnTo>
                  <a:lnTo>
                    <a:pt x="592" y="2065"/>
                  </a:lnTo>
                  <a:lnTo>
                    <a:pt x="592" y="2059"/>
                  </a:lnTo>
                  <a:lnTo>
                    <a:pt x="604" y="2059"/>
                  </a:lnTo>
                  <a:lnTo>
                    <a:pt x="610" y="2053"/>
                  </a:lnTo>
                  <a:lnTo>
                    <a:pt x="604" y="2065"/>
                  </a:lnTo>
                  <a:lnTo>
                    <a:pt x="604" y="2071"/>
                  </a:lnTo>
                  <a:lnTo>
                    <a:pt x="616" y="2071"/>
                  </a:lnTo>
                  <a:lnTo>
                    <a:pt x="622" y="2065"/>
                  </a:lnTo>
                  <a:lnTo>
                    <a:pt x="622" y="2053"/>
                  </a:lnTo>
                  <a:lnTo>
                    <a:pt x="616" y="2047"/>
                  </a:lnTo>
                  <a:lnTo>
                    <a:pt x="616" y="2035"/>
                  </a:lnTo>
                  <a:lnTo>
                    <a:pt x="598" y="2041"/>
                  </a:lnTo>
                  <a:lnTo>
                    <a:pt x="581" y="2041"/>
                  </a:lnTo>
                  <a:lnTo>
                    <a:pt x="557" y="2041"/>
                  </a:lnTo>
                  <a:lnTo>
                    <a:pt x="539" y="2047"/>
                  </a:lnTo>
                  <a:lnTo>
                    <a:pt x="527" y="2065"/>
                  </a:lnTo>
                  <a:lnTo>
                    <a:pt x="515" y="2083"/>
                  </a:lnTo>
                  <a:lnTo>
                    <a:pt x="503" y="2095"/>
                  </a:lnTo>
                  <a:lnTo>
                    <a:pt x="497" y="2101"/>
                  </a:lnTo>
                  <a:lnTo>
                    <a:pt x="485" y="2101"/>
                  </a:lnTo>
                  <a:lnTo>
                    <a:pt x="509" y="2077"/>
                  </a:lnTo>
                  <a:lnTo>
                    <a:pt x="521" y="2059"/>
                  </a:lnTo>
                  <a:lnTo>
                    <a:pt x="533" y="2047"/>
                  </a:lnTo>
                  <a:lnTo>
                    <a:pt x="557" y="2035"/>
                  </a:lnTo>
                  <a:lnTo>
                    <a:pt x="592" y="2029"/>
                  </a:lnTo>
                  <a:lnTo>
                    <a:pt x="652" y="2017"/>
                  </a:lnTo>
                  <a:lnTo>
                    <a:pt x="682" y="2017"/>
                  </a:lnTo>
                  <a:lnTo>
                    <a:pt x="694" y="2017"/>
                  </a:lnTo>
                  <a:lnTo>
                    <a:pt x="706" y="2029"/>
                  </a:lnTo>
                  <a:lnTo>
                    <a:pt x="688" y="2029"/>
                  </a:lnTo>
                  <a:lnTo>
                    <a:pt x="676" y="2023"/>
                  </a:lnTo>
                  <a:lnTo>
                    <a:pt x="670" y="2023"/>
                  </a:lnTo>
                  <a:lnTo>
                    <a:pt x="670" y="2029"/>
                  </a:lnTo>
                  <a:lnTo>
                    <a:pt x="664" y="2035"/>
                  </a:lnTo>
                  <a:lnTo>
                    <a:pt x="664" y="2029"/>
                  </a:lnTo>
                  <a:lnTo>
                    <a:pt x="658" y="2029"/>
                  </a:lnTo>
                  <a:lnTo>
                    <a:pt x="646" y="2035"/>
                  </a:lnTo>
                  <a:lnTo>
                    <a:pt x="640" y="2035"/>
                  </a:lnTo>
                  <a:lnTo>
                    <a:pt x="640" y="2041"/>
                  </a:lnTo>
                  <a:lnTo>
                    <a:pt x="646" y="2047"/>
                  </a:lnTo>
                  <a:lnTo>
                    <a:pt x="670" y="2047"/>
                  </a:lnTo>
                  <a:lnTo>
                    <a:pt x="688" y="2041"/>
                  </a:lnTo>
                  <a:lnTo>
                    <a:pt x="712" y="2041"/>
                  </a:lnTo>
                  <a:lnTo>
                    <a:pt x="742" y="2047"/>
                  </a:lnTo>
                  <a:lnTo>
                    <a:pt x="748" y="2059"/>
                  </a:lnTo>
                  <a:lnTo>
                    <a:pt x="754" y="2059"/>
                  </a:lnTo>
                  <a:lnTo>
                    <a:pt x="760" y="2059"/>
                  </a:lnTo>
                  <a:lnTo>
                    <a:pt x="760" y="2071"/>
                  </a:lnTo>
                  <a:lnTo>
                    <a:pt x="766" y="2077"/>
                  </a:lnTo>
                  <a:lnTo>
                    <a:pt x="772" y="2071"/>
                  </a:lnTo>
                  <a:lnTo>
                    <a:pt x="772" y="2065"/>
                  </a:lnTo>
                  <a:lnTo>
                    <a:pt x="766" y="2053"/>
                  </a:lnTo>
                  <a:lnTo>
                    <a:pt x="754" y="2047"/>
                  </a:lnTo>
                  <a:lnTo>
                    <a:pt x="748" y="2035"/>
                  </a:lnTo>
                  <a:lnTo>
                    <a:pt x="760" y="2041"/>
                  </a:lnTo>
                  <a:lnTo>
                    <a:pt x="772" y="2053"/>
                  </a:lnTo>
                  <a:lnTo>
                    <a:pt x="790" y="2077"/>
                  </a:lnTo>
                  <a:lnTo>
                    <a:pt x="826" y="2077"/>
                  </a:lnTo>
                  <a:lnTo>
                    <a:pt x="868" y="2077"/>
                  </a:lnTo>
                  <a:lnTo>
                    <a:pt x="904" y="2071"/>
                  </a:lnTo>
                  <a:lnTo>
                    <a:pt x="934" y="2059"/>
                  </a:lnTo>
                  <a:lnTo>
                    <a:pt x="934" y="2023"/>
                  </a:lnTo>
                  <a:lnTo>
                    <a:pt x="934" y="2011"/>
                  </a:lnTo>
                  <a:lnTo>
                    <a:pt x="934" y="1993"/>
                  </a:lnTo>
                  <a:lnTo>
                    <a:pt x="910" y="1987"/>
                  </a:lnTo>
                  <a:lnTo>
                    <a:pt x="880" y="1987"/>
                  </a:lnTo>
                  <a:lnTo>
                    <a:pt x="850" y="1981"/>
                  </a:lnTo>
                  <a:lnTo>
                    <a:pt x="826" y="1981"/>
                  </a:lnTo>
                  <a:lnTo>
                    <a:pt x="838" y="1957"/>
                  </a:lnTo>
                  <a:lnTo>
                    <a:pt x="826" y="1957"/>
                  </a:lnTo>
                  <a:lnTo>
                    <a:pt x="820" y="1945"/>
                  </a:lnTo>
                  <a:lnTo>
                    <a:pt x="808" y="1927"/>
                  </a:lnTo>
                  <a:lnTo>
                    <a:pt x="802" y="1915"/>
                  </a:lnTo>
                  <a:lnTo>
                    <a:pt x="808" y="1903"/>
                  </a:lnTo>
                  <a:lnTo>
                    <a:pt x="814" y="1885"/>
                  </a:lnTo>
                  <a:lnTo>
                    <a:pt x="838" y="1867"/>
                  </a:lnTo>
                  <a:lnTo>
                    <a:pt x="844" y="1843"/>
                  </a:lnTo>
                  <a:lnTo>
                    <a:pt x="850" y="1831"/>
                  </a:lnTo>
                  <a:lnTo>
                    <a:pt x="856" y="1825"/>
                  </a:lnTo>
                  <a:lnTo>
                    <a:pt x="892" y="1891"/>
                  </a:lnTo>
                  <a:lnTo>
                    <a:pt x="904" y="1915"/>
                  </a:lnTo>
                  <a:lnTo>
                    <a:pt x="922" y="1939"/>
                  </a:lnTo>
                  <a:lnTo>
                    <a:pt x="946" y="1969"/>
                  </a:lnTo>
                  <a:lnTo>
                    <a:pt x="952" y="1987"/>
                  </a:lnTo>
                  <a:lnTo>
                    <a:pt x="958" y="1999"/>
                  </a:lnTo>
                  <a:lnTo>
                    <a:pt x="964" y="2017"/>
                  </a:lnTo>
                  <a:lnTo>
                    <a:pt x="975" y="2029"/>
                  </a:lnTo>
                  <a:lnTo>
                    <a:pt x="975" y="2005"/>
                  </a:lnTo>
                  <a:lnTo>
                    <a:pt x="975" y="1987"/>
                  </a:lnTo>
                  <a:lnTo>
                    <a:pt x="970" y="1975"/>
                  </a:lnTo>
                  <a:lnTo>
                    <a:pt x="970" y="1963"/>
                  </a:lnTo>
                  <a:lnTo>
                    <a:pt x="987" y="1975"/>
                  </a:lnTo>
                  <a:lnTo>
                    <a:pt x="999" y="1993"/>
                  </a:lnTo>
                  <a:lnTo>
                    <a:pt x="1017" y="2035"/>
                  </a:lnTo>
                  <a:lnTo>
                    <a:pt x="1023" y="2035"/>
                  </a:lnTo>
                  <a:lnTo>
                    <a:pt x="1029" y="2035"/>
                  </a:lnTo>
                  <a:lnTo>
                    <a:pt x="1035" y="2041"/>
                  </a:lnTo>
                  <a:lnTo>
                    <a:pt x="1047" y="2041"/>
                  </a:lnTo>
                  <a:lnTo>
                    <a:pt x="1047" y="2035"/>
                  </a:lnTo>
                  <a:lnTo>
                    <a:pt x="1047" y="2029"/>
                  </a:lnTo>
                  <a:lnTo>
                    <a:pt x="1059" y="2023"/>
                  </a:lnTo>
                  <a:lnTo>
                    <a:pt x="1059" y="1999"/>
                  </a:lnTo>
                  <a:lnTo>
                    <a:pt x="1059" y="1981"/>
                  </a:lnTo>
                  <a:lnTo>
                    <a:pt x="1047" y="1951"/>
                  </a:lnTo>
                  <a:lnTo>
                    <a:pt x="1035" y="1933"/>
                  </a:lnTo>
                  <a:lnTo>
                    <a:pt x="1029" y="1927"/>
                  </a:lnTo>
                  <a:lnTo>
                    <a:pt x="1017" y="1909"/>
                  </a:lnTo>
                  <a:lnTo>
                    <a:pt x="999" y="1891"/>
                  </a:lnTo>
                  <a:lnTo>
                    <a:pt x="975" y="1879"/>
                  </a:lnTo>
                  <a:lnTo>
                    <a:pt x="964" y="1861"/>
                  </a:lnTo>
                  <a:lnTo>
                    <a:pt x="940" y="1825"/>
                  </a:lnTo>
                  <a:lnTo>
                    <a:pt x="928" y="1795"/>
                  </a:lnTo>
                  <a:lnTo>
                    <a:pt x="904" y="1736"/>
                  </a:lnTo>
                  <a:lnTo>
                    <a:pt x="910" y="1718"/>
                  </a:lnTo>
                  <a:lnTo>
                    <a:pt x="922" y="1700"/>
                  </a:lnTo>
                  <a:lnTo>
                    <a:pt x="922" y="1658"/>
                  </a:lnTo>
                  <a:lnTo>
                    <a:pt x="916" y="1622"/>
                  </a:lnTo>
                  <a:lnTo>
                    <a:pt x="892" y="1604"/>
                  </a:lnTo>
                  <a:lnTo>
                    <a:pt x="874" y="1580"/>
                  </a:lnTo>
                  <a:lnTo>
                    <a:pt x="856" y="1556"/>
                  </a:lnTo>
                  <a:lnTo>
                    <a:pt x="832" y="1532"/>
                  </a:lnTo>
                  <a:lnTo>
                    <a:pt x="868" y="1412"/>
                  </a:lnTo>
                  <a:lnTo>
                    <a:pt x="874" y="1382"/>
                  </a:lnTo>
                  <a:lnTo>
                    <a:pt x="874" y="1353"/>
                  </a:lnTo>
                  <a:lnTo>
                    <a:pt x="874" y="1323"/>
                  </a:lnTo>
                  <a:lnTo>
                    <a:pt x="862" y="1287"/>
                  </a:lnTo>
                  <a:lnTo>
                    <a:pt x="850" y="1275"/>
                  </a:lnTo>
                  <a:lnTo>
                    <a:pt x="838" y="1269"/>
                  </a:lnTo>
                  <a:lnTo>
                    <a:pt x="838" y="1257"/>
                  </a:lnTo>
                  <a:lnTo>
                    <a:pt x="844" y="1215"/>
                  </a:lnTo>
                  <a:lnTo>
                    <a:pt x="838" y="1173"/>
                  </a:lnTo>
                  <a:lnTo>
                    <a:pt x="820" y="1089"/>
                  </a:lnTo>
                  <a:lnTo>
                    <a:pt x="808" y="1071"/>
                  </a:lnTo>
                  <a:lnTo>
                    <a:pt x="796" y="1053"/>
                  </a:lnTo>
                  <a:lnTo>
                    <a:pt x="790" y="1029"/>
                  </a:lnTo>
                  <a:lnTo>
                    <a:pt x="790" y="1011"/>
                  </a:lnTo>
                  <a:lnTo>
                    <a:pt x="802" y="1005"/>
                  </a:lnTo>
                  <a:lnTo>
                    <a:pt x="814" y="999"/>
                  </a:lnTo>
                  <a:lnTo>
                    <a:pt x="850" y="1011"/>
                  </a:lnTo>
                  <a:lnTo>
                    <a:pt x="916" y="982"/>
                  </a:lnTo>
                  <a:lnTo>
                    <a:pt x="940" y="964"/>
                  </a:lnTo>
                  <a:lnTo>
                    <a:pt x="964" y="940"/>
                  </a:lnTo>
                  <a:lnTo>
                    <a:pt x="981" y="934"/>
                  </a:lnTo>
                  <a:lnTo>
                    <a:pt x="993" y="928"/>
                  </a:lnTo>
                  <a:lnTo>
                    <a:pt x="999" y="910"/>
                  </a:lnTo>
                  <a:lnTo>
                    <a:pt x="1011" y="892"/>
                  </a:lnTo>
                  <a:lnTo>
                    <a:pt x="1023" y="874"/>
                  </a:lnTo>
                  <a:lnTo>
                    <a:pt x="1029" y="856"/>
                  </a:lnTo>
                  <a:lnTo>
                    <a:pt x="1035" y="838"/>
                  </a:lnTo>
                  <a:lnTo>
                    <a:pt x="1035" y="814"/>
                  </a:lnTo>
                  <a:lnTo>
                    <a:pt x="1017" y="778"/>
                  </a:lnTo>
                  <a:lnTo>
                    <a:pt x="999" y="748"/>
                  </a:lnTo>
                  <a:lnTo>
                    <a:pt x="970" y="724"/>
                  </a:lnTo>
                  <a:lnTo>
                    <a:pt x="934" y="712"/>
                  </a:lnTo>
                  <a:lnTo>
                    <a:pt x="898" y="706"/>
                  </a:lnTo>
                  <a:lnTo>
                    <a:pt x="862" y="712"/>
                  </a:lnTo>
                  <a:lnTo>
                    <a:pt x="838" y="730"/>
                  </a:lnTo>
                  <a:lnTo>
                    <a:pt x="820" y="742"/>
                  </a:lnTo>
                  <a:lnTo>
                    <a:pt x="820" y="748"/>
                  </a:lnTo>
                  <a:lnTo>
                    <a:pt x="820" y="760"/>
                  </a:lnTo>
                  <a:lnTo>
                    <a:pt x="826" y="754"/>
                  </a:lnTo>
                  <a:lnTo>
                    <a:pt x="838" y="760"/>
                  </a:lnTo>
                  <a:lnTo>
                    <a:pt x="856" y="772"/>
                  </a:lnTo>
                  <a:lnTo>
                    <a:pt x="850" y="778"/>
                  </a:lnTo>
                  <a:lnTo>
                    <a:pt x="850" y="790"/>
                  </a:lnTo>
                  <a:lnTo>
                    <a:pt x="856" y="796"/>
                  </a:lnTo>
                  <a:lnTo>
                    <a:pt x="856" y="808"/>
                  </a:lnTo>
                  <a:lnTo>
                    <a:pt x="868" y="808"/>
                  </a:lnTo>
                  <a:lnTo>
                    <a:pt x="874" y="796"/>
                  </a:lnTo>
                  <a:lnTo>
                    <a:pt x="886" y="790"/>
                  </a:lnTo>
                  <a:lnTo>
                    <a:pt x="898" y="790"/>
                  </a:lnTo>
                  <a:lnTo>
                    <a:pt x="916" y="790"/>
                  </a:lnTo>
                  <a:lnTo>
                    <a:pt x="928" y="784"/>
                  </a:lnTo>
                  <a:lnTo>
                    <a:pt x="940" y="778"/>
                  </a:lnTo>
                  <a:lnTo>
                    <a:pt x="964" y="772"/>
                  </a:lnTo>
                  <a:lnTo>
                    <a:pt x="981" y="790"/>
                  </a:lnTo>
                  <a:lnTo>
                    <a:pt x="987" y="802"/>
                  </a:lnTo>
                  <a:lnTo>
                    <a:pt x="993" y="820"/>
                  </a:lnTo>
                  <a:lnTo>
                    <a:pt x="981" y="814"/>
                  </a:lnTo>
                  <a:lnTo>
                    <a:pt x="970" y="814"/>
                  </a:lnTo>
                  <a:lnTo>
                    <a:pt x="946" y="820"/>
                  </a:lnTo>
                  <a:lnTo>
                    <a:pt x="922" y="832"/>
                  </a:lnTo>
                  <a:lnTo>
                    <a:pt x="898" y="832"/>
                  </a:lnTo>
                  <a:lnTo>
                    <a:pt x="892" y="844"/>
                  </a:lnTo>
                  <a:lnTo>
                    <a:pt x="892" y="862"/>
                  </a:lnTo>
                  <a:lnTo>
                    <a:pt x="874" y="874"/>
                  </a:lnTo>
                  <a:lnTo>
                    <a:pt x="856" y="880"/>
                  </a:lnTo>
                  <a:lnTo>
                    <a:pt x="844" y="886"/>
                  </a:lnTo>
                  <a:lnTo>
                    <a:pt x="832" y="904"/>
                  </a:lnTo>
                  <a:lnTo>
                    <a:pt x="826" y="892"/>
                  </a:lnTo>
                  <a:lnTo>
                    <a:pt x="814" y="892"/>
                  </a:lnTo>
                  <a:lnTo>
                    <a:pt x="814" y="898"/>
                  </a:lnTo>
                  <a:lnTo>
                    <a:pt x="808" y="904"/>
                  </a:lnTo>
                  <a:lnTo>
                    <a:pt x="808" y="910"/>
                  </a:lnTo>
                  <a:lnTo>
                    <a:pt x="802" y="916"/>
                  </a:lnTo>
                  <a:lnTo>
                    <a:pt x="814" y="928"/>
                  </a:lnTo>
                  <a:lnTo>
                    <a:pt x="820" y="940"/>
                  </a:lnTo>
                  <a:lnTo>
                    <a:pt x="814" y="946"/>
                  </a:lnTo>
                  <a:lnTo>
                    <a:pt x="802" y="952"/>
                  </a:lnTo>
                  <a:lnTo>
                    <a:pt x="802" y="934"/>
                  </a:lnTo>
                  <a:lnTo>
                    <a:pt x="796" y="928"/>
                  </a:lnTo>
                  <a:lnTo>
                    <a:pt x="790" y="928"/>
                  </a:lnTo>
                  <a:lnTo>
                    <a:pt x="766" y="946"/>
                  </a:lnTo>
                  <a:lnTo>
                    <a:pt x="754" y="946"/>
                  </a:lnTo>
                  <a:lnTo>
                    <a:pt x="742" y="946"/>
                  </a:lnTo>
                  <a:lnTo>
                    <a:pt x="748" y="928"/>
                  </a:lnTo>
                  <a:lnTo>
                    <a:pt x="754" y="910"/>
                  </a:lnTo>
                  <a:lnTo>
                    <a:pt x="766" y="898"/>
                  </a:lnTo>
                  <a:lnTo>
                    <a:pt x="772" y="880"/>
                  </a:lnTo>
                  <a:lnTo>
                    <a:pt x="754" y="886"/>
                  </a:lnTo>
                  <a:lnTo>
                    <a:pt x="742" y="904"/>
                  </a:lnTo>
                  <a:lnTo>
                    <a:pt x="730" y="916"/>
                  </a:lnTo>
                  <a:lnTo>
                    <a:pt x="712" y="922"/>
                  </a:lnTo>
                  <a:lnTo>
                    <a:pt x="694" y="928"/>
                  </a:lnTo>
                  <a:lnTo>
                    <a:pt x="688" y="916"/>
                  </a:lnTo>
                  <a:lnTo>
                    <a:pt x="682" y="910"/>
                  </a:lnTo>
                  <a:lnTo>
                    <a:pt x="682" y="904"/>
                  </a:lnTo>
                  <a:lnTo>
                    <a:pt x="682" y="892"/>
                  </a:lnTo>
                  <a:lnTo>
                    <a:pt x="670" y="892"/>
                  </a:lnTo>
                  <a:lnTo>
                    <a:pt x="670" y="886"/>
                  </a:lnTo>
                  <a:lnTo>
                    <a:pt x="664" y="874"/>
                  </a:lnTo>
                  <a:lnTo>
                    <a:pt x="670" y="874"/>
                  </a:lnTo>
                  <a:lnTo>
                    <a:pt x="676" y="874"/>
                  </a:lnTo>
                  <a:lnTo>
                    <a:pt x="682" y="868"/>
                  </a:lnTo>
                  <a:lnTo>
                    <a:pt x="682" y="886"/>
                  </a:lnTo>
                  <a:lnTo>
                    <a:pt x="682" y="892"/>
                  </a:lnTo>
                  <a:lnTo>
                    <a:pt x="694" y="892"/>
                  </a:lnTo>
                  <a:close/>
                  <a:moveTo>
                    <a:pt x="808" y="844"/>
                  </a:moveTo>
                  <a:lnTo>
                    <a:pt x="808" y="844"/>
                  </a:lnTo>
                  <a:lnTo>
                    <a:pt x="814" y="838"/>
                  </a:lnTo>
                  <a:lnTo>
                    <a:pt x="814" y="832"/>
                  </a:lnTo>
                  <a:lnTo>
                    <a:pt x="808" y="820"/>
                  </a:lnTo>
                  <a:lnTo>
                    <a:pt x="820" y="820"/>
                  </a:lnTo>
                  <a:lnTo>
                    <a:pt x="820" y="814"/>
                  </a:lnTo>
                  <a:lnTo>
                    <a:pt x="820" y="796"/>
                  </a:lnTo>
                  <a:lnTo>
                    <a:pt x="832" y="796"/>
                  </a:lnTo>
                  <a:lnTo>
                    <a:pt x="838" y="790"/>
                  </a:lnTo>
                  <a:lnTo>
                    <a:pt x="838" y="772"/>
                  </a:lnTo>
                  <a:lnTo>
                    <a:pt x="832" y="772"/>
                  </a:lnTo>
                  <a:lnTo>
                    <a:pt x="826" y="766"/>
                  </a:lnTo>
                  <a:lnTo>
                    <a:pt x="814" y="766"/>
                  </a:lnTo>
                  <a:lnTo>
                    <a:pt x="802" y="772"/>
                  </a:lnTo>
                  <a:lnTo>
                    <a:pt x="796" y="784"/>
                  </a:lnTo>
                  <a:lnTo>
                    <a:pt x="796" y="796"/>
                  </a:lnTo>
                  <a:lnTo>
                    <a:pt x="802" y="796"/>
                  </a:lnTo>
                  <a:lnTo>
                    <a:pt x="808" y="802"/>
                  </a:lnTo>
                  <a:lnTo>
                    <a:pt x="808" y="820"/>
                  </a:lnTo>
                  <a:lnTo>
                    <a:pt x="802" y="832"/>
                  </a:lnTo>
                  <a:lnTo>
                    <a:pt x="802" y="838"/>
                  </a:lnTo>
                  <a:lnTo>
                    <a:pt x="808" y="844"/>
                  </a:lnTo>
                  <a:close/>
                  <a:moveTo>
                    <a:pt x="329" y="1095"/>
                  </a:moveTo>
                  <a:lnTo>
                    <a:pt x="329" y="1095"/>
                  </a:lnTo>
                  <a:lnTo>
                    <a:pt x="335" y="1095"/>
                  </a:lnTo>
                  <a:lnTo>
                    <a:pt x="341" y="1101"/>
                  </a:lnTo>
                  <a:lnTo>
                    <a:pt x="347" y="1107"/>
                  </a:lnTo>
                  <a:lnTo>
                    <a:pt x="353" y="1095"/>
                  </a:lnTo>
                  <a:lnTo>
                    <a:pt x="347" y="1083"/>
                  </a:lnTo>
                  <a:lnTo>
                    <a:pt x="341" y="1065"/>
                  </a:lnTo>
                  <a:lnTo>
                    <a:pt x="341" y="1071"/>
                  </a:lnTo>
                  <a:lnTo>
                    <a:pt x="341" y="1083"/>
                  </a:lnTo>
                  <a:lnTo>
                    <a:pt x="329" y="1095"/>
                  </a:lnTo>
                  <a:close/>
                  <a:moveTo>
                    <a:pt x="180" y="1125"/>
                  </a:moveTo>
                  <a:lnTo>
                    <a:pt x="180" y="1125"/>
                  </a:lnTo>
                  <a:lnTo>
                    <a:pt x="204" y="1149"/>
                  </a:lnTo>
                  <a:lnTo>
                    <a:pt x="227" y="1167"/>
                  </a:lnTo>
                  <a:lnTo>
                    <a:pt x="251" y="1167"/>
                  </a:lnTo>
                  <a:lnTo>
                    <a:pt x="281" y="1161"/>
                  </a:lnTo>
                  <a:lnTo>
                    <a:pt x="323" y="1143"/>
                  </a:lnTo>
                  <a:lnTo>
                    <a:pt x="305" y="1137"/>
                  </a:lnTo>
                  <a:lnTo>
                    <a:pt x="275" y="1137"/>
                  </a:lnTo>
                  <a:lnTo>
                    <a:pt x="269" y="1125"/>
                  </a:lnTo>
                  <a:lnTo>
                    <a:pt x="263" y="1119"/>
                  </a:lnTo>
                  <a:lnTo>
                    <a:pt x="251" y="1113"/>
                  </a:lnTo>
                  <a:lnTo>
                    <a:pt x="233" y="1113"/>
                  </a:lnTo>
                  <a:lnTo>
                    <a:pt x="233" y="1119"/>
                  </a:lnTo>
                  <a:lnTo>
                    <a:pt x="239" y="1125"/>
                  </a:lnTo>
                  <a:lnTo>
                    <a:pt x="239" y="1131"/>
                  </a:lnTo>
                  <a:lnTo>
                    <a:pt x="233" y="1131"/>
                  </a:lnTo>
                  <a:lnTo>
                    <a:pt x="209" y="1125"/>
                  </a:lnTo>
                  <a:lnTo>
                    <a:pt x="192" y="1113"/>
                  </a:lnTo>
                  <a:lnTo>
                    <a:pt x="174" y="1095"/>
                  </a:lnTo>
                  <a:lnTo>
                    <a:pt x="162" y="1071"/>
                  </a:lnTo>
                  <a:lnTo>
                    <a:pt x="174" y="1101"/>
                  </a:lnTo>
                  <a:lnTo>
                    <a:pt x="180" y="11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9" name="Freeform 3201"/>
            <p:cNvSpPr>
              <a:spLocks/>
            </p:cNvSpPr>
            <p:nvPr/>
          </p:nvSpPr>
          <p:spPr bwMode="auto">
            <a:xfrm>
              <a:off x="3828759" y="1023252"/>
              <a:ext cx="2550414" cy="5489692"/>
            </a:xfrm>
            <a:custGeom>
              <a:avLst/>
              <a:gdLst>
                <a:gd name="T0" fmla="*/ 2147483647 w 951"/>
                <a:gd name="T1" fmla="*/ 2147483647 h 2047"/>
                <a:gd name="T2" fmla="*/ 2147483647 w 951"/>
                <a:gd name="T3" fmla="*/ 2147483647 h 2047"/>
                <a:gd name="T4" fmla="*/ 2147483647 w 951"/>
                <a:gd name="T5" fmla="*/ 2147483647 h 2047"/>
                <a:gd name="T6" fmla="*/ 2147483647 w 951"/>
                <a:gd name="T7" fmla="*/ 2147483647 h 2047"/>
                <a:gd name="T8" fmla="*/ 2147483647 w 951"/>
                <a:gd name="T9" fmla="*/ 2147483647 h 2047"/>
                <a:gd name="T10" fmla="*/ 2147483647 w 951"/>
                <a:gd name="T11" fmla="*/ 2147483647 h 2047"/>
                <a:gd name="T12" fmla="*/ 2147483647 w 951"/>
                <a:gd name="T13" fmla="*/ 2147483647 h 2047"/>
                <a:gd name="T14" fmla="*/ 2147483647 w 951"/>
                <a:gd name="T15" fmla="*/ 2147483647 h 2047"/>
                <a:gd name="T16" fmla="*/ 2147483647 w 951"/>
                <a:gd name="T17" fmla="*/ 2147483647 h 2047"/>
                <a:gd name="T18" fmla="*/ 2147483647 w 951"/>
                <a:gd name="T19" fmla="*/ 2147483647 h 2047"/>
                <a:gd name="T20" fmla="*/ 2147483647 w 951"/>
                <a:gd name="T21" fmla="*/ 2147483647 h 2047"/>
                <a:gd name="T22" fmla="*/ 2147483647 w 951"/>
                <a:gd name="T23" fmla="*/ 0 h 2047"/>
                <a:gd name="T24" fmla="*/ 2147483647 w 951"/>
                <a:gd name="T25" fmla="*/ 2147483647 h 2047"/>
                <a:gd name="T26" fmla="*/ 2147483647 w 951"/>
                <a:gd name="T27" fmla="*/ 2147483647 h 2047"/>
                <a:gd name="T28" fmla="*/ 2147483647 w 951"/>
                <a:gd name="T29" fmla="*/ 2147483647 h 2047"/>
                <a:gd name="T30" fmla="*/ 2147483647 w 951"/>
                <a:gd name="T31" fmla="*/ 2147483647 h 2047"/>
                <a:gd name="T32" fmla="*/ 2147483647 w 951"/>
                <a:gd name="T33" fmla="*/ 2147483647 h 2047"/>
                <a:gd name="T34" fmla="*/ 2147483647 w 951"/>
                <a:gd name="T35" fmla="*/ 2147483647 h 2047"/>
                <a:gd name="T36" fmla="*/ 2147483647 w 951"/>
                <a:gd name="T37" fmla="*/ 2147483647 h 2047"/>
                <a:gd name="T38" fmla="*/ 2147483647 w 951"/>
                <a:gd name="T39" fmla="*/ 2147483647 h 2047"/>
                <a:gd name="T40" fmla="*/ 2147483647 w 951"/>
                <a:gd name="T41" fmla="*/ 2147483647 h 2047"/>
                <a:gd name="T42" fmla="*/ 2147483647 w 951"/>
                <a:gd name="T43" fmla="*/ 2147483647 h 2047"/>
                <a:gd name="T44" fmla="*/ 2147483647 w 951"/>
                <a:gd name="T45" fmla="*/ 2147483647 h 2047"/>
                <a:gd name="T46" fmla="*/ 2147483647 w 951"/>
                <a:gd name="T47" fmla="*/ 2147483647 h 2047"/>
                <a:gd name="T48" fmla="*/ 2147483647 w 951"/>
                <a:gd name="T49" fmla="*/ 2147483647 h 2047"/>
                <a:gd name="T50" fmla="*/ 2147483647 w 951"/>
                <a:gd name="T51" fmla="*/ 2147483647 h 2047"/>
                <a:gd name="T52" fmla="*/ 2147483647 w 951"/>
                <a:gd name="T53" fmla="*/ 2147483647 h 2047"/>
                <a:gd name="T54" fmla="*/ 2147483647 w 951"/>
                <a:gd name="T55" fmla="*/ 2147483647 h 2047"/>
                <a:gd name="T56" fmla="*/ 2147483647 w 951"/>
                <a:gd name="T57" fmla="*/ 2147483647 h 2047"/>
                <a:gd name="T58" fmla="*/ 2147483647 w 951"/>
                <a:gd name="T59" fmla="*/ 2147483647 h 2047"/>
                <a:gd name="T60" fmla="*/ 2147483647 w 951"/>
                <a:gd name="T61" fmla="*/ 2147483647 h 2047"/>
                <a:gd name="T62" fmla="*/ 2147483647 w 951"/>
                <a:gd name="T63" fmla="*/ 2147483647 h 2047"/>
                <a:gd name="T64" fmla="*/ 2147483647 w 951"/>
                <a:gd name="T65" fmla="*/ 2147483647 h 2047"/>
                <a:gd name="T66" fmla="*/ 2147483647 w 951"/>
                <a:gd name="T67" fmla="*/ 2147483647 h 2047"/>
                <a:gd name="T68" fmla="*/ 2147483647 w 951"/>
                <a:gd name="T69" fmla="*/ 2147483647 h 2047"/>
                <a:gd name="T70" fmla="*/ 2147483647 w 951"/>
                <a:gd name="T71" fmla="*/ 2147483647 h 2047"/>
                <a:gd name="T72" fmla="*/ 2147483647 w 951"/>
                <a:gd name="T73" fmla="*/ 2147483647 h 2047"/>
                <a:gd name="T74" fmla="*/ 2147483647 w 951"/>
                <a:gd name="T75" fmla="*/ 2147483647 h 2047"/>
                <a:gd name="T76" fmla="*/ 2147483647 w 951"/>
                <a:gd name="T77" fmla="*/ 2147483647 h 2047"/>
                <a:gd name="T78" fmla="*/ 2147483647 w 951"/>
                <a:gd name="T79" fmla="*/ 2147483647 h 2047"/>
                <a:gd name="T80" fmla="*/ 2147483647 w 951"/>
                <a:gd name="T81" fmla="*/ 2147483647 h 2047"/>
                <a:gd name="T82" fmla="*/ 2147483647 w 951"/>
                <a:gd name="T83" fmla="*/ 2147483647 h 2047"/>
                <a:gd name="T84" fmla="*/ 2147483647 w 951"/>
                <a:gd name="T85" fmla="*/ 2147483647 h 2047"/>
                <a:gd name="T86" fmla="*/ 2147483647 w 951"/>
                <a:gd name="T87" fmla="*/ 2147483647 h 2047"/>
                <a:gd name="T88" fmla="*/ 2147483647 w 951"/>
                <a:gd name="T89" fmla="*/ 2147483647 h 2047"/>
                <a:gd name="T90" fmla="*/ 2147483647 w 951"/>
                <a:gd name="T91" fmla="*/ 2147483647 h 2047"/>
                <a:gd name="T92" fmla="*/ 2147483647 w 951"/>
                <a:gd name="T93" fmla="*/ 2147483647 h 2047"/>
                <a:gd name="T94" fmla="*/ 2147483647 w 951"/>
                <a:gd name="T95" fmla="*/ 2147483647 h 2047"/>
                <a:gd name="T96" fmla="*/ 2147483647 w 951"/>
                <a:gd name="T97" fmla="*/ 2147483647 h 2047"/>
                <a:gd name="T98" fmla="*/ 2147483647 w 951"/>
                <a:gd name="T99" fmla="*/ 2147483647 h 2047"/>
                <a:gd name="T100" fmla="*/ 2147483647 w 951"/>
                <a:gd name="T101" fmla="*/ 2147483647 h 2047"/>
                <a:gd name="T102" fmla="*/ 2147483647 w 951"/>
                <a:gd name="T103" fmla="*/ 2147483647 h 204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51"/>
                <a:gd name="T157" fmla="*/ 0 h 2047"/>
                <a:gd name="T158" fmla="*/ 951 w 951"/>
                <a:gd name="T159" fmla="*/ 2047 h 204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51" h="2047">
                  <a:moveTo>
                    <a:pt x="904" y="473"/>
                  </a:moveTo>
                  <a:lnTo>
                    <a:pt x="904" y="473"/>
                  </a:lnTo>
                  <a:lnTo>
                    <a:pt x="874" y="461"/>
                  </a:lnTo>
                  <a:lnTo>
                    <a:pt x="832" y="461"/>
                  </a:lnTo>
                  <a:lnTo>
                    <a:pt x="790" y="467"/>
                  </a:lnTo>
                  <a:lnTo>
                    <a:pt x="778" y="473"/>
                  </a:lnTo>
                  <a:lnTo>
                    <a:pt x="766" y="479"/>
                  </a:lnTo>
                  <a:lnTo>
                    <a:pt x="760" y="497"/>
                  </a:lnTo>
                  <a:lnTo>
                    <a:pt x="748" y="503"/>
                  </a:lnTo>
                  <a:lnTo>
                    <a:pt x="736" y="515"/>
                  </a:lnTo>
                  <a:lnTo>
                    <a:pt x="724" y="539"/>
                  </a:lnTo>
                  <a:lnTo>
                    <a:pt x="706" y="557"/>
                  </a:lnTo>
                  <a:lnTo>
                    <a:pt x="688" y="563"/>
                  </a:lnTo>
                  <a:lnTo>
                    <a:pt x="670" y="563"/>
                  </a:lnTo>
                  <a:lnTo>
                    <a:pt x="652" y="551"/>
                  </a:lnTo>
                  <a:lnTo>
                    <a:pt x="646" y="539"/>
                  </a:lnTo>
                  <a:lnTo>
                    <a:pt x="646" y="527"/>
                  </a:lnTo>
                  <a:lnTo>
                    <a:pt x="640" y="503"/>
                  </a:lnTo>
                  <a:lnTo>
                    <a:pt x="622" y="473"/>
                  </a:lnTo>
                  <a:lnTo>
                    <a:pt x="604" y="455"/>
                  </a:lnTo>
                  <a:lnTo>
                    <a:pt x="568" y="431"/>
                  </a:lnTo>
                  <a:lnTo>
                    <a:pt x="539" y="407"/>
                  </a:lnTo>
                  <a:lnTo>
                    <a:pt x="503" y="389"/>
                  </a:lnTo>
                  <a:lnTo>
                    <a:pt x="467" y="371"/>
                  </a:lnTo>
                  <a:lnTo>
                    <a:pt x="449" y="353"/>
                  </a:lnTo>
                  <a:lnTo>
                    <a:pt x="437" y="335"/>
                  </a:lnTo>
                  <a:lnTo>
                    <a:pt x="425" y="317"/>
                  </a:lnTo>
                  <a:lnTo>
                    <a:pt x="407" y="306"/>
                  </a:lnTo>
                  <a:lnTo>
                    <a:pt x="359" y="270"/>
                  </a:lnTo>
                  <a:lnTo>
                    <a:pt x="317" y="222"/>
                  </a:lnTo>
                  <a:lnTo>
                    <a:pt x="239" y="132"/>
                  </a:lnTo>
                  <a:lnTo>
                    <a:pt x="197" y="72"/>
                  </a:lnTo>
                  <a:lnTo>
                    <a:pt x="168" y="42"/>
                  </a:lnTo>
                  <a:lnTo>
                    <a:pt x="156" y="30"/>
                  </a:lnTo>
                  <a:lnTo>
                    <a:pt x="138" y="30"/>
                  </a:lnTo>
                  <a:lnTo>
                    <a:pt x="126" y="12"/>
                  </a:lnTo>
                  <a:lnTo>
                    <a:pt x="108" y="0"/>
                  </a:lnTo>
                  <a:lnTo>
                    <a:pt x="96" y="0"/>
                  </a:lnTo>
                  <a:lnTo>
                    <a:pt x="78" y="0"/>
                  </a:lnTo>
                  <a:lnTo>
                    <a:pt x="203" y="264"/>
                  </a:lnTo>
                  <a:lnTo>
                    <a:pt x="203" y="288"/>
                  </a:lnTo>
                  <a:lnTo>
                    <a:pt x="209" y="312"/>
                  </a:lnTo>
                  <a:lnTo>
                    <a:pt x="221" y="329"/>
                  </a:lnTo>
                  <a:lnTo>
                    <a:pt x="233" y="353"/>
                  </a:lnTo>
                  <a:lnTo>
                    <a:pt x="269" y="389"/>
                  </a:lnTo>
                  <a:lnTo>
                    <a:pt x="293" y="431"/>
                  </a:lnTo>
                  <a:lnTo>
                    <a:pt x="299" y="449"/>
                  </a:lnTo>
                  <a:lnTo>
                    <a:pt x="299" y="461"/>
                  </a:lnTo>
                  <a:lnTo>
                    <a:pt x="293" y="473"/>
                  </a:lnTo>
                  <a:lnTo>
                    <a:pt x="287" y="485"/>
                  </a:lnTo>
                  <a:lnTo>
                    <a:pt x="257" y="515"/>
                  </a:lnTo>
                  <a:lnTo>
                    <a:pt x="233" y="545"/>
                  </a:lnTo>
                  <a:lnTo>
                    <a:pt x="215" y="581"/>
                  </a:lnTo>
                  <a:lnTo>
                    <a:pt x="197" y="623"/>
                  </a:lnTo>
                  <a:lnTo>
                    <a:pt x="185" y="665"/>
                  </a:lnTo>
                  <a:lnTo>
                    <a:pt x="168" y="701"/>
                  </a:lnTo>
                  <a:lnTo>
                    <a:pt x="150" y="724"/>
                  </a:lnTo>
                  <a:lnTo>
                    <a:pt x="126" y="748"/>
                  </a:lnTo>
                  <a:lnTo>
                    <a:pt x="78" y="784"/>
                  </a:lnTo>
                  <a:lnTo>
                    <a:pt x="54" y="808"/>
                  </a:lnTo>
                  <a:lnTo>
                    <a:pt x="36" y="826"/>
                  </a:lnTo>
                  <a:lnTo>
                    <a:pt x="18" y="856"/>
                  </a:lnTo>
                  <a:lnTo>
                    <a:pt x="6" y="886"/>
                  </a:lnTo>
                  <a:lnTo>
                    <a:pt x="0" y="934"/>
                  </a:lnTo>
                  <a:lnTo>
                    <a:pt x="6" y="988"/>
                  </a:lnTo>
                  <a:lnTo>
                    <a:pt x="18" y="1090"/>
                  </a:lnTo>
                  <a:lnTo>
                    <a:pt x="24" y="1125"/>
                  </a:lnTo>
                  <a:lnTo>
                    <a:pt x="30" y="1155"/>
                  </a:lnTo>
                  <a:lnTo>
                    <a:pt x="42" y="1191"/>
                  </a:lnTo>
                  <a:lnTo>
                    <a:pt x="66" y="1215"/>
                  </a:lnTo>
                  <a:lnTo>
                    <a:pt x="84" y="1227"/>
                  </a:lnTo>
                  <a:lnTo>
                    <a:pt x="108" y="1239"/>
                  </a:lnTo>
                  <a:lnTo>
                    <a:pt x="168" y="1257"/>
                  </a:lnTo>
                  <a:lnTo>
                    <a:pt x="227" y="1269"/>
                  </a:lnTo>
                  <a:lnTo>
                    <a:pt x="275" y="1287"/>
                  </a:lnTo>
                  <a:lnTo>
                    <a:pt x="389" y="1329"/>
                  </a:lnTo>
                  <a:lnTo>
                    <a:pt x="449" y="1359"/>
                  </a:lnTo>
                  <a:lnTo>
                    <a:pt x="473" y="1377"/>
                  </a:lnTo>
                  <a:lnTo>
                    <a:pt x="485" y="1389"/>
                  </a:lnTo>
                  <a:lnTo>
                    <a:pt x="491" y="1407"/>
                  </a:lnTo>
                  <a:lnTo>
                    <a:pt x="491" y="1419"/>
                  </a:lnTo>
                  <a:lnTo>
                    <a:pt x="485" y="1431"/>
                  </a:lnTo>
                  <a:lnTo>
                    <a:pt x="473" y="1449"/>
                  </a:lnTo>
                  <a:lnTo>
                    <a:pt x="461" y="1514"/>
                  </a:lnTo>
                  <a:lnTo>
                    <a:pt x="455" y="1574"/>
                  </a:lnTo>
                  <a:lnTo>
                    <a:pt x="455" y="1604"/>
                  </a:lnTo>
                  <a:lnTo>
                    <a:pt x="461" y="1622"/>
                  </a:lnTo>
                  <a:lnTo>
                    <a:pt x="473" y="1640"/>
                  </a:lnTo>
                  <a:lnTo>
                    <a:pt x="485" y="1664"/>
                  </a:lnTo>
                  <a:lnTo>
                    <a:pt x="497" y="1700"/>
                  </a:lnTo>
                  <a:lnTo>
                    <a:pt x="503" y="1736"/>
                  </a:lnTo>
                  <a:lnTo>
                    <a:pt x="509" y="1778"/>
                  </a:lnTo>
                  <a:lnTo>
                    <a:pt x="503" y="1808"/>
                  </a:lnTo>
                  <a:lnTo>
                    <a:pt x="485" y="1850"/>
                  </a:lnTo>
                  <a:lnTo>
                    <a:pt x="461" y="1897"/>
                  </a:lnTo>
                  <a:lnTo>
                    <a:pt x="455" y="1909"/>
                  </a:lnTo>
                  <a:lnTo>
                    <a:pt x="443" y="1921"/>
                  </a:lnTo>
                  <a:lnTo>
                    <a:pt x="431" y="1933"/>
                  </a:lnTo>
                  <a:lnTo>
                    <a:pt x="425" y="1951"/>
                  </a:lnTo>
                  <a:lnTo>
                    <a:pt x="425" y="1969"/>
                  </a:lnTo>
                  <a:lnTo>
                    <a:pt x="425" y="1987"/>
                  </a:lnTo>
                  <a:lnTo>
                    <a:pt x="431" y="2005"/>
                  </a:lnTo>
                  <a:lnTo>
                    <a:pt x="437" y="2017"/>
                  </a:lnTo>
                  <a:lnTo>
                    <a:pt x="461" y="2035"/>
                  </a:lnTo>
                  <a:lnTo>
                    <a:pt x="491" y="2041"/>
                  </a:lnTo>
                  <a:lnTo>
                    <a:pt x="527" y="2047"/>
                  </a:lnTo>
                  <a:lnTo>
                    <a:pt x="562" y="2047"/>
                  </a:lnTo>
                  <a:lnTo>
                    <a:pt x="628" y="2041"/>
                  </a:lnTo>
                  <a:lnTo>
                    <a:pt x="664" y="2035"/>
                  </a:lnTo>
                  <a:lnTo>
                    <a:pt x="700" y="2035"/>
                  </a:lnTo>
                  <a:lnTo>
                    <a:pt x="736" y="2023"/>
                  </a:lnTo>
                  <a:lnTo>
                    <a:pt x="772" y="2005"/>
                  </a:lnTo>
                  <a:lnTo>
                    <a:pt x="796" y="1987"/>
                  </a:lnTo>
                  <a:lnTo>
                    <a:pt x="802" y="1981"/>
                  </a:lnTo>
                  <a:lnTo>
                    <a:pt x="796" y="1969"/>
                  </a:lnTo>
                  <a:lnTo>
                    <a:pt x="778" y="1945"/>
                  </a:lnTo>
                  <a:lnTo>
                    <a:pt x="754" y="1915"/>
                  </a:lnTo>
                  <a:lnTo>
                    <a:pt x="748" y="1886"/>
                  </a:lnTo>
                  <a:lnTo>
                    <a:pt x="748" y="1862"/>
                  </a:lnTo>
                  <a:lnTo>
                    <a:pt x="748" y="1844"/>
                  </a:lnTo>
                  <a:lnTo>
                    <a:pt x="730" y="1826"/>
                  </a:lnTo>
                  <a:lnTo>
                    <a:pt x="724" y="1820"/>
                  </a:lnTo>
                  <a:lnTo>
                    <a:pt x="718" y="1808"/>
                  </a:lnTo>
                  <a:lnTo>
                    <a:pt x="724" y="1790"/>
                  </a:lnTo>
                  <a:lnTo>
                    <a:pt x="730" y="1778"/>
                  </a:lnTo>
                  <a:lnTo>
                    <a:pt x="736" y="1760"/>
                  </a:lnTo>
                  <a:lnTo>
                    <a:pt x="736" y="1742"/>
                  </a:lnTo>
                  <a:lnTo>
                    <a:pt x="730" y="1724"/>
                  </a:lnTo>
                  <a:lnTo>
                    <a:pt x="718" y="1712"/>
                  </a:lnTo>
                  <a:lnTo>
                    <a:pt x="706" y="1694"/>
                  </a:lnTo>
                  <a:lnTo>
                    <a:pt x="694" y="1676"/>
                  </a:lnTo>
                  <a:lnTo>
                    <a:pt x="688" y="1640"/>
                  </a:lnTo>
                  <a:lnTo>
                    <a:pt x="694" y="1604"/>
                  </a:lnTo>
                  <a:lnTo>
                    <a:pt x="694" y="1550"/>
                  </a:lnTo>
                  <a:lnTo>
                    <a:pt x="706" y="1491"/>
                  </a:lnTo>
                  <a:lnTo>
                    <a:pt x="706" y="1461"/>
                  </a:lnTo>
                  <a:lnTo>
                    <a:pt x="706" y="1431"/>
                  </a:lnTo>
                  <a:lnTo>
                    <a:pt x="688" y="1377"/>
                  </a:lnTo>
                  <a:lnTo>
                    <a:pt x="682" y="1335"/>
                  </a:lnTo>
                  <a:lnTo>
                    <a:pt x="682" y="1299"/>
                  </a:lnTo>
                  <a:lnTo>
                    <a:pt x="688" y="1221"/>
                  </a:lnTo>
                  <a:lnTo>
                    <a:pt x="700" y="1143"/>
                  </a:lnTo>
                  <a:lnTo>
                    <a:pt x="706" y="1066"/>
                  </a:lnTo>
                  <a:lnTo>
                    <a:pt x="706" y="1036"/>
                  </a:lnTo>
                  <a:lnTo>
                    <a:pt x="700" y="1006"/>
                  </a:lnTo>
                  <a:lnTo>
                    <a:pt x="682" y="952"/>
                  </a:lnTo>
                  <a:lnTo>
                    <a:pt x="664" y="904"/>
                  </a:lnTo>
                  <a:lnTo>
                    <a:pt x="652" y="850"/>
                  </a:lnTo>
                  <a:lnTo>
                    <a:pt x="652" y="802"/>
                  </a:lnTo>
                  <a:lnTo>
                    <a:pt x="646" y="748"/>
                  </a:lnTo>
                  <a:lnTo>
                    <a:pt x="688" y="748"/>
                  </a:lnTo>
                  <a:lnTo>
                    <a:pt x="706" y="748"/>
                  </a:lnTo>
                  <a:lnTo>
                    <a:pt x="718" y="742"/>
                  </a:lnTo>
                  <a:lnTo>
                    <a:pt x="730" y="724"/>
                  </a:lnTo>
                  <a:lnTo>
                    <a:pt x="742" y="712"/>
                  </a:lnTo>
                  <a:lnTo>
                    <a:pt x="796" y="695"/>
                  </a:lnTo>
                  <a:lnTo>
                    <a:pt x="844" y="671"/>
                  </a:lnTo>
                  <a:lnTo>
                    <a:pt x="892" y="641"/>
                  </a:lnTo>
                  <a:lnTo>
                    <a:pt x="934" y="587"/>
                  </a:lnTo>
                  <a:lnTo>
                    <a:pt x="951" y="551"/>
                  </a:lnTo>
                  <a:lnTo>
                    <a:pt x="951" y="539"/>
                  </a:lnTo>
                  <a:lnTo>
                    <a:pt x="951" y="521"/>
                  </a:lnTo>
                  <a:lnTo>
                    <a:pt x="945" y="509"/>
                  </a:lnTo>
                  <a:lnTo>
                    <a:pt x="939" y="497"/>
                  </a:lnTo>
                  <a:lnTo>
                    <a:pt x="922" y="485"/>
                  </a:lnTo>
                  <a:lnTo>
                    <a:pt x="904" y="47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0" name="Freeform 3202"/>
            <p:cNvSpPr>
              <a:spLocks noEditPoints="1"/>
            </p:cNvSpPr>
            <p:nvPr/>
          </p:nvSpPr>
          <p:spPr bwMode="auto">
            <a:xfrm>
              <a:off x="3732213" y="285750"/>
              <a:ext cx="2840051" cy="6500738"/>
            </a:xfrm>
            <a:custGeom>
              <a:avLst/>
              <a:gdLst>
                <a:gd name="T0" fmla="*/ 2147483647 w 1059"/>
                <a:gd name="T1" fmla="*/ 2147483647 h 2424"/>
                <a:gd name="T2" fmla="*/ 2147483647 w 1059"/>
                <a:gd name="T3" fmla="*/ 2147483647 h 2424"/>
                <a:gd name="T4" fmla="*/ 2147483647 w 1059"/>
                <a:gd name="T5" fmla="*/ 2147483647 h 2424"/>
                <a:gd name="T6" fmla="*/ 2147483647 w 1059"/>
                <a:gd name="T7" fmla="*/ 2147483647 h 2424"/>
                <a:gd name="T8" fmla="*/ 2147483647 w 1059"/>
                <a:gd name="T9" fmla="*/ 2147483647 h 2424"/>
                <a:gd name="T10" fmla="*/ 2147483647 w 1059"/>
                <a:gd name="T11" fmla="*/ 2147483647 h 2424"/>
                <a:gd name="T12" fmla="*/ 2147483647 w 1059"/>
                <a:gd name="T13" fmla="*/ 2147483647 h 2424"/>
                <a:gd name="T14" fmla="*/ 2147483647 w 1059"/>
                <a:gd name="T15" fmla="*/ 2147483647 h 2424"/>
                <a:gd name="T16" fmla="*/ 2147483647 w 1059"/>
                <a:gd name="T17" fmla="*/ 2147483647 h 2424"/>
                <a:gd name="T18" fmla="*/ 2147483647 w 1059"/>
                <a:gd name="T19" fmla="*/ 2147483647 h 2424"/>
                <a:gd name="T20" fmla="*/ 2147483647 w 1059"/>
                <a:gd name="T21" fmla="*/ 2147483647 h 2424"/>
                <a:gd name="T22" fmla="*/ 2147483647 w 1059"/>
                <a:gd name="T23" fmla="*/ 2147483647 h 2424"/>
                <a:gd name="T24" fmla="*/ 2147483647 w 1059"/>
                <a:gd name="T25" fmla="*/ 2147483647 h 2424"/>
                <a:gd name="T26" fmla="*/ 2147483647 w 1059"/>
                <a:gd name="T27" fmla="*/ 2147483647 h 2424"/>
                <a:gd name="T28" fmla="*/ 2147483647 w 1059"/>
                <a:gd name="T29" fmla="*/ 2147483647 h 2424"/>
                <a:gd name="T30" fmla="*/ 2147483647 w 1059"/>
                <a:gd name="T31" fmla="*/ 2147483647 h 2424"/>
                <a:gd name="T32" fmla="*/ 2147483647 w 1059"/>
                <a:gd name="T33" fmla="*/ 2147483647 h 2424"/>
                <a:gd name="T34" fmla="*/ 2147483647 w 1059"/>
                <a:gd name="T35" fmla="*/ 2147483647 h 2424"/>
                <a:gd name="T36" fmla="*/ 2147483647 w 1059"/>
                <a:gd name="T37" fmla="*/ 2147483647 h 2424"/>
                <a:gd name="T38" fmla="*/ 2147483647 w 1059"/>
                <a:gd name="T39" fmla="*/ 2147483647 h 2424"/>
                <a:gd name="T40" fmla="*/ 2147483647 w 1059"/>
                <a:gd name="T41" fmla="*/ 2147483647 h 2424"/>
                <a:gd name="T42" fmla="*/ 2147483647 w 1059"/>
                <a:gd name="T43" fmla="*/ 2147483647 h 2424"/>
                <a:gd name="T44" fmla="*/ 2147483647 w 1059"/>
                <a:gd name="T45" fmla="*/ 2147483647 h 2424"/>
                <a:gd name="T46" fmla="*/ 2147483647 w 1059"/>
                <a:gd name="T47" fmla="*/ 2147483647 h 2424"/>
                <a:gd name="T48" fmla="*/ 2147483647 w 1059"/>
                <a:gd name="T49" fmla="*/ 2147483647 h 2424"/>
                <a:gd name="T50" fmla="*/ 2147483647 w 1059"/>
                <a:gd name="T51" fmla="*/ 2147483647 h 2424"/>
                <a:gd name="T52" fmla="*/ 2147483647 w 1059"/>
                <a:gd name="T53" fmla="*/ 2147483647 h 2424"/>
                <a:gd name="T54" fmla="*/ 2147483647 w 1059"/>
                <a:gd name="T55" fmla="*/ 2147483647 h 2424"/>
                <a:gd name="T56" fmla="*/ 2147483647 w 1059"/>
                <a:gd name="T57" fmla="*/ 2147483647 h 2424"/>
                <a:gd name="T58" fmla="*/ 2147483647 w 1059"/>
                <a:gd name="T59" fmla="*/ 2147483647 h 2424"/>
                <a:gd name="T60" fmla="*/ 2147483647 w 1059"/>
                <a:gd name="T61" fmla="*/ 2147483647 h 2424"/>
                <a:gd name="T62" fmla="*/ 2147483647 w 1059"/>
                <a:gd name="T63" fmla="*/ 2147483647 h 2424"/>
                <a:gd name="T64" fmla="*/ 2147483647 w 1059"/>
                <a:gd name="T65" fmla="*/ 2147483647 h 2424"/>
                <a:gd name="T66" fmla="*/ 2147483647 w 1059"/>
                <a:gd name="T67" fmla="*/ 2147483647 h 2424"/>
                <a:gd name="T68" fmla="*/ 2147483647 w 1059"/>
                <a:gd name="T69" fmla="*/ 2147483647 h 2424"/>
                <a:gd name="T70" fmla="*/ 2147483647 w 1059"/>
                <a:gd name="T71" fmla="*/ 2147483647 h 2424"/>
                <a:gd name="T72" fmla="*/ 2147483647 w 1059"/>
                <a:gd name="T73" fmla="*/ 2147483647 h 2424"/>
                <a:gd name="T74" fmla="*/ 2147483647 w 1059"/>
                <a:gd name="T75" fmla="*/ 2147483647 h 2424"/>
                <a:gd name="T76" fmla="*/ 2147483647 w 1059"/>
                <a:gd name="T77" fmla="*/ 2147483647 h 2424"/>
                <a:gd name="T78" fmla="*/ 2147483647 w 1059"/>
                <a:gd name="T79" fmla="*/ 2147483647 h 2424"/>
                <a:gd name="T80" fmla="*/ 2147483647 w 1059"/>
                <a:gd name="T81" fmla="*/ 2147483647 h 2424"/>
                <a:gd name="T82" fmla="*/ 2147483647 w 1059"/>
                <a:gd name="T83" fmla="*/ 2147483647 h 2424"/>
                <a:gd name="T84" fmla="*/ 2147483647 w 1059"/>
                <a:gd name="T85" fmla="*/ 2147483647 h 2424"/>
                <a:gd name="T86" fmla="*/ 2147483647 w 1059"/>
                <a:gd name="T87" fmla="*/ 2147483647 h 2424"/>
                <a:gd name="T88" fmla="*/ 2147483647 w 1059"/>
                <a:gd name="T89" fmla="*/ 2147483647 h 2424"/>
                <a:gd name="T90" fmla="*/ 2147483647 w 1059"/>
                <a:gd name="T91" fmla="*/ 2147483647 h 2424"/>
                <a:gd name="T92" fmla="*/ 2147483647 w 1059"/>
                <a:gd name="T93" fmla="*/ 2147483647 h 2424"/>
                <a:gd name="T94" fmla="*/ 2147483647 w 1059"/>
                <a:gd name="T95" fmla="*/ 2147483647 h 2424"/>
                <a:gd name="T96" fmla="*/ 2147483647 w 1059"/>
                <a:gd name="T97" fmla="*/ 2147483647 h 2424"/>
                <a:gd name="T98" fmla="*/ 2147483647 w 1059"/>
                <a:gd name="T99" fmla="*/ 2147483647 h 2424"/>
                <a:gd name="T100" fmla="*/ 2147483647 w 1059"/>
                <a:gd name="T101" fmla="*/ 2147483647 h 2424"/>
                <a:gd name="T102" fmla="*/ 2147483647 w 1059"/>
                <a:gd name="T103" fmla="*/ 2147483647 h 2424"/>
                <a:gd name="T104" fmla="*/ 2147483647 w 1059"/>
                <a:gd name="T105" fmla="*/ 2147483647 h 2424"/>
                <a:gd name="T106" fmla="*/ 2147483647 w 1059"/>
                <a:gd name="T107" fmla="*/ 2147483647 h 2424"/>
                <a:gd name="T108" fmla="*/ 2147483647 w 1059"/>
                <a:gd name="T109" fmla="*/ 2147483647 h 2424"/>
                <a:gd name="T110" fmla="*/ 2147483647 w 1059"/>
                <a:gd name="T111" fmla="*/ 2147483647 h 2424"/>
                <a:gd name="T112" fmla="*/ 2147483647 w 1059"/>
                <a:gd name="T113" fmla="*/ 2147483647 h 2424"/>
                <a:gd name="T114" fmla="*/ 2147483647 w 1059"/>
                <a:gd name="T115" fmla="*/ 2147483647 h 2424"/>
                <a:gd name="T116" fmla="*/ 2147483647 w 1059"/>
                <a:gd name="T117" fmla="*/ 2147483647 h 2424"/>
                <a:gd name="T118" fmla="*/ 2147483647 w 1059"/>
                <a:gd name="T119" fmla="*/ 2147483647 h 242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59"/>
                <a:gd name="T181" fmla="*/ 0 h 2424"/>
                <a:gd name="T182" fmla="*/ 1059 w 1059"/>
                <a:gd name="T183" fmla="*/ 2424 h 242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59" h="2424">
                  <a:moveTo>
                    <a:pt x="682" y="868"/>
                  </a:moveTo>
                  <a:lnTo>
                    <a:pt x="682" y="868"/>
                  </a:lnTo>
                  <a:lnTo>
                    <a:pt x="676" y="874"/>
                  </a:lnTo>
                  <a:lnTo>
                    <a:pt x="670" y="874"/>
                  </a:lnTo>
                  <a:lnTo>
                    <a:pt x="664" y="874"/>
                  </a:lnTo>
                  <a:lnTo>
                    <a:pt x="670" y="886"/>
                  </a:lnTo>
                  <a:lnTo>
                    <a:pt x="670" y="892"/>
                  </a:lnTo>
                  <a:lnTo>
                    <a:pt x="682" y="892"/>
                  </a:lnTo>
                  <a:lnTo>
                    <a:pt x="682" y="904"/>
                  </a:lnTo>
                  <a:lnTo>
                    <a:pt x="682" y="910"/>
                  </a:lnTo>
                  <a:lnTo>
                    <a:pt x="688" y="916"/>
                  </a:lnTo>
                  <a:lnTo>
                    <a:pt x="694" y="928"/>
                  </a:lnTo>
                  <a:lnTo>
                    <a:pt x="712" y="922"/>
                  </a:lnTo>
                  <a:lnTo>
                    <a:pt x="730" y="916"/>
                  </a:lnTo>
                  <a:lnTo>
                    <a:pt x="742" y="904"/>
                  </a:lnTo>
                  <a:lnTo>
                    <a:pt x="754" y="886"/>
                  </a:lnTo>
                  <a:lnTo>
                    <a:pt x="772" y="880"/>
                  </a:lnTo>
                  <a:lnTo>
                    <a:pt x="766" y="898"/>
                  </a:lnTo>
                  <a:lnTo>
                    <a:pt x="754" y="910"/>
                  </a:lnTo>
                  <a:lnTo>
                    <a:pt x="748" y="928"/>
                  </a:lnTo>
                  <a:lnTo>
                    <a:pt x="742" y="946"/>
                  </a:lnTo>
                  <a:lnTo>
                    <a:pt x="754" y="946"/>
                  </a:lnTo>
                  <a:lnTo>
                    <a:pt x="766" y="946"/>
                  </a:lnTo>
                  <a:lnTo>
                    <a:pt x="790" y="928"/>
                  </a:lnTo>
                  <a:lnTo>
                    <a:pt x="796" y="928"/>
                  </a:lnTo>
                  <a:lnTo>
                    <a:pt x="802" y="934"/>
                  </a:lnTo>
                  <a:lnTo>
                    <a:pt x="802" y="952"/>
                  </a:lnTo>
                  <a:lnTo>
                    <a:pt x="814" y="946"/>
                  </a:lnTo>
                  <a:lnTo>
                    <a:pt x="820" y="940"/>
                  </a:lnTo>
                  <a:lnTo>
                    <a:pt x="814" y="928"/>
                  </a:lnTo>
                  <a:lnTo>
                    <a:pt x="802" y="916"/>
                  </a:lnTo>
                  <a:lnTo>
                    <a:pt x="808" y="910"/>
                  </a:lnTo>
                  <a:lnTo>
                    <a:pt x="808" y="904"/>
                  </a:lnTo>
                  <a:lnTo>
                    <a:pt x="814" y="898"/>
                  </a:lnTo>
                  <a:lnTo>
                    <a:pt x="814" y="892"/>
                  </a:lnTo>
                  <a:lnTo>
                    <a:pt x="826" y="892"/>
                  </a:lnTo>
                  <a:lnTo>
                    <a:pt x="832" y="904"/>
                  </a:lnTo>
                  <a:lnTo>
                    <a:pt x="844" y="886"/>
                  </a:lnTo>
                  <a:lnTo>
                    <a:pt x="856" y="880"/>
                  </a:lnTo>
                  <a:lnTo>
                    <a:pt x="874" y="874"/>
                  </a:lnTo>
                  <a:lnTo>
                    <a:pt x="892" y="862"/>
                  </a:lnTo>
                  <a:lnTo>
                    <a:pt x="892" y="844"/>
                  </a:lnTo>
                  <a:lnTo>
                    <a:pt x="898" y="832"/>
                  </a:lnTo>
                  <a:lnTo>
                    <a:pt x="922" y="832"/>
                  </a:lnTo>
                  <a:lnTo>
                    <a:pt x="946" y="820"/>
                  </a:lnTo>
                  <a:lnTo>
                    <a:pt x="970" y="814"/>
                  </a:lnTo>
                  <a:lnTo>
                    <a:pt x="981" y="814"/>
                  </a:lnTo>
                  <a:lnTo>
                    <a:pt x="993" y="820"/>
                  </a:lnTo>
                  <a:lnTo>
                    <a:pt x="987" y="802"/>
                  </a:lnTo>
                  <a:lnTo>
                    <a:pt x="981" y="790"/>
                  </a:lnTo>
                  <a:lnTo>
                    <a:pt x="964" y="772"/>
                  </a:lnTo>
                  <a:lnTo>
                    <a:pt x="940" y="778"/>
                  </a:lnTo>
                  <a:lnTo>
                    <a:pt x="928" y="784"/>
                  </a:lnTo>
                  <a:lnTo>
                    <a:pt x="916" y="790"/>
                  </a:lnTo>
                  <a:lnTo>
                    <a:pt x="898" y="790"/>
                  </a:lnTo>
                  <a:lnTo>
                    <a:pt x="886" y="790"/>
                  </a:lnTo>
                  <a:lnTo>
                    <a:pt x="874" y="796"/>
                  </a:lnTo>
                  <a:lnTo>
                    <a:pt x="868" y="808"/>
                  </a:lnTo>
                  <a:lnTo>
                    <a:pt x="856" y="808"/>
                  </a:lnTo>
                  <a:lnTo>
                    <a:pt x="856" y="796"/>
                  </a:lnTo>
                  <a:lnTo>
                    <a:pt x="850" y="790"/>
                  </a:lnTo>
                  <a:lnTo>
                    <a:pt x="850" y="778"/>
                  </a:lnTo>
                  <a:lnTo>
                    <a:pt x="856" y="772"/>
                  </a:lnTo>
                  <a:lnTo>
                    <a:pt x="838" y="760"/>
                  </a:lnTo>
                  <a:lnTo>
                    <a:pt x="826" y="754"/>
                  </a:lnTo>
                  <a:lnTo>
                    <a:pt x="820" y="760"/>
                  </a:lnTo>
                  <a:lnTo>
                    <a:pt x="820" y="748"/>
                  </a:lnTo>
                  <a:lnTo>
                    <a:pt x="820" y="742"/>
                  </a:lnTo>
                  <a:lnTo>
                    <a:pt x="838" y="730"/>
                  </a:lnTo>
                  <a:lnTo>
                    <a:pt x="862" y="712"/>
                  </a:lnTo>
                  <a:lnTo>
                    <a:pt x="898" y="706"/>
                  </a:lnTo>
                  <a:lnTo>
                    <a:pt x="934" y="712"/>
                  </a:lnTo>
                  <a:lnTo>
                    <a:pt x="970" y="724"/>
                  </a:lnTo>
                  <a:lnTo>
                    <a:pt x="999" y="748"/>
                  </a:lnTo>
                  <a:lnTo>
                    <a:pt x="1017" y="778"/>
                  </a:lnTo>
                  <a:lnTo>
                    <a:pt x="1035" y="814"/>
                  </a:lnTo>
                  <a:lnTo>
                    <a:pt x="1035" y="838"/>
                  </a:lnTo>
                  <a:lnTo>
                    <a:pt x="1029" y="856"/>
                  </a:lnTo>
                  <a:lnTo>
                    <a:pt x="1023" y="874"/>
                  </a:lnTo>
                  <a:lnTo>
                    <a:pt x="1011" y="892"/>
                  </a:lnTo>
                  <a:lnTo>
                    <a:pt x="999" y="910"/>
                  </a:lnTo>
                  <a:lnTo>
                    <a:pt x="993" y="928"/>
                  </a:lnTo>
                  <a:lnTo>
                    <a:pt x="981" y="934"/>
                  </a:lnTo>
                  <a:lnTo>
                    <a:pt x="964" y="940"/>
                  </a:lnTo>
                  <a:lnTo>
                    <a:pt x="940" y="964"/>
                  </a:lnTo>
                  <a:lnTo>
                    <a:pt x="916" y="982"/>
                  </a:lnTo>
                  <a:lnTo>
                    <a:pt x="850" y="1011"/>
                  </a:lnTo>
                  <a:lnTo>
                    <a:pt x="814" y="999"/>
                  </a:lnTo>
                  <a:lnTo>
                    <a:pt x="802" y="1005"/>
                  </a:lnTo>
                  <a:lnTo>
                    <a:pt x="790" y="1011"/>
                  </a:lnTo>
                  <a:lnTo>
                    <a:pt x="790" y="1029"/>
                  </a:lnTo>
                  <a:lnTo>
                    <a:pt x="796" y="1053"/>
                  </a:lnTo>
                  <a:lnTo>
                    <a:pt x="808" y="1071"/>
                  </a:lnTo>
                  <a:lnTo>
                    <a:pt x="820" y="1089"/>
                  </a:lnTo>
                  <a:lnTo>
                    <a:pt x="838" y="1173"/>
                  </a:lnTo>
                  <a:lnTo>
                    <a:pt x="844" y="1215"/>
                  </a:lnTo>
                  <a:lnTo>
                    <a:pt x="838" y="1257"/>
                  </a:lnTo>
                  <a:lnTo>
                    <a:pt x="838" y="1269"/>
                  </a:lnTo>
                  <a:lnTo>
                    <a:pt x="850" y="1275"/>
                  </a:lnTo>
                  <a:lnTo>
                    <a:pt x="862" y="1287"/>
                  </a:lnTo>
                  <a:lnTo>
                    <a:pt x="874" y="1323"/>
                  </a:lnTo>
                  <a:lnTo>
                    <a:pt x="874" y="1353"/>
                  </a:lnTo>
                  <a:lnTo>
                    <a:pt x="874" y="1382"/>
                  </a:lnTo>
                  <a:lnTo>
                    <a:pt x="868" y="1412"/>
                  </a:lnTo>
                  <a:lnTo>
                    <a:pt x="832" y="1532"/>
                  </a:lnTo>
                  <a:lnTo>
                    <a:pt x="856" y="1556"/>
                  </a:lnTo>
                  <a:lnTo>
                    <a:pt x="874" y="1580"/>
                  </a:lnTo>
                  <a:lnTo>
                    <a:pt x="892" y="1604"/>
                  </a:lnTo>
                  <a:lnTo>
                    <a:pt x="916" y="1622"/>
                  </a:lnTo>
                  <a:lnTo>
                    <a:pt x="922" y="1658"/>
                  </a:lnTo>
                  <a:lnTo>
                    <a:pt x="922" y="1700"/>
                  </a:lnTo>
                  <a:lnTo>
                    <a:pt x="910" y="1718"/>
                  </a:lnTo>
                  <a:lnTo>
                    <a:pt x="904" y="1736"/>
                  </a:lnTo>
                  <a:lnTo>
                    <a:pt x="928" y="1795"/>
                  </a:lnTo>
                  <a:lnTo>
                    <a:pt x="940" y="1825"/>
                  </a:lnTo>
                  <a:lnTo>
                    <a:pt x="964" y="1861"/>
                  </a:lnTo>
                  <a:lnTo>
                    <a:pt x="975" y="1879"/>
                  </a:lnTo>
                  <a:lnTo>
                    <a:pt x="999" y="1891"/>
                  </a:lnTo>
                  <a:lnTo>
                    <a:pt x="1017" y="1909"/>
                  </a:lnTo>
                  <a:lnTo>
                    <a:pt x="1029" y="1927"/>
                  </a:lnTo>
                  <a:lnTo>
                    <a:pt x="1035" y="1933"/>
                  </a:lnTo>
                  <a:lnTo>
                    <a:pt x="1047" y="1951"/>
                  </a:lnTo>
                  <a:lnTo>
                    <a:pt x="1059" y="1981"/>
                  </a:lnTo>
                  <a:lnTo>
                    <a:pt x="1059" y="1999"/>
                  </a:lnTo>
                  <a:lnTo>
                    <a:pt x="1059" y="2023"/>
                  </a:lnTo>
                  <a:lnTo>
                    <a:pt x="1047" y="2029"/>
                  </a:lnTo>
                  <a:lnTo>
                    <a:pt x="1047" y="2035"/>
                  </a:lnTo>
                  <a:lnTo>
                    <a:pt x="1047" y="2041"/>
                  </a:lnTo>
                  <a:lnTo>
                    <a:pt x="1035" y="2041"/>
                  </a:lnTo>
                  <a:lnTo>
                    <a:pt x="1029" y="2035"/>
                  </a:lnTo>
                  <a:lnTo>
                    <a:pt x="1023" y="2035"/>
                  </a:lnTo>
                  <a:lnTo>
                    <a:pt x="1017" y="2035"/>
                  </a:lnTo>
                  <a:lnTo>
                    <a:pt x="999" y="1993"/>
                  </a:lnTo>
                  <a:lnTo>
                    <a:pt x="987" y="1975"/>
                  </a:lnTo>
                  <a:lnTo>
                    <a:pt x="970" y="1963"/>
                  </a:lnTo>
                  <a:lnTo>
                    <a:pt x="970" y="1975"/>
                  </a:lnTo>
                  <a:lnTo>
                    <a:pt x="975" y="1987"/>
                  </a:lnTo>
                  <a:lnTo>
                    <a:pt x="975" y="2005"/>
                  </a:lnTo>
                  <a:lnTo>
                    <a:pt x="975" y="2029"/>
                  </a:lnTo>
                  <a:lnTo>
                    <a:pt x="964" y="2017"/>
                  </a:lnTo>
                  <a:lnTo>
                    <a:pt x="958" y="1999"/>
                  </a:lnTo>
                  <a:lnTo>
                    <a:pt x="952" y="1987"/>
                  </a:lnTo>
                  <a:lnTo>
                    <a:pt x="946" y="1969"/>
                  </a:lnTo>
                  <a:lnTo>
                    <a:pt x="922" y="1939"/>
                  </a:lnTo>
                  <a:lnTo>
                    <a:pt x="904" y="1915"/>
                  </a:lnTo>
                  <a:lnTo>
                    <a:pt x="892" y="1891"/>
                  </a:lnTo>
                  <a:lnTo>
                    <a:pt x="856" y="1825"/>
                  </a:lnTo>
                  <a:lnTo>
                    <a:pt x="850" y="1831"/>
                  </a:lnTo>
                  <a:lnTo>
                    <a:pt x="844" y="1843"/>
                  </a:lnTo>
                  <a:lnTo>
                    <a:pt x="838" y="1867"/>
                  </a:lnTo>
                  <a:lnTo>
                    <a:pt x="814" y="1885"/>
                  </a:lnTo>
                  <a:lnTo>
                    <a:pt x="808" y="1903"/>
                  </a:lnTo>
                  <a:lnTo>
                    <a:pt x="802" y="1915"/>
                  </a:lnTo>
                  <a:lnTo>
                    <a:pt x="808" y="1927"/>
                  </a:lnTo>
                  <a:lnTo>
                    <a:pt x="820" y="1945"/>
                  </a:lnTo>
                  <a:lnTo>
                    <a:pt x="826" y="1957"/>
                  </a:lnTo>
                  <a:lnTo>
                    <a:pt x="838" y="1957"/>
                  </a:lnTo>
                  <a:lnTo>
                    <a:pt x="826" y="1981"/>
                  </a:lnTo>
                  <a:lnTo>
                    <a:pt x="850" y="1981"/>
                  </a:lnTo>
                  <a:lnTo>
                    <a:pt x="880" y="1987"/>
                  </a:lnTo>
                  <a:lnTo>
                    <a:pt x="910" y="1987"/>
                  </a:lnTo>
                  <a:lnTo>
                    <a:pt x="934" y="1993"/>
                  </a:lnTo>
                  <a:lnTo>
                    <a:pt x="934" y="2011"/>
                  </a:lnTo>
                  <a:lnTo>
                    <a:pt x="934" y="2023"/>
                  </a:lnTo>
                  <a:lnTo>
                    <a:pt x="934" y="2059"/>
                  </a:lnTo>
                  <a:lnTo>
                    <a:pt x="904" y="2071"/>
                  </a:lnTo>
                  <a:lnTo>
                    <a:pt x="868" y="2077"/>
                  </a:lnTo>
                  <a:lnTo>
                    <a:pt x="826" y="2077"/>
                  </a:lnTo>
                  <a:lnTo>
                    <a:pt x="790" y="2077"/>
                  </a:lnTo>
                  <a:lnTo>
                    <a:pt x="772" y="2053"/>
                  </a:lnTo>
                  <a:lnTo>
                    <a:pt x="760" y="2041"/>
                  </a:lnTo>
                  <a:lnTo>
                    <a:pt x="748" y="2035"/>
                  </a:lnTo>
                  <a:lnTo>
                    <a:pt x="754" y="2047"/>
                  </a:lnTo>
                  <a:lnTo>
                    <a:pt x="766" y="2053"/>
                  </a:lnTo>
                  <a:lnTo>
                    <a:pt x="772" y="2065"/>
                  </a:lnTo>
                  <a:lnTo>
                    <a:pt x="772" y="2071"/>
                  </a:lnTo>
                  <a:lnTo>
                    <a:pt x="766" y="2077"/>
                  </a:lnTo>
                  <a:lnTo>
                    <a:pt x="760" y="2071"/>
                  </a:lnTo>
                  <a:lnTo>
                    <a:pt x="760" y="2059"/>
                  </a:lnTo>
                  <a:lnTo>
                    <a:pt x="754" y="2059"/>
                  </a:lnTo>
                  <a:lnTo>
                    <a:pt x="748" y="2059"/>
                  </a:lnTo>
                  <a:lnTo>
                    <a:pt x="742" y="2047"/>
                  </a:lnTo>
                  <a:lnTo>
                    <a:pt x="712" y="2041"/>
                  </a:lnTo>
                  <a:lnTo>
                    <a:pt x="688" y="2041"/>
                  </a:lnTo>
                  <a:lnTo>
                    <a:pt x="670" y="2047"/>
                  </a:lnTo>
                  <a:lnTo>
                    <a:pt x="646" y="2047"/>
                  </a:lnTo>
                  <a:lnTo>
                    <a:pt x="640" y="2041"/>
                  </a:lnTo>
                  <a:lnTo>
                    <a:pt x="640" y="2035"/>
                  </a:lnTo>
                  <a:lnTo>
                    <a:pt x="646" y="2035"/>
                  </a:lnTo>
                  <a:lnTo>
                    <a:pt x="658" y="2029"/>
                  </a:lnTo>
                  <a:lnTo>
                    <a:pt x="664" y="2029"/>
                  </a:lnTo>
                  <a:lnTo>
                    <a:pt x="664" y="2035"/>
                  </a:lnTo>
                  <a:lnTo>
                    <a:pt x="670" y="2029"/>
                  </a:lnTo>
                  <a:lnTo>
                    <a:pt x="670" y="2023"/>
                  </a:lnTo>
                  <a:lnTo>
                    <a:pt x="676" y="2023"/>
                  </a:lnTo>
                  <a:lnTo>
                    <a:pt x="688" y="2029"/>
                  </a:lnTo>
                  <a:lnTo>
                    <a:pt x="706" y="2029"/>
                  </a:lnTo>
                  <a:lnTo>
                    <a:pt x="694" y="2017"/>
                  </a:lnTo>
                  <a:lnTo>
                    <a:pt x="682" y="2017"/>
                  </a:lnTo>
                  <a:lnTo>
                    <a:pt x="652" y="2017"/>
                  </a:lnTo>
                  <a:lnTo>
                    <a:pt x="592" y="2029"/>
                  </a:lnTo>
                  <a:lnTo>
                    <a:pt x="557" y="2035"/>
                  </a:lnTo>
                  <a:lnTo>
                    <a:pt x="533" y="2047"/>
                  </a:lnTo>
                  <a:lnTo>
                    <a:pt x="521" y="2059"/>
                  </a:lnTo>
                  <a:lnTo>
                    <a:pt x="509" y="2077"/>
                  </a:lnTo>
                  <a:lnTo>
                    <a:pt x="485" y="2101"/>
                  </a:lnTo>
                  <a:lnTo>
                    <a:pt x="497" y="2101"/>
                  </a:lnTo>
                  <a:lnTo>
                    <a:pt x="503" y="2095"/>
                  </a:lnTo>
                  <a:lnTo>
                    <a:pt x="515" y="2083"/>
                  </a:lnTo>
                  <a:lnTo>
                    <a:pt x="527" y="2065"/>
                  </a:lnTo>
                  <a:lnTo>
                    <a:pt x="539" y="2047"/>
                  </a:lnTo>
                  <a:lnTo>
                    <a:pt x="557" y="2041"/>
                  </a:lnTo>
                  <a:lnTo>
                    <a:pt x="581" y="2041"/>
                  </a:lnTo>
                  <a:lnTo>
                    <a:pt x="598" y="2041"/>
                  </a:lnTo>
                  <a:lnTo>
                    <a:pt x="616" y="2035"/>
                  </a:lnTo>
                  <a:lnTo>
                    <a:pt x="616" y="2047"/>
                  </a:lnTo>
                  <a:lnTo>
                    <a:pt x="622" y="2053"/>
                  </a:lnTo>
                  <a:lnTo>
                    <a:pt x="622" y="2065"/>
                  </a:lnTo>
                  <a:lnTo>
                    <a:pt x="616" y="2071"/>
                  </a:lnTo>
                  <a:lnTo>
                    <a:pt x="604" y="2071"/>
                  </a:lnTo>
                  <a:lnTo>
                    <a:pt x="604" y="2065"/>
                  </a:lnTo>
                  <a:lnTo>
                    <a:pt x="610" y="2053"/>
                  </a:lnTo>
                  <a:lnTo>
                    <a:pt x="604" y="2059"/>
                  </a:lnTo>
                  <a:lnTo>
                    <a:pt x="592" y="2059"/>
                  </a:lnTo>
                  <a:lnTo>
                    <a:pt x="592" y="2065"/>
                  </a:lnTo>
                  <a:lnTo>
                    <a:pt x="598" y="2071"/>
                  </a:lnTo>
                  <a:lnTo>
                    <a:pt x="610" y="2083"/>
                  </a:lnTo>
                  <a:lnTo>
                    <a:pt x="616" y="2089"/>
                  </a:lnTo>
                  <a:lnTo>
                    <a:pt x="622" y="2089"/>
                  </a:lnTo>
                  <a:lnTo>
                    <a:pt x="622" y="2083"/>
                  </a:lnTo>
                  <a:lnTo>
                    <a:pt x="622" y="2071"/>
                  </a:lnTo>
                  <a:lnTo>
                    <a:pt x="628" y="2065"/>
                  </a:lnTo>
                  <a:lnTo>
                    <a:pt x="634" y="2071"/>
                  </a:lnTo>
                  <a:lnTo>
                    <a:pt x="640" y="2089"/>
                  </a:lnTo>
                  <a:lnTo>
                    <a:pt x="658" y="2083"/>
                  </a:lnTo>
                  <a:lnTo>
                    <a:pt x="676" y="2089"/>
                  </a:lnTo>
                  <a:lnTo>
                    <a:pt x="700" y="2089"/>
                  </a:lnTo>
                  <a:lnTo>
                    <a:pt x="724" y="2089"/>
                  </a:lnTo>
                  <a:lnTo>
                    <a:pt x="736" y="2089"/>
                  </a:lnTo>
                  <a:lnTo>
                    <a:pt x="748" y="2095"/>
                  </a:lnTo>
                  <a:lnTo>
                    <a:pt x="766" y="2089"/>
                  </a:lnTo>
                  <a:lnTo>
                    <a:pt x="772" y="2071"/>
                  </a:lnTo>
                  <a:lnTo>
                    <a:pt x="790" y="2077"/>
                  </a:lnTo>
                  <a:lnTo>
                    <a:pt x="796" y="2095"/>
                  </a:lnTo>
                  <a:lnTo>
                    <a:pt x="802" y="2131"/>
                  </a:lnTo>
                  <a:lnTo>
                    <a:pt x="784" y="2125"/>
                  </a:lnTo>
                  <a:lnTo>
                    <a:pt x="766" y="2125"/>
                  </a:lnTo>
                  <a:lnTo>
                    <a:pt x="730" y="2137"/>
                  </a:lnTo>
                  <a:lnTo>
                    <a:pt x="736" y="2143"/>
                  </a:lnTo>
                  <a:lnTo>
                    <a:pt x="754" y="2143"/>
                  </a:lnTo>
                  <a:lnTo>
                    <a:pt x="766" y="2149"/>
                  </a:lnTo>
                  <a:lnTo>
                    <a:pt x="772" y="2149"/>
                  </a:lnTo>
                  <a:lnTo>
                    <a:pt x="772" y="2155"/>
                  </a:lnTo>
                  <a:lnTo>
                    <a:pt x="766" y="2155"/>
                  </a:lnTo>
                  <a:lnTo>
                    <a:pt x="760" y="2149"/>
                  </a:lnTo>
                  <a:lnTo>
                    <a:pt x="748" y="2155"/>
                  </a:lnTo>
                  <a:lnTo>
                    <a:pt x="736" y="2161"/>
                  </a:lnTo>
                  <a:lnTo>
                    <a:pt x="718" y="2166"/>
                  </a:lnTo>
                  <a:lnTo>
                    <a:pt x="700" y="2172"/>
                  </a:lnTo>
                  <a:lnTo>
                    <a:pt x="724" y="2178"/>
                  </a:lnTo>
                  <a:lnTo>
                    <a:pt x="748" y="2178"/>
                  </a:lnTo>
                  <a:lnTo>
                    <a:pt x="766" y="2184"/>
                  </a:lnTo>
                  <a:lnTo>
                    <a:pt x="790" y="2190"/>
                  </a:lnTo>
                  <a:lnTo>
                    <a:pt x="790" y="2172"/>
                  </a:lnTo>
                  <a:lnTo>
                    <a:pt x="790" y="2166"/>
                  </a:lnTo>
                  <a:lnTo>
                    <a:pt x="796" y="2178"/>
                  </a:lnTo>
                  <a:lnTo>
                    <a:pt x="790" y="2190"/>
                  </a:lnTo>
                  <a:lnTo>
                    <a:pt x="790" y="2196"/>
                  </a:lnTo>
                  <a:lnTo>
                    <a:pt x="802" y="2220"/>
                  </a:lnTo>
                  <a:lnTo>
                    <a:pt x="808" y="2244"/>
                  </a:lnTo>
                  <a:lnTo>
                    <a:pt x="814" y="2232"/>
                  </a:lnTo>
                  <a:lnTo>
                    <a:pt x="826" y="2232"/>
                  </a:lnTo>
                  <a:lnTo>
                    <a:pt x="856" y="2232"/>
                  </a:lnTo>
                  <a:lnTo>
                    <a:pt x="868" y="2256"/>
                  </a:lnTo>
                  <a:lnTo>
                    <a:pt x="874" y="2268"/>
                  </a:lnTo>
                  <a:lnTo>
                    <a:pt x="874" y="2286"/>
                  </a:lnTo>
                  <a:lnTo>
                    <a:pt x="826" y="2304"/>
                  </a:lnTo>
                  <a:lnTo>
                    <a:pt x="796" y="2310"/>
                  </a:lnTo>
                  <a:lnTo>
                    <a:pt x="766" y="2310"/>
                  </a:lnTo>
                  <a:lnTo>
                    <a:pt x="772" y="2298"/>
                  </a:lnTo>
                  <a:lnTo>
                    <a:pt x="772" y="2286"/>
                  </a:lnTo>
                  <a:lnTo>
                    <a:pt x="766" y="2280"/>
                  </a:lnTo>
                  <a:lnTo>
                    <a:pt x="760" y="2274"/>
                  </a:lnTo>
                  <a:lnTo>
                    <a:pt x="754" y="2274"/>
                  </a:lnTo>
                  <a:lnTo>
                    <a:pt x="748" y="2262"/>
                  </a:lnTo>
                  <a:lnTo>
                    <a:pt x="736" y="2268"/>
                  </a:lnTo>
                  <a:lnTo>
                    <a:pt x="724" y="2280"/>
                  </a:lnTo>
                  <a:lnTo>
                    <a:pt x="712" y="2280"/>
                  </a:lnTo>
                  <a:lnTo>
                    <a:pt x="700" y="2280"/>
                  </a:lnTo>
                  <a:lnTo>
                    <a:pt x="706" y="2274"/>
                  </a:lnTo>
                  <a:lnTo>
                    <a:pt x="712" y="2268"/>
                  </a:lnTo>
                  <a:lnTo>
                    <a:pt x="718" y="2268"/>
                  </a:lnTo>
                  <a:lnTo>
                    <a:pt x="718" y="2262"/>
                  </a:lnTo>
                  <a:lnTo>
                    <a:pt x="706" y="2256"/>
                  </a:lnTo>
                  <a:lnTo>
                    <a:pt x="700" y="2256"/>
                  </a:lnTo>
                  <a:lnTo>
                    <a:pt x="676" y="2262"/>
                  </a:lnTo>
                  <a:lnTo>
                    <a:pt x="646" y="2286"/>
                  </a:lnTo>
                  <a:lnTo>
                    <a:pt x="652" y="2286"/>
                  </a:lnTo>
                  <a:lnTo>
                    <a:pt x="664" y="2286"/>
                  </a:lnTo>
                  <a:lnTo>
                    <a:pt x="658" y="2292"/>
                  </a:lnTo>
                  <a:lnTo>
                    <a:pt x="664" y="2298"/>
                  </a:lnTo>
                  <a:lnTo>
                    <a:pt x="670" y="2298"/>
                  </a:lnTo>
                  <a:lnTo>
                    <a:pt x="676" y="2304"/>
                  </a:lnTo>
                  <a:lnTo>
                    <a:pt x="682" y="2304"/>
                  </a:lnTo>
                  <a:lnTo>
                    <a:pt x="682" y="2298"/>
                  </a:lnTo>
                  <a:lnTo>
                    <a:pt x="688" y="2292"/>
                  </a:lnTo>
                  <a:lnTo>
                    <a:pt x="694" y="2298"/>
                  </a:lnTo>
                  <a:lnTo>
                    <a:pt x="682" y="2310"/>
                  </a:lnTo>
                  <a:lnTo>
                    <a:pt x="700" y="2322"/>
                  </a:lnTo>
                  <a:lnTo>
                    <a:pt x="724" y="2322"/>
                  </a:lnTo>
                  <a:lnTo>
                    <a:pt x="748" y="2322"/>
                  </a:lnTo>
                  <a:lnTo>
                    <a:pt x="760" y="2316"/>
                  </a:lnTo>
                  <a:lnTo>
                    <a:pt x="760" y="2322"/>
                  </a:lnTo>
                  <a:lnTo>
                    <a:pt x="754" y="2328"/>
                  </a:lnTo>
                  <a:lnTo>
                    <a:pt x="736" y="2328"/>
                  </a:lnTo>
                  <a:lnTo>
                    <a:pt x="682" y="2328"/>
                  </a:lnTo>
                  <a:lnTo>
                    <a:pt x="664" y="2334"/>
                  </a:lnTo>
                  <a:lnTo>
                    <a:pt x="658" y="2340"/>
                  </a:lnTo>
                  <a:lnTo>
                    <a:pt x="646" y="2334"/>
                  </a:lnTo>
                  <a:lnTo>
                    <a:pt x="646" y="2346"/>
                  </a:lnTo>
                  <a:lnTo>
                    <a:pt x="652" y="2358"/>
                  </a:lnTo>
                  <a:lnTo>
                    <a:pt x="658" y="2370"/>
                  </a:lnTo>
                  <a:lnTo>
                    <a:pt x="664" y="2370"/>
                  </a:lnTo>
                  <a:lnTo>
                    <a:pt x="688" y="2376"/>
                  </a:lnTo>
                  <a:lnTo>
                    <a:pt x="718" y="2376"/>
                  </a:lnTo>
                  <a:lnTo>
                    <a:pt x="724" y="2370"/>
                  </a:lnTo>
                  <a:lnTo>
                    <a:pt x="730" y="2358"/>
                  </a:lnTo>
                  <a:lnTo>
                    <a:pt x="760" y="2358"/>
                  </a:lnTo>
                  <a:lnTo>
                    <a:pt x="772" y="2388"/>
                  </a:lnTo>
                  <a:lnTo>
                    <a:pt x="772" y="2406"/>
                  </a:lnTo>
                  <a:lnTo>
                    <a:pt x="766" y="2418"/>
                  </a:lnTo>
                  <a:lnTo>
                    <a:pt x="730" y="2418"/>
                  </a:lnTo>
                  <a:lnTo>
                    <a:pt x="730" y="2406"/>
                  </a:lnTo>
                  <a:lnTo>
                    <a:pt x="724" y="2400"/>
                  </a:lnTo>
                  <a:lnTo>
                    <a:pt x="640" y="2406"/>
                  </a:lnTo>
                  <a:lnTo>
                    <a:pt x="545" y="2406"/>
                  </a:lnTo>
                  <a:lnTo>
                    <a:pt x="539" y="2412"/>
                  </a:lnTo>
                  <a:lnTo>
                    <a:pt x="539" y="2424"/>
                  </a:lnTo>
                  <a:lnTo>
                    <a:pt x="503" y="2424"/>
                  </a:lnTo>
                  <a:lnTo>
                    <a:pt x="497" y="2406"/>
                  </a:lnTo>
                  <a:lnTo>
                    <a:pt x="497" y="2382"/>
                  </a:lnTo>
                  <a:lnTo>
                    <a:pt x="503" y="2370"/>
                  </a:lnTo>
                  <a:lnTo>
                    <a:pt x="509" y="2364"/>
                  </a:lnTo>
                  <a:lnTo>
                    <a:pt x="521" y="2358"/>
                  </a:lnTo>
                  <a:lnTo>
                    <a:pt x="533" y="2358"/>
                  </a:lnTo>
                  <a:lnTo>
                    <a:pt x="539" y="2370"/>
                  </a:lnTo>
                  <a:lnTo>
                    <a:pt x="539" y="2382"/>
                  </a:lnTo>
                  <a:lnTo>
                    <a:pt x="569" y="2382"/>
                  </a:lnTo>
                  <a:lnTo>
                    <a:pt x="598" y="2376"/>
                  </a:lnTo>
                  <a:lnTo>
                    <a:pt x="604" y="2370"/>
                  </a:lnTo>
                  <a:lnTo>
                    <a:pt x="610" y="2358"/>
                  </a:lnTo>
                  <a:lnTo>
                    <a:pt x="616" y="2352"/>
                  </a:lnTo>
                  <a:lnTo>
                    <a:pt x="616" y="2334"/>
                  </a:lnTo>
                  <a:lnTo>
                    <a:pt x="610" y="2334"/>
                  </a:lnTo>
                  <a:lnTo>
                    <a:pt x="604" y="2334"/>
                  </a:lnTo>
                  <a:lnTo>
                    <a:pt x="604" y="2346"/>
                  </a:lnTo>
                  <a:lnTo>
                    <a:pt x="592" y="2334"/>
                  </a:lnTo>
                  <a:lnTo>
                    <a:pt x="587" y="2316"/>
                  </a:lnTo>
                  <a:lnTo>
                    <a:pt x="587" y="2304"/>
                  </a:lnTo>
                  <a:lnTo>
                    <a:pt x="587" y="2298"/>
                  </a:lnTo>
                  <a:lnTo>
                    <a:pt x="581" y="2298"/>
                  </a:lnTo>
                  <a:lnTo>
                    <a:pt x="592" y="2292"/>
                  </a:lnTo>
                  <a:lnTo>
                    <a:pt x="610" y="2286"/>
                  </a:lnTo>
                  <a:lnTo>
                    <a:pt x="622" y="2286"/>
                  </a:lnTo>
                  <a:lnTo>
                    <a:pt x="628" y="2292"/>
                  </a:lnTo>
                  <a:lnTo>
                    <a:pt x="634" y="2304"/>
                  </a:lnTo>
                  <a:lnTo>
                    <a:pt x="640" y="2298"/>
                  </a:lnTo>
                  <a:lnTo>
                    <a:pt x="646" y="2286"/>
                  </a:lnTo>
                  <a:lnTo>
                    <a:pt x="646" y="2274"/>
                  </a:lnTo>
                  <a:lnTo>
                    <a:pt x="652" y="2268"/>
                  </a:lnTo>
                  <a:lnTo>
                    <a:pt x="640" y="2262"/>
                  </a:lnTo>
                  <a:lnTo>
                    <a:pt x="628" y="2262"/>
                  </a:lnTo>
                  <a:lnTo>
                    <a:pt x="598" y="2274"/>
                  </a:lnTo>
                  <a:lnTo>
                    <a:pt x="592" y="2274"/>
                  </a:lnTo>
                  <a:lnTo>
                    <a:pt x="587" y="2268"/>
                  </a:lnTo>
                  <a:lnTo>
                    <a:pt x="587" y="2256"/>
                  </a:lnTo>
                  <a:lnTo>
                    <a:pt x="575" y="2262"/>
                  </a:lnTo>
                  <a:lnTo>
                    <a:pt x="563" y="2262"/>
                  </a:lnTo>
                  <a:lnTo>
                    <a:pt x="539" y="2256"/>
                  </a:lnTo>
                  <a:lnTo>
                    <a:pt x="539" y="2262"/>
                  </a:lnTo>
                  <a:lnTo>
                    <a:pt x="533" y="2268"/>
                  </a:lnTo>
                  <a:lnTo>
                    <a:pt x="533" y="2274"/>
                  </a:lnTo>
                  <a:lnTo>
                    <a:pt x="533" y="2280"/>
                  </a:lnTo>
                  <a:lnTo>
                    <a:pt x="503" y="2280"/>
                  </a:lnTo>
                  <a:lnTo>
                    <a:pt x="497" y="2286"/>
                  </a:lnTo>
                  <a:lnTo>
                    <a:pt x="497" y="2292"/>
                  </a:lnTo>
                  <a:lnTo>
                    <a:pt x="479" y="2292"/>
                  </a:lnTo>
                  <a:lnTo>
                    <a:pt x="461" y="2286"/>
                  </a:lnTo>
                  <a:lnTo>
                    <a:pt x="425" y="2268"/>
                  </a:lnTo>
                  <a:lnTo>
                    <a:pt x="437" y="2238"/>
                  </a:lnTo>
                  <a:lnTo>
                    <a:pt x="437" y="2208"/>
                  </a:lnTo>
                  <a:lnTo>
                    <a:pt x="437" y="2190"/>
                  </a:lnTo>
                  <a:lnTo>
                    <a:pt x="431" y="2178"/>
                  </a:lnTo>
                  <a:lnTo>
                    <a:pt x="437" y="2172"/>
                  </a:lnTo>
                  <a:lnTo>
                    <a:pt x="443" y="2166"/>
                  </a:lnTo>
                  <a:lnTo>
                    <a:pt x="449" y="2149"/>
                  </a:lnTo>
                  <a:lnTo>
                    <a:pt x="455" y="2131"/>
                  </a:lnTo>
                  <a:lnTo>
                    <a:pt x="461" y="2125"/>
                  </a:lnTo>
                  <a:lnTo>
                    <a:pt x="467" y="2125"/>
                  </a:lnTo>
                  <a:lnTo>
                    <a:pt x="479" y="2131"/>
                  </a:lnTo>
                  <a:lnTo>
                    <a:pt x="479" y="2113"/>
                  </a:lnTo>
                  <a:lnTo>
                    <a:pt x="473" y="2095"/>
                  </a:lnTo>
                  <a:lnTo>
                    <a:pt x="455" y="2071"/>
                  </a:lnTo>
                  <a:lnTo>
                    <a:pt x="431" y="2047"/>
                  </a:lnTo>
                  <a:lnTo>
                    <a:pt x="419" y="2023"/>
                  </a:lnTo>
                  <a:lnTo>
                    <a:pt x="431" y="2011"/>
                  </a:lnTo>
                  <a:lnTo>
                    <a:pt x="437" y="2005"/>
                  </a:lnTo>
                  <a:lnTo>
                    <a:pt x="443" y="1993"/>
                  </a:lnTo>
                  <a:lnTo>
                    <a:pt x="419" y="1975"/>
                  </a:lnTo>
                  <a:lnTo>
                    <a:pt x="401" y="1957"/>
                  </a:lnTo>
                  <a:lnTo>
                    <a:pt x="419" y="1909"/>
                  </a:lnTo>
                  <a:lnTo>
                    <a:pt x="437" y="1867"/>
                  </a:lnTo>
                  <a:lnTo>
                    <a:pt x="431" y="1861"/>
                  </a:lnTo>
                  <a:lnTo>
                    <a:pt x="425" y="1855"/>
                  </a:lnTo>
                  <a:lnTo>
                    <a:pt x="425" y="1837"/>
                  </a:lnTo>
                  <a:lnTo>
                    <a:pt x="419" y="1825"/>
                  </a:lnTo>
                  <a:lnTo>
                    <a:pt x="413" y="1825"/>
                  </a:lnTo>
                  <a:lnTo>
                    <a:pt x="407" y="1825"/>
                  </a:lnTo>
                  <a:lnTo>
                    <a:pt x="413" y="1819"/>
                  </a:lnTo>
                  <a:lnTo>
                    <a:pt x="425" y="1807"/>
                  </a:lnTo>
                  <a:lnTo>
                    <a:pt x="431" y="1777"/>
                  </a:lnTo>
                  <a:lnTo>
                    <a:pt x="425" y="1760"/>
                  </a:lnTo>
                  <a:lnTo>
                    <a:pt x="425" y="1748"/>
                  </a:lnTo>
                  <a:lnTo>
                    <a:pt x="431" y="1712"/>
                  </a:lnTo>
                  <a:lnTo>
                    <a:pt x="455" y="1652"/>
                  </a:lnTo>
                  <a:lnTo>
                    <a:pt x="335" y="1622"/>
                  </a:lnTo>
                  <a:lnTo>
                    <a:pt x="257" y="1598"/>
                  </a:lnTo>
                  <a:lnTo>
                    <a:pt x="215" y="1586"/>
                  </a:lnTo>
                  <a:lnTo>
                    <a:pt x="209" y="1580"/>
                  </a:lnTo>
                  <a:lnTo>
                    <a:pt x="204" y="1568"/>
                  </a:lnTo>
                  <a:lnTo>
                    <a:pt x="192" y="1568"/>
                  </a:lnTo>
                  <a:lnTo>
                    <a:pt x="180" y="1562"/>
                  </a:lnTo>
                  <a:lnTo>
                    <a:pt x="168" y="1550"/>
                  </a:lnTo>
                  <a:lnTo>
                    <a:pt x="156" y="1538"/>
                  </a:lnTo>
                  <a:lnTo>
                    <a:pt x="144" y="1526"/>
                  </a:lnTo>
                  <a:lnTo>
                    <a:pt x="132" y="1514"/>
                  </a:lnTo>
                  <a:lnTo>
                    <a:pt x="102" y="1508"/>
                  </a:lnTo>
                  <a:lnTo>
                    <a:pt x="90" y="1496"/>
                  </a:lnTo>
                  <a:lnTo>
                    <a:pt x="78" y="1490"/>
                  </a:lnTo>
                  <a:lnTo>
                    <a:pt x="72" y="1418"/>
                  </a:lnTo>
                  <a:lnTo>
                    <a:pt x="66" y="1359"/>
                  </a:lnTo>
                  <a:lnTo>
                    <a:pt x="42" y="1239"/>
                  </a:lnTo>
                  <a:lnTo>
                    <a:pt x="42" y="1233"/>
                  </a:lnTo>
                  <a:lnTo>
                    <a:pt x="42" y="1239"/>
                  </a:lnTo>
                  <a:lnTo>
                    <a:pt x="48" y="1257"/>
                  </a:lnTo>
                  <a:lnTo>
                    <a:pt x="66" y="1245"/>
                  </a:lnTo>
                  <a:lnTo>
                    <a:pt x="60" y="1239"/>
                  </a:lnTo>
                  <a:lnTo>
                    <a:pt x="54" y="1233"/>
                  </a:lnTo>
                  <a:lnTo>
                    <a:pt x="48" y="1227"/>
                  </a:lnTo>
                  <a:lnTo>
                    <a:pt x="48" y="1221"/>
                  </a:lnTo>
                  <a:lnTo>
                    <a:pt x="54" y="1215"/>
                  </a:lnTo>
                  <a:lnTo>
                    <a:pt x="60" y="1221"/>
                  </a:lnTo>
                  <a:lnTo>
                    <a:pt x="78" y="1227"/>
                  </a:lnTo>
                  <a:lnTo>
                    <a:pt x="102" y="1227"/>
                  </a:lnTo>
                  <a:lnTo>
                    <a:pt x="120" y="1227"/>
                  </a:lnTo>
                  <a:lnTo>
                    <a:pt x="156" y="1209"/>
                  </a:lnTo>
                  <a:lnTo>
                    <a:pt x="198" y="1203"/>
                  </a:lnTo>
                  <a:lnTo>
                    <a:pt x="245" y="1191"/>
                  </a:lnTo>
                  <a:lnTo>
                    <a:pt x="335" y="1173"/>
                  </a:lnTo>
                  <a:lnTo>
                    <a:pt x="365" y="1167"/>
                  </a:lnTo>
                  <a:lnTo>
                    <a:pt x="383" y="1167"/>
                  </a:lnTo>
                  <a:lnTo>
                    <a:pt x="401" y="1161"/>
                  </a:lnTo>
                  <a:lnTo>
                    <a:pt x="389" y="1155"/>
                  </a:lnTo>
                  <a:lnTo>
                    <a:pt x="377" y="1143"/>
                  </a:lnTo>
                  <a:lnTo>
                    <a:pt x="365" y="1137"/>
                  </a:lnTo>
                  <a:lnTo>
                    <a:pt x="359" y="1137"/>
                  </a:lnTo>
                  <a:lnTo>
                    <a:pt x="353" y="1131"/>
                  </a:lnTo>
                  <a:lnTo>
                    <a:pt x="353" y="1125"/>
                  </a:lnTo>
                  <a:lnTo>
                    <a:pt x="353" y="1119"/>
                  </a:lnTo>
                  <a:lnTo>
                    <a:pt x="341" y="1119"/>
                  </a:lnTo>
                  <a:lnTo>
                    <a:pt x="347" y="1113"/>
                  </a:lnTo>
                  <a:lnTo>
                    <a:pt x="359" y="1113"/>
                  </a:lnTo>
                  <a:lnTo>
                    <a:pt x="347" y="1041"/>
                  </a:lnTo>
                  <a:lnTo>
                    <a:pt x="347" y="1005"/>
                  </a:lnTo>
                  <a:lnTo>
                    <a:pt x="353" y="970"/>
                  </a:lnTo>
                  <a:lnTo>
                    <a:pt x="353" y="964"/>
                  </a:lnTo>
                  <a:lnTo>
                    <a:pt x="359" y="970"/>
                  </a:lnTo>
                  <a:lnTo>
                    <a:pt x="353" y="1017"/>
                  </a:lnTo>
                  <a:lnTo>
                    <a:pt x="365" y="1059"/>
                  </a:lnTo>
                  <a:lnTo>
                    <a:pt x="389" y="1143"/>
                  </a:lnTo>
                  <a:lnTo>
                    <a:pt x="389" y="1119"/>
                  </a:lnTo>
                  <a:lnTo>
                    <a:pt x="389" y="1095"/>
                  </a:lnTo>
                  <a:lnTo>
                    <a:pt x="383" y="1065"/>
                  </a:lnTo>
                  <a:lnTo>
                    <a:pt x="383" y="1029"/>
                  </a:lnTo>
                  <a:lnTo>
                    <a:pt x="395" y="1035"/>
                  </a:lnTo>
                  <a:lnTo>
                    <a:pt x="401" y="1041"/>
                  </a:lnTo>
                  <a:lnTo>
                    <a:pt x="413" y="1065"/>
                  </a:lnTo>
                  <a:lnTo>
                    <a:pt x="419" y="1053"/>
                  </a:lnTo>
                  <a:lnTo>
                    <a:pt x="419" y="1041"/>
                  </a:lnTo>
                  <a:lnTo>
                    <a:pt x="425" y="1029"/>
                  </a:lnTo>
                  <a:lnTo>
                    <a:pt x="431" y="1023"/>
                  </a:lnTo>
                  <a:lnTo>
                    <a:pt x="437" y="1023"/>
                  </a:lnTo>
                  <a:lnTo>
                    <a:pt x="437" y="993"/>
                  </a:lnTo>
                  <a:lnTo>
                    <a:pt x="449" y="1005"/>
                  </a:lnTo>
                  <a:lnTo>
                    <a:pt x="461" y="1017"/>
                  </a:lnTo>
                  <a:lnTo>
                    <a:pt x="473" y="1053"/>
                  </a:lnTo>
                  <a:lnTo>
                    <a:pt x="473" y="1041"/>
                  </a:lnTo>
                  <a:lnTo>
                    <a:pt x="473" y="1029"/>
                  </a:lnTo>
                  <a:lnTo>
                    <a:pt x="467" y="1011"/>
                  </a:lnTo>
                  <a:lnTo>
                    <a:pt x="473" y="993"/>
                  </a:lnTo>
                  <a:lnTo>
                    <a:pt x="485" y="976"/>
                  </a:lnTo>
                  <a:lnTo>
                    <a:pt x="497" y="970"/>
                  </a:lnTo>
                  <a:lnTo>
                    <a:pt x="509" y="964"/>
                  </a:lnTo>
                  <a:lnTo>
                    <a:pt x="521" y="952"/>
                  </a:lnTo>
                  <a:lnTo>
                    <a:pt x="533" y="952"/>
                  </a:lnTo>
                  <a:lnTo>
                    <a:pt x="545" y="958"/>
                  </a:lnTo>
                  <a:lnTo>
                    <a:pt x="557" y="934"/>
                  </a:lnTo>
                  <a:lnTo>
                    <a:pt x="557" y="916"/>
                  </a:lnTo>
                  <a:lnTo>
                    <a:pt x="557" y="904"/>
                  </a:lnTo>
                  <a:lnTo>
                    <a:pt x="569" y="916"/>
                  </a:lnTo>
                  <a:lnTo>
                    <a:pt x="575" y="934"/>
                  </a:lnTo>
                  <a:lnTo>
                    <a:pt x="581" y="940"/>
                  </a:lnTo>
                  <a:lnTo>
                    <a:pt x="592" y="946"/>
                  </a:lnTo>
                  <a:lnTo>
                    <a:pt x="598" y="958"/>
                  </a:lnTo>
                  <a:lnTo>
                    <a:pt x="604" y="964"/>
                  </a:lnTo>
                  <a:lnTo>
                    <a:pt x="610" y="958"/>
                  </a:lnTo>
                  <a:lnTo>
                    <a:pt x="604" y="952"/>
                  </a:lnTo>
                  <a:lnTo>
                    <a:pt x="592" y="946"/>
                  </a:lnTo>
                  <a:lnTo>
                    <a:pt x="587" y="916"/>
                  </a:lnTo>
                  <a:lnTo>
                    <a:pt x="575" y="874"/>
                  </a:lnTo>
                  <a:lnTo>
                    <a:pt x="557" y="832"/>
                  </a:lnTo>
                  <a:lnTo>
                    <a:pt x="551" y="808"/>
                  </a:lnTo>
                  <a:lnTo>
                    <a:pt x="533" y="790"/>
                  </a:lnTo>
                  <a:lnTo>
                    <a:pt x="527" y="796"/>
                  </a:lnTo>
                  <a:lnTo>
                    <a:pt x="527" y="808"/>
                  </a:lnTo>
                  <a:lnTo>
                    <a:pt x="533" y="826"/>
                  </a:lnTo>
                  <a:lnTo>
                    <a:pt x="545" y="850"/>
                  </a:lnTo>
                  <a:lnTo>
                    <a:pt x="545" y="862"/>
                  </a:lnTo>
                  <a:lnTo>
                    <a:pt x="545" y="874"/>
                  </a:lnTo>
                  <a:lnTo>
                    <a:pt x="533" y="862"/>
                  </a:lnTo>
                  <a:lnTo>
                    <a:pt x="521" y="850"/>
                  </a:lnTo>
                  <a:lnTo>
                    <a:pt x="515" y="832"/>
                  </a:lnTo>
                  <a:lnTo>
                    <a:pt x="503" y="820"/>
                  </a:lnTo>
                  <a:lnTo>
                    <a:pt x="503" y="808"/>
                  </a:lnTo>
                  <a:lnTo>
                    <a:pt x="509" y="796"/>
                  </a:lnTo>
                  <a:lnTo>
                    <a:pt x="533" y="784"/>
                  </a:lnTo>
                  <a:lnTo>
                    <a:pt x="539" y="760"/>
                  </a:lnTo>
                  <a:lnTo>
                    <a:pt x="551" y="742"/>
                  </a:lnTo>
                  <a:lnTo>
                    <a:pt x="563" y="736"/>
                  </a:lnTo>
                  <a:lnTo>
                    <a:pt x="563" y="730"/>
                  </a:lnTo>
                  <a:lnTo>
                    <a:pt x="569" y="730"/>
                  </a:lnTo>
                  <a:lnTo>
                    <a:pt x="569" y="736"/>
                  </a:lnTo>
                  <a:lnTo>
                    <a:pt x="563" y="748"/>
                  </a:lnTo>
                  <a:lnTo>
                    <a:pt x="575" y="748"/>
                  </a:lnTo>
                  <a:lnTo>
                    <a:pt x="581" y="742"/>
                  </a:lnTo>
                  <a:lnTo>
                    <a:pt x="587" y="742"/>
                  </a:lnTo>
                  <a:lnTo>
                    <a:pt x="598" y="742"/>
                  </a:lnTo>
                  <a:lnTo>
                    <a:pt x="587" y="724"/>
                  </a:lnTo>
                  <a:lnTo>
                    <a:pt x="575" y="718"/>
                  </a:lnTo>
                  <a:lnTo>
                    <a:pt x="533" y="700"/>
                  </a:lnTo>
                  <a:lnTo>
                    <a:pt x="521" y="736"/>
                  </a:lnTo>
                  <a:lnTo>
                    <a:pt x="515" y="778"/>
                  </a:lnTo>
                  <a:lnTo>
                    <a:pt x="509" y="772"/>
                  </a:lnTo>
                  <a:lnTo>
                    <a:pt x="503" y="772"/>
                  </a:lnTo>
                  <a:lnTo>
                    <a:pt x="497" y="784"/>
                  </a:lnTo>
                  <a:lnTo>
                    <a:pt x="491" y="796"/>
                  </a:lnTo>
                  <a:lnTo>
                    <a:pt x="491" y="802"/>
                  </a:lnTo>
                  <a:lnTo>
                    <a:pt x="479" y="802"/>
                  </a:lnTo>
                  <a:lnTo>
                    <a:pt x="479" y="826"/>
                  </a:lnTo>
                  <a:lnTo>
                    <a:pt x="479" y="844"/>
                  </a:lnTo>
                  <a:lnTo>
                    <a:pt x="467" y="838"/>
                  </a:lnTo>
                  <a:lnTo>
                    <a:pt x="467" y="832"/>
                  </a:lnTo>
                  <a:lnTo>
                    <a:pt x="467" y="826"/>
                  </a:lnTo>
                  <a:lnTo>
                    <a:pt x="467" y="814"/>
                  </a:lnTo>
                  <a:lnTo>
                    <a:pt x="455" y="820"/>
                  </a:lnTo>
                  <a:lnTo>
                    <a:pt x="455" y="832"/>
                  </a:lnTo>
                  <a:lnTo>
                    <a:pt x="449" y="838"/>
                  </a:lnTo>
                  <a:lnTo>
                    <a:pt x="437" y="832"/>
                  </a:lnTo>
                  <a:lnTo>
                    <a:pt x="443" y="844"/>
                  </a:lnTo>
                  <a:lnTo>
                    <a:pt x="437" y="850"/>
                  </a:lnTo>
                  <a:lnTo>
                    <a:pt x="425" y="850"/>
                  </a:lnTo>
                  <a:lnTo>
                    <a:pt x="419" y="844"/>
                  </a:lnTo>
                  <a:lnTo>
                    <a:pt x="413" y="838"/>
                  </a:lnTo>
                  <a:lnTo>
                    <a:pt x="401" y="838"/>
                  </a:lnTo>
                  <a:lnTo>
                    <a:pt x="389" y="814"/>
                  </a:lnTo>
                  <a:lnTo>
                    <a:pt x="377" y="802"/>
                  </a:lnTo>
                  <a:lnTo>
                    <a:pt x="341" y="772"/>
                  </a:lnTo>
                  <a:lnTo>
                    <a:pt x="335" y="778"/>
                  </a:lnTo>
                  <a:lnTo>
                    <a:pt x="341" y="784"/>
                  </a:lnTo>
                  <a:lnTo>
                    <a:pt x="353" y="796"/>
                  </a:lnTo>
                  <a:lnTo>
                    <a:pt x="347" y="802"/>
                  </a:lnTo>
                  <a:lnTo>
                    <a:pt x="341" y="796"/>
                  </a:lnTo>
                  <a:lnTo>
                    <a:pt x="335" y="784"/>
                  </a:lnTo>
                  <a:lnTo>
                    <a:pt x="317" y="748"/>
                  </a:lnTo>
                  <a:lnTo>
                    <a:pt x="329" y="748"/>
                  </a:lnTo>
                  <a:lnTo>
                    <a:pt x="341" y="748"/>
                  </a:lnTo>
                  <a:lnTo>
                    <a:pt x="347" y="754"/>
                  </a:lnTo>
                  <a:lnTo>
                    <a:pt x="359" y="760"/>
                  </a:lnTo>
                  <a:lnTo>
                    <a:pt x="359" y="748"/>
                  </a:lnTo>
                  <a:lnTo>
                    <a:pt x="353" y="736"/>
                  </a:lnTo>
                  <a:lnTo>
                    <a:pt x="341" y="736"/>
                  </a:lnTo>
                  <a:lnTo>
                    <a:pt x="323" y="736"/>
                  </a:lnTo>
                  <a:lnTo>
                    <a:pt x="329" y="706"/>
                  </a:lnTo>
                  <a:lnTo>
                    <a:pt x="341" y="688"/>
                  </a:lnTo>
                  <a:lnTo>
                    <a:pt x="287" y="628"/>
                  </a:lnTo>
                  <a:lnTo>
                    <a:pt x="257" y="598"/>
                  </a:lnTo>
                  <a:lnTo>
                    <a:pt x="227" y="575"/>
                  </a:lnTo>
                  <a:lnTo>
                    <a:pt x="227" y="563"/>
                  </a:lnTo>
                  <a:lnTo>
                    <a:pt x="221" y="557"/>
                  </a:lnTo>
                  <a:lnTo>
                    <a:pt x="209" y="539"/>
                  </a:lnTo>
                  <a:lnTo>
                    <a:pt x="209" y="527"/>
                  </a:lnTo>
                  <a:lnTo>
                    <a:pt x="198" y="497"/>
                  </a:lnTo>
                  <a:lnTo>
                    <a:pt x="180" y="473"/>
                  </a:lnTo>
                  <a:lnTo>
                    <a:pt x="150" y="425"/>
                  </a:lnTo>
                  <a:lnTo>
                    <a:pt x="126" y="371"/>
                  </a:lnTo>
                  <a:lnTo>
                    <a:pt x="102" y="317"/>
                  </a:lnTo>
                  <a:lnTo>
                    <a:pt x="66" y="269"/>
                  </a:lnTo>
                  <a:lnTo>
                    <a:pt x="48" y="227"/>
                  </a:lnTo>
                  <a:lnTo>
                    <a:pt x="36" y="186"/>
                  </a:lnTo>
                  <a:lnTo>
                    <a:pt x="24" y="144"/>
                  </a:lnTo>
                  <a:lnTo>
                    <a:pt x="0" y="96"/>
                  </a:lnTo>
                  <a:lnTo>
                    <a:pt x="12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24"/>
                  </a:lnTo>
                  <a:lnTo>
                    <a:pt x="42" y="18"/>
                  </a:lnTo>
                  <a:lnTo>
                    <a:pt x="54" y="6"/>
                  </a:lnTo>
                  <a:lnTo>
                    <a:pt x="66" y="0"/>
                  </a:lnTo>
                  <a:lnTo>
                    <a:pt x="84" y="6"/>
                  </a:lnTo>
                  <a:lnTo>
                    <a:pt x="96" y="12"/>
                  </a:lnTo>
                  <a:lnTo>
                    <a:pt x="120" y="24"/>
                  </a:lnTo>
                  <a:lnTo>
                    <a:pt x="126" y="30"/>
                  </a:lnTo>
                  <a:lnTo>
                    <a:pt x="126" y="42"/>
                  </a:lnTo>
                  <a:lnTo>
                    <a:pt x="138" y="48"/>
                  </a:lnTo>
                  <a:lnTo>
                    <a:pt x="138" y="60"/>
                  </a:lnTo>
                  <a:lnTo>
                    <a:pt x="138" y="72"/>
                  </a:lnTo>
                  <a:lnTo>
                    <a:pt x="144" y="78"/>
                  </a:lnTo>
                  <a:lnTo>
                    <a:pt x="150" y="84"/>
                  </a:lnTo>
                  <a:lnTo>
                    <a:pt x="150" y="114"/>
                  </a:lnTo>
                  <a:lnTo>
                    <a:pt x="150" y="150"/>
                  </a:lnTo>
                  <a:lnTo>
                    <a:pt x="150" y="180"/>
                  </a:lnTo>
                  <a:lnTo>
                    <a:pt x="156" y="209"/>
                  </a:lnTo>
                  <a:lnTo>
                    <a:pt x="186" y="269"/>
                  </a:lnTo>
                  <a:lnTo>
                    <a:pt x="204" y="299"/>
                  </a:lnTo>
                  <a:lnTo>
                    <a:pt x="227" y="323"/>
                  </a:lnTo>
                  <a:lnTo>
                    <a:pt x="239" y="341"/>
                  </a:lnTo>
                  <a:lnTo>
                    <a:pt x="251" y="365"/>
                  </a:lnTo>
                  <a:lnTo>
                    <a:pt x="263" y="389"/>
                  </a:lnTo>
                  <a:lnTo>
                    <a:pt x="275" y="407"/>
                  </a:lnTo>
                  <a:lnTo>
                    <a:pt x="269" y="407"/>
                  </a:lnTo>
                  <a:lnTo>
                    <a:pt x="257" y="395"/>
                  </a:lnTo>
                  <a:lnTo>
                    <a:pt x="245" y="383"/>
                  </a:lnTo>
                  <a:lnTo>
                    <a:pt x="233" y="377"/>
                  </a:lnTo>
                  <a:lnTo>
                    <a:pt x="221" y="347"/>
                  </a:lnTo>
                  <a:lnTo>
                    <a:pt x="209" y="335"/>
                  </a:lnTo>
                  <a:lnTo>
                    <a:pt x="198" y="323"/>
                  </a:lnTo>
                  <a:lnTo>
                    <a:pt x="186" y="329"/>
                  </a:lnTo>
                  <a:lnTo>
                    <a:pt x="186" y="335"/>
                  </a:lnTo>
                  <a:lnTo>
                    <a:pt x="192" y="341"/>
                  </a:lnTo>
                  <a:lnTo>
                    <a:pt x="192" y="353"/>
                  </a:lnTo>
                  <a:lnTo>
                    <a:pt x="204" y="365"/>
                  </a:lnTo>
                  <a:lnTo>
                    <a:pt x="215" y="377"/>
                  </a:lnTo>
                  <a:lnTo>
                    <a:pt x="221" y="389"/>
                  </a:lnTo>
                  <a:lnTo>
                    <a:pt x="239" y="401"/>
                  </a:lnTo>
                  <a:lnTo>
                    <a:pt x="239" y="413"/>
                  </a:lnTo>
                  <a:lnTo>
                    <a:pt x="245" y="419"/>
                  </a:lnTo>
                  <a:lnTo>
                    <a:pt x="251" y="425"/>
                  </a:lnTo>
                  <a:lnTo>
                    <a:pt x="257" y="437"/>
                  </a:lnTo>
                  <a:lnTo>
                    <a:pt x="275" y="455"/>
                  </a:lnTo>
                  <a:lnTo>
                    <a:pt x="299" y="473"/>
                  </a:lnTo>
                  <a:lnTo>
                    <a:pt x="305" y="491"/>
                  </a:lnTo>
                  <a:lnTo>
                    <a:pt x="305" y="503"/>
                  </a:lnTo>
                  <a:lnTo>
                    <a:pt x="311" y="515"/>
                  </a:lnTo>
                  <a:lnTo>
                    <a:pt x="293" y="509"/>
                  </a:lnTo>
                  <a:lnTo>
                    <a:pt x="287" y="497"/>
                  </a:lnTo>
                  <a:lnTo>
                    <a:pt x="275" y="491"/>
                  </a:lnTo>
                  <a:lnTo>
                    <a:pt x="263" y="491"/>
                  </a:lnTo>
                  <a:lnTo>
                    <a:pt x="251" y="497"/>
                  </a:lnTo>
                  <a:lnTo>
                    <a:pt x="251" y="503"/>
                  </a:lnTo>
                  <a:lnTo>
                    <a:pt x="251" y="509"/>
                  </a:lnTo>
                  <a:lnTo>
                    <a:pt x="251" y="521"/>
                  </a:lnTo>
                  <a:lnTo>
                    <a:pt x="275" y="539"/>
                  </a:lnTo>
                  <a:lnTo>
                    <a:pt x="287" y="551"/>
                  </a:lnTo>
                  <a:lnTo>
                    <a:pt x="299" y="563"/>
                  </a:lnTo>
                  <a:lnTo>
                    <a:pt x="347" y="581"/>
                  </a:lnTo>
                  <a:lnTo>
                    <a:pt x="365" y="592"/>
                  </a:lnTo>
                  <a:lnTo>
                    <a:pt x="377" y="610"/>
                  </a:lnTo>
                  <a:lnTo>
                    <a:pt x="389" y="610"/>
                  </a:lnTo>
                  <a:lnTo>
                    <a:pt x="395" y="604"/>
                  </a:lnTo>
                  <a:lnTo>
                    <a:pt x="401" y="598"/>
                  </a:lnTo>
                  <a:lnTo>
                    <a:pt x="413" y="598"/>
                  </a:lnTo>
                  <a:lnTo>
                    <a:pt x="437" y="622"/>
                  </a:lnTo>
                  <a:lnTo>
                    <a:pt x="461" y="640"/>
                  </a:lnTo>
                  <a:lnTo>
                    <a:pt x="515" y="682"/>
                  </a:lnTo>
                  <a:lnTo>
                    <a:pt x="533" y="682"/>
                  </a:lnTo>
                  <a:lnTo>
                    <a:pt x="557" y="688"/>
                  </a:lnTo>
                  <a:lnTo>
                    <a:pt x="587" y="712"/>
                  </a:lnTo>
                  <a:lnTo>
                    <a:pt x="610" y="736"/>
                  </a:lnTo>
                  <a:lnTo>
                    <a:pt x="622" y="742"/>
                  </a:lnTo>
                  <a:lnTo>
                    <a:pt x="640" y="748"/>
                  </a:lnTo>
                  <a:lnTo>
                    <a:pt x="640" y="760"/>
                  </a:lnTo>
                  <a:lnTo>
                    <a:pt x="640" y="772"/>
                  </a:lnTo>
                  <a:lnTo>
                    <a:pt x="652" y="784"/>
                  </a:lnTo>
                  <a:lnTo>
                    <a:pt x="652" y="796"/>
                  </a:lnTo>
                  <a:lnTo>
                    <a:pt x="652" y="814"/>
                  </a:lnTo>
                  <a:lnTo>
                    <a:pt x="658" y="832"/>
                  </a:lnTo>
                  <a:lnTo>
                    <a:pt x="670" y="850"/>
                  </a:lnTo>
                  <a:lnTo>
                    <a:pt x="694" y="874"/>
                  </a:lnTo>
                  <a:lnTo>
                    <a:pt x="694" y="892"/>
                  </a:lnTo>
                  <a:lnTo>
                    <a:pt x="682" y="892"/>
                  </a:lnTo>
                  <a:lnTo>
                    <a:pt x="682" y="886"/>
                  </a:lnTo>
                  <a:lnTo>
                    <a:pt x="682" y="868"/>
                  </a:lnTo>
                  <a:close/>
                  <a:moveTo>
                    <a:pt x="940" y="1831"/>
                  </a:moveTo>
                  <a:lnTo>
                    <a:pt x="940" y="1831"/>
                  </a:lnTo>
                  <a:lnTo>
                    <a:pt x="934" y="1825"/>
                  </a:lnTo>
                  <a:lnTo>
                    <a:pt x="928" y="1825"/>
                  </a:lnTo>
                  <a:lnTo>
                    <a:pt x="940" y="1855"/>
                  </a:lnTo>
                  <a:lnTo>
                    <a:pt x="952" y="1879"/>
                  </a:lnTo>
                  <a:lnTo>
                    <a:pt x="970" y="1903"/>
                  </a:lnTo>
                  <a:lnTo>
                    <a:pt x="999" y="1915"/>
                  </a:lnTo>
                  <a:lnTo>
                    <a:pt x="987" y="1891"/>
                  </a:lnTo>
                  <a:lnTo>
                    <a:pt x="970" y="1873"/>
                  </a:lnTo>
                  <a:lnTo>
                    <a:pt x="952" y="1855"/>
                  </a:lnTo>
                  <a:lnTo>
                    <a:pt x="940" y="1831"/>
                  </a:lnTo>
                  <a:close/>
                  <a:moveTo>
                    <a:pt x="132" y="108"/>
                  </a:moveTo>
                  <a:lnTo>
                    <a:pt x="132" y="108"/>
                  </a:lnTo>
                  <a:lnTo>
                    <a:pt x="126" y="102"/>
                  </a:lnTo>
                  <a:lnTo>
                    <a:pt x="120" y="96"/>
                  </a:lnTo>
                  <a:lnTo>
                    <a:pt x="102" y="96"/>
                  </a:lnTo>
                  <a:lnTo>
                    <a:pt x="102" y="108"/>
                  </a:lnTo>
                  <a:lnTo>
                    <a:pt x="108" y="114"/>
                  </a:lnTo>
                  <a:lnTo>
                    <a:pt x="120" y="114"/>
                  </a:lnTo>
                  <a:lnTo>
                    <a:pt x="132" y="108"/>
                  </a:lnTo>
                  <a:close/>
                  <a:moveTo>
                    <a:pt x="48" y="186"/>
                  </a:moveTo>
                  <a:lnTo>
                    <a:pt x="48" y="186"/>
                  </a:lnTo>
                  <a:lnTo>
                    <a:pt x="60" y="186"/>
                  </a:lnTo>
                  <a:lnTo>
                    <a:pt x="72" y="186"/>
                  </a:lnTo>
                  <a:lnTo>
                    <a:pt x="78" y="174"/>
                  </a:lnTo>
                  <a:lnTo>
                    <a:pt x="78" y="162"/>
                  </a:lnTo>
                  <a:lnTo>
                    <a:pt x="66" y="162"/>
                  </a:lnTo>
                  <a:lnTo>
                    <a:pt x="60" y="168"/>
                  </a:lnTo>
                  <a:lnTo>
                    <a:pt x="54" y="174"/>
                  </a:lnTo>
                  <a:lnTo>
                    <a:pt x="48" y="186"/>
                  </a:lnTo>
                  <a:close/>
                  <a:moveTo>
                    <a:pt x="616" y="904"/>
                  </a:moveTo>
                  <a:lnTo>
                    <a:pt x="616" y="904"/>
                  </a:lnTo>
                  <a:lnTo>
                    <a:pt x="628" y="934"/>
                  </a:lnTo>
                  <a:lnTo>
                    <a:pt x="634" y="946"/>
                  </a:lnTo>
                  <a:lnTo>
                    <a:pt x="640" y="946"/>
                  </a:lnTo>
                  <a:lnTo>
                    <a:pt x="628" y="922"/>
                  </a:lnTo>
                  <a:lnTo>
                    <a:pt x="622" y="886"/>
                  </a:lnTo>
                  <a:lnTo>
                    <a:pt x="616" y="862"/>
                  </a:lnTo>
                  <a:lnTo>
                    <a:pt x="610" y="844"/>
                  </a:lnTo>
                  <a:lnTo>
                    <a:pt x="598" y="838"/>
                  </a:lnTo>
                  <a:lnTo>
                    <a:pt x="604" y="868"/>
                  </a:lnTo>
                  <a:lnTo>
                    <a:pt x="616" y="904"/>
                  </a:lnTo>
                  <a:close/>
                  <a:moveTo>
                    <a:pt x="910" y="910"/>
                  </a:moveTo>
                  <a:lnTo>
                    <a:pt x="910" y="910"/>
                  </a:lnTo>
                  <a:lnTo>
                    <a:pt x="916" y="922"/>
                  </a:lnTo>
                  <a:lnTo>
                    <a:pt x="922" y="928"/>
                  </a:lnTo>
                  <a:lnTo>
                    <a:pt x="928" y="934"/>
                  </a:lnTo>
                  <a:lnTo>
                    <a:pt x="940" y="934"/>
                  </a:lnTo>
                  <a:lnTo>
                    <a:pt x="946" y="916"/>
                  </a:lnTo>
                  <a:lnTo>
                    <a:pt x="946" y="910"/>
                  </a:lnTo>
                  <a:lnTo>
                    <a:pt x="946" y="904"/>
                  </a:lnTo>
                  <a:lnTo>
                    <a:pt x="928" y="904"/>
                  </a:lnTo>
                  <a:lnTo>
                    <a:pt x="910" y="910"/>
                  </a:lnTo>
                  <a:close/>
                  <a:moveTo>
                    <a:pt x="473" y="1819"/>
                  </a:moveTo>
                  <a:lnTo>
                    <a:pt x="473" y="1819"/>
                  </a:lnTo>
                  <a:lnTo>
                    <a:pt x="461" y="1837"/>
                  </a:lnTo>
                  <a:lnTo>
                    <a:pt x="455" y="1849"/>
                  </a:lnTo>
                  <a:lnTo>
                    <a:pt x="461" y="1855"/>
                  </a:lnTo>
                  <a:lnTo>
                    <a:pt x="473" y="1837"/>
                  </a:lnTo>
                  <a:lnTo>
                    <a:pt x="503" y="1849"/>
                  </a:lnTo>
                  <a:lnTo>
                    <a:pt x="527" y="1855"/>
                  </a:lnTo>
                  <a:lnTo>
                    <a:pt x="539" y="1849"/>
                  </a:lnTo>
                  <a:lnTo>
                    <a:pt x="545" y="1843"/>
                  </a:lnTo>
                  <a:lnTo>
                    <a:pt x="527" y="1837"/>
                  </a:lnTo>
                  <a:lnTo>
                    <a:pt x="515" y="1825"/>
                  </a:lnTo>
                  <a:lnTo>
                    <a:pt x="497" y="1819"/>
                  </a:lnTo>
                  <a:lnTo>
                    <a:pt x="473" y="1819"/>
                  </a:lnTo>
                  <a:close/>
                  <a:moveTo>
                    <a:pt x="670" y="1915"/>
                  </a:moveTo>
                  <a:lnTo>
                    <a:pt x="670" y="1915"/>
                  </a:lnTo>
                  <a:lnTo>
                    <a:pt x="640" y="1915"/>
                  </a:lnTo>
                  <a:lnTo>
                    <a:pt x="628" y="1909"/>
                  </a:lnTo>
                  <a:lnTo>
                    <a:pt x="622" y="1897"/>
                  </a:lnTo>
                  <a:lnTo>
                    <a:pt x="634" y="1891"/>
                  </a:lnTo>
                  <a:lnTo>
                    <a:pt x="646" y="1885"/>
                  </a:lnTo>
                  <a:lnTo>
                    <a:pt x="658" y="1873"/>
                  </a:lnTo>
                  <a:lnTo>
                    <a:pt x="670" y="1873"/>
                  </a:lnTo>
                  <a:lnTo>
                    <a:pt x="640" y="1855"/>
                  </a:lnTo>
                  <a:lnTo>
                    <a:pt x="616" y="1867"/>
                  </a:lnTo>
                  <a:lnTo>
                    <a:pt x="598" y="1879"/>
                  </a:lnTo>
                  <a:lnTo>
                    <a:pt x="581" y="1891"/>
                  </a:lnTo>
                  <a:lnTo>
                    <a:pt x="569" y="1909"/>
                  </a:lnTo>
                  <a:lnTo>
                    <a:pt x="581" y="1915"/>
                  </a:lnTo>
                  <a:lnTo>
                    <a:pt x="587" y="1915"/>
                  </a:lnTo>
                  <a:lnTo>
                    <a:pt x="610" y="1921"/>
                  </a:lnTo>
                  <a:lnTo>
                    <a:pt x="640" y="1939"/>
                  </a:lnTo>
                  <a:lnTo>
                    <a:pt x="676" y="1951"/>
                  </a:lnTo>
                  <a:lnTo>
                    <a:pt x="694" y="1951"/>
                  </a:lnTo>
                  <a:lnTo>
                    <a:pt x="712" y="1945"/>
                  </a:lnTo>
                  <a:lnTo>
                    <a:pt x="724" y="1933"/>
                  </a:lnTo>
                  <a:lnTo>
                    <a:pt x="736" y="1921"/>
                  </a:lnTo>
                  <a:lnTo>
                    <a:pt x="724" y="1915"/>
                  </a:lnTo>
                  <a:lnTo>
                    <a:pt x="706" y="1909"/>
                  </a:lnTo>
                  <a:lnTo>
                    <a:pt x="694" y="1915"/>
                  </a:lnTo>
                  <a:lnTo>
                    <a:pt x="682" y="1921"/>
                  </a:lnTo>
                  <a:lnTo>
                    <a:pt x="688" y="1921"/>
                  </a:lnTo>
                  <a:lnTo>
                    <a:pt x="694" y="1927"/>
                  </a:lnTo>
                  <a:lnTo>
                    <a:pt x="682" y="1933"/>
                  </a:lnTo>
                  <a:lnTo>
                    <a:pt x="664" y="1939"/>
                  </a:lnTo>
                  <a:lnTo>
                    <a:pt x="646" y="1933"/>
                  </a:lnTo>
                  <a:lnTo>
                    <a:pt x="640" y="1927"/>
                  </a:lnTo>
                  <a:lnTo>
                    <a:pt x="664" y="1933"/>
                  </a:lnTo>
                  <a:lnTo>
                    <a:pt x="676" y="1933"/>
                  </a:lnTo>
                  <a:lnTo>
                    <a:pt x="688" y="1927"/>
                  </a:lnTo>
                  <a:lnTo>
                    <a:pt x="676" y="1921"/>
                  </a:lnTo>
                  <a:lnTo>
                    <a:pt x="670" y="1915"/>
                  </a:lnTo>
                  <a:close/>
                  <a:moveTo>
                    <a:pt x="670" y="1897"/>
                  </a:moveTo>
                  <a:lnTo>
                    <a:pt x="670" y="1897"/>
                  </a:lnTo>
                  <a:lnTo>
                    <a:pt x="646" y="1903"/>
                  </a:lnTo>
                  <a:lnTo>
                    <a:pt x="634" y="1909"/>
                  </a:lnTo>
                  <a:lnTo>
                    <a:pt x="640" y="1909"/>
                  </a:lnTo>
                  <a:lnTo>
                    <a:pt x="652" y="1909"/>
                  </a:lnTo>
                  <a:lnTo>
                    <a:pt x="670" y="1903"/>
                  </a:lnTo>
                  <a:lnTo>
                    <a:pt x="676" y="1891"/>
                  </a:lnTo>
                  <a:lnTo>
                    <a:pt x="670" y="1891"/>
                  </a:lnTo>
                  <a:lnTo>
                    <a:pt x="664" y="1891"/>
                  </a:lnTo>
                  <a:lnTo>
                    <a:pt x="670" y="1891"/>
                  </a:lnTo>
                  <a:lnTo>
                    <a:pt x="670" y="1897"/>
                  </a:lnTo>
                  <a:close/>
                  <a:moveTo>
                    <a:pt x="479" y="2178"/>
                  </a:moveTo>
                  <a:lnTo>
                    <a:pt x="479" y="2178"/>
                  </a:lnTo>
                  <a:lnTo>
                    <a:pt x="479" y="2190"/>
                  </a:lnTo>
                  <a:lnTo>
                    <a:pt x="485" y="2196"/>
                  </a:lnTo>
                  <a:lnTo>
                    <a:pt x="485" y="2190"/>
                  </a:lnTo>
                  <a:lnTo>
                    <a:pt x="485" y="2184"/>
                  </a:lnTo>
                  <a:lnTo>
                    <a:pt x="485" y="2178"/>
                  </a:lnTo>
                  <a:lnTo>
                    <a:pt x="479" y="2166"/>
                  </a:lnTo>
                  <a:lnTo>
                    <a:pt x="485" y="2166"/>
                  </a:lnTo>
                  <a:lnTo>
                    <a:pt x="485" y="2161"/>
                  </a:lnTo>
                  <a:lnTo>
                    <a:pt x="485" y="2143"/>
                  </a:lnTo>
                  <a:lnTo>
                    <a:pt x="503" y="2149"/>
                  </a:lnTo>
                  <a:lnTo>
                    <a:pt x="497" y="2143"/>
                  </a:lnTo>
                  <a:lnTo>
                    <a:pt x="491" y="2137"/>
                  </a:lnTo>
                  <a:lnTo>
                    <a:pt x="479" y="2137"/>
                  </a:lnTo>
                  <a:lnTo>
                    <a:pt x="479" y="2155"/>
                  </a:lnTo>
                  <a:lnTo>
                    <a:pt x="479" y="2166"/>
                  </a:lnTo>
                  <a:lnTo>
                    <a:pt x="479" y="2178"/>
                  </a:lnTo>
                  <a:close/>
                  <a:moveTo>
                    <a:pt x="527" y="2172"/>
                  </a:moveTo>
                  <a:lnTo>
                    <a:pt x="527" y="2172"/>
                  </a:lnTo>
                  <a:lnTo>
                    <a:pt x="515" y="2178"/>
                  </a:lnTo>
                  <a:lnTo>
                    <a:pt x="509" y="2172"/>
                  </a:lnTo>
                  <a:lnTo>
                    <a:pt x="497" y="2161"/>
                  </a:lnTo>
                  <a:lnTo>
                    <a:pt x="497" y="2172"/>
                  </a:lnTo>
                  <a:lnTo>
                    <a:pt x="497" y="2184"/>
                  </a:lnTo>
                  <a:lnTo>
                    <a:pt x="491" y="2196"/>
                  </a:lnTo>
                  <a:lnTo>
                    <a:pt x="497" y="2202"/>
                  </a:lnTo>
                  <a:lnTo>
                    <a:pt x="515" y="2208"/>
                  </a:lnTo>
                  <a:lnTo>
                    <a:pt x="521" y="2202"/>
                  </a:lnTo>
                  <a:lnTo>
                    <a:pt x="533" y="2196"/>
                  </a:lnTo>
                  <a:lnTo>
                    <a:pt x="539" y="2196"/>
                  </a:lnTo>
                  <a:lnTo>
                    <a:pt x="575" y="2190"/>
                  </a:lnTo>
                  <a:lnTo>
                    <a:pt x="581" y="2190"/>
                  </a:lnTo>
                  <a:lnTo>
                    <a:pt x="587" y="2178"/>
                  </a:lnTo>
                  <a:lnTo>
                    <a:pt x="575" y="2166"/>
                  </a:lnTo>
                  <a:lnTo>
                    <a:pt x="557" y="2161"/>
                  </a:lnTo>
                  <a:lnTo>
                    <a:pt x="539" y="2161"/>
                  </a:lnTo>
                  <a:lnTo>
                    <a:pt x="527" y="2149"/>
                  </a:lnTo>
                  <a:lnTo>
                    <a:pt x="527" y="21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1" name="Freeform 3203"/>
            <p:cNvSpPr>
              <a:spLocks/>
            </p:cNvSpPr>
            <p:nvPr/>
          </p:nvSpPr>
          <p:spPr bwMode="auto">
            <a:xfrm>
              <a:off x="6220944" y="5180077"/>
              <a:ext cx="190410" cy="241364"/>
            </a:xfrm>
            <a:custGeom>
              <a:avLst/>
              <a:gdLst>
                <a:gd name="T0" fmla="*/ 2147483647 w 71"/>
                <a:gd name="T1" fmla="*/ 2147483647 h 90"/>
                <a:gd name="T2" fmla="*/ 2147483647 w 71"/>
                <a:gd name="T3" fmla="*/ 2147483647 h 90"/>
                <a:gd name="T4" fmla="*/ 2147483647 w 71"/>
                <a:gd name="T5" fmla="*/ 2147483647 h 90"/>
                <a:gd name="T6" fmla="*/ 2147483647 w 71"/>
                <a:gd name="T7" fmla="*/ 2147483647 h 90"/>
                <a:gd name="T8" fmla="*/ 2147483647 w 71"/>
                <a:gd name="T9" fmla="*/ 2147483647 h 90"/>
                <a:gd name="T10" fmla="*/ 0 w 71"/>
                <a:gd name="T11" fmla="*/ 0 h 90"/>
                <a:gd name="T12" fmla="*/ 0 w 71"/>
                <a:gd name="T13" fmla="*/ 0 h 90"/>
                <a:gd name="T14" fmla="*/ 2147483647 w 71"/>
                <a:gd name="T15" fmla="*/ 0 h 90"/>
                <a:gd name="T16" fmla="*/ 2147483647 w 71"/>
                <a:gd name="T17" fmla="*/ 2147483647 h 90"/>
                <a:gd name="T18" fmla="*/ 2147483647 w 71"/>
                <a:gd name="T19" fmla="*/ 2147483647 h 90"/>
                <a:gd name="T20" fmla="*/ 2147483647 w 71"/>
                <a:gd name="T21" fmla="*/ 2147483647 h 90"/>
                <a:gd name="T22" fmla="*/ 2147483647 w 71"/>
                <a:gd name="T23" fmla="*/ 2147483647 h 90"/>
                <a:gd name="T24" fmla="*/ 2147483647 w 71"/>
                <a:gd name="T25" fmla="*/ 2147483647 h 90"/>
                <a:gd name="T26" fmla="*/ 2147483647 w 71"/>
                <a:gd name="T27" fmla="*/ 2147483647 h 90"/>
                <a:gd name="T28" fmla="*/ 2147483647 w 71"/>
                <a:gd name="T29" fmla="*/ 2147483647 h 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1"/>
                <a:gd name="T46" fmla="*/ 0 h 90"/>
                <a:gd name="T47" fmla="*/ 71 w 71"/>
                <a:gd name="T48" fmla="*/ 90 h 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1" h="90">
                  <a:moveTo>
                    <a:pt x="71" y="90"/>
                  </a:moveTo>
                  <a:lnTo>
                    <a:pt x="71" y="90"/>
                  </a:lnTo>
                  <a:lnTo>
                    <a:pt x="42" y="78"/>
                  </a:lnTo>
                  <a:lnTo>
                    <a:pt x="24" y="54"/>
                  </a:lnTo>
                  <a:lnTo>
                    <a:pt x="12" y="3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6"/>
                  </a:lnTo>
                  <a:lnTo>
                    <a:pt x="24" y="30"/>
                  </a:lnTo>
                  <a:lnTo>
                    <a:pt x="42" y="48"/>
                  </a:lnTo>
                  <a:lnTo>
                    <a:pt x="59" y="66"/>
                  </a:lnTo>
                  <a:lnTo>
                    <a:pt x="71" y="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2" name="Freeform 3204"/>
            <p:cNvSpPr>
              <a:spLocks/>
            </p:cNvSpPr>
            <p:nvPr/>
          </p:nvSpPr>
          <p:spPr bwMode="auto">
            <a:xfrm>
              <a:off x="5866944" y="2340026"/>
              <a:ext cx="112637" cy="209182"/>
            </a:xfrm>
            <a:custGeom>
              <a:avLst/>
              <a:gdLst>
                <a:gd name="T0" fmla="*/ 0 w 42"/>
                <a:gd name="T1" fmla="*/ 2147483647 h 78"/>
                <a:gd name="T2" fmla="*/ 0 w 42"/>
                <a:gd name="T3" fmla="*/ 2147483647 h 78"/>
                <a:gd name="T4" fmla="*/ 0 w 42"/>
                <a:gd name="T5" fmla="*/ 2147483647 h 78"/>
                <a:gd name="T6" fmla="*/ 2147483647 w 42"/>
                <a:gd name="T7" fmla="*/ 2147483647 h 78"/>
                <a:gd name="T8" fmla="*/ 2147483647 w 42"/>
                <a:gd name="T9" fmla="*/ 0 h 78"/>
                <a:gd name="T10" fmla="*/ 2147483647 w 42"/>
                <a:gd name="T11" fmla="*/ 0 h 78"/>
                <a:gd name="T12" fmla="*/ 2147483647 w 42"/>
                <a:gd name="T13" fmla="*/ 0 h 78"/>
                <a:gd name="T14" fmla="*/ 2147483647 w 42"/>
                <a:gd name="T15" fmla="*/ 2147483647 h 78"/>
                <a:gd name="T16" fmla="*/ 2147483647 w 42"/>
                <a:gd name="T17" fmla="*/ 2147483647 h 78"/>
                <a:gd name="T18" fmla="*/ 2147483647 w 42"/>
                <a:gd name="T19" fmla="*/ 2147483647 h 78"/>
                <a:gd name="T20" fmla="*/ 2147483647 w 42"/>
                <a:gd name="T21" fmla="*/ 2147483647 h 78"/>
                <a:gd name="T22" fmla="*/ 2147483647 w 42"/>
                <a:gd name="T23" fmla="*/ 2147483647 h 78"/>
                <a:gd name="T24" fmla="*/ 2147483647 w 42"/>
                <a:gd name="T25" fmla="*/ 2147483647 h 78"/>
                <a:gd name="T26" fmla="*/ 2147483647 w 42"/>
                <a:gd name="T27" fmla="*/ 2147483647 h 78"/>
                <a:gd name="T28" fmla="*/ 2147483647 w 42"/>
                <a:gd name="T29" fmla="*/ 2147483647 h 78"/>
                <a:gd name="T30" fmla="*/ 2147483647 w 42"/>
                <a:gd name="T31" fmla="*/ 2147483647 h 78"/>
                <a:gd name="T32" fmla="*/ 2147483647 w 42"/>
                <a:gd name="T33" fmla="*/ 2147483647 h 78"/>
                <a:gd name="T34" fmla="*/ 2147483647 w 42"/>
                <a:gd name="T35" fmla="*/ 2147483647 h 78"/>
                <a:gd name="T36" fmla="*/ 2147483647 w 42"/>
                <a:gd name="T37" fmla="*/ 2147483647 h 78"/>
                <a:gd name="T38" fmla="*/ 2147483647 w 42"/>
                <a:gd name="T39" fmla="*/ 2147483647 h 78"/>
                <a:gd name="T40" fmla="*/ 2147483647 w 42"/>
                <a:gd name="T41" fmla="*/ 2147483647 h 78"/>
                <a:gd name="T42" fmla="*/ 2147483647 w 42"/>
                <a:gd name="T43" fmla="*/ 2147483647 h 78"/>
                <a:gd name="T44" fmla="*/ 2147483647 w 42"/>
                <a:gd name="T45" fmla="*/ 2147483647 h 78"/>
                <a:gd name="T46" fmla="*/ 2147483647 w 42"/>
                <a:gd name="T47" fmla="*/ 2147483647 h 78"/>
                <a:gd name="T48" fmla="*/ 2147483647 w 42"/>
                <a:gd name="T49" fmla="*/ 2147483647 h 78"/>
                <a:gd name="T50" fmla="*/ 2147483647 w 42"/>
                <a:gd name="T51" fmla="*/ 2147483647 h 78"/>
                <a:gd name="T52" fmla="*/ 2147483647 w 42"/>
                <a:gd name="T53" fmla="*/ 2147483647 h 78"/>
                <a:gd name="T54" fmla="*/ 0 w 42"/>
                <a:gd name="T55" fmla="*/ 2147483647 h 78"/>
                <a:gd name="T56" fmla="*/ 0 w 42"/>
                <a:gd name="T57" fmla="*/ 2147483647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"/>
                <a:gd name="T88" fmla="*/ 0 h 78"/>
                <a:gd name="T89" fmla="*/ 42 w 42"/>
                <a:gd name="T90" fmla="*/ 78 h 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" h="78">
                  <a:moveTo>
                    <a:pt x="0" y="30"/>
                  </a:move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2" y="24"/>
                  </a:lnTo>
                  <a:lnTo>
                    <a:pt x="36" y="30"/>
                  </a:lnTo>
                  <a:lnTo>
                    <a:pt x="24" y="30"/>
                  </a:lnTo>
                  <a:lnTo>
                    <a:pt x="24" y="48"/>
                  </a:lnTo>
                  <a:lnTo>
                    <a:pt x="24" y="54"/>
                  </a:lnTo>
                  <a:lnTo>
                    <a:pt x="12" y="54"/>
                  </a:lnTo>
                  <a:lnTo>
                    <a:pt x="18" y="66"/>
                  </a:lnTo>
                  <a:lnTo>
                    <a:pt x="18" y="72"/>
                  </a:lnTo>
                  <a:lnTo>
                    <a:pt x="12" y="78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12" y="54"/>
                  </a:lnTo>
                  <a:lnTo>
                    <a:pt x="12" y="36"/>
                  </a:lnTo>
                  <a:lnTo>
                    <a:pt x="6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3" name="Freeform 3205"/>
            <p:cNvSpPr>
              <a:spLocks/>
            </p:cNvSpPr>
            <p:nvPr/>
          </p:nvSpPr>
          <p:spPr bwMode="auto">
            <a:xfrm>
              <a:off x="5335943" y="2533117"/>
              <a:ext cx="112637" cy="289637"/>
            </a:xfrm>
            <a:custGeom>
              <a:avLst/>
              <a:gdLst>
                <a:gd name="T0" fmla="*/ 0 w 42"/>
                <a:gd name="T1" fmla="*/ 0 h 108"/>
                <a:gd name="T2" fmla="*/ 0 w 42"/>
                <a:gd name="T3" fmla="*/ 0 h 108"/>
                <a:gd name="T4" fmla="*/ 2147483647 w 42"/>
                <a:gd name="T5" fmla="*/ 2147483647 h 108"/>
                <a:gd name="T6" fmla="*/ 2147483647 w 42"/>
                <a:gd name="T7" fmla="*/ 2147483647 h 108"/>
                <a:gd name="T8" fmla="*/ 2147483647 w 42"/>
                <a:gd name="T9" fmla="*/ 2147483647 h 108"/>
                <a:gd name="T10" fmla="*/ 2147483647 w 42"/>
                <a:gd name="T11" fmla="*/ 2147483647 h 108"/>
                <a:gd name="T12" fmla="*/ 2147483647 w 42"/>
                <a:gd name="T13" fmla="*/ 2147483647 h 108"/>
                <a:gd name="T14" fmla="*/ 2147483647 w 42"/>
                <a:gd name="T15" fmla="*/ 2147483647 h 108"/>
                <a:gd name="T16" fmla="*/ 2147483647 w 42"/>
                <a:gd name="T17" fmla="*/ 2147483647 h 108"/>
                <a:gd name="T18" fmla="*/ 2147483647 w 42"/>
                <a:gd name="T19" fmla="*/ 2147483647 h 108"/>
                <a:gd name="T20" fmla="*/ 2147483647 w 42"/>
                <a:gd name="T21" fmla="*/ 2147483647 h 108"/>
                <a:gd name="T22" fmla="*/ 2147483647 w 42"/>
                <a:gd name="T23" fmla="*/ 2147483647 h 108"/>
                <a:gd name="T24" fmla="*/ 2147483647 w 42"/>
                <a:gd name="T25" fmla="*/ 2147483647 h 108"/>
                <a:gd name="T26" fmla="*/ 0 w 42"/>
                <a:gd name="T27" fmla="*/ 0 h 108"/>
                <a:gd name="T28" fmla="*/ 0 w 42"/>
                <a:gd name="T29" fmla="*/ 0 h 10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"/>
                <a:gd name="T46" fmla="*/ 0 h 108"/>
                <a:gd name="T47" fmla="*/ 42 w 42"/>
                <a:gd name="T48" fmla="*/ 108 h 10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" h="108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18" y="24"/>
                  </a:lnTo>
                  <a:lnTo>
                    <a:pt x="24" y="48"/>
                  </a:lnTo>
                  <a:lnTo>
                    <a:pt x="30" y="84"/>
                  </a:lnTo>
                  <a:lnTo>
                    <a:pt x="42" y="108"/>
                  </a:lnTo>
                  <a:lnTo>
                    <a:pt x="36" y="108"/>
                  </a:lnTo>
                  <a:lnTo>
                    <a:pt x="30" y="96"/>
                  </a:lnTo>
                  <a:lnTo>
                    <a:pt x="18" y="66"/>
                  </a:lnTo>
                  <a:lnTo>
                    <a:pt x="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4" name="Freeform 3206"/>
            <p:cNvSpPr>
              <a:spLocks/>
            </p:cNvSpPr>
            <p:nvPr/>
          </p:nvSpPr>
          <p:spPr bwMode="auto">
            <a:xfrm>
              <a:off x="4166668" y="3157983"/>
              <a:ext cx="431774" cy="257455"/>
            </a:xfrm>
            <a:custGeom>
              <a:avLst/>
              <a:gdLst>
                <a:gd name="T0" fmla="*/ 0 w 161"/>
                <a:gd name="T1" fmla="*/ 0 h 96"/>
                <a:gd name="T2" fmla="*/ 0 w 161"/>
                <a:gd name="T3" fmla="*/ 0 h 96"/>
                <a:gd name="T4" fmla="*/ 2147483647 w 161"/>
                <a:gd name="T5" fmla="*/ 2147483647 h 96"/>
                <a:gd name="T6" fmla="*/ 2147483647 w 161"/>
                <a:gd name="T7" fmla="*/ 2147483647 h 96"/>
                <a:gd name="T8" fmla="*/ 2147483647 w 161"/>
                <a:gd name="T9" fmla="*/ 2147483647 h 96"/>
                <a:gd name="T10" fmla="*/ 2147483647 w 161"/>
                <a:gd name="T11" fmla="*/ 2147483647 h 96"/>
                <a:gd name="T12" fmla="*/ 2147483647 w 161"/>
                <a:gd name="T13" fmla="*/ 2147483647 h 96"/>
                <a:gd name="T14" fmla="*/ 2147483647 w 161"/>
                <a:gd name="T15" fmla="*/ 2147483647 h 96"/>
                <a:gd name="T16" fmla="*/ 2147483647 w 161"/>
                <a:gd name="T17" fmla="*/ 2147483647 h 96"/>
                <a:gd name="T18" fmla="*/ 2147483647 w 161"/>
                <a:gd name="T19" fmla="*/ 2147483647 h 96"/>
                <a:gd name="T20" fmla="*/ 2147483647 w 161"/>
                <a:gd name="T21" fmla="*/ 2147483647 h 96"/>
                <a:gd name="T22" fmla="*/ 2147483647 w 161"/>
                <a:gd name="T23" fmla="*/ 2147483647 h 96"/>
                <a:gd name="T24" fmla="*/ 2147483647 w 161"/>
                <a:gd name="T25" fmla="*/ 2147483647 h 96"/>
                <a:gd name="T26" fmla="*/ 2147483647 w 161"/>
                <a:gd name="T27" fmla="*/ 2147483647 h 96"/>
                <a:gd name="T28" fmla="*/ 2147483647 w 161"/>
                <a:gd name="T29" fmla="*/ 2147483647 h 96"/>
                <a:gd name="T30" fmla="*/ 2147483647 w 161"/>
                <a:gd name="T31" fmla="*/ 2147483647 h 96"/>
                <a:gd name="T32" fmla="*/ 2147483647 w 161"/>
                <a:gd name="T33" fmla="*/ 2147483647 h 96"/>
                <a:gd name="T34" fmla="*/ 2147483647 w 161"/>
                <a:gd name="T35" fmla="*/ 2147483647 h 96"/>
                <a:gd name="T36" fmla="*/ 2147483647 w 161"/>
                <a:gd name="T37" fmla="*/ 2147483647 h 96"/>
                <a:gd name="T38" fmla="*/ 2147483647 w 161"/>
                <a:gd name="T39" fmla="*/ 2147483647 h 96"/>
                <a:gd name="T40" fmla="*/ 2147483647 w 161"/>
                <a:gd name="T41" fmla="*/ 2147483647 h 96"/>
                <a:gd name="T42" fmla="*/ 2147483647 w 161"/>
                <a:gd name="T43" fmla="*/ 2147483647 h 96"/>
                <a:gd name="T44" fmla="*/ 2147483647 w 161"/>
                <a:gd name="T45" fmla="*/ 2147483647 h 96"/>
                <a:gd name="T46" fmla="*/ 2147483647 w 161"/>
                <a:gd name="T47" fmla="*/ 2147483647 h 96"/>
                <a:gd name="T48" fmla="*/ 2147483647 w 161"/>
                <a:gd name="T49" fmla="*/ 2147483647 h 96"/>
                <a:gd name="T50" fmla="*/ 2147483647 w 161"/>
                <a:gd name="T51" fmla="*/ 2147483647 h 96"/>
                <a:gd name="T52" fmla="*/ 2147483647 w 161"/>
                <a:gd name="T53" fmla="*/ 2147483647 h 96"/>
                <a:gd name="T54" fmla="*/ 2147483647 w 161"/>
                <a:gd name="T55" fmla="*/ 2147483647 h 96"/>
                <a:gd name="T56" fmla="*/ 0 w 161"/>
                <a:gd name="T57" fmla="*/ 0 h 96"/>
                <a:gd name="T58" fmla="*/ 0 w 161"/>
                <a:gd name="T59" fmla="*/ 0 h 9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1"/>
                <a:gd name="T91" fmla="*/ 0 h 96"/>
                <a:gd name="T92" fmla="*/ 161 w 161"/>
                <a:gd name="T93" fmla="*/ 96 h 9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1" h="96">
                  <a:moveTo>
                    <a:pt x="0" y="0"/>
                  </a:moveTo>
                  <a:lnTo>
                    <a:pt x="0" y="0"/>
                  </a:lnTo>
                  <a:lnTo>
                    <a:pt x="12" y="24"/>
                  </a:lnTo>
                  <a:lnTo>
                    <a:pt x="30" y="42"/>
                  </a:lnTo>
                  <a:lnTo>
                    <a:pt x="47" y="54"/>
                  </a:lnTo>
                  <a:lnTo>
                    <a:pt x="71" y="60"/>
                  </a:lnTo>
                  <a:lnTo>
                    <a:pt x="77" y="60"/>
                  </a:lnTo>
                  <a:lnTo>
                    <a:pt x="77" y="54"/>
                  </a:lnTo>
                  <a:lnTo>
                    <a:pt x="71" y="48"/>
                  </a:lnTo>
                  <a:lnTo>
                    <a:pt x="71" y="42"/>
                  </a:lnTo>
                  <a:lnTo>
                    <a:pt x="89" y="42"/>
                  </a:lnTo>
                  <a:lnTo>
                    <a:pt x="101" y="48"/>
                  </a:lnTo>
                  <a:lnTo>
                    <a:pt x="107" y="54"/>
                  </a:lnTo>
                  <a:lnTo>
                    <a:pt x="113" y="66"/>
                  </a:lnTo>
                  <a:lnTo>
                    <a:pt x="143" y="66"/>
                  </a:lnTo>
                  <a:lnTo>
                    <a:pt x="161" y="72"/>
                  </a:lnTo>
                  <a:lnTo>
                    <a:pt x="119" y="90"/>
                  </a:lnTo>
                  <a:lnTo>
                    <a:pt x="89" y="96"/>
                  </a:lnTo>
                  <a:lnTo>
                    <a:pt x="65" y="96"/>
                  </a:lnTo>
                  <a:lnTo>
                    <a:pt x="42" y="78"/>
                  </a:lnTo>
                  <a:lnTo>
                    <a:pt x="18" y="54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5" name="Freeform 3207"/>
            <p:cNvSpPr>
              <a:spLocks/>
            </p:cNvSpPr>
            <p:nvPr/>
          </p:nvSpPr>
          <p:spPr bwMode="auto">
            <a:xfrm>
              <a:off x="5016805" y="6016806"/>
              <a:ext cx="64364" cy="158228"/>
            </a:xfrm>
            <a:custGeom>
              <a:avLst/>
              <a:gdLst>
                <a:gd name="T0" fmla="*/ 0 w 24"/>
                <a:gd name="T1" fmla="*/ 0 h 59"/>
                <a:gd name="T2" fmla="*/ 0 w 24"/>
                <a:gd name="T3" fmla="*/ 0 h 59"/>
                <a:gd name="T4" fmla="*/ 0 w 24"/>
                <a:gd name="T5" fmla="*/ 0 h 59"/>
                <a:gd name="T6" fmla="*/ 2147483647 w 24"/>
                <a:gd name="T7" fmla="*/ 0 h 59"/>
                <a:gd name="T8" fmla="*/ 2147483647 w 24"/>
                <a:gd name="T9" fmla="*/ 2147483647 h 59"/>
                <a:gd name="T10" fmla="*/ 2147483647 w 24"/>
                <a:gd name="T11" fmla="*/ 2147483647 h 59"/>
                <a:gd name="T12" fmla="*/ 2147483647 w 24"/>
                <a:gd name="T13" fmla="*/ 2147483647 h 59"/>
                <a:gd name="T14" fmla="*/ 2147483647 w 24"/>
                <a:gd name="T15" fmla="*/ 2147483647 h 59"/>
                <a:gd name="T16" fmla="*/ 2147483647 w 24"/>
                <a:gd name="T17" fmla="*/ 2147483647 h 59"/>
                <a:gd name="T18" fmla="*/ 2147483647 w 24"/>
                <a:gd name="T19" fmla="*/ 2147483647 h 59"/>
                <a:gd name="T20" fmla="*/ 2147483647 w 24"/>
                <a:gd name="T21" fmla="*/ 2147483647 h 59"/>
                <a:gd name="T22" fmla="*/ 2147483647 w 24"/>
                <a:gd name="T23" fmla="*/ 2147483647 h 59"/>
                <a:gd name="T24" fmla="*/ 0 w 24"/>
                <a:gd name="T25" fmla="*/ 2147483647 h 59"/>
                <a:gd name="T26" fmla="*/ 0 w 24"/>
                <a:gd name="T27" fmla="*/ 2147483647 h 59"/>
                <a:gd name="T28" fmla="*/ 2147483647 w 24"/>
                <a:gd name="T29" fmla="*/ 2147483647 h 59"/>
                <a:gd name="T30" fmla="*/ 2147483647 w 24"/>
                <a:gd name="T31" fmla="*/ 2147483647 h 59"/>
                <a:gd name="T32" fmla="*/ 2147483647 w 24"/>
                <a:gd name="T33" fmla="*/ 2147483647 h 59"/>
                <a:gd name="T34" fmla="*/ 2147483647 w 24"/>
                <a:gd name="T35" fmla="*/ 2147483647 h 59"/>
                <a:gd name="T36" fmla="*/ 2147483647 w 24"/>
                <a:gd name="T37" fmla="*/ 2147483647 h 59"/>
                <a:gd name="T38" fmla="*/ 2147483647 w 24"/>
                <a:gd name="T39" fmla="*/ 2147483647 h 59"/>
                <a:gd name="T40" fmla="*/ 0 w 24"/>
                <a:gd name="T41" fmla="*/ 2147483647 h 59"/>
                <a:gd name="T42" fmla="*/ 0 w 24"/>
                <a:gd name="T43" fmla="*/ 2147483647 h 59"/>
                <a:gd name="T44" fmla="*/ 0 w 24"/>
                <a:gd name="T45" fmla="*/ 2147483647 h 59"/>
                <a:gd name="T46" fmla="*/ 0 w 24"/>
                <a:gd name="T47" fmla="*/ 2147483647 h 59"/>
                <a:gd name="T48" fmla="*/ 0 w 24"/>
                <a:gd name="T49" fmla="*/ 2147483647 h 59"/>
                <a:gd name="T50" fmla="*/ 0 w 24"/>
                <a:gd name="T51" fmla="*/ 2147483647 h 59"/>
                <a:gd name="T52" fmla="*/ 0 w 24"/>
                <a:gd name="T53" fmla="*/ 2147483647 h 59"/>
                <a:gd name="T54" fmla="*/ 0 w 24"/>
                <a:gd name="T55" fmla="*/ 0 h 59"/>
                <a:gd name="T56" fmla="*/ 0 w 24"/>
                <a:gd name="T57" fmla="*/ 0 h 5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"/>
                <a:gd name="T88" fmla="*/ 0 h 59"/>
                <a:gd name="T89" fmla="*/ 24 w 24"/>
                <a:gd name="T90" fmla="*/ 59 h 5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" h="59">
                  <a:moveTo>
                    <a:pt x="0" y="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12"/>
                  </a:lnTo>
                  <a:lnTo>
                    <a:pt x="6" y="6"/>
                  </a:lnTo>
                  <a:lnTo>
                    <a:pt x="6" y="24"/>
                  </a:lnTo>
                  <a:lnTo>
                    <a:pt x="6" y="29"/>
                  </a:lnTo>
                  <a:lnTo>
                    <a:pt x="0" y="29"/>
                  </a:lnTo>
                  <a:lnTo>
                    <a:pt x="6" y="41"/>
                  </a:lnTo>
                  <a:lnTo>
                    <a:pt x="6" y="47"/>
                  </a:lnTo>
                  <a:lnTo>
                    <a:pt x="6" y="53"/>
                  </a:lnTo>
                  <a:lnTo>
                    <a:pt x="6" y="59"/>
                  </a:lnTo>
                  <a:lnTo>
                    <a:pt x="0" y="53"/>
                  </a:lnTo>
                  <a:lnTo>
                    <a:pt x="0" y="41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118" name="Freeform 1380"/>
          <p:cNvSpPr>
            <a:spLocks/>
          </p:cNvSpPr>
          <p:nvPr/>
        </p:nvSpPr>
        <p:spPr bwMode="auto">
          <a:xfrm flipH="1">
            <a:off x="849479" y="1091708"/>
            <a:ext cx="1724154" cy="1842863"/>
          </a:xfrm>
          <a:custGeom>
            <a:avLst/>
            <a:gdLst>
              <a:gd name="T0" fmla="*/ 2147483647 w 746"/>
              <a:gd name="T1" fmla="*/ 2147483647 h 746"/>
              <a:gd name="T2" fmla="*/ 2147483647 w 746"/>
              <a:gd name="T3" fmla="*/ 2147483647 h 746"/>
              <a:gd name="T4" fmla="*/ 2147483647 w 746"/>
              <a:gd name="T5" fmla="*/ 2147483647 h 746"/>
              <a:gd name="T6" fmla="*/ 2147483647 w 746"/>
              <a:gd name="T7" fmla="*/ 2147483647 h 746"/>
              <a:gd name="T8" fmla="*/ 2147483647 w 746"/>
              <a:gd name="T9" fmla="*/ 2147483647 h 746"/>
              <a:gd name="T10" fmla="*/ 2147483647 w 746"/>
              <a:gd name="T11" fmla="*/ 2147483647 h 746"/>
              <a:gd name="T12" fmla="*/ 2147483647 w 746"/>
              <a:gd name="T13" fmla="*/ 2147483647 h 746"/>
              <a:gd name="T14" fmla="*/ 2147483647 w 746"/>
              <a:gd name="T15" fmla="*/ 2147483647 h 746"/>
              <a:gd name="T16" fmla="*/ 2147483647 w 746"/>
              <a:gd name="T17" fmla="*/ 2147483647 h 746"/>
              <a:gd name="T18" fmla="*/ 2147483647 w 746"/>
              <a:gd name="T19" fmla="*/ 2147483647 h 746"/>
              <a:gd name="T20" fmla="*/ 2147483647 w 746"/>
              <a:gd name="T21" fmla="*/ 2147483647 h 746"/>
              <a:gd name="T22" fmla="*/ 2147483647 w 746"/>
              <a:gd name="T23" fmla="*/ 2147483647 h 746"/>
              <a:gd name="T24" fmla="*/ 2147483647 w 746"/>
              <a:gd name="T25" fmla="*/ 2147483647 h 746"/>
              <a:gd name="T26" fmla="*/ 2147483647 w 746"/>
              <a:gd name="T27" fmla="*/ 2147483647 h 746"/>
              <a:gd name="T28" fmla="*/ 2147483647 w 746"/>
              <a:gd name="T29" fmla="*/ 2147483647 h 746"/>
              <a:gd name="T30" fmla="*/ 2147483647 w 746"/>
              <a:gd name="T31" fmla="*/ 2147483647 h 746"/>
              <a:gd name="T32" fmla="*/ 2147483647 w 746"/>
              <a:gd name="T33" fmla="*/ 2147483647 h 746"/>
              <a:gd name="T34" fmla="*/ 2147483647 w 746"/>
              <a:gd name="T35" fmla="*/ 2147483647 h 746"/>
              <a:gd name="T36" fmla="*/ 2147483647 w 746"/>
              <a:gd name="T37" fmla="*/ 2147483647 h 746"/>
              <a:gd name="T38" fmla="*/ 2147483647 w 746"/>
              <a:gd name="T39" fmla="*/ 2147483647 h 746"/>
              <a:gd name="T40" fmla="*/ 2147483647 w 746"/>
              <a:gd name="T41" fmla="*/ 2147483647 h 746"/>
              <a:gd name="T42" fmla="*/ 2147483647 w 746"/>
              <a:gd name="T43" fmla="*/ 2147483647 h 746"/>
              <a:gd name="T44" fmla="*/ 2147483647 w 746"/>
              <a:gd name="T45" fmla="*/ 2147483647 h 746"/>
              <a:gd name="T46" fmla="*/ 2147483647 w 746"/>
              <a:gd name="T47" fmla="*/ 2147483647 h 746"/>
              <a:gd name="T48" fmla="*/ 2147483647 w 746"/>
              <a:gd name="T49" fmla="*/ 2147483647 h 746"/>
              <a:gd name="T50" fmla="*/ 2147483647 w 746"/>
              <a:gd name="T51" fmla="*/ 2147483647 h 746"/>
              <a:gd name="T52" fmla="*/ 2147483647 w 746"/>
              <a:gd name="T53" fmla="*/ 2147483647 h 746"/>
              <a:gd name="T54" fmla="*/ 2147483647 w 746"/>
              <a:gd name="T55" fmla="*/ 2147483647 h 746"/>
              <a:gd name="T56" fmla="*/ 2147483647 w 746"/>
              <a:gd name="T57" fmla="*/ 2147483647 h 746"/>
              <a:gd name="T58" fmla="*/ 2147483647 w 746"/>
              <a:gd name="T59" fmla="*/ 2147483647 h 746"/>
              <a:gd name="T60" fmla="*/ 2147483647 w 746"/>
              <a:gd name="T61" fmla="*/ 2147483647 h 746"/>
              <a:gd name="T62" fmla="*/ 2147483647 w 746"/>
              <a:gd name="T63" fmla="*/ 2147483647 h 746"/>
              <a:gd name="T64" fmla="*/ 2147483647 w 746"/>
              <a:gd name="T65" fmla="*/ 2147483647 h 746"/>
              <a:gd name="T66" fmla="*/ 2147483647 w 746"/>
              <a:gd name="T67" fmla="*/ 2147483647 h 746"/>
              <a:gd name="T68" fmla="*/ 2147483647 w 746"/>
              <a:gd name="T69" fmla="*/ 2147483647 h 746"/>
              <a:gd name="T70" fmla="*/ 2147483647 w 746"/>
              <a:gd name="T71" fmla="*/ 2147483647 h 746"/>
              <a:gd name="T72" fmla="*/ 2147483647 w 746"/>
              <a:gd name="T73" fmla="*/ 2147483647 h 746"/>
              <a:gd name="T74" fmla="*/ 2147483647 w 746"/>
              <a:gd name="T75" fmla="*/ 2147483647 h 746"/>
              <a:gd name="T76" fmla="*/ 2147483647 w 746"/>
              <a:gd name="T77" fmla="*/ 2147483647 h 746"/>
              <a:gd name="T78" fmla="*/ 2147483647 w 746"/>
              <a:gd name="T79" fmla="*/ 2147483647 h 746"/>
              <a:gd name="T80" fmla="*/ 2147483647 w 746"/>
              <a:gd name="T81" fmla="*/ 2147483647 h 746"/>
              <a:gd name="T82" fmla="*/ 2147483647 w 746"/>
              <a:gd name="T83" fmla="*/ 2147483647 h 746"/>
              <a:gd name="T84" fmla="*/ 2147483647 w 746"/>
              <a:gd name="T85" fmla="*/ 2147483647 h 746"/>
              <a:gd name="T86" fmla="*/ 2147483647 w 746"/>
              <a:gd name="T87" fmla="*/ 2147483647 h 746"/>
              <a:gd name="T88" fmla="*/ 2147483647 w 746"/>
              <a:gd name="T89" fmla="*/ 2147483647 h 746"/>
              <a:gd name="T90" fmla="*/ 2147483647 w 746"/>
              <a:gd name="T91" fmla="*/ 2147483647 h 746"/>
              <a:gd name="T92" fmla="*/ 2147483647 w 746"/>
              <a:gd name="T93" fmla="*/ 2147483647 h 746"/>
              <a:gd name="T94" fmla="*/ 2147483647 w 746"/>
              <a:gd name="T95" fmla="*/ 2147483647 h 746"/>
              <a:gd name="T96" fmla="*/ 2147483647 w 746"/>
              <a:gd name="T97" fmla="*/ 2147483647 h 746"/>
              <a:gd name="T98" fmla="*/ 2147483647 w 746"/>
              <a:gd name="T99" fmla="*/ 2147483647 h 746"/>
              <a:gd name="T100" fmla="*/ 2147483647 w 746"/>
              <a:gd name="T101" fmla="*/ 2147483647 h 746"/>
              <a:gd name="T102" fmla="*/ 2147483647 w 746"/>
              <a:gd name="T103" fmla="*/ 2147483647 h 746"/>
              <a:gd name="T104" fmla="*/ 2147483647 w 746"/>
              <a:gd name="T105" fmla="*/ 2147483647 h 746"/>
              <a:gd name="T106" fmla="*/ 2147483647 w 746"/>
              <a:gd name="T107" fmla="*/ 2147483647 h 746"/>
              <a:gd name="T108" fmla="*/ 2147483647 w 746"/>
              <a:gd name="T109" fmla="*/ 2147483647 h 746"/>
              <a:gd name="T110" fmla="*/ 2147483647 w 746"/>
              <a:gd name="T111" fmla="*/ 2147483647 h 746"/>
              <a:gd name="T112" fmla="*/ 2147483647 w 746"/>
              <a:gd name="T113" fmla="*/ 0 h 746"/>
              <a:gd name="T114" fmla="*/ 2147483647 w 746"/>
              <a:gd name="T115" fmla="*/ 2147483647 h 746"/>
              <a:gd name="T116" fmla="*/ 2147483647 w 746"/>
              <a:gd name="T117" fmla="*/ 2147483647 h 746"/>
              <a:gd name="T118" fmla="*/ 2147483647 w 746"/>
              <a:gd name="T119" fmla="*/ 2147483647 h 7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46"/>
              <a:gd name="T181" fmla="*/ 0 h 746"/>
              <a:gd name="T182" fmla="*/ 746 w 746"/>
              <a:gd name="T183" fmla="*/ 746 h 74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46" h="746">
                <a:moveTo>
                  <a:pt x="335" y="224"/>
                </a:moveTo>
                <a:lnTo>
                  <a:pt x="335" y="224"/>
                </a:lnTo>
                <a:lnTo>
                  <a:pt x="342" y="267"/>
                </a:lnTo>
                <a:lnTo>
                  <a:pt x="342" y="292"/>
                </a:lnTo>
                <a:lnTo>
                  <a:pt x="342" y="305"/>
                </a:lnTo>
                <a:lnTo>
                  <a:pt x="329" y="274"/>
                </a:lnTo>
                <a:lnTo>
                  <a:pt x="323" y="230"/>
                </a:lnTo>
                <a:lnTo>
                  <a:pt x="317" y="218"/>
                </a:lnTo>
                <a:lnTo>
                  <a:pt x="304" y="199"/>
                </a:lnTo>
                <a:lnTo>
                  <a:pt x="298" y="187"/>
                </a:lnTo>
                <a:lnTo>
                  <a:pt x="292" y="187"/>
                </a:lnTo>
                <a:lnTo>
                  <a:pt x="286" y="193"/>
                </a:lnTo>
                <a:lnTo>
                  <a:pt x="304" y="218"/>
                </a:lnTo>
                <a:lnTo>
                  <a:pt x="317" y="242"/>
                </a:lnTo>
                <a:lnTo>
                  <a:pt x="323" y="274"/>
                </a:lnTo>
                <a:lnTo>
                  <a:pt x="317" y="286"/>
                </a:lnTo>
                <a:lnTo>
                  <a:pt x="311" y="298"/>
                </a:lnTo>
                <a:lnTo>
                  <a:pt x="286" y="286"/>
                </a:lnTo>
                <a:lnTo>
                  <a:pt x="267" y="267"/>
                </a:lnTo>
                <a:lnTo>
                  <a:pt x="255" y="255"/>
                </a:lnTo>
                <a:lnTo>
                  <a:pt x="242" y="249"/>
                </a:lnTo>
                <a:lnTo>
                  <a:pt x="286" y="292"/>
                </a:lnTo>
                <a:lnTo>
                  <a:pt x="311" y="298"/>
                </a:lnTo>
                <a:lnTo>
                  <a:pt x="311" y="305"/>
                </a:lnTo>
                <a:lnTo>
                  <a:pt x="323" y="311"/>
                </a:lnTo>
                <a:lnTo>
                  <a:pt x="323" y="329"/>
                </a:lnTo>
                <a:lnTo>
                  <a:pt x="273" y="305"/>
                </a:lnTo>
                <a:lnTo>
                  <a:pt x="230" y="286"/>
                </a:lnTo>
                <a:lnTo>
                  <a:pt x="180" y="274"/>
                </a:lnTo>
                <a:lnTo>
                  <a:pt x="136" y="274"/>
                </a:lnTo>
                <a:lnTo>
                  <a:pt x="93" y="274"/>
                </a:lnTo>
                <a:lnTo>
                  <a:pt x="56" y="286"/>
                </a:lnTo>
                <a:lnTo>
                  <a:pt x="25" y="311"/>
                </a:lnTo>
                <a:lnTo>
                  <a:pt x="0" y="348"/>
                </a:lnTo>
                <a:lnTo>
                  <a:pt x="18" y="367"/>
                </a:lnTo>
                <a:lnTo>
                  <a:pt x="56" y="379"/>
                </a:lnTo>
                <a:lnTo>
                  <a:pt x="87" y="398"/>
                </a:lnTo>
                <a:lnTo>
                  <a:pt x="112" y="423"/>
                </a:lnTo>
                <a:lnTo>
                  <a:pt x="161" y="472"/>
                </a:lnTo>
                <a:lnTo>
                  <a:pt x="168" y="479"/>
                </a:lnTo>
                <a:lnTo>
                  <a:pt x="174" y="479"/>
                </a:lnTo>
                <a:lnTo>
                  <a:pt x="186" y="472"/>
                </a:lnTo>
                <a:lnTo>
                  <a:pt x="192" y="466"/>
                </a:lnTo>
                <a:lnTo>
                  <a:pt x="199" y="472"/>
                </a:lnTo>
                <a:lnTo>
                  <a:pt x="199" y="553"/>
                </a:lnTo>
                <a:lnTo>
                  <a:pt x="211" y="553"/>
                </a:lnTo>
                <a:lnTo>
                  <a:pt x="223" y="560"/>
                </a:lnTo>
                <a:lnTo>
                  <a:pt x="230" y="566"/>
                </a:lnTo>
                <a:lnTo>
                  <a:pt x="230" y="578"/>
                </a:lnTo>
                <a:lnTo>
                  <a:pt x="261" y="591"/>
                </a:lnTo>
                <a:lnTo>
                  <a:pt x="273" y="603"/>
                </a:lnTo>
                <a:lnTo>
                  <a:pt x="273" y="622"/>
                </a:lnTo>
                <a:lnTo>
                  <a:pt x="286" y="622"/>
                </a:lnTo>
                <a:lnTo>
                  <a:pt x="292" y="615"/>
                </a:lnTo>
                <a:lnTo>
                  <a:pt x="304" y="615"/>
                </a:lnTo>
                <a:lnTo>
                  <a:pt x="317" y="622"/>
                </a:lnTo>
                <a:lnTo>
                  <a:pt x="329" y="634"/>
                </a:lnTo>
                <a:lnTo>
                  <a:pt x="329" y="647"/>
                </a:lnTo>
                <a:lnTo>
                  <a:pt x="335" y="684"/>
                </a:lnTo>
                <a:lnTo>
                  <a:pt x="335" y="721"/>
                </a:lnTo>
                <a:lnTo>
                  <a:pt x="342" y="734"/>
                </a:lnTo>
                <a:lnTo>
                  <a:pt x="354" y="746"/>
                </a:lnTo>
                <a:lnTo>
                  <a:pt x="360" y="734"/>
                </a:lnTo>
                <a:lnTo>
                  <a:pt x="366" y="721"/>
                </a:lnTo>
                <a:lnTo>
                  <a:pt x="360" y="702"/>
                </a:lnTo>
                <a:lnTo>
                  <a:pt x="348" y="678"/>
                </a:lnTo>
                <a:lnTo>
                  <a:pt x="348" y="647"/>
                </a:lnTo>
                <a:lnTo>
                  <a:pt x="373" y="628"/>
                </a:lnTo>
                <a:lnTo>
                  <a:pt x="385" y="622"/>
                </a:lnTo>
                <a:lnTo>
                  <a:pt x="404" y="622"/>
                </a:lnTo>
                <a:lnTo>
                  <a:pt x="404" y="615"/>
                </a:lnTo>
                <a:lnTo>
                  <a:pt x="404" y="609"/>
                </a:lnTo>
                <a:lnTo>
                  <a:pt x="404" y="603"/>
                </a:lnTo>
                <a:lnTo>
                  <a:pt x="404" y="591"/>
                </a:lnTo>
                <a:lnTo>
                  <a:pt x="416" y="584"/>
                </a:lnTo>
                <a:lnTo>
                  <a:pt x="422" y="578"/>
                </a:lnTo>
                <a:lnTo>
                  <a:pt x="410" y="560"/>
                </a:lnTo>
                <a:lnTo>
                  <a:pt x="398" y="535"/>
                </a:lnTo>
                <a:lnTo>
                  <a:pt x="398" y="510"/>
                </a:lnTo>
                <a:lnTo>
                  <a:pt x="379" y="448"/>
                </a:lnTo>
                <a:lnTo>
                  <a:pt x="373" y="417"/>
                </a:lnTo>
                <a:lnTo>
                  <a:pt x="373" y="379"/>
                </a:lnTo>
                <a:lnTo>
                  <a:pt x="398" y="417"/>
                </a:lnTo>
                <a:lnTo>
                  <a:pt x="410" y="429"/>
                </a:lnTo>
                <a:lnTo>
                  <a:pt x="422" y="429"/>
                </a:lnTo>
                <a:lnTo>
                  <a:pt x="429" y="429"/>
                </a:lnTo>
                <a:lnTo>
                  <a:pt x="404" y="398"/>
                </a:lnTo>
                <a:lnTo>
                  <a:pt x="398" y="379"/>
                </a:lnTo>
                <a:lnTo>
                  <a:pt x="398" y="367"/>
                </a:lnTo>
                <a:lnTo>
                  <a:pt x="478" y="410"/>
                </a:lnTo>
                <a:lnTo>
                  <a:pt x="522" y="435"/>
                </a:lnTo>
                <a:lnTo>
                  <a:pt x="553" y="466"/>
                </a:lnTo>
                <a:lnTo>
                  <a:pt x="565" y="460"/>
                </a:lnTo>
                <a:lnTo>
                  <a:pt x="578" y="460"/>
                </a:lnTo>
                <a:lnTo>
                  <a:pt x="590" y="454"/>
                </a:lnTo>
                <a:lnTo>
                  <a:pt x="609" y="460"/>
                </a:lnTo>
                <a:lnTo>
                  <a:pt x="609" y="441"/>
                </a:lnTo>
                <a:lnTo>
                  <a:pt x="621" y="429"/>
                </a:lnTo>
                <a:lnTo>
                  <a:pt x="634" y="423"/>
                </a:lnTo>
                <a:lnTo>
                  <a:pt x="652" y="417"/>
                </a:lnTo>
                <a:lnTo>
                  <a:pt x="665" y="423"/>
                </a:lnTo>
                <a:lnTo>
                  <a:pt x="677" y="429"/>
                </a:lnTo>
                <a:lnTo>
                  <a:pt x="702" y="448"/>
                </a:lnTo>
                <a:lnTo>
                  <a:pt x="715" y="454"/>
                </a:lnTo>
                <a:lnTo>
                  <a:pt x="727" y="454"/>
                </a:lnTo>
                <a:lnTo>
                  <a:pt x="733" y="454"/>
                </a:lnTo>
                <a:lnTo>
                  <a:pt x="746" y="441"/>
                </a:lnTo>
                <a:lnTo>
                  <a:pt x="715" y="423"/>
                </a:lnTo>
                <a:lnTo>
                  <a:pt x="684" y="410"/>
                </a:lnTo>
                <a:lnTo>
                  <a:pt x="652" y="398"/>
                </a:lnTo>
                <a:lnTo>
                  <a:pt x="640" y="392"/>
                </a:lnTo>
                <a:lnTo>
                  <a:pt x="628" y="379"/>
                </a:lnTo>
                <a:lnTo>
                  <a:pt x="628" y="367"/>
                </a:lnTo>
                <a:lnTo>
                  <a:pt x="628" y="361"/>
                </a:lnTo>
                <a:lnTo>
                  <a:pt x="640" y="342"/>
                </a:lnTo>
                <a:lnTo>
                  <a:pt x="621" y="323"/>
                </a:lnTo>
                <a:lnTo>
                  <a:pt x="615" y="305"/>
                </a:lnTo>
                <a:lnTo>
                  <a:pt x="621" y="286"/>
                </a:lnTo>
                <a:lnTo>
                  <a:pt x="603" y="280"/>
                </a:lnTo>
                <a:lnTo>
                  <a:pt x="597" y="267"/>
                </a:lnTo>
                <a:lnTo>
                  <a:pt x="597" y="255"/>
                </a:lnTo>
                <a:lnTo>
                  <a:pt x="590" y="242"/>
                </a:lnTo>
                <a:lnTo>
                  <a:pt x="547" y="230"/>
                </a:lnTo>
                <a:lnTo>
                  <a:pt x="528" y="230"/>
                </a:lnTo>
                <a:lnTo>
                  <a:pt x="522" y="224"/>
                </a:lnTo>
                <a:lnTo>
                  <a:pt x="528" y="211"/>
                </a:lnTo>
                <a:lnTo>
                  <a:pt x="534" y="187"/>
                </a:lnTo>
                <a:lnTo>
                  <a:pt x="503" y="137"/>
                </a:lnTo>
                <a:lnTo>
                  <a:pt x="485" y="112"/>
                </a:lnTo>
                <a:lnTo>
                  <a:pt x="472" y="81"/>
                </a:lnTo>
                <a:lnTo>
                  <a:pt x="466" y="37"/>
                </a:lnTo>
                <a:lnTo>
                  <a:pt x="460" y="19"/>
                </a:lnTo>
                <a:lnTo>
                  <a:pt x="447" y="0"/>
                </a:lnTo>
                <a:lnTo>
                  <a:pt x="416" y="12"/>
                </a:lnTo>
                <a:lnTo>
                  <a:pt x="391" y="31"/>
                </a:lnTo>
                <a:lnTo>
                  <a:pt x="373" y="56"/>
                </a:lnTo>
                <a:lnTo>
                  <a:pt x="354" y="87"/>
                </a:lnTo>
                <a:lnTo>
                  <a:pt x="342" y="118"/>
                </a:lnTo>
                <a:lnTo>
                  <a:pt x="335" y="155"/>
                </a:lnTo>
                <a:lnTo>
                  <a:pt x="335" y="22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9" name="Freeform 2812"/>
          <p:cNvSpPr>
            <a:spLocks/>
          </p:cNvSpPr>
          <p:nvPr/>
        </p:nvSpPr>
        <p:spPr bwMode="auto">
          <a:xfrm>
            <a:off x="9015989" y="881869"/>
            <a:ext cx="1254151" cy="2311369"/>
          </a:xfrm>
          <a:custGeom>
            <a:avLst/>
            <a:gdLst>
              <a:gd name="T0" fmla="*/ 2147483647 w 1220"/>
              <a:gd name="T1" fmla="*/ 2147483647 h 2187"/>
              <a:gd name="T2" fmla="*/ 2147483647 w 1220"/>
              <a:gd name="T3" fmla="*/ 2147483647 h 2187"/>
              <a:gd name="T4" fmla="*/ 2147483647 w 1220"/>
              <a:gd name="T5" fmla="*/ 2147483647 h 2187"/>
              <a:gd name="T6" fmla="*/ 2147483647 w 1220"/>
              <a:gd name="T7" fmla="*/ 2147483647 h 2187"/>
              <a:gd name="T8" fmla="*/ 2147483647 w 1220"/>
              <a:gd name="T9" fmla="*/ 2147483647 h 2187"/>
              <a:gd name="T10" fmla="*/ 2147483647 w 1220"/>
              <a:gd name="T11" fmla="*/ 2147483647 h 2187"/>
              <a:gd name="T12" fmla="*/ 2147483647 w 1220"/>
              <a:gd name="T13" fmla="*/ 2147483647 h 2187"/>
              <a:gd name="T14" fmla="*/ 2147483647 w 1220"/>
              <a:gd name="T15" fmla="*/ 2147483647 h 2187"/>
              <a:gd name="T16" fmla="*/ 2147483647 w 1220"/>
              <a:gd name="T17" fmla="*/ 2147483647 h 2187"/>
              <a:gd name="T18" fmla="*/ 2147483647 w 1220"/>
              <a:gd name="T19" fmla="*/ 2147483647 h 2187"/>
              <a:gd name="T20" fmla="*/ 2147483647 w 1220"/>
              <a:gd name="T21" fmla="*/ 2147483647 h 2187"/>
              <a:gd name="T22" fmla="*/ 2147483647 w 1220"/>
              <a:gd name="T23" fmla="*/ 2147483647 h 2187"/>
              <a:gd name="T24" fmla="*/ 2147483647 w 1220"/>
              <a:gd name="T25" fmla="*/ 2147483647 h 2187"/>
              <a:gd name="T26" fmla="*/ 2147483647 w 1220"/>
              <a:gd name="T27" fmla="*/ 2147483647 h 2187"/>
              <a:gd name="T28" fmla="*/ 2147483647 w 1220"/>
              <a:gd name="T29" fmla="*/ 2147483647 h 2187"/>
              <a:gd name="T30" fmla="*/ 2147483647 w 1220"/>
              <a:gd name="T31" fmla="*/ 2147483647 h 2187"/>
              <a:gd name="T32" fmla="*/ 2147483647 w 1220"/>
              <a:gd name="T33" fmla="*/ 2147483647 h 2187"/>
              <a:gd name="T34" fmla="*/ 2147483647 w 1220"/>
              <a:gd name="T35" fmla="*/ 2147483647 h 2187"/>
              <a:gd name="T36" fmla="*/ 2147483647 w 1220"/>
              <a:gd name="T37" fmla="*/ 2147483647 h 2187"/>
              <a:gd name="T38" fmla="*/ 2147483647 w 1220"/>
              <a:gd name="T39" fmla="*/ 2147483647 h 2187"/>
              <a:gd name="T40" fmla="*/ 2147483647 w 1220"/>
              <a:gd name="T41" fmla="*/ 2147483647 h 2187"/>
              <a:gd name="T42" fmla="*/ 2147483647 w 1220"/>
              <a:gd name="T43" fmla="*/ 2147483647 h 2187"/>
              <a:gd name="T44" fmla="*/ 2147483647 w 1220"/>
              <a:gd name="T45" fmla="*/ 2147483647 h 2187"/>
              <a:gd name="T46" fmla="*/ 2147483647 w 1220"/>
              <a:gd name="T47" fmla="*/ 2147483647 h 2187"/>
              <a:gd name="T48" fmla="*/ 2147483647 w 1220"/>
              <a:gd name="T49" fmla="*/ 2147483647 h 2187"/>
              <a:gd name="T50" fmla="*/ 2147483647 w 1220"/>
              <a:gd name="T51" fmla="*/ 2147483647 h 2187"/>
              <a:gd name="T52" fmla="*/ 2147483647 w 1220"/>
              <a:gd name="T53" fmla="*/ 2147483647 h 2187"/>
              <a:gd name="T54" fmla="*/ 2147483647 w 1220"/>
              <a:gd name="T55" fmla="*/ 2147483647 h 2187"/>
              <a:gd name="T56" fmla="*/ 2147483647 w 1220"/>
              <a:gd name="T57" fmla="*/ 2147483647 h 2187"/>
              <a:gd name="T58" fmla="*/ 2147483647 w 1220"/>
              <a:gd name="T59" fmla="*/ 2147483647 h 2187"/>
              <a:gd name="T60" fmla="*/ 2147483647 w 1220"/>
              <a:gd name="T61" fmla="*/ 2147483647 h 2187"/>
              <a:gd name="T62" fmla="*/ 2147483647 w 1220"/>
              <a:gd name="T63" fmla="*/ 2147483647 h 2187"/>
              <a:gd name="T64" fmla="*/ 2147483647 w 1220"/>
              <a:gd name="T65" fmla="*/ 2147483647 h 2187"/>
              <a:gd name="T66" fmla="*/ 2147483647 w 1220"/>
              <a:gd name="T67" fmla="*/ 2147483647 h 2187"/>
              <a:gd name="T68" fmla="*/ 2147483647 w 1220"/>
              <a:gd name="T69" fmla="*/ 2147483647 h 2187"/>
              <a:gd name="T70" fmla="*/ 2147483647 w 1220"/>
              <a:gd name="T71" fmla="*/ 2147483647 h 2187"/>
              <a:gd name="T72" fmla="*/ 2147483647 w 1220"/>
              <a:gd name="T73" fmla="*/ 2147483647 h 2187"/>
              <a:gd name="T74" fmla="*/ 2147483647 w 1220"/>
              <a:gd name="T75" fmla="*/ 2147483647 h 2187"/>
              <a:gd name="T76" fmla="*/ 2147483647 w 1220"/>
              <a:gd name="T77" fmla="*/ 2147483647 h 2187"/>
              <a:gd name="T78" fmla="*/ 2147483647 w 1220"/>
              <a:gd name="T79" fmla="*/ 0 h 2187"/>
              <a:gd name="T80" fmla="*/ 2147483647 w 1220"/>
              <a:gd name="T81" fmla="*/ 2147483647 h 2187"/>
              <a:gd name="T82" fmla="*/ 2147483647 w 1220"/>
              <a:gd name="T83" fmla="*/ 2147483647 h 2187"/>
              <a:gd name="T84" fmla="*/ 2147483647 w 1220"/>
              <a:gd name="T85" fmla="*/ 2147483647 h 2187"/>
              <a:gd name="T86" fmla="*/ 2147483647 w 1220"/>
              <a:gd name="T87" fmla="*/ 2147483647 h 2187"/>
              <a:gd name="T88" fmla="*/ 2147483647 w 1220"/>
              <a:gd name="T89" fmla="*/ 2147483647 h 2187"/>
              <a:gd name="T90" fmla="*/ 2147483647 w 1220"/>
              <a:gd name="T91" fmla="*/ 2147483647 h 2187"/>
              <a:gd name="T92" fmla="*/ 2147483647 w 1220"/>
              <a:gd name="T93" fmla="*/ 2147483647 h 2187"/>
              <a:gd name="T94" fmla="*/ 2147483647 w 1220"/>
              <a:gd name="T95" fmla="*/ 2147483647 h 2187"/>
              <a:gd name="T96" fmla="*/ 2147483647 w 1220"/>
              <a:gd name="T97" fmla="*/ 2147483647 h 2187"/>
              <a:gd name="T98" fmla="*/ 2147483647 w 1220"/>
              <a:gd name="T99" fmla="*/ 2147483647 h 2187"/>
              <a:gd name="T100" fmla="*/ 2147483647 w 1220"/>
              <a:gd name="T101" fmla="*/ 2147483647 h 2187"/>
              <a:gd name="T102" fmla="*/ 2147483647 w 1220"/>
              <a:gd name="T103" fmla="*/ 2147483647 h 2187"/>
              <a:gd name="T104" fmla="*/ 2147483647 w 1220"/>
              <a:gd name="T105" fmla="*/ 2147483647 h 2187"/>
              <a:gd name="T106" fmla="*/ 2147483647 w 1220"/>
              <a:gd name="T107" fmla="*/ 2147483647 h 2187"/>
              <a:gd name="T108" fmla="*/ 2147483647 w 1220"/>
              <a:gd name="T109" fmla="*/ 2147483647 h 2187"/>
              <a:gd name="T110" fmla="*/ 2147483647 w 1220"/>
              <a:gd name="T111" fmla="*/ 2147483647 h 2187"/>
              <a:gd name="T112" fmla="*/ 2147483647 w 1220"/>
              <a:gd name="T113" fmla="*/ 2147483647 h 2187"/>
              <a:gd name="T114" fmla="*/ 2147483647 w 1220"/>
              <a:gd name="T115" fmla="*/ 2147483647 h 218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220"/>
              <a:gd name="T175" fmla="*/ 0 h 2187"/>
              <a:gd name="T176" fmla="*/ 1220 w 1220"/>
              <a:gd name="T177" fmla="*/ 2187 h 218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220" h="2187">
                <a:moveTo>
                  <a:pt x="1096" y="2064"/>
                </a:moveTo>
                <a:lnTo>
                  <a:pt x="1096" y="2064"/>
                </a:lnTo>
                <a:lnTo>
                  <a:pt x="1109" y="2064"/>
                </a:lnTo>
                <a:lnTo>
                  <a:pt x="1115" y="2070"/>
                </a:lnTo>
                <a:lnTo>
                  <a:pt x="1133" y="2089"/>
                </a:lnTo>
                <a:lnTo>
                  <a:pt x="1152" y="2113"/>
                </a:lnTo>
                <a:lnTo>
                  <a:pt x="1164" y="2125"/>
                </a:lnTo>
                <a:lnTo>
                  <a:pt x="1176" y="2125"/>
                </a:lnTo>
                <a:lnTo>
                  <a:pt x="1170" y="2095"/>
                </a:lnTo>
                <a:lnTo>
                  <a:pt x="1164" y="2070"/>
                </a:lnTo>
                <a:lnTo>
                  <a:pt x="1146" y="2045"/>
                </a:lnTo>
                <a:lnTo>
                  <a:pt x="1133" y="2027"/>
                </a:lnTo>
                <a:lnTo>
                  <a:pt x="1139" y="2021"/>
                </a:lnTo>
                <a:lnTo>
                  <a:pt x="1158" y="2021"/>
                </a:lnTo>
                <a:lnTo>
                  <a:pt x="1146" y="1996"/>
                </a:lnTo>
                <a:lnTo>
                  <a:pt x="1139" y="1971"/>
                </a:lnTo>
                <a:lnTo>
                  <a:pt x="1139" y="1928"/>
                </a:lnTo>
                <a:lnTo>
                  <a:pt x="1133" y="1879"/>
                </a:lnTo>
                <a:lnTo>
                  <a:pt x="1127" y="1854"/>
                </a:lnTo>
                <a:lnTo>
                  <a:pt x="1115" y="1836"/>
                </a:lnTo>
                <a:lnTo>
                  <a:pt x="1121" y="1836"/>
                </a:lnTo>
                <a:lnTo>
                  <a:pt x="1133" y="1842"/>
                </a:lnTo>
                <a:lnTo>
                  <a:pt x="1139" y="1848"/>
                </a:lnTo>
                <a:lnTo>
                  <a:pt x="1152" y="1848"/>
                </a:lnTo>
                <a:lnTo>
                  <a:pt x="1146" y="1817"/>
                </a:lnTo>
                <a:lnTo>
                  <a:pt x="1139" y="1811"/>
                </a:lnTo>
                <a:lnTo>
                  <a:pt x="1133" y="1805"/>
                </a:lnTo>
                <a:lnTo>
                  <a:pt x="1139" y="1787"/>
                </a:lnTo>
                <a:lnTo>
                  <a:pt x="1146" y="1768"/>
                </a:lnTo>
                <a:lnTo>
                  <a:pt x="1146" y="1731"/>
                </a:lnTo>
                <a:lnTo>
                  <a:pt x="1139" y="1688"/>
                </a:lnTo>
                <a:lnTo>
                  <a:pt x="1146" y="1670"/>
                </a:lnTo>
                <a:lnTo>
                  <a:pt x="1152" y="1651"/>
                </a:lnTo>
                <a:lnTo>
                  <a:pt x="1121" y="1614"/>
                </a:lnTo>
                <a:lnTo>
                  <a:pt x="1103" y="1571"/>
                </a:lnTo>
                <a:lnTo>
                  <a:pt x="1078" y="1528"/>
                </a:lnTo>
                <a:lnTo>
                  <a:pt x="1053" y="1485"/>
                </a:lnTo>
                <a:lnTo>
                  <a:pt x="1053" y="1472"/>
                </a:lnTo>
                <a:lnTo>
                  <a:pt x="1053" y="1466"/>
                </a:lnTo>
                <a:lnTo>
                  <a:pt x="1041" y="1454"/>
                </a:lnTo>
                <a:lnTo>
                  <a:pt x="1035" y="1442"/>
                </a:lnTo>
                <a:lnTo>
                  <a:pt x="1035" y="1429"/>
                </a:lnTo>
                <a:lnTo>
                  <a:pt x="1035" y="1417"/>
                </a:lnTo>
                <a:lnTo>
                  <a:pt x="1029" y="1417"/>
                </a:lnTo>
                <a:lnTo>
                  <a:pt x="1022" y="1411"/>
                </a:lnTo>
                <a:lnTo>
                  <a:pt x="1016" y="1398"/>
                </a:lnTo>
                <a:lnTo>
                  <a:pt x="998" y="1392"/>
                </a:lnTo>
                <a:lnTo>
                  <a:pt x="998" y="1380"/>
                </a:lnTo>
                <a:lnTo>
                  <a:pt x="998" y="1368"/>
                </a:lnTo>
                <a:lnTo>
                  <a:pt x="985" y="1361"/>
                </a:lnTo>
                <a:lnTo>
                  <a:pt x="973" y="1355"/>
                </a:lnTo>
                <a:lnTo>
                  <a:pt x="973" y="1343"/>
                </a:lnTo>
                <a:lnTo>
                  <a:pt x="973" y="1331"/>
                </a:lnTo>
                <a:lnTo>
                  <a:pt x="967" y="1331"/>
                </a:lnTo>
                <a:lnTo>
                  <a:pt x="955" y="1331"/>
                </a:lnTo>
                <a:lnTo>
                  <a:pt x="948" y="1306"/>
                </a:lnTo>
                <a:lnTo>
                  <a:pt x="948" y="1288"/>
                </a:lnTo>
                <a:lnTo>
                  <a:pt x="942" y="1269"/>
                </a:lnTo>
                <a:lnTo>
                  <a:pt x="930" y="1251"/>
                </a:lnTo>
                <a:lnTo>
                  <a:pt x="1059" y="1300"/>
                </a:lnTo>
                <a:lnTo>
                  <a:pt x="1127" y="1318"/>
                </a:lnTo>
                <a:lnTo>
                  <a:pt x="1201" y="1331"/>
                </a:lnTo>
                <a:lnTo>
                  <a:pt x="1207" y="1318"/>
                </a:lnTo>
                <a:lnTo>
                  <a:pt x="1207" y="1312"/>
                </a:lnTo>
                <a:lnTo>
                  <a:pt x="1201" y="1300"/>
                </a:lnTo>
                <a:lnTo>
                  <a:pt x="1201" y="1294"/>
                </a:lnTo>
                <a:lnTo>
                  <a:pt x="1213" y="1288"/>
                </a:lnTo>
                <a:lnTo>
                  <a:pt x="1220" y="1288"/>
                </a:lnTo>
                <a:lnTo>
                  <a:pt x="1220" y="1275"/>
                </a:lnTo>
                <a:lnTo>
                  <a:pt x="1213" y="1257"/>
                </a:lnTo>
                <a:lnTo>
                  <a:pt x="1213" y="1244"/>
                </a:lnTo>
                <a:lnTo>
                  <a:pt x="1220" y="1226"/>
                </a:lnTo>
                <a:lnTo>
                  <a:pt x="1207" y="1214"/>
                </a:lnTo>
                <a:lnTo>
                  <a:pt x="1207" y="1201"/>
                </a:lnTo>
                <a:lnTo>
                  <a:pt x="1201" y="1189"/>
                </a:lnTo>
                <a:lnTo>
                  <a:pt x="1195" y="1189"/>
                </a:lnTo>
                <a:lnTo>
                  <a:pt x="1183" y="1189"/>
                </a:lnTo>
                <a:lnTo>
                  <a:pt x="1183" y="1170"/>
                </a:lnTo>
                <a:lnTo>
                  <a:pt x="1183" y="1164"/>
                </a:lnTo>
                <a:lnTo>
                  <a:pt x="1176" y="1152"/>
                </a:lnTo>
                <a:lnTo>
                  <a:pt x="1176" y="1140"/>
                </a:lnTo>
                <a:lnTo>
                  <a:pt x="1164" y="1140"/>
                </a:lnTo>
                <a:lnTo>
                  <a:pt x="1158" y="1133"/>
                </a:lnTo>
                <a:lnTo>
                  <a:pt x="1152" y="1121"/>
                </a:lnTo>
                <a:lnTo>
                  <a:pt x="1146" y="1115"/>
                </a:lnTo>
                <a:lnTo>
                  <a:pt x="1139" y="1109"/>
                </a:lnTo>
                <a:lnTo>
                  <a:pt x="1133" y="1109"/>
                </a:lnTo>
                <a:lnTo>
                  <a:pt x="1121" y="1097"/>
                </a:lnTo>
                <a:lnTo>
                  <a:pt x="1121" y="1078"/>
                </a:lnTo>
                <a:lnTo>
                  <a:pt x="1103" y="1066"/>
                </a:lnTo>
                <a:lnTo>
                  <a:pt x="1090" y="1060"/>
                </a:lnTo>
                <a:lnTo>
                  <a:pt x="1078" y="1060"/>
                </a:lnTo>
                <a:lnTo>
                  <a:pt x="1078" y="1041"/>
                </a:lnTo>
                <a:lnTo>
                  <a:pt x="1072" y="1029"/>
                </a:lnTo>
                <a:lnTo>
                  <a:pt x="1053" y="1010"/>
                </a:lnTo>
                <a:lnTo>
                  <a:pt x="1029" y="998"/>
                </a:lnTo>
                <a:lnTo>
                  <a:pt x="1022" y="986"/>
                </a:lnTo>
                <a:lnTo>
                  <a:pt x="1016" y="973"/>
                </a:lnTo>
                <a:lnTo>
                  <a:pt x="967" y="986"/>
                </a:lnTo>
                <a:lnTo>
                  <a:pt x="924" y="1004"/>
                </a:lnTo>
                <a:lnTo>
                  <a:pt x="831" y="1041"/>
                </a:lnTo>
                <a:lnTo>
                  <a:pt x="819" y="1035"/>
                </a:lnTo>
                <a:lnTo>
                  <a:pt x="819" y="1029"/>
                </a:lnTo>
                <a:lnTo>
                  <a:pt x="825" y="1016"/>
                </a:lnTo>
                <a:lnTo>
                  <a:pt x="825" y="998"/>
                </a:lnTo>
                <a:lnTo>
                  <a:pt x="813" y="986"/>
                </a:lnTo>
                <a:lnTo>
                  <a:pt x="801" y="973"/>
                </a:lnTo>
                <a:lnTo>
                  <a:pt x="794" y="955"/>
                </a:lnTo>
                <a:lnTo>
                  <a:pt x="788" y="936"/>
                </a:lnTo>
                <a:lnTo>
                  <a:pt x="794" y="924"/>
                </a:lnTo>
                <a:lnTo>
                  <a:pt x="801" y="918"/>
                </a:lnTo>
                <a:lnTo>
                  <a:pt x="788" y="893"/>
                </a:lnTo>
                <a:lnTo>
                  <a:pt x="770" y="869"/>
                </a:lnTo>
                <a:lnTo>
                  <a:pt x="770" y="850"/>
                </a:lnTo>
                <a:lnTo>
                  <a:pt x="764" y="832"/>
                </a:lnTo>
                <a:lnTo>
                  <a:pt x="739" y="782"/>
                </a:lnTo>
                <a:lnTo>
                  <a:pt x="727" y="745"/>
                </a:lnTo>
                <a:lnTo>
                  <a:pt x="721" y="708"/>
                </a:lnTo>
                <a:lnTo>
                  <a:pt x="702" y="690"/>
                </a:lnTo>
                <a:lnTo>
                  <a:pt x="684" y="659"/>
                </a:lnTo>
                <a:lnTo>
                  <a:pt x="671" y="628"/>
                </a:lnTo>
                <a:lnTo>
                  <a:pt x="665" y="597"/>
                </a:lnTo>
                <a:lnTo>
                  <a:pt x="647" y="585"/>
                </a:lnTo>
                <a:lnTo>
                  <a:pt x="634" y="567"/>
                </a:lnTo>
                <a:lnTo>
                  <a:pt x="610" y="530"/>
                </a:lnTo>
                <a:lnTo>
                  <a:pt x="585" y="499"/>
                </a:lnTo>
                <a:lnTo>
                  <a:pt x="566" y="487"/>
                </a:lnTo>
                <a:lnTo>
                  <a:pt x="548" y="480"/>
                </a:lnTo>
                <a:lnTo>
                  <a:pt x="536" y="456"/>
                </a:lnTo>
                <a:lnTo>
                  <a:pt x="530" y="443"/>
                </a:lnTo>
                <a:lnTo>
                  <a:pt x="517" y="431"/>
                </a:lnTo>
                <a:lnTo>
                  <a:pt x="517" y="413"/>
                </a:lnTo>
                <a:lnTo>
                  <a:pt x="511" y="406"/>
                </a:lnTo>
                <a:lnTo>
                  <a:pt x="505" y="400"/>
                </a:lnTo>
                <a:lnTo>
                  <a:pt x="499" y="394"/>
                </a:lnTo>
                <a:lnTo>
                  <a:pt x="486" y="394"/>
                </a:lnTo>
                <a:lnTo>
                  <a:pt x="474" y="369"/>
                </a:lnTo>
                <a:lnTo>
                  <a:pt x="468" y="351"/>
                </a:lnTo>
                <a:lnTo>
                  <a:pt x="462" y="345"/>
                </a:lnTo>
                <a:lnTo>
                  <a:pt x="456" y="345"/>
                </a:lnTo>
                <a:lnTo>
                  <a:pt x="437" y="339"/>
                </a:lnTo>
                <a:lnTo>
                  <a:pt x="431" y="326"/>
                </a:lnTo>
                <a:lnTo>
                  <a:pt x="419" y="308"/>
                </a:lnTo>
                <a:lnTo>
                  <a:pt x="406" y="296"/>
                </a:lnTo>
                <a:lnTo>
                  <a:pt x="400" y="289"/>
                </a:lnTo>
                <a:lnTo>
                  <a:pt x="388" y="289"/>
                </a:lnTo>
                <a:lnTo>
                  <a:pt x="382" y="271"/>
                </a:lnTo>
                <a:lnTo>
                  <a:pt x="375" y="259"/>
                </a:lnTo>
                <a:lnTo>
                  <a:pt x="363" y="228"/>
                </a:lnTo>
                <a:lnTo>
                  <a:pt x="345" y="228"/>
                </a:lnTo>
                <a:lnTo>
                  <a:pt x="332" y="234"/>
                </a:lnTo>
                <a:lnTo>
                  <a:pt x="326" y="240"/>
                </a:lnTo>
                <a:lnTo>
                  <a:pt x="320" y="246"/>
                </a:lnTo>
                <a:lnTo>
                  <a:pt x="314" y="228"/>
                </a:lnTo>
                <a:lnTo>
                  <a:pt x="308" y="197"/>
                </a:lnTo>
                <a:lnTo>
                  <a:pt x="302" y="172"/>
                </a:lnTo>
                <a:lnTo>
                  <a:pt x="295" y="166"/>
                </a:lnTo>
                <a:lnTo>
                  <a:pt x="283" y="160"/>
                </a:lnTo>
                <a:lnTo>
                  <a:pt x="271" y="166"/>
                </a:lnTo>
                <a:lnTo>
                  <a:pt x="258" y="185"/>
                </a:lnTo>
                <a:lnTo>
                  <a:pt x="246" y="228"/>
                </a:lnTo>
                <a:lnTo>
                  <a:pt x="240" y="209"/>
                </a:lnTo>
                <a:lnTo>
                  <a:pt x="240" y="191"/>
                </a:lnTo>
                <a:lnTo>
                  <a:pt x="234" y="154"/>
                </a:lnTo>
                <a:lnTo>
                  <a:pt x="234" y="135"/>
                </a:lnTo>
                <a:lnTo>
                  <a:pt x="228" y="117"/>
                </a:lnTo>
                <a:lnTo>
                  <a:pt x="215" y="111"/>
                </a:lnTo>
                <a:lnTo>
                  <a:pt x="197" y="105"/>
                </a:lnTo>
                <a:lnTo>
                  <a:pt x="185" y="123"/>
                </a:lnTo>
                <a:lnTo>
                  <a:pt x="185" y="148"/>
                </a:lnTo>
                <a:lnTo>
                  <a:pt x="178" y="117"/>
                </a:lnTo>
                <a:lnTo>
                  <a:pt x="166" y="86"/>
                </a:lnTo>
                <a:lnTo>
                  <a:pt x="154" y="55"/>
                </a:lnTo>
                <a:lnTo>
                  <a:pt x="141" y="49"/>
                </a:lnTo>
                <a:lnTo>
                  <a:pt x="123" y="43"/>
                </a:lnTo>
                <a:lnTo>
                  <a:pt x="129" y="61"/>
                </a:lnTo>
                <a:lnTo>
                  <a:pt x="123" y="80"/>
                </a:lnTo>
                <a:lnTo>
                  <a:pt x="117" y="98"/>
                </a:lnTo>
                <a:lnTo>
                  <a:pt x="117" y="111"/>
                </a:lnTo>
                <a:lnTo>
                  <a:pt x="104" y="86"/>
                </a:lnTo>
                <a:lnTo>
                  <a:pt x="98" y="55"/>
                </a:lnTo>
                <a:lnTo>
                  <a:pt x="92" y="31"/>
                </a:lnTo>
                <a:lnTo>
                  <a:pt x="80" y="18"/>
                </a:lnTo>
                <a:lnTo>
                  <a:pt x="74" y="6"/>
                </a:lnTo>
                <a:lnTo>
                  <a:pt x="67" y="12"/>
                </a:lnTo>
                <a:lnTo>
                  <a:pt x="67" y="18"/>
                </a:lnTo>
                <a:lnTo>
                  <a:pt x="61" y="37"/>
                </a:lnTo>
                <a:lnTo>
                  <a:pt x="49" y="18"/>
                </a:lnTo>
                <a:lnTo>
                  <a:pt x="37" y="0"/>
                </a:lnTo>
                <a:lnTo>
                  <a:pt x="12" y="74"/>
                </a:lnTo>
                <a:lnTo>
                  <a:pt x="0" y="141"/>
                </a:lnTo>
                <a:lnTo>
                  <a:pt x="0" y="203"/>
                </a:lnTo>
                <a:lnTo>
                  <a:pt x="12" y="271"/>
                </a:lnTo>
                <a:lnTo>
                  <a:pt x="18" y="314"/>
                </a:lnTo>
                <a:lnTo>
                  <a:pt x="37" y="333"/>
                </a:lnTo>
                <a:lnTo>
                  <a:pt x="49" y="369"/>
                </a:lnTo>
                <a:lnTo>
                  <a:pt x="67" y="400"/>
                </a:lnTo>
                <a:lnTo>
                  <a:pt x="111" y="474"/>
                </a:lnTo>
                <a:lnTo>
                  <a:pt x="154" y="554"/>
                </a:lnTo>
                <a:lnTo>
                  <a:pt x="197" y="628"/>
                </a:lnTo>
                <a:lnTo>
                  <a:pt x="252" y="715"/>
                </a:lnTo>
                <a:lnTo>
                  <a:pt x="277" y="758"/>
                </a:lnTo>
                <a:lnTo>
                  <a:pt x="302" y="807"/>
                </a:lnTo>
                <a:lnTo>
                  <a:pt x="326" y="875"/>
                </a:lnTo>
                <a:lnTo>
                  <a:pt x="351" y="955"/>
                </a:lnTo>
                <a:lnTo>
                  <a:pt x="357" y="998"/>
                </a:lnTo>
                <a:lnTo>
                  <a:pt x="351" y="1041"/>
                </a:lnTo>
                <a:lnTo>
                  <a:pt x="339" y="1084"/>
                </a:lnTo>
                <a:lnTo>
                  <a:pt x="326" y="1103"/>
                </a:lnTo>
                <a:lnTo>
                  <a:pt x="308" y="1121"/>
                </a:lnTo>
                <a:lnTo>
                  <a:pt x="283" y="1121"/>
                </a:lnTo>
                <a:lnTo>
                  <a:pt x="258" y="1127"/>
                </a:lnTo>
                <a:lnTo>
                  <a:pt x="221" y="1140"/>
                </a:lnTo>
                <a:lnTo>
                  <a:pt x="191" y="1164"/>
                </a:lnTo>
                <a:lnTo>
                  <a:pt x="160" y="1189"/>
                </a:lnTo>
                <a:lnTo>
                  <a:pt x="154" y="1220"/>
                </a:lnTo>
                <a:lnTo>
                  <a:pt x="148" y="1232"/>
                </a:lnTo>
                <a:lnTo>
                  <a:pt x="154" y="1251"/>
                </a:lnTo>
                <a:lnTo>
                  <a:pt x="185" y="1238"/>
                </a:lnTo>
                <a:lnTo>
                  <a:pt x="234" y="1232"/>
                </a:lnTo>
                <a:lnTo>
                  <a:pt x="283" y="1232"/>
                </a:lnTo>
                <a:lnTo>
                  <a:pt x="339" y="1238"/>
                </a:lnTo>
                <a:lnTo>
                  <a:pt x="388" y="1251"/>
                </a:lnTo>
                <a:lnTo>
                  <a:pt x="437" y="1257"/>
                </a:lnTo>
                <a:lnTo>
                  <a:pt x="474" y="1275"/>
                </a:lnTo>
                <a:lnTo>
                  <a:pt x="499" y="1288"/>
                </a:lnTo>
                <a:lnTo>
                  <a:pt x="523" y="1312"/>
                </a:lnTo>
                <a:lnTo>
                  <a:pt x="542" y="1343"/>
                </a:lnTo>
                <a:lnTo>
                  <a:pt x="579" y="1423"/>
                </a:lnTo>
                <a:lnTo>
                  <a:pt x="591" y="1448"/>
                </a:lnTo>
                <a:lnTo>
                  <a:pt x="603" y="1472"/>
                </a:lnTo>
                <a:lnTo>
                  <a:pt x="616" y="1509"/>
                </a:lnTo>
                <a:lnTo>
                  <a:pt x="622" y="1552"/>
                </a:lnTo>
                <a:lnTo>
                  <a:pt x="628" y="1602"/>
                </a:lnTo>
                <a:lnTo>
                  <a:pt x="640" y="1645"/>
                </a:lnTo>
                <a:lnTo>
                  <a:pt x="653" y="1663"/>
                </a:lnTo>
                <a:lnTo>
                  <a:pt x="665" y="1688"/>
                </a:lnTo>
                <a:lnTo>
                  <a:pt x="677" y="1725"/>
                </a:lnTo>
                <a:lnTo>
                  <a:pt x="677" y="1756"/>
                </a:lnTo>
                <a:lnTo>
                  <a:pt x="684" y="1787"/>
                </a:lnTo>
                <a:lnTo>
                  <a:pt x="696" y="1817"/>
                </a:lnTo>
                <a:lnTo>
                  <a:pt x="708" y="1836"/>
                </a:lnTo>
                <a:lnTo>
                  <a:pt x="739" y="1879"/>
                </a:lnTo>
                <a:lnTo>
                  <a:pt x="739" y="1891"/>
                </a:lnTo>
                <a:lnTo>
                  <a:pt x="745" y="1910"/>
                </a:lnTo>
                <a:lnTo>
                  <a:pt x="770" y="1934"/>
                </a:lnTo>
                <a:lnTo>
                  <a:pt x="801" y="1953"/>
                </a:lnTo>
                <a:lnTo>
                  <a:pt x="825" y="1971"/>
                </a:lnTo>
                <a:lnTo>
                  <a:pt x="850" y="1996"/>
                </a:lnTo>
                <a:lnTo>
                  <a:pt x="862" y="2015"/>
                </a:lnTo>
                <a:lnTo>
                  <a:pt x="875" y="2033"/>
                </a:lnTo>
                <a:lnTo>
                  <a:pt x="887" y="2052"/>
                </a:lnTo>
                <a:lnTo>
                  <a:pt x="899" y="2052"/>
                </a:lnTo>
                <a:lnTo>
                  <a:pt x="912" y="2058"/>
                </a:lnTo>
                <a:lnTo>
                  <a:pt x="912" y="2027"/>
                </a:lnTo>
                <a:lnTo>
                  <a:pt x="973" y="2095"/>
                </a:lnTo>
                <a:lnTo>
                  <a:pt x="1035" y="2162"/>
                </a:lnTo>
                <a:lnTo>
                  <a:pt x="1047" y="2150"/>
                </a:lnTo>
                <a:lnTo>
                  <a:pt x="1053" y="2138"/>
                </a:lnTo>
                <a:lnTo>
                  <a:pt x="1066" y="2150"/>
                </a:lnTo>
                <a:lnTo>
                  <a:pt x="1078" y="2169"/>
                </a:lnTo>
                <a:lnTo>
                  <a:pt x="1090" y="2181"/>
                </a:lnTo>
                <a:lnTo>
                  <a:pt x="1115" y="2187"/>
                </a:lnTo>
                <a:lnTo>
                  <a:pt x="1109" y="2162"/>
                </a:lnTo>
                <a:lnTo>
                  <a:pt x="1109" y="2156"/>
                </a:lnTo>
                <a:lnTo>
                  <a:pt x="1115" y="2162"/>
                </a:lnTo>
                <a:lnTo>
                  <a:pt x="1127" y="2169"/>
                </a:lnTo>
                <a:lnTo>
                  <a:pt x="1133" y="2175"/>
                </a:lnTo>
                <a:lnTo>
                  <a:pt x="1139" y="2169"/>
                </a:lnTo>
                <a:lnTo>
                  <a:pt x="1139" y="2138"/>
                </a:lnTo>
                <a:lnTo>
                  <a:pt x="1127" y="2107"/>
                </a:lnTo>
                <a:lnTo>
                  <a:pt x="1115" y="2082"/>
                </a:lnTo>
                <a:lnTo>
                  <a:pt x="1096" y="2064"/>
                </a:ln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729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 31"/>
          <p:cNvGrpSpPr>
            <a:grpSpLocks/>
          </p:cNvGrpSpPr>
          <p:nvPr/>
        </p:nvGrpSpPr>
        <p:grpSpPr bwMode="auto">
          <a:xfrm>
            <a:off x="863895" y="2185714"/>
            <a:ext cx="9937702" cy="6311131"/>
            <a:chOff x="2468" y="2432"/>
            <a:chExt cx="1801" cy="937"/>
          </a:xfrm>
        </p:grpSpPr>
        <p:sp>
          <p:nvSpPr>
            <p:cNvPr id="222" name="Freeform 32"/>
            <p:cNvSpPr>
              <a:spLocks/>
            </p:cNvSpPr>
            <p:nvPr/>
          </p:nvSpPr>
          <p:spPr bwMode="auto">
            <a:xfrm>
              <a:off x="4090" y="3110"/>
              <a:ext cx="179" cy="58"/>
            </a:xfrm>
            <a:custGeom>
              <a:avLst/>
              <a:gdLst>
                <a:gd name="T0" fmla="*/ 25 w 179"/>
                <a:gd name="T1" fmla="*/ 13 h 58"/>
                <a:gd name="T2" fmla="*/ 57 w 179"/>
                <a:gd name="T3" fmla="*/ 19 h 58"/>
                <a:gd name="T4" fmla="*/ 121 w 179"/>
                <a:gd name="T5" fmla="*/ 44 h 58"/>
                <a:gd name="T6" fmla="*/ 159 w 179"/>
                <a:gd name="T7" fmla="*/ 57 h 58"/>
                <a:gd name="T8" fmla="*/ 172 w 179"/>
                <a:gd name="T9" fmla="*/ 44 h 58"/>
                <a:gd name="T10" fmla="*/ 178 w 179"/>
                <a:gd name="T11" fmla="*/ 19 h 58"/>
                <a:gd name="T12" fmla="*/ 172 w 179"/>
                <a:gd name="T13" fmla="*/ 0 h 58"/>
                <a:gd name="T14" fmla="*/ 32 w 179"/>
                <a:gd name="T15" fmla="*/ 0 h 58"/>
                <a:gd name="T16" fmla="*/ 0 w 179"/>
                <a:gd name="T17" fmla="*/ 0 h 58"/>
                <a:gd name="T18" fmla="*/ 0 w 179"/>
                <a:gd name="T19" fmla="*/ 0 h 58"/>
                <a:gd name="T20" fmla="*/ 0 w 179"/>
                <a:gd name="T21" fmla="*/ 7 h 58"/>
                <a:gd name="T22" fmla="*/ 25 w 179"/>
                <a:gd name="T23" fmla="*/ 13 h 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9"/>
                <a:gd name="T37" fmla="*/ 0 h 58"/>
                <a:gd name="T38" fmla="*/ 179 w 179"/>
                <a:gd name="T39" fmla="*/ 58 h 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9" h="58">
                  <a:moveTo>
                    <a:pt x="25" y="13"/>
                  </a:moveTo>
                  <a:lnTo>
                    <a:pt x="57" y="19"/>
                  </a:lnTo>
                  <a:lnTo>
                    <a:pt x="121" y="44"/>
                  </a:lnTo>
                  <a:lnTo>
                    <a:pt x="159" y="57"/>
                  </a:lnTo>
                  <a:lnTo>
                    <a:pt x="172" y="44"/>
                  </a:lnTo>
                  <a:lnTo>
                    <a:pt x="178" y="19"/>
                  </a:lnTo>
                  <a:lnTo>
                    <a:pt x="172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5" y="13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23" name="Freeform 33"/>
            <p:cNvSpPr>
              <a:spLocks/>
            </p:cNvSpPr>
            <p:nvPr/>
          </p:nvSpPr>
          <p:spPr bwMode="auto">
            <a:xfrm>
              <a:off x="3982" y="2922"/>
              <a:ext cx="230" cy="215"/>
            </a:xfrm>
            <a:custGeom>
              <a:avLst/>
              <a:gdLst>
                <a:gd name="T0" fmla="*/ 210 w 230"/>
                <a:gd name="T1" fmla="*/ 188 h 215"/>
                <a:gd name="T2" fmla="*/ 197 w 230"/>
                <a:gd name="T3" fmla="*/ 163 h 215"/>
                <a:gd name="T4" fmla="*/ 203 w 230"/>
                <a:gd name="T5" fmla="*/ 163 h 215"/>
                <a:gd name="T6" fmla="*/ 229 w 230"/>
                <a:gd name="T7" fmla="*/ 157 h 215"/>
                <a:gd name="T8" fmla="*/ 229 w 230"/>
                <a:gd name="T9" fmla="*/ 151 h 215"/>
                <a:gd name="T10" fmla="*/ 184 w 230"/>
                <a:gd name="T11" fmla="*/ 151 h 215"/>
                <a:gd name="T12" fmla="*/ 152 w 230"/>
                <a:gd name="T13" fmla="*/ 163 h 215"/>
                <a:gd name="T14" fmla="*/ 127 w 230"/>
                <a:gd name="T15" fmla="*/ 132 h 215"/>
                <a:gd name="T16" fmla="*/ 102 w 230"/>
                <a:gd name="T17" fmla="*/ 107 h 215"/>
                <a:gd name="T18" fmla="*/ 63 w 230"/>
                <a:gd name="T19" fmla="*/ 57 h 215"/>
                <a:gd name="T20" fmla="*/ 38 w 230"/>
                <a:gd name="T21" fmla="*/ 6 h 215"/>
                <a:gd name="T22" fmla="*/ 32 w 230"/>
                <a:gd name="T23" fmla="*/ 0 h 215"/>
                <a:gd name="T24" fmla="*/ 25 w 230"/>
                <a:gd name="T25" fmla="*/ 6 h 215"/>
                <a:gd name="T26" fmla="*/ 13 w 230"/>
                <a:gd name="T27" fmla="*/ 19 h 215"/>
                <a:gd name="T28" fmla="*/ 0 w 230"/>
                <a:gd name="T29" fmla="*/ 25 h 215"/>
                <a:gd name="T30" fmla="*/ 0 w 230"/>
                <a:gd name="T31" fmla="*/ 31 h 215"/>
                <a:gd name="T32" fmla="*/ 6 w 230"/>
                <a:gd name="T33" fmla="*/ 38 h 215"/>
                <a:gd name="T34" fmla="*/ 19 w 230"/>
                <a:gd name="T35" fmla="*/ 50 h 215"/>
                <a:gd name="T36" fmla="*/ 25 w 230"/>
                <a:gd name="T37" fmla="*/ 57 h 215"/>
                <a:gd name="T38" fmla="*/ 32 w 230"/>
                <a:gd name="T39" fmla="*/ 82 h 215"/>
                <a:gd name="T40" fmla="*/ 44 w 230"/>
                <a:gd name="T41" fmla="*/ 107 h 215"/>
                <a:gd name="T42" fmla="*/ 63 w 230"/>
                <a:gd name="T43" fmla="*/ 119 h 215"/>
                <a:gd name="T44" fmla="*/ 82 w 230"/>
                <a:gd name="T45" fmla="*/ 144 h 215"/>
                <a:gd name="T46" fmla="*/ 102 w 230"/>
                <a:gd name="T47" fmla="*/ 157 h 215"/>
                <a:gd name="T48" fmla="*/ 127 w 230"/>
                <a:gd name="T49" fmla="*/ 170 h 215"/>
                <a:gd name="T50" fmla="*/ 133 w 230"/>
                <a:gd name="T51" fmla="*/ 182 h 215"/>
                <a:gd name="T52" fmla="*/ 133 w 230"/>
                <a:gd name="T53" fmla="*/ 188 h 215"/>
                <a:gd name="T54" fmla="*/ 165 w 230"/>
                <a:gd name="T55" fmla="*/ 188 h 215"/>
                <a:gd name="T56" fmla="*/ 178 w 230"/>
                <a:gd name="T57" fmla="*/ 201 h 215"/>
                <a:gd name="T58" fmla="*/ 184 w 230"/>
                <a:gd name="T59" fmla="*/ 201 h 215"/>
                <a:gd name="T60" fmla="*/ 178 w 230"/>
                <a:gd name="T61" fmla="*/ 188 h 215"/>
                <a:gd name="T62" fmla="*/ 191 w 230"/>
                <a:gd name="T63" fmla="*/ 195 h 215"/>
                <a:gd name="T64" fmla="*/ 203 w 230"/>
                <a:gd name="T65" fmla="*/ 207 h 215"/>
                <a:gd name="T66" fmla="*/ 203 w 230"/>
                <a:gd name="T67" fmla="*/ 214 h 215"/>
                <a:gd name="T68" fmla="*/ 210 w 230"/>
                <a:gd name="T69" fmla="*/ 214 h 215"/>
                <a:gd name="T70" fmla="*/ 203 w 230"/>
                <a:gd name="T71" fmla="*/ 195 h 215"/>
                <a:gd name="T72" fmla="*/ 203 w 230"/>
                <a:gd name="T73" fmla="*/ 188 h 215"/>
                <a:gd name="T74" fmla="*/ 203 w 230"/>
                <a:gd name="T75" fmla="*/ 188 h 215"/>
                <a:gd name="T76" fmla="*/ 203 w 230"/>
                <a:gd name="T77" fmla="*/ 188 h 215"/>
                <a:gd name="T78" fmla="*/ 210 w 230"/>
                <a:gd name="T79" fmla="*/ 195 h 215"/>
                <a:gd name="T80" fmla="*/ 216 w 230"/>
                <a:gd name="T81" fmla="*/ 195 h 215"/>
                <a:gd name="T82" fmla="*/ 216 w 230"/>
                <a:gd name="T83" fmla="*/ 188 h 215"/>
                <a:gd name="T84" fmla="*/ 210 w 230"/>
                <a:gd name="T85" fmla="*/ 188 h 215"/>
                <a:gd name="T86" fmla="*/ 210 w 230"/>
                <a:gd name="T87" fmla="*/ 188 h 21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30"/>
                <a:gd name="T133" fmla="*/ 0 h 215"/>
                <a:gd name="T134" fmla="*/ 230 w 230"/>
                <a:gd name="T135" fmla="*/ 215 h 21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30" h="215">
                  <a:moveTo>
                    <a:pt x="210" y="188"/>
                  </a:moveTo>
                  <a:lnTo>
                    <a:pt x="197" y="163"/>
                  </a:lnTo>
                  <a:lnTo>
                    <a:pt x="203" y="163"/>
                  </a:lnTo>
                  <a:lnTo>
                    <a:pt x="229" y="157"/>
                  </a:lnTo>
                  <a:lnTo>
                    <a:pt x="229" y="151"/>
                  </a:lnTo>
                  <a:lnTo>
                    <a:pt x="184" y="151"/>
                  </a:lnTo>
                  <a:lnTo>
                    <a:pt x="152" y="163"/>
                  </a:lnTo>
                  <a:lnTo>
                    <a:pt x="127" y="132"/>
                  </a:lnTo>
                  <a:lnTo>
                    <a:pt x="102" y="107"/>
                  </a:lnTo>
                  <a:lnTo>
                    <a:pt x="63" y="57"/>
                  </a:lnTo>
                  <a:lnTo>
                    <a:pt x="38" y="6"/>
                  </a:lnTo>
                  <a:lnTo>
                    <a:pt x="32" y="0"/>
                  </a:lnTo>
                  <a:lnTo>
                    <a:pt x="25" y="6"/>
                  </a:lnTo>
                  <a:lnTo>
                    <a:pt x="13" y="19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6" y="38"/>
                  </a:lnTo>
                  <a:lnTo>
                    <a:pt x="19" y="50"/>
                  </a:lnTo>
                  <a:lnTo>
                    <a:pt x="25" y="57"/>
                  </a:lnTo>
                  <a:lnTo>
                    <a:pt x="32" y="82"/>
                  </a:lnTo>
                  <a:lnTo>
                    <a:pt x="44" y="107"/>
                  </a:lnTo>
                  <a:lnTo>
                    <a:pt x="63" y="119"/>
                  </a:lnTo>
                  <a:lnTo>
                    <a:pt x="82" y="144"/>
                  </a:lnTo>
                  <a:lnTo>
                    <a:pt x="102" y="157"/>
                  </a:lnTo>
                  <a:lnTo>
                    <a:pt x="127" y="170"/>
                  </a:lnTo>
                  <a:lnTo>
                    <a:pt x="133" y="182"/>
                  </a:lnTo>
                  <a:lnTo>
                    <a:pt x="133" y="188"/>
                  </a:lnTo>
                  <a:lnTo>
                    <a:pt x="165" y="188"/>
                  </a:lnTo>
                  <a:lnTo>
                    <a:pt x="178" y="201"/>
                  </a:lnTo>
                  <a:lnTo>
                    <a:pt x="184" y="201"/>
                  </a:lnTo>
                  <a:lnTo>
                    <a:pt x="178" y="188"/>
                  </a:lnTo>
                  <a:lnTo>
                    <a:pt x="191" y="195"/>
                  </a:lnTo>
                  <a:lnTo>
                    <a:pt x="203" y="207"/>
                  </a:lnTo>
                  <a:lnTo>
                    <a:pt x="203" y="214"/>
                  </a:lnTo>
                  <a:lnTo>
                    <a:pt x="210" y="214"/>
                  </a:lnTo>
                  <a:lnTo>
                    <a:pt x="203" y="195"/>
                  </a:lnTo>
                  <a:lnTo>
                    <a:pt x="203" y="188"/>
                  </a:lnTo>
                  <a:lnTo>
                    <a:pt x="210" y="195"/>
                  </a:lnTo>
                  <a:lnTo>
                    <a:pt x="216" y="195"/>
                  </a:lnTo>
                  <a:lnTo>
                    <a:pt x="216" y="188"/>
                  </a:lnTo>
                  <a:lnTo>
                    <a:pt x="210" y="18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24" name="Freeform 34"/>
            <p:cNvSpPr>
              <a:spLocks/>
            </p:cNvSpPr>
            <p:nvPr/>
          </p:nvSpPr>
          <p:spPr bwMode="auto">
            <a:xfrm>
              <a:off x="2786" y="2696"/>
              <a:ext cx="26" cy="39"/>
            </a:xfrm>
            <a:custGeom>
              <a:avLst/>
              <a:gdLst>
                <a:gd name="T0" fmla="*/ 19 w 26"/>
                <a:gd name="T1" fmla="*/ 31 h 39"/>
                <a:gd name="T2" fmla="*/ 25 w 26"/>
                <a:gd name="T3" fmla="*/ 19 h 39"/>
                <a:gd name="T4" fmla="*/ 25 w 26"/>
                <a:gd name="T5" fmla="*/ 12 h 39"/>
                <a:gd name="T6" fmla="*/ 25 w 26"/>
                <a:gd name="T7" fmla="*/ 0 h 39"/>
                <a:gd name="T8" fmla="*/ 13 w 26"/>
                <a:gd name="T9" fmla="*/ 6 h 39"/>
                <a:gd name="T10" fmla="*/ 0 w 26"/>
                <a:gd name="T11" fmla="*/ 6 h 39"/>
                <a:gd name="T12" fmla="*/ 6 w 26"/>
                <a:gd name="T13" fmla="*/ 25 h 39"/>
                <a:gd name="T14" fmla="*/ 6 w 26"/>
                <a:gd name="T15" fmla="*/ 38 h 39"/>
                <a:gd name="T16" fmla="*/ 19 w 26"/>
                <a:gd name="T17" fmla="*/ 31 h 39"/>
                <a:gd name="T18" fmla="*/ 19 w 26"/>
                <a:gd name="T19" fmla="*/ 31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39"/>
                <a:gd name="T32" fmla="*/ 26 w 26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39">
                  <a:moveTo>
                    <a:pt x="19" y="31"/>
                  </a:moveTo>
                  <a:lnTo>
                    <a:pt x="25" y="19"/>
                  </a:lnTo>
                  <a:lnTo>
                    <a:pt x="25" y="12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0" y="6"/>
                  </a:lnTo>
                  <a:lnTo>
                    <a:pt x="6" y="25"/>
                  </a:lnTo>
                  <a:lnTo>
                    <a:pt x="6" y="38"/>
                  </a:lnTo>
                  <a:lnTo>
                    <a:pt x="19" y="3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25" name="Freeform 35"/>
            <p:cNvSpPr>
              <a:spLocks/>
            </p:cNvSpPr>
            <p:nvPr/>
          </p:nvSpPr>
          <p:spPr bwMode="auto">
            <a:xfrm>
              <a:off x="2557" y="3224"/>
              <a:ext cx="77" cy="139"/>
            </a:xfrm>
            <a:custGeom>
              <a:avLst/>
              <a:gdLst>
                <a:gd name="T0" fmla="*/ 51 w 77"/>
                <a:gd name="T1" fmla="*/ 75 h 139"/>
                <a:gd name="T2" fmla="*/ 57 w 77"/>
                <a:gd name="T3" fmla="*/ 106 h 139"/>
                <a:gd name="T4" fmla="*/ 57 w 77"/>
                <a:gd name="T5" fmla="*/ 138 h 139"/>
                <a:gd name="T6" fmla="*/ 51 w 77"/>
                <a:gd name="T7" fmla="*/ 131 h 139"/>
                <a:gd name="T8" fmla="*/ 51 w 77"/>
                <a:gd name="T9" fmla="*/ 106 h 139"/>
                <a:gd name="T10" fmla="*/ 38 w 77"/>
                <a:gd name="T11" fmla="*/ 81 h 139"/>
                <a:gd name="T12" fmla="*/ 32 w 77"/>
                <a:gd name="T13" fmla="*/ 138 h 139"/>
                <a:gd name="T14" fmla="*/ 25 w 77"/>
                <a:gd name="T15" fmla="*/ 138 h 139"/>
                <a:gd name="T16" fmla="*/ 25 w 77"/>
                <a:gd name="T17" fmla="*/ 125 h 139"/>
                <a:gd name="T18" fmla="*/ 25 w 77"/>
                <a:gd name="T19" fmla="*/ 94 h 139"/>
                <a:gd name="T20" fmla="*/ 25 w 77"/>
                <a:gd name="T21" fmla="*/ 81 h 139"/>
                <a:gd name="T22" fmla="*/ 0 w 77"/>
                <a:gd name="T23" fmla="*/ 113 h 139"/>
                <a:gd name="T24" fmla="*/ 0 w 77"/>
                <a:gd name="T25" fmla="*/ 100 h 139"/>
                <a:gd name="T26" fmla="*/ 13 w 77"/>
                <a:gd name="T27" fmla="*/ 81 h 139"/>
                <a:gd name="T28" fmla="*/ 25 w 77"/>
                <a:gd name="T29" fmla="*/ 69 h 139"/>
                <a:gd name="T30" fmla="*/ 19 w 77"/>
                <a:gd name="T31" fmla="*/ 56 h 139"/>
                <a:gd name="T32" fmla="*/ 19 w 77"/>
                <a:gd name="T33" fmla="*/ 31 h 139"/>
                <a:gd name="T34" fmla="*/ 25 w 77"/>
                <a:gd name="T35" fmla="*/ 0 h 139"/>
                <a:gd name="T36" fmla="*/ 51 w 77"/>
                <a:gd name="T37" fmla="*/ 0 h 139"/>
                <a:gd name="T38" fmla="*/ 57 w 77"/>
                <a:gd name="T39" fmla="*/ 25 h 139"/>
                <a:gd name="T40" fmla="*/ 64 w 77"/>
                <a:gd name="T41" fmla="*/ 56 h 139"/>
                <a:gd name="T42" fmla="*/ 76 w 77"/>
                <a:gd name="T43" fmla="*/ 87 h 139"/>
                <a:gd name="T44" fmla="*/ 76 w 77"/>
                <a:gd name="T45" fmla="*/ 119 h 139"/>
                <a:gd name="T46" fmla="*/ 76 w 77"/>
                <a:gd name="T47" fmla="*/ 119 h 139"/>
                <a:gd name="T48" fmla="*/ 70 w 77"/>
                <a:gd name="T49" fmla="*/ 87 h 139"/>
                <a:gd name="T50" fmla="*/ 57 w 77"/>
                <a:gd name="T51" fmla="*/ 75 h 139"/>
                <a:gd name="T52" fmla="*/ 51 w 77"/>
                <a:gd name="T53" fmla="*/ 75 h 139"/>
                <a:gd name="T54" fmla="*/ 51 w 77"/>
                <a:gd name="T55" fmla="*/ 75 h 1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7"/>
                <a:gd name="T85" fmla="*/ 0 h 139"/>
                <a:gd name="T86" fmla="*/ 77 w 77"/>
                <a:gd name="T87" fmla="*/ 139 h 1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7" h="139">
                  <a:moveTo>
                    <a:pt x="51" y="75"/>
                  </a:moveTo>
                  <a:lnTo>
                    <a:pt x="57" y="106"/>
                  </a:lnTo>
                  <a:lnTo>
                    <a:pt x="57" y="138"/>
                  </a:lnTo>
                  <a:lnTo>
                    <a:pt x="51" y="131"/>
                  </a:lnTo>
                  <a:lnTo>
                    <a:pt x="51" y="106"/>
                  </a:lnTo>
                  <a:lnTo>
                    <a:pt x="38" y="81"/>
                  </a:lnTo>
                  <a:lnTo>
                    <a:pt x="32" y="138"/>
                  </a:lnTo>
                  <a:lnTo>
                    <a:pt x="25" y="138"/>
                  </a:lnTo>
                  <a:lnTo>
                    <a:pt x="25" y="125"/>
                  </a:lnTo>
                  <a:lnTo>
                    <a:pt x="25" y="94"/>
                  </a:lnTo>
                  <a:lnTo>
                    <a:pt x="25" y="81"/>
                  </a:lnTo>
                  <a:lnTo>
                    <a:pt x="0" y="113"/>
                  </a:lnTo>
                  <a:lnTo>
                    <a:pt x="0" y="100"/>
                  </a:lnTo>
                  <a:lnTo>
                    <a:pt x="13" y="81"/>
                  </a:lnTo>
                  <a:lnTo>
                    <a:pt x="25" y="69"/>
                  </a:lnTo>
                  <a:lnTo>
                    <a:pt x="19" y="56"/>
                  </a:lnTo>
                  <a:lnTo>
                    <a:pt x="19" y="31"/>
                  </a:lnTo>
                  <a:lnTo>
                    <a:pt x="25" y="0"/>
                  </a:lnTo>
                  <a:lnTo>
                    <a:pt x="51" y="0"/>
                  </a:lnTo>
                  <a:lnTo>
                    <a:pt x="57" y="25"/>
                  </a:lnTo>
                  <a:lnTo>
                    <a:pt x="64" y="56"/>
                  </a:lnTo>
                  <a:lnTo>
                    <a:pt x="76" y="87"/>
                  </a:lnTo>
                  <a:lnTo>
                    <a:pt x="76" y="119"/>
                  </a:lnTo>
                  <a:lnTo>
                    <a:pt x="70" y="87"/>
                  </a:lnTo>
                  <a:lnTo>
                    <a:pt x="57" y="75"/>
                  </a:lnTo>
                  <a:lnTo>
                    <a:pt x="51" y="7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26" name="Freeform 36"/>
            <p:cNvSpPr>
              <a:spLocks/>
            </p:cNvSpPr>
            <p:nvPr/>
          </p:nvSpPr>
          <p:spPr bwMode="auto">
            <a:xfrm>
              <a:off x="2761" y="2708"/>
              <a:ext cx="83" cy="83"/>
            </a:xfrm>
            <a:custGeom>
              <a:avLst/>
              <a:gdLst>
                <a:gd name="T0" fmla="*/ 76 w 83"/>
                <a:gd name="T1" fmla="*/ 57 h 83"/>
                <a:gd name="T2" fmla="*/ 82 w 83"/>
                <a:gd name="T3" fmla="*/ 57 h 83"/>
                <a:gd name="T4" fmla="*/ 82 w 83"/>
                <a:gd name="T5" fmla="*/ 32 h 83"/>
                <a:gd name="T6" fmla="*/ 76 w 83"/>
                <a:gd name="T7" fmla="*/ 19 h 83"/>
                <a:gd name="T8" fmla="*/ 70 w 83"/>
                <a:gd name="T9" fmla="*/ 0 h 83"/>
                <a:gd name="T10" fmla="*/ 25 w 83"/>
                <a:gd name="T11" fmla="*/ 44 h 83"/>
                <a:gd name="T12" fmla="*/ 31 w 83"/>
                <a:gd name="T13" fmla="*/ 57 h 83"/>
                <a:gd name="T14" fmla="*/ 19 w 83"/>
                <a:gd name="T15" fmla="*/ 51 h 83"/>
                <a:gd name="T16" fmla="*/ 0 w 83"/>
                <a:gd name="T17" fmla="*/ 57 h 83"/>
                <a:gd name="T18" fmla="*/ 25 w 83"/>
                <a:gd name="T19" fmla="*/ 69 h 83"/>
                <a:gd name="T20" fmla="*/ 38 w 83"/>
                <a:gd name="T21" fmla="*/ 76 h 83"/>
                <a:gd name="T22" fmla="*/ 50 w 83"/>
                <a:gd name="T23" fmla="*/ 82 h 83"/>
                <a:gd name="T24" fmla="*/ 50 w 83"/>
                <a:gd name="T25" fmla="*/ 76 h 83"/>
                <a:gd name="T26" fmla="*/ 50 w 83"/>
                <a:gd name="T27" fmla="*/ 82 h 83"/>
                <a:gd name="T28" fmla="*/ 82 w 83"/>
                <a:gd name="T29" fmla="*/ 82 h 83"/>
                <a:gd name="T30" fmla="*/ 82 w 83"/>
                <a:gd name="T31" fmla="*/ 63 h 83"/>
                <a:gd name="T32" fmla="*/ 76 w 83"/>
                <a:gd name="T33" fmla="*/ 57 h 83"/>
                <a:gd name="T34" fmla="*/ 76 w 83"/>
                <a:gd name="T35" fmla="*/ 57 h 8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3"/>
                <a:gd name="T55" fmla="*/ 0 h 83"/>
                <a:gd name="T56" fmla="*/ 83 w 83"/>
                <a:gd name="T57" fmla="*/ 83 h 8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3" h="83">
                  <a:moveTo>
                    <a:pt x="76" y="57"/>
                  </a:moveTo>
                  <a:lnTo>
                    <a:pt x="82" y="57"/>
                  </a:lnTo>
                  <a:lnTo>
                    <a:pt x="82" y="32"/>
                  </a:lnTo>
                  <a:lnTo>
                    <a:pt x="76" y="19"/>
                  </a:lnTo>
                  <a:lnTo>
                    <a:pt x="70" y="0"/>
                  </a:lnTo>
                  <a:lnTo>
                    <a:pt x="25" y="44"/>
                  </a:lnTo>
                  <a:lnTo>
                    <a:pt x="31" y="57"/>
                  </a:lnTo>
                  <a:lnTo>
                    <a:pt x="19" y="51"/>
                  </a:lnTo>
                  <a:lnTo>
                    <a:pt x="0" y="57"/>
                  </a:lnTo>
                  <a:lnTo>
                    <a:pt x="25" y="69"/>
                  </a:lnTo>
                  <a:lnTo>
                    <a:pt x="38" y="7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0" y="82"/>
                  </a:lnTo>
                  <a:lnTo>
                    <a:pt x="82" y="82"/>
                  </a:lnTo>
                  <a:lnTo>
                    <a:pt x="82" y="63"/>
                  </a:lnTo>
                  <a:lnTo>
                    <a:pt x="76" y="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27" name="Freeform 37"/>
            <p:cNvSpPr>
              <a:spLocks/>
            </p:cNvSpPr>
            <p:nvPr/>
          </p:nvSpPr>
          <p:spPr bwMode="auto">
            <a:xfrm>
              <a:off x="4122" y="3123"/>
              <a:ext cx="26" cy="32"/>
            </a:xfrm>
            <a:custGeom>
              <a:avLst/>
              <a:gdLst>
                <a:gd name="T0" fmla="*/ 0 w 26"/>
                <a:gd name="T1" fmla="*/ 0 h 32"/>
                <a:gd name="T2" fmla="*/ 12 w 26"/>
                <a:gd name="T3" fmla="*/ 13 h 32"/>
                <a:gd name="T4" fmla="*/ 19 w 26"/>
                <a:gd name="T5" fmla="*/ 31 h 32"/>
                <a:gd name="T6" fmla="*/ 25 w 26"/>
                <a:gd name="T7" fmla="*/ 25 h 32"/>
                <a:gd name="T8" fmla="*/ 25 w 26"/>
                <a:gd name="T9" fmla="*/ 19 h 32"/>
                <a:gd name="T10" fmla="*/ 19 w 26"/>
                <a:gd name="T11" fmla="*/ 6 h 32"/>
                <a:gd name="T12" fmla="*/ 12 w 26"/>
                <a:gd name="T13" fmla="*/ 0 h 32"/>
                <a:gd name="T14" fmla="*/ 0 w 26"/>
                <a:gd name="T15" fmla="*/ 0 h 32"/>
                <a:gd name="T16" fmla="*/ 0 w 26"/>
                <a:gd name="T17" fmla="*/ 0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32"/>
                <a:gd name="T29" fmla="*/ 26 w 26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32">
                  <a:moveTo>
                    <a:pt x="0" y="0"/>
                  </a:moveTo>
                  <a:lnTo>
                    <a:pt x="12" y="13"/>
                  </a:lnTo>
                  <a:lnTo>
                    <a:pt x="19" y="31"/>
                  </a:lnTo>
                  <a:lnTo>
                    <a:pt x="25" y="25"/>
                  </a:lnTo>
                  <a:lnTo>
                    <a:pt x="25" y="19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28" name="Freeform 38"/>
            <p:cNvSpPr>
              <a:spLocks/>
            </p:cNvSpPr>
            <p:nvPr/>
          </p:nvSpPr>
          <p:spPr bwMode="auto">
            <a:xfrm>
              <a:off x="3835" y="2533"/>
              <a:ext cx="65" cy="70"/>
            </a:xfrm>
            <a:custGeom>
              <a:avLst/>
              <a:gdLst>
                <a:gd name="T0" fmla="*/ 32 w 65"/>
                <a:gd name="T1" fmla="*/ 37 h 70"/>
                <a:gd name="T2" fmla="*/ 32 w 65"/>
                <a:gd name="T3" fmla="*/ 31 h 70"/>
                <a:gd name="T4" fmla="*/ 20 w 65"/>
                <a:gd name="T5" fmla="*/ 12 h 70"/>
                <a:gd name="T6" fmla="*/ 20 w 65"/>
                <a:gd name="T7" fmla="*/ 12 h 70"/>
                <a:gd name="T8" fmla="*/ 13 w 65"/>
                <a:gd name="T9" fmla="*/ 6 h 70"/>
                <a:gd name="T10" fmla="*/ 7 w 65"/>
                <a:gd name="T11" fmla="*/ 6 h 70"/>
                <a:gd name="T12" fmla="*/ 0 w 65"/>
                <a:gd name="T13" fmla="*/ 0 h 70"/>
                <a:gd name="T14" fmla="*/ 64 w 65"/>
                <a:gd name="T15" fmla="*/ 0 h 70"/>
                <a:gd name="T16" fmla="*/ 45 w 65"/>
                <a:gd name="T17" fmla="*/ 18 h 70"/>
                <a:gd name="T18" fmla="*/ 39 w 65"/>
                <a:gd name="T19" fmla="*/ 31 h 70"/>
                <a:gd name="T20" fmla="*/ 39 w 65"/>
                <a:gd name="T21" fmla="*/ 56 h 70"/>
                <a:gd name="T22" fmla="*/ 51 w 65"/>
                <a:gd name="T23" fmla="*/ 69 h 70"/>
                <a:gd name="T24" fmla="*/ 32 w 65"/>
                <a:gd name="T25" fmla="*/ 69 h 70"/>
                <a:gd name="T26" fmla="*/ 13 w 65"/>
                <a:gd name="T27" fmla="*/ 69 h 70"/>
                <a:gd name="T28" fmla="*/ 32 w 65"/>
                <a:gd name="T29" fmla="*/ 56 h 70"/>
                <a:gd name="T30" fmla="*/ 32 w 65"/>
                <a:gd name="T31" fmla="*/ 37 h 70"/>
                <a:gd name="T32" fmla="*/ 32 w 65"/>
                <a:gd name="T33" fmla="*/ 37 h 7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5"/>
                <a:gd name="T52" fmla="*/ 0 h 70"/>
                <a:gd name="T53" fmla="*/ 65 w 65"/>
                <a:gd name="T54" fmla="*/ 70 h 7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5" h="70">
                  <a:moveTo>
                    <a:pt x="32" y="37"/>
                  </a:moveTo>
                  <a:lnTo>
                    <a:pt x="32" y="31"/>
                  </a:lnTo>
                  <a:lnTo>
                    <a:pt x="20" y="12"/>
                  </a:lnTo>
                  <a:lnTo>
                    <a:pt x="13" y="6"/>
                  </a:lnTo>
                  <a:lnTo>
                    <a:pt x="7" y="6"/>
                  </a:lnTo>
                  <a:lnTo>
                    <a:pt x="0" y="0"/>
                  </a:lnTo>
                  <a:lnTo>
                    <a:pt x="64" y="0"/>
                  </a:lnTo>
                  <a:lnTo>
                    <a:pt x="45" y="18"/>
                  </a:lnTo>
                  <a:lnTo>
                    <a:pt x="39" y="31"/>
                  </a:lnTo>
                  <a:lnTo>
                    <a:pt x="39" y="56"/>
                  </a:lnTo>
                  <a:lnTo>
                    <a:pt x="51" y="69"/>
                  </a:lnTo>
                  <a:lnTo>
                    <a:pt x="32" y="69"/>
                  </a:lnTo>
                  <a:lnTo>
                    <a:pt x="13" y="69"/>
                  </a:lnTo>
                  <a:lnTo>
                    <a:pt x="32" y="56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29" name="Freeform 39"/>
            <p:cNvSpPr>
              <a:spLocks/>
            </p:cNvSpPr>
            <p:nvPr/>
          </p:nvSpPr>
          <p:spPr bwMode="auto">
            <a:xfrm>
              <a:off x="2665" y="2865"/>
              <a:ext cx="97" cy="45"/>
            </a:xfrm>
            <a:custGeom>
              <a:avLst/>
              <a:gdLst>
                <a:gd name="T0" fmla="*/ 83 w 97"/>
                <a:gd name="T1" fmla="*/ 13 h 45"/>
                <a:gd name="T2" fmla="*/ 89 w 97"/>
                <a:gd name="T3" fmla="*/ 19 h 45"/>
                <a:gd name="T4" fmla="*/ 96 w 97"/>
                <a:gd name="T5" fmla="*/ 44 h 45"/>
                <a:gd name="T6" fmla="*/ 83 w 97"/>
                <a:gd name="T7" fmla="*/ 38 h 45"/>
                <a:gd name="T8" fmla="*/ 45 w 97"/>
                <a:gd name="T9" fmla="*/ 26 h 45"/>
                <a:gd name="T10" fmla="*/ 0 w 97"/>
                <a:gd name="T11" fmla="*/ 19 h 45"/>
                <a:gd name="T12" fmla="*/ 0 w 97"/>
                <a:gd name="T13" fmla="*/ 0 h 45"/>
                <a:gd name="T14" fmla="*/ 38 w 97"/>
                <a:gd name="T15" fmla="*/ 0 h 45"/>
                <a:gd name="T16" fmla="*/ 70 w 97"/>
                <a:gd name="T17" fmla="*/ 7 h 45"/>
                <a:gd name="T18" fmla="*/ 83 w 97"/>
                <a:gd name="T19" fmla="*/ 13 h 45"/>
                <a:gd name="T20" fmla="*/ 83 w 97"/>
                <a:gd name="T21" fmla="*/ 13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7"/>
                <a:gd name="T34" fmla="*/ 0 h 45"/>
                <a:gd name="T35" fmla="*/ 97 w 97"/>
                <a:gd name="T36" fmla="*/ 45 h 4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7" h="45">
                  <a:moveTo>
                    <a:pt x="83" y="13"/>
                  </a:moveTo>
                  <a:lnTo>
                    <a:pt x="89" y="19"/>
                  </a:lnTo>
                  <a:lnTo>
                    <a:pt x="96" y="44"/>
                  </a:lnTo>
                  <a:lnTo>
                    <a:pt x="83" y="38"/>
                  </a:lnTo>
                  <a:lnTo>
                    <a:pt x="45" y="26"/>
                  </a:lnTo>
                  <a:lnTo>
                    <a:pt x="0" y="19"/>
                  </a:lnTo>
                  <a:lnTo>
                    <a:pt x="0" y="0"/>
                  </a:lnTo>
                  <a:lnTo>
                    <a:pt x="38" y="0"/>
                  </a:lnTo>
                  <a:lnTo>
                    <a:pt x="70" y="7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0" name="Freeform 40"/>
            <p:cNvSpPr>
              <a:spLocks/>
            </p:cNvSpPr>
            <p:nvPr/>
          </p:nvSpPr>
          <p:spPr bwMode="auto">
            <a:xfrm>
              <a:off x="2767" y="2897"/>
              <a:ext cx="39" cy="39"/>
            </a:xfrm>
            <a:custGeom>
              <a:avLst/>
              <a:gdLst>
                <a:gd name="T0" fmla="*/ 19 w 39"/>
                <a:gd name="T1" fmla="*/ 0 h 39"/>
                <a:gd name="T2" fmla="*/ 38 w 39"/>
                <a:gd name="T3" fmla="*/ 19 h 39"/>
                <a:gd name="T4" fmla="*/ 38 w 39"/>
                <a:gd name="T5" fmla="*/ 38 h 39"/>
                <a:gd name="T6" fmla="*/ 19 w 39"/>
                <a:gd name="T7" fmla="*/ 25 h 39"/>
                <a:gd name="T8" fmla="*/ 6 w 39"/>
                <a:gd name="T9" fmla="*/ 19 h 39"/>
                <a:gd name="T10" fmla="*/ 0 w 39"/>
                <a:gd name="T11" fmla="*/ 0 h 39"/>
                <a:gd name="T12" fmla="*/ 19 w 39"/>
                <a:gd name="T13" fmla="*/ 0 h 39"/>
                <a:gd name="T14" fmla="*/ 19 w 39"/>
                <a:gd name="T15" fmla="*/ 0 h 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39"/>
                <a:gd name="T26" fmla="*/ 39 w 39"/>
                <a:gd name="T27" fmla="*/ 39 h 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39">
                  <a:moveTo>
                    <a:pt x="19" y="0"/>
                  </a:moveTo>
                  <a:lnTo>
                    <a:pt x="38" y="19"/>
                  </a:lnTo>
                  <a:lnTo>
                    <a:pt x="38" y="38"/>
                  </a:lnTo>
                  <a:lnTo>
                    <a:pt x="19" y="25"/>
                  </a:lnTo>
                  <a:lnTo>
                    <a:pt x="6" y="19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1" name="Freeform 41"/>
            <p:cNvSpPr>
              <a:spLocks/>
            </p:cNvSpPr>
            <p:nvPr/>
          </p:nvSpPr>
          <p:spPr bwMode="auto">
            <a:xfrm>
              <a:off x="3009" y="2765"/>
              <a:ext cx="13" cy="26"/>
            </a:xfrm>
            <a:custGeom>
              <a:avLst/>
              <a:gdLst>
                <a:gd name="T0" fmla="*/ 6 w 13"/>
                <a:gd name="T1" fmla="*/ 0 h 26"/>
                <a:gd name="T2" fmla="*/ 6 w 13"/>
                <a:gd name="T3" fmla="*/ 12 h 26"/>
                <a:gd name="T4" fmla="*/ 0 w 13"/>
                <a:gd name="T5" fmla="*/ 19 h 26"/>
                <a:gd name="T6" fmla="*/ 6 w 13"/>
                <a:gd name="T7" fmla="*/ 25 h 26"/>
                <a:gd name="T8" fmla="*/ 6 w 13"/>
                <a:gd name="T9" fmla="*/ 25 h 26"/>
                <a:gd name="T10" fmla="*/ 6 w 13"/>
                <a:gd name="T11" fmla="*/ 25 h 26"/>
                <a:gd name="T12" fmla="*/ 12 w 13"/>
                <a:gd name="T13" fmla="*/ 12 h 26"/>
                <a:gd name="T14" fmla="*/ 6 w 13"/>
                <a:gd name="T15" fmla="*/ 6 h 26"/>
                <a:gd name="T16" fmla="*/ 6 w 13"/>
                <a:gd name="T17" fmla="*/ 0 h 26"/>
                <a:gd name="T18" fmla="*/ 6 w 13"/>
                <a:gd name="T19" fmla="*/ 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"/>
                <a:gd name="T31" fmla="*/ 0 h 26"/>
                <a:gd name="T32" fmla="*/ 13 w 1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" h="26">
                  <a:moveTo>
                    <a:pt x="6" y="0"/>
                  </a:moveTo>
                  <a:lnTo>
                    <a:pt x="6" y="12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2" name="Freeform 42"/>
            <p:cNvSpPr>
              <a:spLocks/>
            </p:cNvSpPr>
            <p:nvPr/>
          </p:nvSpPr>
          <p:spPr bwMode="auto">
            <a:xfrm>
              <a:off x="3091" y="2746"/>
              <a:ext cx="14" cy="20"/>
            </a:xfrm>
            <a:custGeom>
              <a:avLst/>
              <a:gdLst>
                <a:gd name="T0" fmla="*/ 0 w 14"/>
                <a:gd name="T1" fmla="*/ 0 h 20"/>
                <a:gd name="T2" fmla="*/ 0 w 14"/>
                <a:gd name="T3" fmla="*/ 13 h 20"/>
                <a:gd name="T4" fmla="*/ 0 w 14"/>
                <a:gd name="T5" fmla="*/ 19 h 20"/>
                <a:gd name="T6" fmla="*/ 7 w 14"/>
                <a:gd name="T7" fmla="*/ 19 h 20"/>
                <a:gd name="T8" fmla="*/ 13 w 14"/>
                <a:gd name="T9" fmla="*/ 19 h 20"/>
                <a:gd name="T10" fmla="*/ 7 w 14"/>
                <a:gd name="T11" fmla="*/ 13 h 20"/>
                <a:gd name="T12" fmla="*/ 0 w 14"/>
                <a:gd name="T13" fmla="*/ 0 h 20"/>
                <a:gd name="T14" fmla="*/ 0 w 14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20"/>
                <a:gd name="T26" fmla="*/ 14 w 14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20">
                  <a:moveTo>
                    <a:pt x="0" y="0"/>
                  </a:moveTo>
                  <a:lnTo>
                    <a:pt x="0" y="13"/>
                  </a:lnTo>
                  <a:lnTo>
                    <a:pt x="0" y="19"/>
                  </a:lnTo>
                  <a:lnTo>
                    <a:pt x="7" y="19"/>
                  </a:lnTo>
                  <a:lnTo>
                    <a:pt x="13" y="19"/>
                  </a:lnTo>
                  <a:lnTo>
                    <a:pt x="7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3" name="Freeform 43"/>
            <p:cNvSpPr>
              <a:spLocks/>
            </p:cNvSpPr>
            <p:nvPr/>
          </p:nvSpPr>
          <p:spPr bwMode="auto">
            <a:xfrm>
              <a:off x="3282" y="2796"/>
              <a:ext cx="20" cy="20"/>
            </a:xfrm>
            <a:custGeom>
              <a:avLst/>
              <a:gdLst>
                <a:gd name="T0" fmla="*/ 13 w 20"/>
                <a:gd name="T1" fmla="*/ 19 h 20"/>
                <a:gd name="T2" fmla="*/ 19 w 20"/>
                <a:gd name="T3" fmla="*/ 13 h 20"/>
                <a:gd name="T4" fmla="*/ 19 w 20"/>
                <a:gd name="T5" fmla="*/ 0 h 20"/>
                <a:gd name="T6" fmla="*/ 13 w 20"/>
                <a:gd name="T7" fmla="*/ 0 h 20"/>
                <a:gd name="T8" fmla="*/ 6 w 20"/>
                <a:gd name="T9" fmla="*/ 0 h 20"/>
                <a:gd name="T10" fmla="*/ 0 w 20"/>
                <a:gd name="T11" fmla="*/ 7 h 20"/>
                <a:gd name="T12" fmla="*/ 0 w 20"/>
                <a:gd name="T13" fmla="*/ 13 h 20"/>
                <a:gd name="T14" fmla="*/ 6 w 20"/>
                <a:gd name="T15" fmla="*/ 19 h 20"/>
                <a:gd name="T16" fmla="*/ 13 w 20"/>
                <a:gd name="T17" fmla="*/ 19 h 20"/>
                <a:gd name="T18" fmla="*/ 13 w 20"/>
                <a:gd name="T19" fmla="*/ 19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0"/>
                <a:gd name="T32" fmla="*/ 20 w 20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0">
                  <a:moveTo>
                    <a:pt x="13" y="19"/>
                  </a:moveTo>
                  <a:lnTo>
                    <a:pt x="19" y="13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4" name="Freeform 44"/>
            <p:cNvSpPr>
              <a:spLocks/>
            </p:cNvSpPr>
            <p:nvPr/>
          </p:nvSpPr>
          <p:spPr bwMode="auto">
            <a:xfrm>
              <a:off x="3702" y="2847"/>
              <a:ext cx="45" cy="51"/>
            </a:xfrm>
            <a:custGeom>
              <a:avLst/>
              <a:gdLst>
                <a:gd name="T0" fmla="*/ 25 w 45"/>
                <a:gd name="T1" fmla="*/ 0 h 51"/>
                <a:gd name="T2" fmla="*/ 13 w 45"/>
                <a:gd name="T3" fmla="*/ 0 h 51"/>
                <a:gd name="T4" fmla="*/ 6 w 45"/>
                <a:gd name="T5" fmla="*/ 6 h 51"/>
                <a:gd name="T6" fmla="*/ 6 w 45"/>
                <a:gd name="T7" fmla="*/ 12 h 51"/>
                <a:gd name="T8" fmla="*/ 0 w 45"/>
                <a:gd name="T9" fmla="*/ 12 h 51"/>
                <a:gd name="T10" fmla="*/ 6 w 45"/>
                <a:gd name="T11" fmla="*/ 18 h 51"/>
                <a:gd name="T12" fmla="*/ 0 w 45"/>
                <a:gd name="T13" fmla="*/ 18 h 51"/>
                <a:gd name="T14" fmla="*/ 0 w 45"/>
                <a:gd name="T15" fmla="*/ 25 h 51"/>
                <a:gd name="T16" fmla="*/ 0 w 45"/>
                <a:gd name="T17" fmla="*/ 31 h 51"/>
                <a:gd name="T18" fmla="*/ 6 w 45"/>
                <a:gd name="T19" fmla="*/ 37 h 51"/>
                <a:gd name="T20" fmla="*/ 6 w 45"/>
                <a:gd name="T21" fmla="*/ 44 h 51"/>
                <a:gd name="T22" fmla="*/ 6 w 45"/>
                <a:gd name="T23" fmla="*/ 44 h 51"/>
                <a:gd name="T24" fmla="*/ 13 w 45"/>
                <a:gd name="T25" fmla="*/ 50 h 51"/>
                <a:gd name="T26" fmla="*/ 19 w 45"/>
                <a:gd name="T27" fmla="*/ 50 h 51"/>
                <a:gd name="T28" fmla="*/ 25 w 45"/>
                <a:gd name="T29" fmla="*/ 44 h 51"/>
                <a:gd name="T30" fmla="*/ 32 w 45"/>
                <a:gd name="T31" fmla="*/ 31 h 51"/>
                <a:gd name="T32" fmla="*/ 44 w 45"/>
                <a:gd name="T33" fmla="*/ 37 h 51"/>
                <a:gd name="T34" fmla="*/ 44 w 45"/>
                <a:gd name="T35" fmla="*/ 18 h 51"/>
                <a:gd name="T36" fmla="*/ 32 w 45"/>
                <a:gd name="T37" fmla="*/ 18 h 51"/>
                <a:gd name="T38" fmla="*/ 25 w 45"/>
                <a:gd name="T39" fmla="*/ 0 h 51"/>
                <a:gd name="T40" fmla="*/ 25 w 45"/>
                <a:gd name="T41" fmla="*/ 0 h 51"/>
                <a:gd name="T42" fmla="*/ 25 w 45"/>
                <a:gd name="T43" fmla="*/ 0 h 5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"/>
                <a:gd name="T67" fmla="*/ 0 h 51"/>
                <a:gd name="T68" fmla="*/ 45 w 45"/>
                <a:gd name="T69" fmla="*/ 51 h 5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" h="51">
                  <a:moveTo>
                    <a:pt x="25" y="0"/>
                  </a:moveTo>
                  <a:lnTo>
                    <a:pt x="13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6" y="37"/>
                  </a:lnTo>
                  <a:lnTo>
                    <a:pt x="6" y="44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5" y="44"/>
                  </a:lnTo>
                  <a:lnTo>
                    <a:pt x="32" y="31"/>
                  </a:lnTo>
                  <a:lnTo>
                    <a:pt x="44" y="37"/>
                  </a:lnTo>
                  <a:lnTo>
                    <a:pt x="44" y="18"/>
                  </a:lnTo>
                  <a:lnTo>
                    <a:pt x="32" y="1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5" name="Freeform 45"/>
            <p:cNvSpPr>
              <a:spLocks/>
            </p:cNvSpPr>
            <p:nvPr/>
          </p:nvSpPr>
          <p:spPr bwMode="auto">
            <a:xfrm>
              <a:off x="2493" y="2683"/>
              <a:ext cx="269" cy="190"/>
            </a:xfrm>
            <a:custGeom>
              <a:avLst/>
              <a:gdLst>
                <a:gd name="T0" fmla="*/ 255 w 269"/>
                <a:gd name="T1" fmla="*/ 101 h 190"/>
                <a:gd name="T2" fmla="*/ 261 w 269"/>
                <a:gd name="T3" fmla="*/ 107 h 190"/>
                <a:gd name="T4" fmla="*/ 255 w 269"/>
                <a:gd name="T5" fmla="*/ 107 h 190"/>
                <a:gd name="T6" fmla="*/ 255 w 269"/>
                <a:gd name="T7" fmla="*/ 113 h 190"/>
                <a:gd name="T8" fmla="*/ 261 w 269"/>
                <a:gd name="T9" fmla="*/ 126 h 190"/>
                <a:gd name="T10" fmla="*/ 268 w 269"/>
                <a:gd name="T11" fmla="*/ 132 h 190"/>
                <a:gd name="T12" fmla="*/ 268 w 269"/>
                <a:gd name="T13" fmla="*/ 138 h 190"/>
                <a:gd name="T14" fmla="*/ 255 w 269"/>
                <a:gd name="T15" fmla="*/ 145 h 190"/>
                <a:gd name="T16" fmla="*/ 242 w 269"/>
                <a:gd name="T17" fmla="*/ 151 h 190"/>
                <a:gd name="T18" fmla="*/ 242 w 269"/>
                <a:gd name="T19" fmla="*/ 157 h 190"/>
                <a:gd name="T20" fmla="*/ 242 w 269"/>
                <a:gd name="T21" fmla="*/ 176 h 190"/>
                <a:gd name="T22" fmla="*/ 242 w 269"/>
                <a:gd name="T23" fmla="*/ 189 h 190"/>
                <a:gd name="T24" fmla="*/ 198 w 269"/>
                <a:gd name="T25" fmla="*/ 182 h 190"/>
                <a:gd name="T26" fmla="*/ 153 w 269"/>
                <a:gd name="T27" fmla="*/ 182 h 190"/>
                <a:gd name="T28" fmla="*/ 147 w 269"/>
                <a:gd name="T29" fmla="*/ 182 h 190"/>
                <a:gd name="T30" fmla="*/ 147 w 269"/>
                <a:gd name="T31" fmla="*/ 182 h 190"/>
                <a:gd name="T32" fmla="*/ 140 w 269"/>
                <a:gd name="T33" fmla="*/ 182 h 190"/>
                <a:gd name="T34" fmla="*/ 140 w 269"/>
                <a:gd name="T35" fmla="*/ 182 h 190"/>
                <a:gd name="T36" fmla="*/ 134 w 269"/>
                <a:gd name="T37" fmla="*/ 170 h 190"/>
                <a:gd name="T38" fmla="*/ 128 w 269"/>
                <a:gd name="T39" fmla="*/ 170 h 190"/>
                <a:gd name="T40" fmla="*/ 121 w 269"/>
                <a:gd name="T41" fmla="*/ 170 h 190"/>
                <a:gd name="T42" fmla="*/ 121 w 269"/>
                <a:gd name="T43" fmla="*/ 157 h 190"/>
                <a:gd name="T44" fmla="*/ 121 w 269"/>
                <a:gd name="T45" fmla="*/ 157 h 190"/>
                <a:gd name="T46" fmla="*/ 115 w 269"/>
                <a:gd name="T47" fmla="*/ 145 h 190"/>
                <a:gd name="T48" fmla="*/ 115 w 269"/>
                <a:gd name="T49" fmla="*/ 145 h 190"/>
                <a:gd name="T50" fmla="*/ 115 w 269"/>
                <a:gd name="T51" fmla="*/ 151 h 190"/>
                <a:gd name="T52" fmla="*/ 115 w 269"/>
                <a:gd name="T53" fmla="*/ 157 h 190"/>
                <a:gd name="T54" fmla="*/ 109 w 269"/>
                <a:gd name="T55" fmla="*/ 151 h 190"/>
                <a:gd name="T56" fmla="*/ 102 w 269"/>
                <a:gd name="T57" fmla="*/ 145 h 190"/>
                <a:gd name="T58" fmla="*/ 102 w 269"/>
                <a:gd name="T59" fmla="*/ 132 h 190"/>
                <a:gd name="T60" fmla="*/ 39 w 269"/>
                <a:gd name="T61" fmla="*/ 82 h 190"/>
                <a:gd name="T62" fmla="*/ 39 w 269"/>
                <a:gd name="T63" fmla="*/ 76 h 190"/>
                <a:gd name="T64" fmla="*/ 39 w 269"/>
                <a:gd name="T65" fmla="*/ 76 h 190"/>
                <a:gd name="T66" fmla="*/ 0 w 269"/>
                <a:gd name="T67" fmla="*/ 44 h 190"/>
                <a:gd name="T68" fmla="*/ 39 w 269"/>
                <a:gd name="T69" fmla="*/ 32 h 190"/>
                <a:gd name="T70" fmla="*/ 89 w 269"/>
                <a:gd name="T71" fmla="*/ 32 h 190"/>
                <a:gd name="T72" fmla="*/ 109 w 269"/>
                <a:gd name="T73" fmla="*/ 32 h 190"/>
                <a:gd name="T74" fmla="*/ 134 w 269"/>
                <a:gd name="T75" fmla="*/ 25 h 190"/>
                <a:gd name="T76" fmla="*/ 140 w 269"/>
                <a:gd name="T77" fmla="*/ 19 h 190"/>
                <a:gd name="T78" fmla="*/ 134 w 269"/>
                <a:gd name="T79" fmla="*/ 7 h 190"/>
                <a:gd name="T80" fmla="*/ 147 w 269"/>
                <a:gd name="T81" fmla="*/ 13 h 190"/>
                <a:gd name="T82" fmla="*/ 153 w 269"/>
                <a:gd name="T83" fmla="*/ 13 h 190"/>
                <a:gd name="T84" fmla="*/ 166 w 269"/>
                <a:gd name="T85" fmla="*/ 13 h 190"/>
                <a:gd name="T86" fmla="*/ 166 w 269"/>
                <a:gd name="T87" fmla="*/ 7 h 190"/>
                <a:gd name="T88" fmla="*/ 166 w 269"/>
                <a:gd name="T89" fmla="*/ 0 h 190"/>
                <a:gd name="T90" fmla="*/ 172 w 269"/>
                <a:gd name="T91" fmla="*/ 7 h 190"/>
                <a:gd name="T92" fmla="*/ 179 w 269"/>
                <a:gd name="T93" fmla="*/ 7 h 190"/>
                <a:gd name="T94" fmla="*/ 191 w 269"/>
                <a:gd name="T95" fmla="*/ 7 h 190"/>
                <a:gd name="T96" fmla="*/ 198 w 269"/>
                <a:gd name="T97" fmla="*/ 25 h 190"/>
                <a:gd name="T98" fmla="*/ 191 w 269"/>
                <a:gd name="T99" fmla="*/ 32 h 190"/>
                <a:gd name="T100" fmla="*/ 210 w 269"/>
                <a:gd name="T101" fmla="*/ 44 h 190"/>
                <a:gd name="T102" fmla="*/ 217 w 269"/>
                <a:gd name="T103" fmla="*/ 57 h 190"/>
                <a:gd name="T104" fmla="*/ 242 w 269"/>
                <a:gd name="T105" fmla="*/ 57 h 190"/>
                <a:gd name="T106" fmla="*/ 248 w 269"/>
                <a:gd name="T107" fmla="*/ 69 h 190"/>
                <a:gd name="T108" fmla="*/ 242 w 269"/>
                <a:gd name="T109" fmla="*/ 82 h 190"/>
                <a:gd name="T110" fmla="*/ 248 w 269"/>
                <a:gd name="T111" fmla="*/ 82 h 190"/>
                <a:gd name="T112" fmla="*/ 248 w 269"/>
                <a:gd name="T113" fmla="*/ 94 h 190"/>
                <a:gd name="T114" fmla="*/ 255 w 269"/>
                <a:gd name="T115" fmla="*/ 101 h 190"/>
                <a:gd name="T116" fmla="*/ 255 w 269"/>
                <a:gd name="T117" fmla="*/ 101 h 19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69"/>
                <a:gd name="T178" fmla="*/ 0 h 190"/>
                <a:gd name="T179" fmla="*/ 269 w 269"/>
                <a:gd name="T180" fmla="*/ 190 h 19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69" h="190">
                  <a:moveTo>
                    <a:pt x="255" y="101"/>
                  </a:moveTo>
                  <a:lnTo>
                    <a:pt x="261" y="107"/>
                  </a:lnTo>
                  <a:lnTo>
                    <a:pt x="255" y="107"/>
                  </a:lnTo>
                  <a:lnTo>
                    <a:pt x="255" y="113"/>
                  </a:lnTo>
                  <a:lnTo>
                    <a:pt x="261" y="126"/>
                  </a:lnTo>
                  <a:lnTo>
                    <a:pt x="268" y="132"/>
                  </a:lnTo>
                  <a:lnTo>
                    <a:pt x="268" y="138"/>
                  </a:lnTo>
                  <a:lnTo>
                    <a:pt x="255" y="145"/>
                  </a:lnTo>
                  <a:lnTo>
                    <a:pt x="242" y="151"/>
                  </a:lnTo>
                  <a:lnTo>
                    <a:pt x="242" y="157"/>
                  </a:lnTo>
                  <a:lnTo>
                    <a:pt x="242" y="176"/>
                  </a:lnTo>
                  <a:lnTo>
                    <a:pt x="242" y="189"/>
                  </a:lnTo>
                  <a:lnTo>
                    <a:pt x="198" y="182"/>
                  </a:lnTo>
                  <a:lnTo>
                    <a:pt x="153" y="182"/>
                  </a:lnTo>
                  <a:lnTo>
                    <a:pt x="147" y="182"/>
                  </a:lnTo>
                  <a:lnTo>
                    <a:pt x="140" y="182"/>
                  </a:lnTo>
                  <a:lnTo>
                    <a:pt x="134" y="170"/>
                  </a:lnTo>
                  <a:lnTo>
                    <a:pt x="128" y="170"/>
                  </a:lnTo>
                  <a:lnTo>
                    <a:pt x="121" y="170"/>
                  </a:lnTo>
                  <a:lnTo>
                    <a:pt x="121" y="157"/>
                  </a:lnTo>
                  <a:lnTo>
                    <a:pt x="115" y="145"/>
                  </a:lnTo>
                  <a:lnTo>
                    <a:pt x="115" y="151"/>
                  </a:lnTo>
                  <a:lnTo>
                    <a:pt x="115" y="157"/>
                  </a:lnTo>
                  <a:lnTo>
                    <a:pt x="109" y="151"/>
                  </a:lnTo>
                  <a:lnTo>
                    <a:pt x="102" y="145"/>
                  </a:lnTo>
                  <a:lnTo>
                    <a:pt x="102" y="132"/>
                  </a:lnTo>
                  <a:lnTo>
                    <a:pt x="39" y="82"/>
                  </a:lnTo>
                  <a:lnTo>
                    <a:pt x="39" y="76"/>
                  </a:lnTo>
                  <a:lnTo>
                    <a:pt x="0" y="44"/>
                  </a:lnTo>
                  <a:lnTo>
                    <a:pt x="39" y="32"/>
                  </a:lnTo>
                  <a:lnTo>
                    <a:pt x="89" y="32"/>
                  </a:lnTo>
                  <a:lnTo>
                    <a:pt x="109" y="32"/>
                  </a:lnTo>
                  <a:lnTo>
                    <a:pt x="134" y="25"/>
                  </a:lnTo>
                  <a:lnTo>
                    <a:pt x="140" y="19"/>
                  </a:lnTo>
                  <a:lnTo>
                    <a:pt x="134" y="7"/>
                  </a:lnTo>
                  <a:lnTo>
                    <a:pt x="147" y="13"/>
                  </a:lnTo>
                  <a:lnTo>
                    <a:pt x="153" y="13"/>
                  </a:lnTo>
                  <a:lnTo>
                    <a:pt x="166" y="13"/>
                  </a:lnTo>
                  <a:lnTo>
                    <a:pt x="166" y="7"/>
                  </a:lnTo>
                  <a:lnTo>
                    <a:pt x="166" y="0"/>
                  </a:lnTo>
                  <a:lnTo>
                    <a:pt x="172" y="7"/>
                  </a:lnTo>
                  <a:lnTo>
                    <a:pt x="179" y="7"/>
                  </a:lnTo>
                  <a:lnTo>
                    <a:pt x="191" y="7"/>
                  </a:lnTo>
                  <a:lnTo>
                    <a:pt x="198" y="25"/>
                  </a:lnTo>
                  <a:lnTo>
                    <a:pt x="191" y="32"/>
                  </a:lnTo>
                  <a:lnTo>
                    <a:pt x="210" y="44"/>
                  </a:lnTo>
                  <a:lnTo>
                    <a:pt x="217" y="57"/>
                  </a:lnTo>
                  <a:lnTo>
                    <a:pt x="242" y="57"/>
                  </a:lnTo>
                  <a:lnTo>
                    <a:pt x="248" y="69"/>
                  </a:lnTo>
                  <a:lnTo>
                    <a:pt x="242" y="82"/>
                  </a:lnTo>
                  <a:lnTo>
                    <a:pt x="248" y="82"/>
                  </a:lnTo>
                  <a:lnTo>
                    <a:pt x="248" y="94"/>
                  </a:lnTo>
                  <a:lnTo>
                    <a:pt x="255" y="10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6" name="Freeform 46"/>
            <p:cNvSpPr>
              <a:spLocks/>
            </p:cNvSpPr>
            <p:nvPr/>
          </p:nvSpPr>
          <p:spPr bwMode="auto">
            <a:xfrm>
              <a:off x="2551" y="2796"/>
              <a:ext cx="382" cy="573"/>
            </a:xfrm>
            <a:custGeom>
              <a:avLst/>
              <a:gdLst>
                <a:gd name="T0" fmla="*/ 311 w 382"/>
                <a:gd name="T1" fmla="*/ 126 h 573"/>
                <a:gd name="T2" fmla="*/ 292 w 382"/>
                <a:gd name="T3" fmla="*/ 120 h 573"/>
                <a:gd name="T4" fmla="*/ 286 w 382"/>
                <a:gd name="T5" fmla="*/ 126 h 573"/>
                <a:gd name="T6" fmla="*/ 273 w 382"/>
                <a:gd name="T7" fmla="*/ 120 h 573"/>
                <a:gd name="T8" fmla="*/ 260 w 382"/>
                <a:gd name="T9" fmla="*/ 113 h 573"/>
                <a:gd name="T10" fmla="*/ 241 w 382"/>
                <a:gd name="T11" fmla="*/ 95 h 573"/>
                <a:gd name="T12" fmla="*/ 235 w 382"/>
                <a:gd name="T13" fmla="*/ 101 h 573"/>
                <a:gd name="T14" fmla="*/ 254 w 382"/>
                <a:gd name="T15" fmla="*/ 139 h 573"/>
                <a:gd name="T16" fmla="*/ 222 w 382"/>
                <a:gd name="T17" fmla="*/ 120 h 573"/>
                <a:gd name="T18" fmla="*/ 197 w 382"/>
                <a:gd name="T19" fmla="*/ 107 h 573"/>
                <a:gd name="T20" fmla="*/ 114 w 382"/>
                <a:gd name="T21" fmla="*/ 88 h 573"/>
                <a:gd name="T22" fmla="*/ 101 w 382"/>
                <a:gd name="T23" fmla="*/ 107 h 573"/>
                <a:gd name="T24" fmla="*/ 127 w 382"/>
                <a:gd name="T25" fmla="*/ 120 h 573"/>
                <a:gd name="T26" fmla="*/ 76 w 382"/>
                <a:gd name="T27" fmla="*/ 157 h 573"/>
                <a:gd name="T28" fmla="*/ 82 w 382"/>
                <a:gd name="T29" fmla="*/ 189 h 573"/>
                <a:gd name="T30" fmla="*/ 63 w 382"/>
                <a:gd name="T31" fmla="*/ 183 h 573"/>
                <a:gd name="T32" fmla="*/ 57 w 382"/>
                <a:gd name="T33" fmla="*/ 195 h 573"/>
                <a:gd name="T34" fmla="*/ 25 w 382"/>
                <a:gd name="T35" fmla="*/ 258 h 573"/>
                <a:gd name="T36" fmla="*/ 6 w 382"/>
                <a:gd name="T37" fmla="*/ 277 h 573"/>
                <a:gd name="T38" fmla="*/ 0 w 382"/>
                <a:gd name="T39" fmla="*/ 409 h 573"/>
                <a:gd name="T40" fmla="*/ 63 w 382"/>
                <a:gd name="T41" fmla="*/ 409 h 573"/>
                <a:gd name="T42" fmla="*/ 76 w 382"/>
                <a:gd name="T43" fmla="*/ 340 h 573"/>
                <a:gd name="T44" fmla="*/ 70 w 382"/>
                <a:gd name="T45" fmla="*/ 296 h 573"/>
                <a:gd name="T46" fmla="*/ 108 w 382"/>
                <a:gd name="T47" fmla="*/ 252 h 573"/>
                <a:gd name="T48" fmla="*/ 159 w 382"/>
                <a:gd name="T49" fmla="*/ 214 h 573"/>
                <a:gd name="T50" fmla="*/ 152 w 382"/>
                <a:gd name="T51" fmla="*/ 233 h 573"/>
                <a:gd name="T52" fmla="*/ 133 w 382"/>
                <a:gd name="T53" fmla="*/ 270 h 573"/>
                <a:gd name="T54" fmla="*/ 159 w 382"/>
                <a:gd name="T55" fmla="*/ 296 h 573"/>
                <a:gd name="T56" fmla="*/ 165 w 382"/>
                <a:gd name="T57" fmla="*/ 321 h 573"/>
                <a:gd name="T58" fmla="*/ 184 w 382"/>
                <a:gd name="T59" fmla="*/ 346 h 573"/>
                <a:gd name="T60" fmla="*/ 171 w 382"/>
                <a:gd name="T61" fmla="*/ 390 h 573"/>
                <a:gd name="T62" fmla="*/ 159 w 382"/>
                <a:gd name="T63" fmla="*/ 434 h 573"/>
                <a:gd name="T64" fmla="*/ 140 w 382"/>
                <a:gd name="T65" fmla="*/ 503 h 573"/>
                <a:gd name="T66" fmla="*/ 133 w 382"/>
                <a:gd name="T67" fmla="*/ 541 h 573"/>
                <a:gd name="T68" fmla="*/ 184 w 382"/>
                <a:gd name="T69" fmla="*/ 547 h 573"/>
                <a:gd name="T70" fmla="*/ 184 w 382"/>
                <a:gd name="T71" fmla="*/ 559 h 573"/>
                <a:gd name="T72" fmla="*/ 178 w 382"/>
                <a:gd name="T73" fmla="*/ 572 h 573"/>
                <a:gd name="T74" fmla="*/ 337 w 382"/>
                <a:gd name="T75" fmla="*/ 547 h 573"/>
                <a:gd name="T76" fmla="*/ 343 w 382"/>
                <a:gd name="T77" fmla="*/ 541 h 573"/>
                <a:gd name="T78" fmla="*/ 362 w 382"/>
                <a:gd name="T79" fmla="*/ 421 h 573"/>
                <a:gd name="T80" fmla="*/ 337 w 382"/>
                <a:gd name="T81" fmla="*/ 340 h 573"/>
                <a:gd name="T82" fmla="*/ 337 w 382"/>
                <a:gd name="T83" fmla="*/ 302 h 573"/>
                <a:gd name="T84" fmla="*/ 318 w 382"/>
                <a:gd name="T85" fmla="*/ 226 h 573"/>
                <a:gd name="T86" fmla="*/ 318 w 382"/>
                <a:gd name="T87" fmla="*/ 189 h 573"/>
                <a:gd name="T88" fmla="*/ 369 w 382"/>
                <a:gd name="T89" fmla="*/ 170 h 573"/>
                <a:gd name="T90" fmla="*/ 381 w 382"/>
                <a:gd name="T91" fmla="*/ 151 h 573"/>
                <a:gd name="T92" fmla="*/ 369 w 382"/>
                <a:gd name="T93" fmla="*/ 113 h 573"/>
                <a:gd name="T94" fmla="*/ 350 w 382"/>
                <a:gd name="T95" fmla="*/ 51 h 573"/>
                <a:gd name="T96" fmla="*/ 324 w 382"/>
                <a:gd name="T97" fmla="*/ 0 h 573"/>
                <a:gd name="T98" fmla="*/ 267 w 382"/>
                <a:gd name="T99" fmla="*/ 19 h 573"/>
                <a:gd name="T100" fmla="*/ 280 w 382"/>
                <a:gd name="T101" fmla="*/ 51 h 573"/>
                <a:gd name="T102" fmla="*/ 299 w 382"/>
                <a:gd name="T103" fmla="*/ 95 h 573"/>
                <a:gd name="T104" fmla="*/ 311 w 382"/>
                <a:gd name="T105" fmla="*/ 126 h 573"/>
                <a:gd name="T106" fmla="*/ 318 w 382"/>
                <a:gd name="T107" fmla="*/ 126 h 5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82"/>
                <a:gd name="T163" fmla="*/ 0 h 573"/>
                <a:gd name="T164" fmla="*/ 382 w 382"/>
                <a:gd name="T165" fmla="*/ 573 h 5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82" h="573">
                  <a:moveTo>
                    <a:pt x="318" y="126"/>
                  </a:moveTo>
                  <a:lnTo>
                    <a:pt x="311" y="126"/>
                  </a:lnTo>
                  <a:lnTo>
                    <a:pt x="299" y="120"/>
                  </a:lnTo>
                  <a:lnTo>
                    <a:pt x="292" y="120"/>
                  </a:lnTo>
                  <a:lnTo>
                    <a:pt x="286" y="126"/>
                  </a:lnTo>
                  <a:lnTo>
                    <a:pt x="286" y="120"/>
                  </a:lnTo>
                  <a:lnTo>
                    <a:pt x="273" y="120"/>
                  </a:lnTo>
                  <a:lnTo>
                    <a:pt x="260" y="120"/>
                  </a:lnTo>
                  <a:lnTo>
                    <a:pt x="260" y="113"/>
                  </a:lnTo>
                  <a:lnTo>
                    <a:pt x="254" y="95"/>
                  </a:lnTo>
                  <a:lnTo>
                    <a:pt x="241" y="95"/>
                  </a:lnTo>
                  <a:lnTo>
                    <a:pt x="229" y="88"/>
                  </a:lnTo>
                  <a:lnTo>
                    <a:pt x="235" y="101"/>
                  </a:lnTo>
                  <a:lnTo>
                    <a:pt x="254" y="120"/>
                  </a:lnTo>
                  <a:lnTo>
                    <a:pt x="254" y="139"/>
                  </a:lnTo>
                  <a:lnTo>
                    <a:pt x="235" y="126"/>
                  </a:lnTo>
                  <a:lnTo>
                    <a:pt x="222" y="120"/>
                  </a:lnTo>
                  <a:lnTo>
                    <a:pt x="210" y="113"/>
                  </a:lnTo>
                  <a:lnTo>
                    <a:pt x="197" y="107"/>
                  </a:lnTo>
                  <a:lnTo>
                    <a:pt x="159" y="95"/>
                  </a:lnTo>
                  <a:lnTo>
                    <a:pt x="114" y="88"/>
                  </a:lnTo>
                  <a:lnTo>
                    <a:pt x="101" y="88"/>
                  </a:lnTo>
                  <a:lnTo>
                    <a:pt x="101" y="107"/>
                  </a:lnTo>
                  <a:lnTo>
                    <a:pt x="133" y="120"/>
                  </a:lnTo>
                  <a:lnTo>
                    <a:pt x="127" y="120"/>
                  </a:lnTo>
                  <a:lnTo>
                    <a:pt x="89" y="120"/>
                  </a:lnTo>
                  <a:lnTo>
                    <a:pt x="76" y="157"/>
                  </a:lnTo>
                  <a:lnTo>
                    <a:pt x="82" y="176"/>
                  </a:lnTo>
                  <a:lnTo>
                    <a:pt x="82" y="189"/>
                  </a:lnTo>
                  <a:lnTo>
                    <a:pt x="70" y="183"/>
                  </a:lnTo>
                  <a:lnTo>
                    <a:pt x="63" y="183"/>
                  </a:lnTo>
                  <a:lnTo>
                    <a:pt x="57" y="195"/>
                  </a:lnTo>
                  <a:lnTo>
                    <a:pt x="25" y="233"/>
                  </a:lnTo>
                  <a:lnTo>
                    <a:pt x="25" y="258"/>
                  </a:lnTo>
                  <a:lnTo>
                    <a:pt x="12" y="258"/>
                  </a:lnTo>
                  <a:lnTo>
                    <a:pt x="6" y="277"/>
                  </a:lnTo>
                  <a:lnTo>
                    <a:pt x="0" y="302"/>
                  </a:lnTo>
                  <a:lnTo>
                    <a:pt x="0" y="409"/>
                  </a:lnTo>
                  <a:lnTo>
                    <a:pt x="12" y="409"/>
                  </a:lnTo>
                  <a:lnTo>
                    <a:pt x="63" y="409"/>
                  </a:lnTo>
                  <a:lnTo>
                    <a:pt x="70" y="371"/>
                  </a:lnTo>
                  <a:lnTo>
                    <a:pt x="76" y="340"/>
                  </a:lnTo>
                  <a:lnTo>
                    <a:pt x="76" y="321"/>
                  </a:lnTo>
                  <a:lnTo>
                    <a:pt x="70" y="296"/>
                  </a:lnTo>
                  <a:lnTo>
                    <a:pt x="82" y="296"/>
                  </a:lnTo>
                  <a:lnTo>
                    <a:pt x="108" y="252"/>
                  </a:lnTo>
                  <a:lnTo>
                    <a:pt x="152" y="220"/>
                  </a:lnTo>
                  <a:lnTo>
                    <a:pt x="159" y="214"/>
                  </a:lnTo>
                  <a:lnTo>
                    <a:pt x="159" y="220"/>
                  </a:lnTo>
                  <a:lnTo>
                    <a:pt x="152" y="233"/>
                  </a:lnTo>
                  <a:lnTo>
                    <a:pt x="127" y="245"/>
                  </a:lnTo>
                  <a:lnTo>
                    <a:pt x="133" y="270"/>
                  </a:lnTo>
                  <a:lnTo>
                    <a:pt x="146" y="289"/>
                  </a:lnTo>
                  <a:lnTo>
                    <a:pt x="159" y="296"/>
                  </a:lnTo>
                  <a:lnTo>
                    <a:pt x="159" y="302"/>
                  </a:lnTo>
                  <a:lnTo>
                    <a:pt x="165" y="321"/>
                  </a:lnTo>
                  <a:lnTo>
                    <a:pt x="178" y="340"/>
                  </a:lnTo>
                  <a:lnTo>
                    <a:pt x="184" y="346"/>
                  </a:lnTo>
                  <a:lnTo>
                    <a:pt x="171" y="352"/>
                  </a:lnTo>
                  <a:lnTo>
                    <a:pt x="171" y="390"/>
                  </a:lnTo>
                  <a:lnTo>
                    <a:pt x="178" y="390"/>
                  </a:lnTo>
                  <a:lnTo>
                    <a:pt x="159" y="434"/>
                  </a:lnTo>
                  <a:lnTo>
                    <a:pt x="159" y="471"/>
                  </a:lnTo>
                  <a:lnTo>
                    <a:pt x="140" y="503"/>
                  </a:lnTo>
                  <a:lnTo>
                    <a:pt x="133" y="534"/>
                  </a:lnTo>
                  <a:lnTo>
                    <a:pt x="133" y="541"/>
                  </a:lnTo>
                  <a:lnTo>
                    <a:pt x="171" y="547"/>
                  </a:lnTo>
                  <a:lnTo>
                    <a:pt x="184" y="547"/>
                  </a:lnTo>
                  <a:lnTo>
                    <a:pt x="203" y="547"/>
                  </a:lnTo>
                  <a:lnTo>
                    <a:pt x="184" y="559"/>
                  </a:lnTo>
                  <a:lnTo>
                    <a:pt x="178" y="572"/>
                  </a:lnTo>
                  <a:lnTo>
                    <a:pt x="324" y="572"/>
                  </a:lnTo>
                  <a:lnTo>
                    <a:pt x="337" y="547"/>
                  </a:lnTo>
                  <a:lnTo>
                    <a:pt x="337" y="541"/>
                  </a:lnTo>
                  <a:lnTo>
                    <a:pt x="343" y="541"/>
                  </a:lnTo>
                  <a:lnTo>
                    <a:pt x="362" y="484"/>
                  </a:lnTo>
                  <a:lnTo>
                    <a:pt x="362" y="421"/>
                  </a:lnTo>
                  <a:lnTo>
                    <a:pt x="350" y="384"/>
                  </a:lnTo>
                  <a:lnTo>
                    <a:pt x="337" y="340"/>
                  </a:lnTo>
                  <a:lnTo>
                    <a:pt x="337" y="302"/>
                  </a:lnTo>
                  <a:lnTo>
                    <a:pt x="330" y="270"/>
                  </a:lnTo>
                  <a:lnTo>
                    <a:pt x="318" y="226"/>
                  </a:lnTo>
                  <a:lnTo>
                    <a:pt x="305" y="195"/>
                  </a:lnTo>
                  <a:lnTo>
                    <a:pt x="318" y="189"/>
                  </a:lnTo>
                  <a:lnTo>
                    <a:pt x="343" y="183"/>
                  </a:lnTo>
                  <a:lnTo>
                    <a:pt x="369" y="170"/>
                  </a:lnTo>
                  <a:lnTo>
                    <a:pt x="381" y="164"/>
                  </a:lnTo>
                  <a:lnTo>
                    <a:pt x="381" y="151"/>
                  </a:lnTo>
                  <a:lnTo>
                    <a:pt x="381" y="145"/>
                  </a:lnTo>
                  <a:lnTo>
                    <a:pt x="369" y="113"/>
                  </a:lnTo>
                  <a:lnTo>
                    <a:pt x="369" y="101"/>
                  </a:lnTo>
                  <a:lnTo>
                    <a:pt x="350" y="51"/>
                  </a:lnTo>
                  <a:lnTo>
                    <a:pt x="330" y="0"/>
                  </a:lnTo>
                  <a:lnTo>
                    <a:pt x="324" y="0"/>
                  </a:lnTo>
                  <a:lnTo>
                    <a:pt x="318" y="0"/>
                  </a:lnTo>
                  <a:lnTo>
                    <a:pt x="267" y="19"/>
                  </a:lnTo>
                  <a:lnTo>
                    <a:pt x="267" y="25"/>
                  </a:lnTo>
                  <a:lnTo>
                    <a:pt x="280" y="51"/>
                  </a:lnTo>
                  <a:lnTo>
                    <a:pt x="292" y="76"/>
                  </a:lnTo>
                  <a:lnTo>
                    <a:pt x="299" y="95"/>
                  </a:lnTo>
                  <a:lnTo>
                    <a:pt x="311" y="113"/>
                  </a:lnTo>
                  <a:lnTo>
                    <a:pt x="311" y="126"/>
                  </a:lnTo>
                  <a:lnTo>
                    <a:pt x="318" y="12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7" name="Freeform 47"/>
            <p:cNvSpPr>
              <a:spLocks/>
            </p:cNvSpPr>
            <p:nvPr/>
          </p:nvSpPr>
          <p:spPr bwMode="auto">
            <a:xfrm>
              <a:off x="2563" y="3205"/>
              <a:ext cx="52" cy="26"/>
            </a:xfrm>
            <a:custGeom>
              <a:avLst/>
              <a:gdLst>
                <a:gd name="T0" fmla="*/ 0 w 52"/>
                <a:gd name="T1" fmla="*/ 25 h 26"/>
                <a:gd name="T2" fmla="*/ 19 w 52"/>
                <a:gd name="T3" fmla="*/ 19 h 26"/>
                <a:gd name="T4" fmla="*/ 45 w 52"/>
                <a:gd name="T5" fmla="*/ 19 h 26"/>
                <a:gd name="T6" fmla="*/ 51 w 52"/>
                <a:gd name="T7" fmla="*/ 19 h 26"/>
                <a:gd name="T8" fmla="*/ 51 w 52"/>
                <a:gd name="T9" fmla="*/ 0 h 26"/>
                <a:gd name="T10" fmla="*/ 0 w 52"/>
                <a:gd name="T11" fmla="*/ 0 h 26"/>
                <a:gd name="T12" fmla="*/ 0 w 52"/>
                <a:gd name="T13" fmla="*/ 25 h 26"/>
                <a:gd name="T14" fmla="*/ 0 w 52"/>
                <a:gd name="T15" fmla="*/ 25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26"/>
                <a:gd name="T26" fmla="*/ 52 w 52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26">
                  <a:moveTo>
                    <a:pt x="0" y="25"/>
                  </a:moveTo>
                  <a:lnTo>
                    <a:pt x="19" y="19"/>
                  </a:lnTo>
                  <a:lnTo>
                    <a:pt x="45" y="19"/>
                  </a:lnTo>
                  <a:lnTo>
                    <a:pt x="51" y="19"/>
                  </a:lnTo>
                  <a:lnTo>
                    <a:pt x="51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8" name="Freeform 48"/>
            <p:cNvSpPr>
              <a:spLocks/>
            </p:cNvSpPr>
            <p:nvPr/>
          </p:nvSpPr>
          <p:spPr bwMode="auto">
            <a:xfrm>
              <a:off x="3212" y="3041"/>
              <a:ext cx="211" cy="328"/>
            </a:xfrm>
            <a:custGeom>
              <a:avLst/>
              <a:gdLst>
                <a:gd name="T0" fmla="*/ 0 w 211"/>
                <a:gd name="T1" fmla="*/ 327 h 328"/>
                <a:gd name="T2" fmla="*/ 172 w 211"/>
                <a:gd name="T3" fmla="*/ 327 h 328"/>
                <a:gd name="T4" fmla="*/ 172 w 211"/>
                <a:gd name="T5" fmla="*/ 321 h 328"/>
                <a:gd name="T6" fmla="*/ 185 w 211"/>
                <a:gd name="T7" fmla="*/ 289 h 328"/>
                <a:gd name="T8" fmla="*/ 191 w 211"/>
                <a:gd name="T9" fmla="*/ 258 h 328"/>
                <a:gd name="T10" fmla="*/ 210 w 211"/>
                <a:gd name="T11" fmla="*/ 176 h 328"/>
                <a:gd name="T12" fmla="*/ 210 w 211"/>
                <a:gd name="T13" fmla="*/ 95 h 328"/>
                <a:gd name="T14" fmla="*/ 210 w 211"/>
                <a:gd name="T15" fmla="*/ 69 h 328"/>
                <a:gd name="T16" fmla="*/ 210 w 211"/>
                <a:gd name="T17" fmla="*/ 44 h 328"/>
                <a:gd name="T18" fmla="*/ 210 w 211"/>
                <a:gd name="T19" fmla="*/ 0 h 328"/>
                <a:gd name="T20" fmla="*/ 191 w 211"/>
                <a:gd name="T21" fmla="*/ 0 h 328"/>
                <a:gd name="T22" fmla="*/ 134 w 211"/>
                <a:gd name="T23" fmla="*/ 19 h 328"/>
                <a:gd name="T24" fmla="*/ 134 w 211"/>
                <a:gd name="T25" fmla="*/ 25 h 328"/>
                <a:gd name="T26" fmla="*/ 140 w 211"/>
                <a:gd name="T27" fmla="*/ 38 h 328"/>
                <a:gd name="T28" fmla="*/ 134 w 211"/>
                <a:gd name="T29" fmla="*/ 44 h 328"/>
                <a:gd name="T30" fmla="*/ 134 w 211"/>
                <a:gd name="T31" fmla="*/ 51 h 328"/>
                <a:gd name="T32" fmla="*/ 134 w 211"/>
                <a:gd name="T33" fmla="*/ 57 h 328"/>
                <a:gd name="T34" fmla="*/ 134 w 211"/>
                <a:gd name="T35" fmla="*/ 63 h 328"/>
                <a:gd name="T36" fmla="*/ 83 w 211"/>
                <a:gd name="T37" fmla="*/ 113 h 328"/>
                <a:gd name="T38" fmla="*/ 57 w 211"/>
                <a:gd name="T39" fmla="*/ 183 h 328"/>
                <a:gd name="T40" fmla="*/ 32 w 211"/>
                <a:gd name="T41" fmla="*/ 252 h 328"/>
                <a:gd name="T42" fmla="*/ 0 w 211"/>
                <a:gd name="T43" fmla="*/ 327 h 328"/>
                <a:gd name="T44" fmla="*/ 0 w 211"/>
                <a:gd name="T45" fmla="*/ 327 h 3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11"/>
                <a:gd name="T70" fmla="*/ 0 h 328"/>
                <a:gd name="T71" fmla="*/ 211 w 211"/>
                <a:gd name="T72" fmla="*/ 328 h 3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11" h="328">
                  <a:moveTo>
                    <a:pt x="0" y="327"/>
                  </a:moveTo>
                  <a:lnTo>
                    <a:pt x="172" y="327"/>
                  </a:lnTo>
                  <a:lnTo>
                    <a:pt x="172" y="321"/>
                  </a:lnTo>
                  <a:lnTo>
                    <a:pt x="185" y="289"/>
                  </a:lnTo>
                  <a:lnTo>
                    <a:pt x="191" y="258"/>
                  </a:lnTo>
                  <a:lnTo>
                    <a:pt x="210" y="176"/>
                  </a:lnTo>
                  <a:lnTo>
                    <a:pt x="210" y="95"/>
                  </a:lnTo>
                  <a:lnTo>
                    <a:pt x="210" y="69"/>
                  </a:lnTo>
                  <a:lnTo>
                    <a:pt x="210" y="44"/>
                  </a:lnTo>
                  <a:lnTo>
                    <a:pt x="210" y="0"/>
                  </a:lnTo>
                  <a:lnTo>
                    <a:pt x="191" y="0"/>
                  </a:lnTo>
                  <a:lnTo>
                    <a:pt x="134" y="19"/>
                  </a:lnTo>
                  <a:lnTo>
                    <a:pt x="134" y="25"/>
                  </a:lnTo>
                  <a:lnTo>
                    <a:pt x="140" y="38"/>
                  </a:lnTo>
                  <a:lnTo>
                    <a:pt x="134" y="44"/>
                  </a:lnTo>
                  <a:lnTo>
                    <a:pt x="134" y="51"/>
                  </a:lnTo>
                  <a:lnTo>
                    <a:pt x="134" y="57"/>
                  </a:lnTo>
                  <a:lnTo>
                    <a:pt x="134" y="63"/>
                  </a:lnTo>
                  <a:lnTo>
                    <a:pt x="83" y="113"/>
                  </a:lnTo>
                  <a:lnTo>
                    <a:pt x="57" y="183"/>
                  </a:lnTo>
                  <a:lnTo>
                    <a:pt x="32" y="252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39" name="Freeform 49"/>
            <p:cNvSpPr>
              <a:spLocks/>
            </p:cNvSpPr>
            <p:nvPr/>
          </p:nvSpPr>
          <p:spPr bwMode="auto">
            <a:xfrm>
              <a:off x="2983" y="3022"/>
              <a:ext cx="52" cy="45"/>
            </a:xfrm>
            <a:custGeom>
              <a:avLst/>
              <a:gdLst>
                <a:gd name="T0" fmla="*/ 0 w 52"/>
                <a:gd name="T1" fmla="*/ 0 h 45"/>
                <a:gd name="T2" fmla="*/ 7 w 52"/>
                <a:gd name="T3" fmla="*/ 7 h 45"/>
                <a:gd name="T4" fmla="*/ 7 w 52"/>
                <a:gd name="T5" fmla="*/ 13 h 45"/>
                <a:gd name="T6" fmla="*/ 32 w 52"/>
                <a:gd name="T7" fmla="*/ 19 h 45"/>
                <a:gd name="T8" fmla="*/ 38 w 52"/>
                <a:gd name="T9" fmla="*/ 26 h 45"/>
                <a:gd name="T10" fmla="*/ 32 w 52"/>
                <a:gd name="T11" fmla="*/ 26 h 45"/>
                <a:gd name="T12" fmla="*/ 7 w 52"/>
                <a:gd name="T13" fmla="*/ 19 h 45"/>
                <a:gd name="T14" fmla="*/ 13 w 52"/>
                <a:gd name="T15" fmla="*/ 32 h 45"/>
                <a:gd name="T16" fmla="*/ 32 w 52"/>
                <a:gd name="T17" fmla="*/ 44 h 45"/>
                <a:gd name="T18" fmla="*/ 51 w 52"/>
                <a:gd name="T19" fmla="*/ 7 h 45"/>
                <a:gd name="T20" fmla="*/ 0 w 52"/>
                <a:gd name="T21" fmla="*/ 0 h 45"/>
                <a:gd name="T22" fmla="*/ 0 w 52"/>
                <a:gd name="T23" fmla="*/ 0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5"/>
                <a:gd name="T38" fmla="*/ 52 w 52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5">
                  <a:moveTo>
                    <a:pt x="0" y="0"/>
                  </a:moveTo>
                  <a:lnTo>
                    <a:pt x="7" y="7"/>
                  </a:lnTo>
                  <a:lnTo>
                    <a:pt x="7" y="13"/>
                  </a:lnTo>
                  <a:lnTo>
                    <a:pt x="32" y="19"/>
                  </a:lnTo>
                  <a:lnTo>
                    <a:pt x="38" y="26"/>
                  </a:lnTo>
                  <a:lnTo>
                    <a:pt x="32" y="26"/>
                  </a:lnTo>
                  <a:lnTo>
                    <a:pt x="7" y="19"/>
                  </a:lnTo>
                  <a:lnTo>
                    <a:pt x="13" y="32"/>
                  </a:lnTo>
                  <a:lnTo>
                    <a:pt x="32" y="44"/>
                  </a:lnTo>
                  <a:lnTo>
                    <a:pt x="5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0" name="Freeform 50"/>
            <p:cNvSpPr>
              <a:spLocks/>
            </p:cNvSpPr>
            <p:nvPr/>
          </p:nvSpPr>
          <p:spPr bwMode="auto">
            <a:xfrm>
              <a:off x="2945" y="3029"/>
              <a:ext cx="77" cy="64"/>
            </a:xfrm>
            <a:custGeom>
              <a:avLst/>
              <a:gdLst>
                <a:gd name="T0" fmla="*/ 45 w 77"/>
                <a:gd name="T1" fmla="*/ 12 h 64"/>
                <a:gd name="T2" fmla="*/ 38 w 77"/>
                <a:gd name="T3" fmla="*/ 12 h 64"/>
                <a:gd name="T4" fmla="*/ 32 w 77"/>
                <a:gd name="T5" fmla="*/ 19 h 64"/>
                <a:gd name="T6" fmla="*/ 45 w 77"/>
                <a:gd name="T7" fmla="*/ 25 h 64"/>
                <a:gd name="T8" fmla="*/ 51 w 77"/>
                <a:gd name="T9" fmla="*/ 25 h 64"/>
                <a:gd name="T10" fmla="*/ 70 w 77"/>
                <a:gd name="T11" fmla="*/ 37 h 64"/>
                <a:gd name="T12" fmla="*/ 70 w 77"/>
                <a:gd name="T13" fmla="*/ 44 h 64"/>
                <a:gd name="T14" fmla="*/ 70 w 77"/>
                <a:gd name="T15" fmla="*/ 50 h 64"/>
                <a:gd name="T16" fmla="*/ 64 w 77"/>
                <a:gd name="T17" fmla="*/ 50 h 64"/>
                <a:gd name="T18" fmla="*/ 38 w 77"/>
                <a:gd name="T19" fmla="*/ 50 h 64"/>
                <a:gd name="T20" fmla="*/ 19 w 77"/>
                <a:gd name="T21" fmla="*/ 44 h 64"/>
                <a:gd name="T22" fmla="*/ 19 w 77"/>
                <a:gd name="T23" fmla="*/ 50 h 64"/>
                <a:gd name="T24" fmla="*/ 25 w 77"/>
                <a:gd name="T25" fmla="*/ 56 h 64"/>
                <a:gd name="T26" fmla="*/ 38 w 77"/>
                <a:gd name="T27" fmla="*/ 56 h 64"/>
                <a:gd name="T28" fmla="*/ 38 w 77"/>
                <a:gd name="T29" fmla="*/ 63 h 64"/>
                <a:gd name="T30" fmla="*/ 6 w 77"/>
                <a:gd name="T31" fmla="*/ 63 h 64"/>
                <a:gd name="T32" fmla="*/ 0 w 77"/>
                <a:gd name="T33" fmla="*/ 44 h 64"/>
                <a:gd name="T34" fmla="*/ 6 w 77"/>
                <a:gd name="T35" fmla="*/ 31 h 64"/>
                <a:gd name="T36" fmla="*/ 13 w 77"/>
                <a:gd name="T37" fmla="*/ 12 h 64"/>
                <a:gd name="T38" fmla="*/ 19 w 77"/>
                <a:gd name="T39" fmla="*/ 0 h 64"/>
                <a:gd name="T40" fmla="*/ 45 w 77"/>
                <a:gd name="T41" fmla="*/ 6 h 64"/>
                <a:gd name="T42" fmla="*/ 70 w 77"/>
                <a:gd name="T43" fmla="*/ 12 h 64"/>
                <a:gd name="T44" fmla="*/ 76 w 77"/>
                <a:gd name="T45" fmla="*/ 19 h 64"/>
                <a:gd name="T46" fmla="*/ 70 w 77"/>
                <a:gd name="T47" fmla="*/ 19 h 64"/>
                <a:gd name="T48" fmla="*/ 45 w 77"/>
                <a:gd name="T49" fmla="*/ 12 h 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"/>
                <a:gd name="T76" fmla="*/ 0 h 64"/>
                <a:gd name="T77" fmla="*/ 77 w 77"/>
                <a:gd name="T78" fmla="*/ 64 h 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" h="64">
                  <a:moveTo>
                    <a:pt x="45" y="12"/>
                  </a:moveTo>
                  <a:lnTo>
                    <a:pt x="38" y="12"/>
                  </a:lnTo>
                  <a:lnTo>
                    <a:pt x="32" y="19"/>
                  </a:lnTo>
                  <a:lnTo>
                    <a:pt x="45" y="25"/>
                  </a:lnTo>
                  <a:lnTo>
                    <a:pt x="51" y="25"/>
                  </a:lnTo>
                  <a:lnTo>
                    <a:pt x="70" y="37"/>
                  </a:lnTo>
                  <a:lnTo>
                    <a:pt x="70" y="44"/>
                  </a:lnTo>
                  <a:lnTo>
                    <a:pt x="70" y="50"/>
                  </a:lnTo>
                  <a:lnTo>
                    <a:pt x="64" y="50"/>
                  </a:lnTo>
                  <a:lnTo>
                    <a:pt x="38" y="50"/>
                  </a:lnTo>
                  <a:lnTo>
                    <a:pt x="19" y="44"/>
                  </a:lnTo>
                  <a:lnTo>
                    <a:pt x="19" y="50"/>
                  </a:lnTo>
                  <a:lnTo>
                    <a:pt x="25" y="56"/>
                  </a:lnTo>
                  <a:lnTo>
                    <a:pt x="38" y="56"/>
                  </a:lnTo>
                  <a:lnTo>
                    <a:pt x="38" y="63"/>
                  </a:lnTo>
                  <a:lnTo>
                    <a:pt x="6" y="63"/>
                  </a:lnTo>
                  <a:lnTo>
                    <a:pt x="0" y="44"/>
                  </a:lnTo>
                  <a:lnTo>
                    <a:pt x="6" y="31"/>
                  </a:lnTo>
                  <a:lnTo>
                    <a:pt x="13" y="12"/>
                  </a:lnTo>
                  <a:lnTo>
                    <a:pt x="19" y="0"/>
                  </a:lnTo>
                  <a:lnTo>
                    <a:pt x="45" y="6"/>
                  </a:lnTo>
                  <a:lnTo>
                    <a:pt x="70" y="12"/>
                  </a:lnTo>
                  <a:lnTo>
                    <a:pt x="76" y="19"/>
                  </a:lnTo>
                  <a:lnTo>
                    <a:pt x="70" y="19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1" name="Freeform 51"/>
            <p:cNvSpPr>
              <a:spLocks/>
            </p:cNvSpPr>
            <p:nvPr/>
          </p:nvSpPr>
          <p:spPr bwMode="auto">
            <a:xfrm>
              <a:off x="2990" y="3079"/>
              <a:ext cx="39" cy="32"/>
            </a:xfrm>
            <a:custGeom>
              <a:avLst/>
              <a:gdLst>
                <a:gd name="T0" fmla="*/ 38 w 39"/>
                <a:gd name="T1" fmla="*/ 31 h 32"/>
                <a:gd name="T2" fmla="*/ 25 w 39"/>
                <a:gd name="T3" fmla="*/ 19 h 32"/>
                <a:gd name="T4" fmla="*/ 25 w 39"/>
                <a:gd name="T5" fmla="*/ 0 h 32"/>
                <a:gd name="T6" fmla="*/ 19 w 39"/>
                <a:gd name="T7" fmla="*/ 0 h 32"/>
                <a:gd name="T8" fmla="*/ 12 w 39"/>
                <a:gd name="T9" fmla="*/ 19 h 32"/>
                <a:gd name="T10" fmla="*/ 0 w 39"/>
                <a:gd name="T11" fmla="*/ 25 h 32"/>
                <a:gd name="T12" fmla="*/ 38 w 39"/>
                <a:gd name="T13" fmla="*/ 31 h 32"/>
                <a:gd name="T14" fmla="*/ 38 w 39"/>
                <a:gd name="T15" fmla="*/ 31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32"/>
                <a:gd name="T26" fmla="*/ 39 w 39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32">
                  <a:moveTo>
                    <a:pt x="38" y="31"/>
                  </a:moveTo>
                  <a:lnTo>
                    <a:pt x="25" y="19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2" y="19"/>
                  </a:lnTo>
                  <a:lnTo>
                    <a:pt x="0" y="25"/>
                  </a:lnTo>
                  <a:lnTo>
                    <a:pt x="38" y="31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2" name="Freeform 52"/>
            <p:cNvSpPr>
              <a:spLocks/>
            </p:cNvSpPr>
            <p:nvPr/>
          </p:nvSpPr>
          <p:spPr bwMode="auto">
            <a:xfrm>
              <a:off x="2958" y="2658"/>
              <a:ext cx="160" cy="322"/>
            </a:xfrm>
            <a:custGeom>
              <a:avLst/>
              <a:gdLst>
                <a:gd name="T0" fmla="*/ 102 w 160"/>
                <a:gd name="T1" fmla="*/ 233 h 322"/>
                <a:gd name="T2" fmla="*/ 133 w 160"/>
                <a:gd name="T3" fmla="*/ 289 h 322"/>
                <a:gd name="T4" fmla="*/ 159 w 160"/>
                <a:gd name="T5" fmla="*/ 302 h 322"/>
                <a:gd name="T6" fmla="*/ 159 w 160"/>
                <a:gd name="T7" fmla="*/ 220 h 322"/>
                <a:gd name="T8" fmla="*/ 140 w 160"/>
                <a:gd name="T9" fmla="*/ 163 h 322"/>
                <a:gd name="T10" fmla="*/ 127 w 160"/>
                <a:gd name="T11" fmla="*/ 157 h 322"/>
                <a:gd name="T12" fmla="*/ 133 w 160"/>
                <a:gd name="T13" fmla="*/ 145 h 322"/>
                <a:gd name="T14" fmla="*/ 159 w 160"/>
                <a:gd name="T15" fmla="*/ 82 h 322"/>
                <a:gd name="T16" fmla="*/ 146 w 160"/>
                <a:gd name="T17" fmla="*/ 63 h 322"/>
                <a:gd name="T18" fmla="*/ 133 w 160"/>
                <a:gd name="T19" fmla="*/ 94 h 322"/>
                <a:gd name="T20" fmla="*/ 146 w 160"/>
                <a:gd name="T21" fmla="*/ 107 h 322"/>
                <a:gd name="T22" fmla="*/ 133 w 160"/>
                <a:gd name="T23" fmla="*/ 107 h 322"/>
                <a:gd name="T24" fmla="*/ 133 w 160"/>
                <a:gd name="T25" fmla="*/ 88 h 322"/>
                <a:gd name="T26" fmla="*/ 146 w 160"/>
                <a:gd name="T27" fmla="*/ 50 h 322"/>
                <a:gd name="T28" fmla="*/ 114 w 160"/>
                <a:gd name="T29" fmla="*/ 19 h 322"/>
                <a:gd name="T30" fmla="*/ 114 w 160"/>
                <a:gd name="T31" fmla="*/ 6 h 322"/>
                <a:gd name="T32" fmla="*/ 102 w 160"/>
                <a:gd name="T33" fmla="*/ 0 h 322"/>
                <a:gd name="T34" fmla="*/ 89 w 160"/>
                <a:gd name="T35" fmla="*/ 6 h 322"/>
                <a:gd name="T36" fmla="*/ 82 w 160"/>
                <a:gd name="T37" fmla="*/ 0 h 322"/>
                <a:gd name="T38" fmla="*/ 38 w 160"/>
                <a:gd name="T39" fmla="*/ 19 h 322"/>
                <a:gd name="T40" fmla="*/ 32 w 160"/>
                <a:gd name="T41" fmla="*/ 25 h 322"/>
                <a:gd name="T42" fmla="*/ 51 w 160"/>
                <a:gd name="T43" fmla="*/ 25 h 322"/>
                <a:gd name="T44" fmla="*/ 38 w 160"/>
                <a:gd name="T45" fmla="*/ 32 h 322"/>
                <a:gd name="T46" fmla="*/ 32 w 160"/>
                <a:gd name="T47" fmla="*/ 38 h 322"/>
                <a:gd name="T48" fmla="*/ 32 w 160"/>
                <a:gd name="T49" fmla="*/ 69 h 322"/>
                <a:gd name="T50" fmla="*/ 38 w 160"/>
                <a:gd name="T51" fmla="*/ 101 h 322"/>
                <a:gd name="T52" fmla="*/ 25 w 160"/>
                <a:gd name="T53" fmla="*/ 107 h 322"/>
                <a:gd name="T54" fmla="*/ 19 w 160"/>
                <a:gd name="T55" fmla="*/ 107 h 322"/>
                <a:gd name="T56" fmla="*/ 0 w 160"/>
                <a:gd name="T57" fmla="*/ 107 h 322"/>
                <a:gd name="T58" fmla="*/ 25 w 160"/>
                <a:gd name="T59" fmla="*/ 119 h 322"/>
                <a:gd name="T60" fmla="*/ 44 w 160"/>
                <a:gd name="T61" fmla="*/ 119 h 322"/>
                <a:gd name="T62" fmla="*/ 57 w 160"/>
                <a:gd name="T63" fmla="*/ 113 h 322"/>
                <a:gd name="T64" fmla="*/ 57 w 160"/>
                <a:gd name="T65" fmla="*/ 132 h 322"/>
                <a:gd name="T66" fmla="*/ 57 w 160"/>
                <a:gd name="T67" fmla="*/ 132 h 322"/>
                <a:gd name="T68" fmla="*/ 57 w 160"/>
                <a:gd name="T69" fmla="*/ 119 h 322"/>
                <a:gd name="T70" fmla="*/ 51 w 160"/>
                <a:gd name="T71" fmla="*/ 119 h 322"/>
                <a:gd name="T72" fmla="*/ 32 w 160"/>
                <a:gd name="T73" fmla="*/ 132 h 322"/>
                <a:gd name="T74" fmla="*/ 32 w 160"/>
                <a:gd name="T75" fmla="*/ 138 h 322"/>
                <a:gd name="T76" fmla="*/ 57 w 160"/>
                <a:gd name="T77" fmla="*/ 145 h 322"/>
                <a:gd name="T78" fmla="*/ 57 w 160"/>
                <a:gd name="T79" fmla="*/ 157 h 322"/>
                <a:gd name="T80" fmla="*/ 63 w 160"/>
                <a:gd name="T81" fmla="*/ 157 h 322"/>
                <a:gd name="T82" fmla="*/ 76 w 160"/>
                <a:gd name="T83" fmla="*/ 157 h 322"/>
                <a:gd name="T84" fmla="*/ 76 w 160"/>
                <a:gd name="T85" fmla="*/ 182 h 322"/>
                <a:gd name="T86" fmla="*/ 82 w 160"/>
                <a:gd name="T87" fmla="*/ 207 h 32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60"/>
                <a:gd name="T133" fmla="*/ 0 h 322"/>
                <a:gd name="T134" fmla="*/ 160 w 160"/>
                <a:gd name="T135" fmla="*/ 322 h 32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60" h="322">
                  <a:moveTo>
                    <a:pt x="82" y="207"/>
                  </a:moveTo>
                  <a:lnTo>
                    <a:pt x="102" y="233"/>
                  </a:lnTo>
                  <a:lnTo>
                    <a:pt x="114" y="258"/>
                  </a:lnTo>
                  <a:lnTo>
                    <a:pt x="133" y="289"/>
                  </a:lnTo>
                  <a:lnTo>
                    <a:pt x="152" y="321"/>
                  </a:lnTo>
                  <a:lnTo>
                    <a:pt x="159" y="302"/>
                  </a:lnTo>
                  <a:lnTo>
                    <a:pt x="159" y="258"/>
                  </a:lnTo>
                  <a:lnTo>
                    <a:pt x="159" y="220"/>
                  </a:lnTo>
                  <a:lnTo>
                    <a:pt x="152" y="189"/>
                  </a:lnTo>
                  <a:lnTo>
                    <a:pt x="140" y="163"/>
                  </a:lnTo>
                  <a:lnTo>
                    <a:pt x="133" y="163"/>
                  </a:lnTo>
                  <a:lnTo>
                    <a:pt x="127" y="157"/>
                  </a:lnTo>
                  <a:lnTo>
                    <a:pt x="127" y="151"/>
                  </a:lnTo>
                  <a:lnTo>
                    <a:pt x="133" y="145"/>
                  </a:lnTo>
                  <a:lnTo>
                    <a:pt x="159" y="119"/>
                  </a:lnTo>
                  <a:lnTo>
                    <a:pt x="159" y="82"/>
                  </a:lnTo>
                  <a:lnTo>
                    <a:pt x="152" y="69"/>
                  </a:lnTo>
                  <a:lnTo>
                    <a:pt x="146" y="63"/>
                  </a:lnTo>
                  <a:lnTo>
                    <a:pt x="133" y="88"/>
                  </a:lnTo>
                  <a:lnTo>
                    <a:pt x="133" y="94"/>
                  </a:lnTo>
                  <a:lnTo>
                    <a:pt x="140" y="101"/>
                  </a:lnTo>
                  <a:lnTo>
                    <a:pt x="146" y="107"/>
                  </a:lnTo>
                  <a:lnTo>
                    <a:pt x="140" y="107"/>
                  </a:lnTo>
                  <a:lnTo>
                    <a:pt x="133" y="107"/>
                  </a:lnTo>
                  <a:lnTo>
                    <a:pt x="133" y="101"/>
                  </a:lnTo>
                  <a:lnTo>
                    <a:pt x="133" y="88"/>
                  </a:lnTo>
                  <a:lnTo>
                    <a:pt x="146" y="63"/>
                  </a:lnTo>
                  <a:lnTo>
                    <a:pt x="146" y="50"/>
                  </a:lnTo>
                  <a:lnTo>
                    <a:pt x="133" y="32"/>
                  </a:lnTo>
                  <a:lnTo>
                    <a:pt x="114" y="19"/>
                  </a:lnTo>
                  <a:lnTo>
                    <a:pt x="114" y="6"/>
                  </a:lnTo>
                  <a:lnTo>
                    <a:pt x="108" y="0"/>
                  </a:lnTo>
                  <a:lnTo>
                    <a:pt x="102" y="0"/>
                  </a:lnTo>
                  <a:lnTo>
                    <a:pt x="95" y="6"/>
                  </a:lnTo>
                  <a:lnTo>
                    <a:pt x="89" y="6"/>
                  </a:lnTo>
                  <a:lnTo>
                    <a:pt x="82" y="0"/>
                  </a:lnTo>
                  <a:lnTo>
                    <a:pt x="57" y="6"/>
                  </a:lnTo>
                  <a:lnTo>
                    <a:pt x="38" y="19"/>
                  </a:lnTo>
                  <a:lnTo>
                    <a:pt x="32" y="19"/>
                  </a:lnTo>
                  <a:lnTo>
                    <a:pt x="32" y="25"/>
                  </a:lnTo>
                  <a:lnTo>
                    <a:pt x="38" y="25"/>
                  </a:lnTo>
                  <a:lnTo>
                    <a:pt x="51" y="25"/>
                  </a:lnTo>
                  <a:lnTo>
                    <a:pt x="44" y="32"/>
                  </a:lnTo>
                  <a:lnTo>
                    <a:pt x="38" y="32"/>
                  </a:lnTo>
                  <a:lnTo>
                    <a:pt x="32" y="32"/>
                  </a:lnTo>
                  <a:lnTo>
                    <a:pt x="32" y="38"/>
                  </a:lnTo>
                  <a:lnTo>
                    <a:pt x="38" y="44"/>
                  </a:lnTo>
                  <a:lnTo>
                    <a:pt x="32" y="69"/>
                  </a:lnTo>
                  <a:lnTo>
                    <a:pt x="38" y="88"/>
                  </a:lnTo>
                  <a:lnTo>
                    <a:pt x="38" y="101"/>
                  </a:lnTo>
                  <a:lnTo>
                    <a:pt x="32" y="107"/>
                  </a:lnTo>
                  <a:lnTo>
                    <a:pt x="25" y="107"/>
                  </a:lnTo>
                  <a:lnTo>
                    <a:pt x="32" y="107"/>
                  </a:lnTo>
                  <a:lnTo>
                    <a:pt x="19" y="107"/>
                  </a:lnTo>
                  <a:lnTo>
                    <a:pt x="12" y="107"/>
                  </a:lnTo>
                  <a:lnTo>
                    <a:pt x="0" y="107"/>
                  </a:lnTo>
                  <a:lnTo>
                    <a:pt x="6" y="113"/>
                  </a:lnTo>
                  <a:lnTo>
                    <a:pt x="25" y="119"/>
                  </a:lnTo>
                  <a:lnTo>
                    <a:pt x="32" y="126"/>
                  </a:lnTo>
                  <a:lnTo>
                    <a:pt x="44" y="119"/>
                  </a:lnTo>
                  <a:lnTo>
                    <a:pt x="57" y="107"/>
                  </a:lnTo>
                  <a:lnTo>
                    <a:pt x="57" y="113"/>
                  </a:lnTo>
                  <a:lnTo>
                    <a:pt x="63" y="119"/>
                  </a:lnTo>
                  <a:lnTo>
                    <a:pt x="57" y="132"/>
                  </a:lnTo>
                  <a:lnTo>
                    <a:pt x="51" y="126"/>
                  </a:lnTo>
                  <a:lnTo>
                    <a:pt x="57" y="119"/>
                  </a:lnTo>
                  <a:lnTo>
                    <a:pt x="57" y="107"/>
                  </a:lnTo>
                  <a:lnTo>
                    <a:pt x="51" y="119"/>
                  </a:lnTo>
                  <a:lnTo>
                    <a:pt x="38" y="132"/>
                  </a:lnTo>
                  <a:lnTo>
                    <a:pt x="32" y="132"/>
                  </a:lnTo>
                  <a:lnTo>
                    <a:pt x="25" y="132"/>
                  </a:lnTo>
                  <a:lnTo>
                    <a:pt x="32" y="138"/>
                  </a:lnTo>
                  <a:lnTo>
                    <a:pt x="44" y="138"/>
                  </a:lnTo>
                  <a:lnTo>
                    <a:pt x="57" y="145"/>
                  </a:lnTo>
                  <a:lnTo>
                    <a:pt x="70" y="151"/>
                  </a:lnTo>
                  <a:lnTo>
                    <a:pt x="57" y="157"/>
                  </a:lnTo>
                  <a:lnTo>
                    <a:pt x="63" y="157"/>
                  </a:lnTo>
                  <a:lnTo>
                    <a:pt x="76" y="157"/>
                  </a:lnTo>
                  <a:lnTo>
                    <a:pt x="82" y="176"/>
                  </a:lnTo>
                  <a:lnTo>
                    <a:pt x="76" y="182"/>
                  </a:lnTo>
                  <a:lnTo>
                    <a:pt x="82" y="20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3" name="Freeform 53"/>
            <p:cNvSpPr>
              <a:spLocks/>
            </p:cNvSpPr>
            <p:nvPr/>
          </p:nvSpPr>
          <p:spPr bwMode="auto">
            <a:xfrm>
              <a:off x="3123" y="2432"/>
              <a:ext cx="97" cy="133"/>
            </a:xfrm>
            <a:custGeom>
              <a:avLst/>
              <a:gdLst>
                <a:gd name="T0" fmla="*/ 70 w 97"/>
                <a:gd name="T1" fmla="*/ 63 h 133"/>
                <a:gd name="T2" fmla="*/ 76 w 97"/>
                <a:gd name="T3" fmla="*/ 57 h 133"/>
                <a:gd name="T4" fmla="*/ 83 w 97"/>
                <a:gd name="T5" fmla="*/ 44 h 133"/>
                <a:gd name="T6" fmla="*/ 89 w 97"/>
                <a:gd name="T7" fmla="*/ 25 h 133"/>
                <a:gd name="T8" fmla="*/ 89 w 97"/>
                <a:gd name="T9" fmla="*/ 19 h 133"/>
                <a:gd name="T10" fmla="*/ 89 w 97"/>
                <a:gd name="T11" fmla="*/ 13 h 133"/>
                <a:gd name="T12" fmla="*/ 76 w 97"/>
                <a:gd name="T13" fmla="*/ 25 h 133"/>
                <a:gd name="T14" fmla="*/ 70 w 97"/>
                <a:gd name="T15" fmla="*/ 31 h 133"/>
                <a:gd name="T16" fmla="*/ 64 w 97"/>
                <a:gd name="T17" fmla="*/ 38 h 133"/>
                <a:gd name="T18" fmla="*/ 57 w 97"/>
                <a:gd name="T19" fmla="*/ 44 h 133"/>
                <a:gd name="T20" fmla="*/ 57 w 97"/>
                <a:gd name="T21" fmla="*/ 44 h 133"/>
                <a:gd name="T22" fmla="*/ 64 w 97"/>
                <a:gd name="T23" fmla="*/ 25 h 133"/>
                <a:gd name="T24" fmla="*/ 70 w 97"/>
                <a:gd name="T25" fmla="*/ 6 h 133"/>
                <a:gd name="T26" fmla="*/ 70 w 97"/>
                <a:gd name="T27" fmla="*/ 0 h 133"/>
                <a:gd name="T28" fmla="*/ 57 w 97"/>
                <a:gd name="T29" fmla="*/ 6 h 133"/>
                <a:gd name="T30" fmla="*/ 51 w 97"/>
                <a:gd name="T31" fmla="*/ 25 h 133"/>
                <a:gd name="T32" fmla="*/ 45 w 97"/>
                <a:gd name="T33" fmla="*/ 44 h 133"/>
                <a:gd name="T34" fmla="*/ 38 w 97"/>
                <a:gd name="T35" fmla="*/ 57 h 133"/>
                <a:gd name="T36" fmla="*/ 26 w 97"/>
                <a:gd name="T37" fmla="*/ 69 h 133"/>
                <a:gd name="T38" fmla="*/ 19 w 97"/>
                <a:gd name="T39" fmla="*/ 57 h 133"/>
                <a:gd name="T40" fmla="*/ 13 w 97"/>
                <a:gd name="T41" fmla="*/ 50 h 133"/>
                <a:gd name="T42" fmla="*/ 0 w 97"/>
                <a:gd name="T43" fmla="*/ 50 h 133"/>
                <a:gd name="T44" fmla="*/ 6 w 97"/>
                <a:gd name="T45" fmla="*/ 57 h 133"/>
                <a:gd name="T46" fmla="*/ 13 w 97"/>
                <a:gd name="T47" fmla="*/ 57 h 133"/>
                <a:gd name="T48" fmla="*/ 19 w 97"/>
                <a:gd name="T49" fmla="*/ 82 h 133"/>
                <a:gd name="T50" fmla="*/ 19 w 97"/>
                <a:gd name="T51" fmla="*/ 88 h 133"/>
                <a:gd name="T52" fmla="*/ 26 w 97"/>
                <a:gd name="T53" fmla="*/ 101 h 133"/>
                <a:gd name="T54" fmla="*/ 32 w 97"/>
                <a:gd name="T55" fmla="*/ 107 h 133"/>
                <a:gd name="T56" fmla="*/ 32 w 97"/>
                <a:gd name="T57" fmla="*/ 119 h 133"/>
                <a:gd name="T58" fmla="*/ 38 w 97"/>
                <a:gd name="T59" fmla="*/ 132 h 133"/>
                <a:gd name="T60" fmla="*/ 45 w 97"/>
                <a:gd name="T61" fmla="*/ 132 h 133"/>
                <a:gd name="T62" fmla="*/ 57 w 97"/>
                <a:gd name="T63" fmla="*/ 132 h 133"/>
                <a:gd name="T64" fmla="*/ 64 w 97"/>
                <a:gd name="T65" fmla="*/ 132 h 133"/>
                <a:gd name="T66" fmla="*/ 64 w 97"/>
                <a:gd name="T67" fmla="*/ 119 h 133"/>
                <a:gd name="T68" fmla="*/ 70 w 97"/>
                <a:gd name="T69" fmla="*/ 107 h 133"/>
                <a:gd name="T70" fmla="*/ 70 w 97"/>
                <a:gd name="T71" fmla="*/ 88 h 133"/>
                <a:gd name="T72" fmla="*/ 76 w 97"/>
                <a:gd name="T73" fmla="*/ 82 h 133"/>
                <a:gd name="T74" fmla="*/ 96 w 97"/>
                <a:gd name="T75" fmla="*/ 57 h 133"/>
                <a:gd name="T76" fmla="*/ 89 w 97"/>
                <a:gd name="T77" fmla="*/ 50 h 133"/>
                <a:gd name="T78" fmla="*/ 70 w 97"/>
                <a:gd name="T79" fmla="*/ 63 h 133"/>
                <a:gd name="T80" fmla="*/ 70 w 97"/>
                <a:gd name="T81" fmla="*/ 63 h 1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7"/>
                <a:gd name="T124" fmla="*/ 0 h 133"/>
                <a:gd name="T125" fmla="*/ 97 w 97"/>
                <a:gd name="T126" fmla="*/ 133 h 1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7" h="133">
                  <a:moveTo>
                    <a:pt x="70" y="63"/>
                  </a:moveTo>
                  <a:lnTo>
                    <a:pt x="76" y="57"/>
                  </a:lnTo>
                  <a:lnTo>
                    <a:pt x="83" y="44"/>
                  </a:lnTo>
                  <a:lnTo>
                    <a:pt x="89" y="25"/>
                  </a:lnTo>
                  <a:lnTo>
                    <a:pt x="89" y="19"/>
                  </a:lnTo>
                  <a:lnTo>
                    <a:pt x="89" y="13"/>
                  </a:lnTo>
                  <a:lnTo>
                    <a:pt x="76" y="25"/>
                  </a:lnTo>
                  <a:lnTo>
                    <a:pt x="70" y="31"/>
                  </a:lnTo>
                  <a:lnTo>
                    <a:pt x="64" y="38"/>
                  </a:lnTo>
                  <a:lnTo>
                    <a:pt x="57" y="44"/>
                  </a:lnTo>
                  <a:lnTo>
                    <a:pt x="64" y="25"/>
                  </a:lnTo>
                  <a:lnTo>
                    <a:pt x="70" y="6"/>
                  </a:lnTo>
                  <a:lnTo>
                    <a:pt x="70" y="0"/>
                  </a:lnTo>
                  <a:lnTo>
                    <a:pt x="57" y="6"/>
                  </a:lnTo>
                  <a:lnTo>
                    <a:pt x="51" y="25"/>
                  </a:lnTo>
                  <a:lnTo>
                    <a:pt x="45" y="44"/>
                  </a:lnTo>
                  <a:lnTo>
                    <a:pt x="38" y="57"/>
                  </a:lnTo>
                  <a:lnTo>
                    <a:pt x="26" y="69"/>
                  </a:lnTo>
                  <a:lnTo>
                    <a:pt x="19" y="57"/>
                  </a:lnTo>
                  <a:lnTo>
                    <a:pt x="13" y="50"/>
                  </a:lnTo>
                  <a:lnTo>
                    <a:pt x="0" y="50"/>
                  </a:lnTo>
                  <a:lnTo>
                    <a:pt x="6" y="57"/>
                  </a:lnTo>
                  <a:lnTo>
                    <a:pt x="13" y="57"/>
                  </a:lnTo>
                  <a:lnTo>
                    <a:pt x="19" y="82"/>
                  </a:lnTo>
                  <a:lnTo>
                    <a:pt x="19" y="88"/>
                  </a:lnTo>
                  <a:lnTo>
                    <a:pt x="26" y="101"/>
                  </a:lnTo>
                  <a:lnTo>
                    <a:pt x="32" y="107"/>
                  </a:lnTo>
                  <a:lnTo>
                    <a:pt x="32" y="119"/>
                  </a:lnTo>
                  <a:lnTo>
                    <a:pt x="38" y="132"/>
                  </a:lnTo>
                  <a:lnTo>
                    <a:pt x="45" y="132"/>
                  </a:lnTo>
                  <a:lnTo>
                    <a:pt x="57" y="132"/>
                  </a:lnTo>
                  <a:lnTo>
                    <a:pt x="64" y="132"/>
                  </a:lnTo>
                  <a:lnTo>
                    <a:pt x="64" y="119"/>
                  </a:lnTo>
                  <a:lnTo>
                    <a:pt x="70" y="107"/>
                  </a:lnTo>
                  <a:lnTo>
                    <a:pt x="70" y="88"/>
                  </a:lnTo>
                  <a:lnTo>
                    <a:pt x="76" y="82"/>
                  </a:lnTo>
                  <a:lnTo>
                    <a:pt x="96" y="57"/>
                  </a:lnTo>
                  <a:lnTo>
                    <a:pt x="89" y="50"/>
                  </a:lnTo>
                  <a:lnTo>
                    <a:pt x="70" y="6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4" name="Freeform 54"/>
            <p:cNvSpPr>
              <a:spLocks/>
            </p:cNvSpPr>
            <p:nvPr/>
          </p:nvSpPr>
          <p:spPr bwMode="auto">
            <a:xfrm>
              <a:off x="3180" y="2828"/>
              <a:ext cx="243" cy="189"/>
            </a:xfrm>
            <a:custGeom>
              <a:avLst/>
              <a:gdLst>
                <a:gd name="T0" fmla="*/ 0 w 243"/>
                <a:gd name="T1" fmla="*/ 163 h 189"/>
                <a:gd name="T2" fmla="*/ 7 w 243"/>
                <a:gd name="T3" fmla="*/ 163 h 189"/>
                <a:gd name="T4" fmla="*/ 26 w 243"/>
                <a:gd name="T5" fmla="*/ 157 h 189"/>
                <a:gd name="T6" fmla="*/ 39 w 243"/>
                <a:gd name="T7" fmla="*/ 138 h 189"/>
                <a:gd name="T8" fmla="*/ 39 w 243"/>
                <a:gd name="T9" fmla="*/ 132 h 189"/>
                <a:gd name="T10" fmla="*/ 32 w 243"/>
                <a:gd name="T11" fmla="*/ 113 h 189"/>
                <a:gd name="T12" fmla="*/ 32 w 243"/>
                <a:gd name="T13" fmla="*/ 107 h 189"/>
                <a:gd name="T14" fmla="*/ 32 w 243"/>
                <a:gd name="T15" fmla="*/ 88 h 189"/>
                <a:gd name="T16" fmla="*/ 39 w 243"/>
                <a:gd name="T17" fmla="*/ 81 h 189"/>
                <a:gd name="T18" fmla="*/ 39 w 243"/>
                <a:gd name="T19" fmla="*/ 69 h 189"/>
                <a:gd name="T20" fmla="*/ 39 w 243"/>
                <a:gd name="T21" fmla="*/ 69 h 189"/>
                <a:gd name="T22" fmla="*/ 19 w 243"/>
                <a:gd name="T23" fmla="*/ 69 h 189"/>
                <a:gd name="T24" fmla="*/ 26 w 243"/>
                <a:gd name="T25" fmla="*/ 63 h 189"/>
                <a:gd name="T26" fmla="*/ 32 w 243"/>
                <a:gd name="T27" fmla="*/ 56 h 189"/>
                <a:gd name="T28" fmla="*/ 51 w 243"/>
                <a:gd name="T29" fmla="*/ 56 h 189"/>
                <a:gd name="T30" fmla="*/ 64 w 243"/>
                <a:gd name="T31" fmla="*/ 44 h 189"/>
                <a:gd name="T32" fmla="*/ 77 w 243"/>
                <a:gd name="T33" fmla="*/ 37 h 189"/>
                <a:gd name="T34" fmla="*/ 89 w 243"/>
                <a:gd name="T35" fmla="*/ 25 h 189"/>
                <a:gd name="T36" fmla="*/ 96 w 243"/>
                <a:gd name="T37" fmla="*/ 12 h 189"/>
                <a:gd name="T38" fmla="*/ 102 w 243"/>
                <a:gd name="T39" fmla="*/ 12 h 189"/>
                <a:gd name="T40" fmla="*/ 128 w 243"/>
                <a:gd name="T41" fmla="*/ 12 h 189"/>
                <a:gd name="T42" fmla="*/ 153 w 243"/>
                <a:gd name="T43" fmla="*/ 0 h 189"/>
                <a:gd name="T44" fmla="*/ 159 w 243"/>
                <a:gd name="T45" fmla="*/ 6 h 189"/>
                <a:gd name="T46" fmla="*/ 172 w 243"/>
                <a:gd name="T47" fmla="*/ 12 h 189"/>
                <a:gd name="T48" fmla="*/ 191 w 243"/>
                <a:gd name="T49" fmla="*/ 12 h 189"/>
                <a:gd name="T50" fmla="*/ 210 w 243"/>
                <a:gd name="T51" fmla="*/ 37 h 189"/>
                <a:gd name="T52" fmla="*/ 210 w 243"/>
                <a:gd name="T53" fmla="*/ 69 h 189"/>
                <a:gd name="T54" fmla="*/ 191 w 243"/>
                <a:gd name="T55" fmla="*/ 63 h 189"/>
                <a:gd name="T56" fmla="*/ 204 w 243"/>
                <a:gd name="T57" fmla="*/ 75 h 189"/>
                <a:gd name="T58" fmla="*/ 204 w 243"/>
                <a:gd name="T59" fmla="*/ 81 h 189"/>
                <a:gd name="T60" fmla="*/ 198 w 243"/>
                <a:gd name="T61" fmla="*/ 81 h 189"/>
                <a:gd name="T62" fmla="*/ 191 w 243"/>
                <a:gd name="T63" fmla="*/ 88 h 189"/>
                <a:gd name="T64" fmla="*/ 198 w 243"/>
                <a:gd name="T65" fmla="*/ 88 h 189"/>
                <a:gd name="T66" fmla="*/ 223 w 243"/>
                <a:gd name="T67" fmla="*/ 113 h 189"/>
                <a:gd name="T68" fmla="*/ 229 w 243"/>
                <a:gd name="T69" fmla="*/ 125 h 189"/>
                <a:gd name="T70" fmla="*/ 242 w 243"/>
                <a:gd name="T71" fmla="*/ 125 h 189"/>
                <a:gd name="T72" fmla="*/ 242 w 243"/>
                <a:gd name="T73" fmla="*/ 138 h 189"/>
                <a:gd name="T74" fmla="*/ 242 w 243"/>
                <a:gd name="T75" fmla="*/ 144 h 189"/>
                <a:gd name="T76" fmla="*/ 229 w 243"/>
                <a:gd name="T77" fmla="*/ 163 h 189"/>
                <a:gd name="T78" fmla="*/ 236 w 243"/>
                <a:gd name="T79" fmla="*/ 188 h 189"/>
                <a:gd name="T80" fmla="*/ 236 w 243"/>
                <a:gd name="T81" fmla="*/ 188 h 189"/>
                <a:gd name="T82" fmla="*/ 147 w 243"/>
                <a:gd name="T83" fmla="*/ 188 h 189"/>
                <a:gd name="T84" fmla="*/ 134 w 243"/>
                <a:gd name="T85" fmla="*/ 169 h 189"/>
                <a:gd name="T86" fmla="*/ 115 w 243"/>
                <a:gd name="T87" fmla="*/ 157 h 189"/>
                <a:gd name="T88" fmla="*/ 121 w 243"/>
                <a:gd name="T89" fmla="*/ 151 h 189"/>
                <a:gd name="T90" fmla="*/ 121 w 243"/>
                <a:gd name="T91" fmla="*/ 125 h 189"/>
                <a:gd name="T92" fmla="*/ 128 w 243"/>
                <a:gd name="T93" fmla="*/ 94 h 189"/>
                <a:gd name="T94" fmla="*/ 115 w 243"/>
                <a:gd name="T95" fmla="*/ 88 h 189"/>
                <a:gd name="T96" fmla="*/ 108 w 243"/>
                <a:gd name="T97" fmla="*/ 81 h 189"/>
                <a:gd name="T98" fmla="*/ 102 w 243"/>
                <a:gd name="T99" fmla="*/ 75 h 189"/>
                <a:gd name="T100" fmla="*/ 89 w 243"/>
                <a:gd name="T101" fmla="*/ 107 h 189"/>
                <a:gd name="T102" fmla="*/ 83 w 243"/>
                <a:gd name="T103" fmla="*/ 138 h 189"/>
                <a:gd name="T104" fmla="*/ 77 w 243"/>
                <a:gd name="T105" fmla="*/ 144 h 189"/>
                <a:gd name="T106" fmla="*/ 70 w 243"/>
                <a:gd name="T107" fmla="*/ 151 h 189"/>
                <a:gd name="T108" fmla="*/ 77 w 243"/>
                <a:gd name="T109" fmla="*/ 119 h 189"/>
                <a:gd name="T110" fmla="*/ 83 w 243"/>
                <a:gd name="T111" fmla="*/ 88 h 189"/>
                <a:gd name="T112" fmla="*/ 83 w 243"/>
                <a:gd name="T113" fmla="*/ 88 h 189"/>
                <a:gd name="T114" fmla="*/ 64 w 243"/>
                <a:gd name="T115" fmla="*/ 113 h 189"/>
                <a:gd name="T116" fmla="*/ 58 w 243"/>
                <a:gd name="T117" fmla="*/ 151 h 189"/>
                <a:gd name="T118" fmla="*/ 39 w 243"/>
                <a:gd name="T119" fmla="*/ 163 h 189"/>
                <a:gd name="T120" fmla="*/ 13 w 243"/>
                <a:gd name="T121" fmla="*/ 169 h 189"/>
                <a:gd name="T122" fmla="*/ 0 w 243"/>
                <a:gd name="T123" fmla="*/ 163 h 189"/>
                <a:gd name="T124" fmla="*/ 0 w 243"/>
                <a:gd name="T125" fmla="*/ 163 h 1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43"/>
                <a:gd name="T190" fmla="*/ 0 h 189"/>
                <a:gd name="T191" fmla="*/ 243 w 243"/>
                <a:gd name="T192" fmla="*/ 189 h 1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43" h="189">
                  <a:moveTo>
                    <a:pt x="0" y="163"/>
                  </a:moveTo>
                  <a:lnTo>
                    <a:pt x="7" y="163"/>
                  </a:lnTo>
                  <a:lnTo>
                    <a:pt x="26" y="157"/>
                  </a:lnTo>
                  <a:lnTo>
                    <a:pt x="39" y="138"/>
                  </a:lnTo>
                  <a:lnTo>
                    <a:pt x="39" y="132"/>
                  </a:lnTo>
                  <a:lnTo>
                    <a:pt x="32" y="113"/>
                  </a:lnTo>
                  <a:lnTo>
                    <a:pt x="32" y="107"/>
                  </a:lnTo>
                  <a:lnTo>
                    <a:pt x="32" y="88"/>
                  </a:lnTo>
                  <a:lnTo>
                    <a:pt x="39" y="81"/>
                  </a:lnTo>
                  <a:lnTo>
                    <a:pt x="39" y="69"/>
                  </a:lnTo>
                  <a:lnTo>
                    <a:pt x="19" y="69"/>
                  </a:lnTo>
                  <a:lnTo>
                    <a:pt x="26" y="63"/>
                  </a:lnTo>
                  <a:lnTo>
                    <a:pt x="32" y="56"/>
                  </a:lnTo>
                  <a:lnTo>
                    <a:pt x="51" y="56"/>
                  </a:lnTo>
                  <a:lnTo>
                    <a:pt x="64" y="44"/>
                  </a:lnTo>
                  <a:lnTo>
                    <a:pt x="77" y="37"/>
                  </a:lnTo>
                  <a:lnTo>
                    <a:pt x="89" y="25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28" y="12"/>
                  </a:lnTo>
                  <a:lnTo>
                    <a:pt x="153" y="0"/>
                  </a:lnTo>
                  <a:lnTo>
                    <a:pt x="159" y="6"/>
                  </a:lnTo>
                  <a:lnTo>
                    <a:pt x="172" y="12"/>
                  </a:lnTo>
                  <a:lnTo>
                    <a:pt x="191" y="12"/>
                  </a:lnTo>
                  <a:lnTo>
                    <a:pt x="210" y="37"/>
                  </a:lnTo>
                  <a:lnTo>
                    <a:pt x="210" y="69"/>
                  </a:lnTo>
                  <a:lnTo>
                    <a:pt x="191" y="63"/>
                  </a:lnTo>
                  <a:lnTo>
                    <a:pt x="204" y="75"/>
                  </a:lnTo>
                  <a:lnTo>
                    <a:pt x="204" y="81"/>
                  </a:lnTo>
                  <a:lnTo>
                    <a:pt x="198" y="81"/>
                  </a:lnTo>
                  <a:lnTo>
                    <a:pt x="191" y="88"/>
                  </a:lnTo>
                  <a:lnTo>
                    <a:pt x="198" y="88"/>
                  </a:lnTo>
                  <a:lnTo>
                    <a:pt x="223" y="113"/>
                  </a:lnTo>
                  <a:lnTo>
                    <a:pt x="229" y="125"/>
                  </a:lnTo>
                  <a:lnTo>
                    <a:pt x="242" y="125"/>
                  </a:lnTo>
                  <a:lnTo>
                    <a:pt x="242" y="138"/>
                  </a:lnTo>
                  <a:lnTo>
                    <a:pt x="242" y="144"/>
                  </a:lnTo>
                  <a:lnTo>
                    <a:pt x="229" y="163"/>
                  </a:lnTo>
                  <a:lnTo>
                    <a:pt x="236" y="188"/>
                  </a:lnTo>
                  <a:lnTo>
                    <a:pt x="147" y="188"/>
                  </a:lnTo>
                  <a:lnTo>
                    <a:pt x="134" y="169"/>
                  </a:lnTo>
                  <a:lnTo>
                    <a:pt x="115" y="157"/>
                  </a:lnTo>
                  <a:lnTo>
                    <a:pt x="121" y="151"/>
                  </a:lnTo>
                  <a:lnTo>
                    <a:pt x="121" y="125"/>
                  </a:lnTo>
                  <a:lnTo>
                    <a:pt x="128" y="94"/>
                  </a:lnTo>
                  <a:lnTo>
                    <a:pt x="115" y="88"/>
                  </a:lnTo>
                  <a:lnTo>
                    <a:pt x="108" y="81"/>
                  </a:lnTo>
                  <a:lnTo>
                    <a:pt x="102" y="75"/>
                  </a:lnTo>
                  <a:lnTo>
                    <a:pt x="89" y="107"/>
                  </a:lnTo>
                  <a:lnTo>
                    <a:pt x="83" y="138"/>
                  </a:lnTo>
                  <a:lnTo>
                    <a:pt x="77" y="144"/>
                  </a:lnTo>
                  <a:lnTo>
                    <a:pt x="70" y="151"/>
                  </a:lnTo>
                  <a:lnTo>
                    <a:pt x="77" y="119"/>
                  </a:lnTo>
                  <a:lnTo>
                    <a:pt x="83" y="88"/>
                  </a:lnTo>
                  <a:lnTo>
                    <a:pt x="64" y="113"/>
                  </a:lnTo>
                  <a:lnTo>
                    <a:pt x="58" y="151"/>
                  </a:lnTo>
                  <a:lnTo>
                    <a:pt x="39" y="163"/>
                  </a:lnTo>
                  <a:lnTo>
                    <a:pt x="13" y="169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5" name="Freeform 55"/>
            <p:cNvSpPr>
              <a:spLocks/>
            </p:cNvSpPr>
            <p:nvPr/>
          </p:nvSpPr>
          <p:spPr bwMode="auto">
            <a:xfrm>
              <a:off x="3263" y="2903"/>
              <a:ext cx="147" cy="164"/>
            </a:xfrm>
            <a:custGeom>
              <a:avLst/>
              <a:gdLst>
                <a:gd name="T0" fmla="*/ 64 w 147"/>
                <a:gd name="T1" fmla="*/ 113 h 164"/>
                <a:gd name="T2" fmla="*/ 45 w 147"/>
                <a:gd name="T3" fmla="*/ 119 h 164"/>
                <a:gd name="T4" fmla="*/ 38 w 147"/>
                <a:gd name="T5" fmla="*/ 119 h 164"/>
                <a:gd name="T6" fmla="*/ 32 w 147"/>
                <a:gd name="T7" fmla="*/ 88 h 164"/>
                <a:gd name="T8" fmla="*/ 32 w 147"/>
                <a:gd name="T9" fmla="*/ 82 h 164"/>
                <a:gd name="T10" fmla="*/ 38 w 147"/>
                <a:gd name="T11" fmla="*/ 76 h 164"/>
                <a:gd name="T12" fmla="*/ 38 w 147"/>
                <a:gd name="T13" fmla="*/ 50 h 164"/>
                <a:gd name="T14" fmla="*/ 45 w 147"/>
                <a:gd name="T15" fmla="*/ 19 h 164"/>
                <a:gd name="T16" fmla="*/ 32 w 147"/>
                <a:gd name="T17" fmla="*/ 13 h 164"/>
                <a:gd name="T18" fmla="*/ 25 w 147"/>
                <a:gd name="T19" fmla="*/ 6 h 164"/>
                <a:gd name="T20" fmla="*/ 19 w 147"/>
                <a:gd name="T21" fmla="*/ 0 h 164"/>
                <a:gd name="T22" fmla="*/ 6 w 147"/>
                <a:gd name="T23" fmla="*/ 32 h 164"/>
                <a:gd name="T24" fmla="*/ 0 w 147"/>
                <a:gd name="T25" fmla="*/ 63 h 164"/>
                <a:gd name="T26" fmla="*/ 0 w 147"/>
                <a:gd name="T27" fmla="*/ 138 h 164"/>
                <a:gd name="T28" fmla="*/ 6 w 147"/>
                <a:gd name="T29" fmla="*/ 151 h 164"/>
                <a:gd name="T30" fmla="*/ 6 w 147"/>
                <a:gd name="T31" fmla="*/ 163 h 164"/>
                <a:gd name="T32" fmla="*/ 19 w 147"/>
                <a:gd name="T33" fmla="*/ 163 h 164"/>
                <a:gd name="T34" fmla="*/ 51 w 147"/>
                <a:gd name="T35" fmla="*/ 163 h 164"/>
                <a:gd name="T36" fmla="*/ 83 w 147"/>
                <a:gd name="T37" fmla="*/ 157 h 164"/>
                <a:gd name="T38" fmla="*/ 140 w 147"/>
                <a:gd name="T39" fmla="*/ 138 h 164"/>
                <a:gd name="T40" fmla="*/ 140 w 147"/>
                <a:gd name="T41" fmla="*/ 132 h 164"/>
                <a:gd name="T42" fmla="*/ 146 w 147"/>
                <a:gd name="T43" fmla="*/ 113 h 164"/>
                <a:gd name="T44" fmla="*/ 146 w 147"/>
                <a:gd name="T45" fmla="*/ 113 h 164"/>
                <a:gd name="T46" fmla="*/ 64 w 147"/>
                <a:gd name="T47" fmla="*/ 113 h 164"/>
                <a:gd name="T48" fmla="*/ 64 w 147"/>
                <a:gd name="T49" fmla="*/ 113 h 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7"/>
                <a:gd name="T76" fmla="*/ 0 h 164"/>
                <a:gd name="T77" fmla="*/ 147 w 147"/>
                <a:gd name="T78" fmla="*/ 164 h 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7" h="164">
                  <a:moveTo>
                    <a:pt x="64" y="113"/>
                  </a:moveTo>
                  <a:lnTo>
                    <a:pt x="45" y="119"/>
                  </a:lnTo>
                  <a:lnTo>
                    <a:pt x="38" y="119"/>
                  </a:lnTo>
                  <a:lnTo>
                    <a:pt x="32" y="88"/>
                  </a:lnTo>
                  <a:lnTo>
                    <a:pt x="32" y="82"/>
                  </a:lnTo>
                  <a:lnTo>
                    <a:pt x="38" y="76"/>
                  </a:lnTo>
                  <a:lnTo>
                    <a:pt x="38" y="50"/>
                  </a:lnTo>
                  <a:lnTo>
                    <a:pt x="45" y="19"/>
                  </a:lnTo>
                  <a:lnTo>
                    <a:pt x="32" y="13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6" y="32"/>
                  </a:lnTo>
                  <a:lnTo>
                    <a:pt x="0" y="63"/>
                  </a:lnTo>
                  <a:lnTo>
                    <a:pt x="0" y="138"/>
                  </a:lnTo>
                  <a:lnTo>
                    <a:pt x="6" y="151"/>
                  </a:lnTo>
                  <a:lnTo>
                    <a:pt x="6" y="163"/>
                  </a:lnTo>
                  <a:lnTo>
                    <a:pt x="19" y="163"/>
                  </a:lnTo>
                  <a:lnTo>
                    <a:pt x="51" y="163"/>
                  </a:lnTo>
                  <a:lnTo>
                    <a:pt x="83" y="157"/>
                  </a:lnTo>
                  <a:lnTo>
                    <a:pt x="140" y="138"/>
                  </a:lnTo>
                  <a:lnTo>
                    <a:pt x="140" y="132"/>
                  </a:lnTo>
                  <a:lnTo>
                    <a:pt x="146" y="113"/>
                  </a:lnTo>
                  <a:lnTo>
                    <a:pt x="64" y="1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6" name="Freeform 56"/>
            <p:cNvSpPr>
              <a:spLocks/>
            </p:cNvSpPr>
            <p:nvPr/>
          </p:nvSpPr>
          <p:spPr bwMode="auto">
            <a:xfrm>
              <a:off x="3403" y="2972"/>
              <a:ext cx="122" cy="77"/>
            </a:xfrm>
            <a:custGeom>
              <a:avLst/>
              <a:gdLst>
                <a:gd name="T0" fmla="*/ 121 w 122"/>
                <a:gd name="T1" fmla="*/ 69 h 77"/>
                <a:gd name="T2" fmla="*/ 83 w 122"/>
                <a:gd name="T3" fmla="*/ 69 h 77"/>
                <a:gd name="T4" fmla="*/ 83 w 122"/>
                <a:gd name="T5" fmla="*/ 69 h 77"/>
                <a:gd name="T6" fmla="*/ 51 w 122"/>
                <a:gd name="T7" fmla="*/ 76 h 77"/>
                <a:gd name="T8" fmla="*/ 25 w 122"/>
                <a:gd name="T9" fmla="*/ 69 h 77"/>
                <a:gd name="T10" fmla="*/ 19 w 122"/>
                <a:gd name="T11" fmla="*/ 69 h 77"/>
                <a:gd name="T12" fmla="*/ 13 w 122"/>
                <a:gd name="T13" fmla="*/ 69 h 77"/>
                <a:gd name="T14" fmla="*/ 0 w 122"/>
                <a:gd name="T15" fmla="*/ 69 h 77"/>
                <a:gd name="T16" fmla="*/ 0 w 122"/>
                <a:gd name="T17" fmla="*/ 63 h 77"/>
                <a:gd name="T18" fmla="*/ 6 w 122"/>
                <a:gd name="T19" fmla="*/ 44 h 77"/>
                <a:gd name="T20" fmla="*/ 6 w 122"/>
                <a:gd name="T21" fmla="*/ 44 h 77"/>
                <a:gd name="T22" fmla="*/ 13 w 122"/>
                <a:gd name="T23" fmla="*/ 44 h 77"/>
                <a:gd name="T24" fmla="*/ 25 w 122"/>
                <a:gd name="T25" fmla="*/ 38 h 77"/>
                <a:gd name="T26" fmla="*/ 38 w 122"/>
                <a:gd name="T27" fmla="*/ 19 h 77"/>
                <a:gd name="T28" fmla="*/ 45 w 122"/>
                <a:gd name="T29" fmla="*/ 0 h 77"/>
                <a:gd name="T30" fmla="*/ 51 w 122"/>
                <a:gd name="T31" fmla="*/ 7 h 77"/>
                <a:gd name="T32" fmla="*/ 51 w 122"/>
                <a:gd name="T33" fmla="*/ 7 h 77"/>
                <a:gd name="T34" fmla="*/ 51 w 122"/>
                <a:gd name="T35" fmla="*/ 19 h 77"/>
                <a:gd name="T36" fmla="*/ 45 w 122"/>
                <a:gd name="T37" fmla="*/ 38 h 77"/>
                <a:gd name="T38" fmla="*/ 70 w 122"/>
                <a:gd name="T39" fmla="*/ 25 h 77"/>
                <a:gd name="T40" fmla="*/ 95 w 122"/>
                <a:gd name="T41" fmla="*/ 19 h 77"/>
                <a:gd name="T42" fmla="*/ 95 w 122"/>
                <a:gd name="T43" fmla="*/ 25 h 77"/>
                <a:gd name="T44" fmla="*/ 95 w 122"/>
                <a:gd name="T45" fmla="*/ 32 h 77"/>
                <a:gd name="T46" fmla="*/ 83 w 122"/>
                <a:gd name="T47" fmla="*/ 32 h 77"/>
                <a:gd name="T48" fmla="*/ 95 w 122"/>
                <a:gd name="T49" fmla="*/ 38 h 77"/>
                <a:gd name="T50" fmla="*/ 102 w 122"/>
                <a:gd name="T51" fmla="*/ 38 h 77"/>
                <a:gd name="T52" fmla="*/ 102 w 122"/>
                <a:gd name="T53" fmla="*/ 44 h 77"/>
                <a:gd name="T54" fmla="*/ 95 w 122"/>
                <a:gd name="T55" fmla="*/ 44 h 77"/>
                <a:gd name="T56" fmla="*/ 89 w 122"/>
                <a:gd name="T57" fmla="*/ 57 h 77"/>
                <a:gd name="T58" fmla="*/ 121 w 122"/>
                <a:gd name="T59" fmla="*/ 63 h 77"/>
                <a:gd name="T60" fmla="*/ 121 w 122"/>
                <a:gd name="T61" fmla="*/ 69 h 77"/>
                <a:gd name="T62" fmla="*/ 121 w 122"/>
                <a:gd name="T63" fmla="*/ 69 h 77"/>
                <a:gd name="T64" fmla="*/ 121 w 122"/>
                <a:gd name="T65" fmla="*/ 69 h 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2"/>
                <a:gd name="T100" fmla="*/ 0 h 77"/>
                <a:gd name="T101" fmla="*/ 122 w 122"/>
                <a:gd name="T102" fmla="*/ 77 h 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2" h="77">
                  <a:moveTo>
                    <a:pt x="121" y="69"/>
                  </a:moveTo>
                  <a:lnTo>
                    <a:pt x="83" y="69"/>
                  </a:lnTo>
                  <a:lnTo>
                    <a:pt x="51" y="76"/>
                  </a:lnTo>
                  <a:lnTo>
                    <a:pt x="25" y="69"/>
                  </a:lnTo>
                  <a:lnTo>
                    <a:pt x="19" y="69"/>
                  </a:lnTo>
                  <a:lnTo>
                    <a:pt x="13" y="69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6" y="44"/>
                  </a:lnTo>
                  <a:lnTo>
                    <a:pt x="13" y="44"/>
                  </a:lnTo>
                  <a:lnTo>
                    <a:pt x="25" y="38"/>
                  </a:lnTo>
                  <a:lnTo>
                    <a:pt x="38" y="19"/>
                  </a:lnTo>
                  <a:lnTo>
                    <a:pt x="45" y="0"/>
                  </a:lnTo>
                  <a:lnTo>
                    <a:pt x="51" y="7"/>
                  </a:lnTo>
                  <a:lnTo>
                    <a:pt x="51" y="19"/>
                  </a:lnTo>
                  <a:lnTo>
                    <a:pt x="45" y="38"/>
                  </a:lnTo>
                  <a:lnTo>
                    <a:pt x="70" y="25"/>
                  </a:lnTo>
                  <a:lnTo>
                    <a:pt x="95" y="19"/>
                  </a:lnTo>
                  <a:lnTo>
                    <a:pt x="95" y="25"/>
                  </a:lnTo>
                  <a:lnTo>
                    <a:pt x="95" y="32"/>
                  </a:lnTo>
                  <a:lnTo>
                    <a:pt x="83" y="32"/>
                  </a:lnTo>
                  <a:lnTo>
                    <a:pt x="95" y="38"/>
                  </a:lnTo>
                  <a:lnTo>
                    <a:pt x="102" y="38"/>
                  </a:lnTo>
                  <a:lnTo>
                    <a:pt x="102" y="44"/>
                  </a:lnTo>
                  <a:lnTo>
                    <a:pt x="95" y="44"/>
                  </a:lnTo>
                  <a:lnTo>
                    <a:pt x="89" y="57"/>
                  </a:lnTo>
                  <a:lnTo>
                    <a:pt x="121" y="63"/>
                  </a:lnTo>
                  <a:lnTo>
                    <a:pt x="121" y="6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7" name="Freeform 57"/>
            <p:cNvSpPr>
              <a:spLocks/>
            </p:cNvSpPr>
            <p:nvPr/>
          </p:nvSpPr>
          <p:spPr bwMode="auto">
            <a:xfrm>
              <a:off x="3454" y="2979"/>
              <a:ext cx="58" cy="19"/>
            </a:xfrm>
            <a:custGeom>
              <a:avLst/>
              <a:gdLst>
                <a:gd name="T0" fmla="*/ 13 w 58"/>
                <a:gd name="T1" fmla="*/ 18 h 19"/>
                <a:gd name="T2" fmla="*/ 44 w 58"/>
                <a:gd name="T3" fmla="*/ 12 h 19"/>
                <a:gd name="T4" fmla="*/ 57 w 58"/>
                <a:gd name="T5" fmla="*/ 6 h 19"/>
                <a:gd name="T6" fmla="*/ 57 w 58"/>
                <a:gd name="T7" fmla="*/ 0 h 19"/>
                <a:gd name="T8" fmla="*/ 0 w 58"/>
                <a:gd name="T9" fmla="*/ 0 h 19"/>
                <a:gd name="T10" fmla="*/ 0 w 58"/>
                <a:gd name="T11" fmla="*/ 12 h 19"/>
                <a:gd name="T12" fmla="*/ 13 w 58"/>
                <a:gd name="T13" fmla="*/ 18 h 19"/>
                <a:gd name="T14" fmla="*/ 13 w 58"/>
                <a:gd name="T15" fmla="*/ 18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"/>
                <a:gd name="T25" fmla="*/ 0 h 19"/>
                <a:gd name="T26" fmla="*/ 58 w 58"/>
                <a:gd name="T27" fmla="*/ 19 h 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" h="19">
                  <a:moveTo>
                    <a:pt x="13" y="18"/>
                  </a:moveTo>
                  <a:lnTo>
                    <a:pt x="44" y="12"/>
                  </a:lnTo>
                  <a:lnTo>
                    <a:pt x="57" y="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3" y="18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8" name="Freeform 58"/>
            <p:cNvSpPr>
              <a:spLocks/>
            </p:cNvSpPr>
            <p:nvPr/>
          </p:nvSpPr>
          <p:spPr bwMode="auto">
            <a:xfrm>
              <a:off x="3486" y="3004"/>
              <a:ext cx="13" cy="7"/>
            </a:xfrm>
            <a:custGeom>
              <a:avLst/>
              <a:gdLst>
                <a:gd name="T0" fmla="*/ 0 w 13"/>
                <a:gd name="T1" fmla="*/ 0 h 7"/>
                <a:gd name="T2" fmla="*/ 12 w 13"/>
                <a:gd name="T3" fmla="*/ 0 h 7"/>
                <a:gd name="T4" fmla="*/ 12 w 13"/>
                <a:gd name="T5" fmla="*/ 6 h 7"/>
                <a:gd name="T6" fmla="*/ 0 w 13"/>
                <a:gd name="T7" fmla="*/ 0 h 7"/>
                <a:gd name="T8" fmla="*/ 0 w 13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7"/>
                <a:gd name="T17" fmla="*/ 13 w 13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7">
                  <a:moveTo>
                    <a:pt x="0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49" name="Freeform 59"/>
            <p:cNvSpPr>
              <a:spLocks/>
            </p:cNvSpPr>
            <p:nvPr/>
          </p:nvSpPr>
          <p:spPr bwMode="auto">
            <a:xfrm>
              <a:off x="3467" y="3041"/>
              <a:ext cx="39" cy="33"/>
            </a:xfrm>
            <a:custGeom>
              <a:avLst/>
              <a:gdLst>
                <a:gd name="T0" fmla="*/ 19 w 39"/>
                <a:gd name="T1" fmla="*/ 19 h 33"/>
                <a:gd name="T2" fmla="*/ 0 w 39"/>
                <a:gd name="T3" fmla="*/ 32 h 33"/>
                <a:gd name="T4" fmla="*/ 38 w 39"/>
                <a:gd name="T5" fmla="*/ 32 h 33"/>
                <a:gd name="T6" fmla="*/ 19 w 39"/>
                <a:gd name="T7" fmla="*/ 19 h 33"/>
                <a:gd name="T8" fmla="*/ 19 w 39"/>
                <a:gd name="T9" fmla="*/ 0 h 33"/>
                <a:gd name="T10" fmla="*/ 19 w 39"/>
                <a:gd name="T11" fmla="*/ 0 h 33"/>
                <a:gd name="T12" fmla="*/ 19 w 39"/>
                <a:gd name="T13" fmla="*/ 19 h 33"/>
                <a:gd name="T14" fmla="*/ 19 w 39"/>
                <a:gd name="T15" fmla="*/ 19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33"/>
                <a:gd name="T26" fmla="*/ 39 w 39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33">
                  <a:moveTo>
                    <a:pt x="19" y="19"/>
                  </a:moveTo>
                  <a:lnTo>
                    <a:pt x="0" y="32"/>
                  </a:lnTo>
                  <a:lnTo>
                    <a:pt x="38" y="32"/>
                  </a:lnTo>
                  <a:lnTo>
                    <a:pt x="19" y="19"/>
                  </a:lnTo>
                  <a:lnTo>
                    <a:pt x="19" y="0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0" name="Freeform 60"/>
            <p:cNvSpPr>
              <a:spLocks/>
            </p:cNvSpPr>
            <p:nvPr/>
          </p:nvSpPr>
          <p:spPr bwMode="auto">
            <a:xfrm>
              <a:off x="3199" y="2664"/>
              <a:ext cx="160" cy="177"/>
            </a:xfrm>
            <a:custGeom>
              <a:avLst/>
              <a:gdLst>
                <a:gd name="T0" fmla="*/ 134 w 160"/>
                <a:gd name="T1" fmla="*/ 145 h 177"/>
                <a:gd name="T2" fmla="*/ 153 w 160"/>
                <a:gd name="T3" fmla="*/ 139 h 177"/>
                <a:gd name="T4" fmla="*/ 153 w 160"/>
                <a:gd name="T5" fmla="*/ 120 h 177"/>
                <a:gd name="T6" fmla="*/ 140 w 160"/>
                <a:gd name="T7" fmla="*/ 101 h 177"/>
                <a:gd name="T8" fmla="*/ 147 w 160"/>
                <a:gd name="T9" fmla="*/ 95 h 177"/>
                <a:gd name="T10" fmla="*/ 147 w 160"/>
                <a:gd name="T11" fmla="*/ 76 h 177"/>
                <a:gd name="T12" fmla="*/ 153 w 160"/>
                <a:gd name="T13" fmla="*/ 70 h 177"/>
                <a:gd name="T14" fmla="*/ 140 w 160"/>
                <a:gd name="T15" fmla="*/ 63 h 177"/>
                <a:gd name="T16" fmla="*/ 128 w 160"/>
                <a:gd name="T17" fmla="*/ 51 h 177"/>
                <a:gd name="T18" fmla="*/ 109 w 160"/>
                <a:gd name="T19" fmla="*/ 38 h 177"/>
                <a:gd name="T20" fmla="*/ 115 w 160"/>
                <a:gd name="T21" fmla="*/ 13 h 177"/>
                <a:gd name="T22" fmla="*/ 96 w 160"/>
                <a:gd name="T23" fmla="*/ 0 h 177"/>
                <a:gd name="T24" fmla="*/ 96 w 160"/>
                <a:gd name="T25" fmla="*/ 0 h 177"/>
                <a:gd name="T26" fmla="*/ 96 w 160"/>
                <a:gd name="T27" fmla="*/ 13 h 177"/>
                <a:gd name="T28" fmla="*/ 70 w 160"/>
                <a:gd name="T29" fmla="*/ 7 h 177"/>
                <a:gd name="T30" fmla="*/ 58 w 160"/>
                <a:gd name="T31" fmla="*/ 19 h 177"/>
                <a:gd name="T32" fmla="*/ 26 w 160"/>
                <a:gd name="T33" fmla="*/ 38 h 177"/>
                <a:gd name="T34" fmla="*/ 20 w 160"/>
                <a:gd name="T35" fmla="*/ 51 h 177"/>
                <a:gd name="T36" fmla="*/ 20 w 160"/>
                <a:gd name="T37" fmla="*/ 70 h 177"/>
                <a:gd name="T38" fmla="*/ 20 w 160"/>
                <a:gd name="T39" fmla="*/ 76 h 177"/>
                <a:gd name="T40" fmla="*/ 20 w 160"/>
                <a:gd name="T41" fmla="*/ 82 h 177"/>
                <a:gd name="T42" fmla="*/ 20 w 160"/>
                <a:gd name="T43" fmla="*/ 101 h 177"/>
                <a:gd name="T44" fmla="*/ 20 w 160"/>
                <a:gd name="T45" fmla="*/ 101 h 177"/>
                <a:gd name="T46" fmla="*/ 26 w 160"/>
                <a:gd name="T47" fmla="*/ 113 h 177"/>
                <a:gd name="T48" fmla="*/ 26 w 160"/>
                <a:gd name="T49" fmla="*/ 139 h 177"/>
                <a:gd name="T50" fmla="*/ 0 w 160"/>
                <a:gd name="T51" fmla="*/ 151 h 177"/>
                <a:gd name="T52" fmla="*/ 20 w 160"/>
                <a:gd name="T53" fmla="*/ 157 h 177"/>
                <a:gd name="T54" fmla="*/ 39 w 160"/>
                <a:gd name="T55" fmla="*/ 170 h 177"/>
                <a:gd name="T56" fmla="*/ 58 w 160"/>
                <a:gd name="T57" fmla="*/ 176 h 177"/>
                <a:gd name="T58" fmla="*/ 70 w 160"/>
                <a:gd name="T59" fmla="*/ 176 h 177"/>
                <a:gd name="T60" fmla="*/ 89 w 160"/>
                <a:gd name="T61" fmla="*/ 157 h 177"/>
                <a:gd name="T62" fmla="*/ 83 w 160"/>
                <a:gd name="T63" fmla="*/ 145 h 177"/>
                <a:gd name="T64" fmla="*/ 89 w 160"/>
                <a:gd name="T65" fmla="*/ 132 h 177"/>
                <a:gd name="T66" fmla="*/ 102 w 160"/>
                <a:gd name="T67" fmla="*/ 132 h 177"/>
                <a:gd name="T68" fmla="*/ 96 w 160"/>
                <a:gd name="T69" fmla="*/ 151 h 177"/>
                <a:gd name="T70" fmla="*/ 89 w 160"/>
                <a:gd name="T71" fmla="*/ 157 h 177"/>
                <a:gd name="T72" fmla="*/ 83 w 160"/>
                <a:gd name="T73" fmla="*/ 176 h 177"/>
                <a:gd name="T74" fmla="*/ 134 w 160"/>
                <a:gd name="T75" fmla="*/ 164 h 177"/>
                <a:gd name="T76" fmla="*/ 134 w 160"/>
                <a:gd name="T77" fmla="*/ 157 h 17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60"/>
                <a:gd name="T118" fmla="*/ 0 h 177"/>
                <a:gd name="T119" fmla="*/ 160 w 160"/>
                <a:gd name="T120" fmla="*/ 177 h 17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60" h="177">
                  <a:moveTo>
                    <a:pt x="134" y="157"/>
                  </a:moveTo>
                  <a:lnTo>
                    <a:pt x="134" y="145"/>
                  </a:lnTo>
                  <a:lnTo>
                    <a:pt x="147" y="139"/>
                  </a:lnTo>
                  <a:lnTo>
                    <a:pt x="153" y="139"/>
                  </a:lnTo>
                  <a:lnTo>
                    <a:pt x="159" y="120"/>
                  </a:lnTo>
                  <a:lnTo>
                    <a:pt x="153" y="120"/>
                  </a:lnTo>
                  <a:lnTo>
                    <a:pt x="153" y="107"/>
                  </a:lnTo>
                  <a:lnTo>
                    <a:pt x="140" y="101"/>
                  </a:lnTo>
                  <a:lnTo>
                    <a:pt x="147" y="95"/>
                  </a:lnTo>
                  <a:lnTo>
                    <a:pt x="153" y="88"/>
                  </a:lnTo>
                  <a:lnTo>
                    <a:pt x="147" y="76"/>
                  </a:lnTo>
                  <a:lnTo>
                    <a:pt x="153" y="76"/>
                  </a:lnTo>
                  <a:lnTo>
                    <a:pt x="153" y="70"/>
                  </a:lnTo>
                  <a:lnTo>
                    <a:pt x="147" y="70"/>
                  </a:lnTo>
                  <a:lnTo>
                    <a:pt x="140" y="63"/>
                  </a:lnTo>
                  <a:lnTo>
                    <a:pt x="128" y="57"/>
                  </a:lnTo>
                  <a:lnTo>
                    <a:pt x="128" y="51"/>
                  </a:lnTo>
                  <a:lnTo>
                    <a:pt x="121" y="44"/>
                  </a:lnTo>
                  <a:lnTo>
                    <a:pt x="109" y="38"/>
                  </a:lnTo>
                  <a:lnTo>
                    <a:pt x="115" y="26"/>
                  </a:lnTo>
                  <a:lnTo>
                    <a:pt x="115" y="13"/>
                  </a:lnTo>
                  <a:lnTo>
                    <a:pt x="102" y="0"/>
                  </a:lnTo>
                  <a:lnTo>
                    <a:pt x="96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96" y="13"/>
                  </a:lnTo>
                  <a:lnTo>
                    <a:pt x="83" y="7"/>
                  </a:lnTo>
                  <a:lnTo>
                    <a:pt x="70" y="7"/>
                  </a:lnTo>
                  <a:lnTo>
                    <a:pt x="64" y="7"/>
                  </a:lnTo>
                  <a:lnTo>
                    <a:pt x="58" y="19"/>
                  </a:lnTo>
                  <a:lnTo>
                    <a:pt x="45" y="26"/>
                  </a:lnTo>
                  <a:lnTo>
                    <a:pt x="26" y="38"/>
                  </a:lnTo>
                  <a:lnTo>
                    <a:pt x="20" y="44"/>
                  </a:lnTo>
                  <a:lnTo>
                    <a:pt x="20" y="51"/>
                  </a:lnTo>
                  <a:lnTo>
                    <a:pt x="26" y="57"/>
                  </a:lnTo>
                  <a:lnTo>
                    <a:pt x="20" y="70"/>
                  </a:lnTo>
                  <a:lnTo>
                    <a:pt x="7" y="82"/>
                  </a:lnTo>
                  <a:lnTo>
                    <a:pt x="20" y="76"/>
                  </a:lnTo>
                  <a:lnTo>
                    <a:pt x="20" y="82"/>
                  </a:lnTo>
                  <a:lnTo>
                    <a:pt x="20" y="95"/>
                  </a:lnTo>
                  <a:lnTo>
                    <a:pt x="20" y="101"/>
                  </a:lnTo>
                  <a:lnTo>
                    <a:pt x="20" y="107"/>
                  </a:lnTo>
                  <a:lnTo>
                    <a:pt x="20" y="101"/>
                  </a:lnTo>
                  <a:lnTo>
                    <a:pt x="26" y="101"/>
                  </a:lnTo>
                  <a:lnTo>
                    <a:pt x="26" y="113"/>
                  </a:lnTo>
                  <a:lnTo>
                    <a:pt x="26" y="126"/>
                  </a:lnTo>
                  <a:lnTo>
                    <a:pt x="26" y="139"/>
                  </a:lnTo>
                  <a:lnTo>
                    <a:pt x="20" y="151"/>
                  </a:lnTo>
                  <a:lnTo>
                    <a:pt x="0" y="151"/>
                  </a:lnTo>
                  <a:lnTo>
                    <a:pt x="7" y="151"/>
                  </a:lnTo>
                  <a:lnTo>
                    <a:pt x="20" y="157"/>
                  </a:lnTo>
                  <a:lnTo>
                    <a:pt x="32" y="164"/>
                  </a:lnTo>
                  <a:lnTo>
                    <a:pt x="39" y="170"/>
                  </a:lnTo>
                  <a:lnTo>
                    <a:pt x="45" y="176"/>
                  </a:lnTo>
                  <a:lnTo>
                    <a:pt x="58" y="176"/>
                  </a:lnTo>
                  <a:lnTo>
                    <a:pt x="64" y="176"/>
                  </a:lnTo>
                  <a:lnTo>
                    <a:pt x="70" y="176"/>
                  </a:lnTo>
                  <a:lnTo>
                    <a:pt x="77" y="164"/>
                  </a:lnTo>
                  <a:lnTo>
                    <a:pt x="89" y="157"/>
                  </a:lnTo>
                  <a:lnTo>
                    <a:pt x="89" y="151"/>
                  </a:lnTo>
                  <a:lnTo>
                    <a:pt x="83" y="145"/>
                  </a:lnTo>
                  <a:lnTo>
                    <a:pt x="83" y="139"/>
                  </a:lnTo>
                  <a:lnTo>
                    <a:pt x="89" y="132"/>
                  </a:lnTo>
                  <a:lnTo>
                    <a:pt x="96" y="132"/>
                  </a:lnTo>
                  <a:lnTo>
                    <a:pt x="102" y="132"/>
                  </a:lnTo>
                  <a:lnTo>
                    <a:pt x="102" y="145"/>
                  </a:lnTo>
                  <a:lnTo>
                    <a:pt x="96" y="151"/>
                  </a:lnTo>
                  <a:lnTo>
                    <a:pt x="89" y="151"/>
                  </a:lnTo>
                  <a:lnTo>
                    <a:pt x="89" y="157"/>
                  </a:lnTo>
                  <a:lnTo>
                    <a:pt x="89" y="164"/>
                  </a:lnTo>
                  <a:lnTo>
                    <a:pt x="83" y="176"/>
                  </a:lnTo>
                  <a:lnTo>
                    <a:pt x="109" y="176"/>
                  </a:lnTo>
                  <a:lnTo>
                    <a:pt x="134" y="164"/>
                  </a:lnTo>
                  <a:lnTo>
                    <a:pt x="134" y="1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1" name="Freeform 61"/>
            <p:cNvSpPr>
              <a:spLocks/>
            </p:cNvSpPr>
            <p:nvPr/>
          </p:nvSpPr>
          <p:spPr bwMode="auto">
            <a:xfrm>
              <a:off x="3333" y="2589"/>
              <a:ext cx="90" cy="252"/>
            </a:xfrm>
            <a:custGeom>
              <a:avLst/>
              <a:gdLst>
                <a:gd name="T0" fmla="*/ 89 w 90"/>
                <a:gd name="T1" fmla="*/ 6 h 252"/>
                <a:gd name="T2" fmla="*/ 64 w 90"/>
                <a:gd name="T3" fmla="*/ 0 h 252"/>
                <a:gd name="T4" fmla="*/ 64 w 90"/>
                <a:gd name="T5" fmla="*/ 38 h 252"/>
                <a:gd name="T6" fmla="*/ 57 w 90"/>
                <a:gd name="T7" fmla="*/ 57 h 252"/>
                <a:gd name="T8" fmla="*/ 57 w 90"/>
                <a:gd name="T9" fmla="*/ 69 h 252"/>
                <a:gd name="T10" fmla="*/ 51 w 90"/>
                <a:gd name="T11" fmla="*/ 75 h 252"/>
                <a:gd name="T12" fmla="*/ 45 w 90"/>
                <a:gd name="T13" fmla="*/ 101 h 252"/>
                <a:gd name="T14" fmla="*/ 38 w 90"/>
                <a:gd name="T15" fmla="*/ 138 h 252"/>
                <a:gd name="T16" fmla="*/ 25 w 90"/>
                <a:gd name="T17" fmla="*/ 188 h 252"/>
                <a:gd name="T18" fmla="*/ 19 w 90"/>
                <a:gd name="T19" fmla="*/ 207 h 252"/>
                <a:gd name="T20" fmla="*/ 13 w 90"/>
                <a:gd name="T21" fmla="*/ 226 h 252"/>
                <a:gd name="T22" fmla="*/ 0 w 90"/>
                <a:gd name="T23" fmla="*/ 232 h 252"/>
                <a:gd name="T24" fmla="*/ 0 w 90"/>
                <a:gd name="T25" fmla="*/ 239 h 252"/>
                <a:gd name="T26" fmla="*/ 6 w 90"/>
                <a:gd name="T27" fmla="*/ 245 h 252"/>
                <a:gd name="T28" fmla="*/ 19 w 90"/>
                <a:gd name="T29" fmla="*/ 251 h 252"/>
                <a:gd name="T30" fmla="*/ 38 w 90"/>
                <a:gd name="T31" fmla="*/ 251 h 252"/>
                <a:gd name="T32" fmla="*/ 45 w 90"/>
                <a:gd name="T33" fmla="*/ 239 h 252"/>
                <a:gd name="T34" fmla="*/ 64 w 90"/>
                <a:gd name="T35" fmla="*/ 188 h 252"/>
                <a:gd name="T36" fmla="*/ 83 w 90"/>
                <a:gd name="T37" fmla="*/ 126 h 252"/>
                <a:gd name="T38" fmla="*/ 89 w 90"/>
                <a:gd name="T39" fmla="*/ 113 h 252"/>
                <a:gd name="T40" fmla="*/ 89 w 90"/>
                <a:gd name="T41" fmla="*/ 69 h 252"/>
                <a:gd name="T42" fmla="*/ 89 w 90"/>
                <a:gd name="T43" fmla="*/ 19 h 252"/>
                <a:gd name="T44" fmla="*/ 89 w 90"/>
                <a:gd name="T45" fmla="*/ 6 h 252"/>
                <a:gd name="T46" fmla="*/ 89 w 90"/>
                <a:gd name="T47" fmla="*/ 6 h 252"/>
                <a:gd name="T48" fmla="*/ 89 w 90"/>
                <a:gd name="T49" fmla="*/ 6 h 2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0"/>
                <a:gd name="T76" fmla="*/ 0 h 252"/>
                <a:gd name="T77" fmla="*/ 90 w 90"/>
                <a:gd name="T78" fmla="*/ 252 h 2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0" h="252">
                  <a:moveTo>
                    <a:pt x="89" y="6"/>
                  </a:moveTo>
                  <a:lnTo>
                    <a:pt x="64" y="0"/>
                  </a:lnTo>
                  <a:lnTo>
                    <a:pt x="64" y="38"/>
                  </a:lnTo>
                  <a:lnTo>
                    <a:pt x="57" y="57"/>
                  </a:lnTo>
                  <a:lnTo>
                    <a:pt x="57" y="69"/>
                  </a:lnTo>
                  <a:lnTo>
                    <a:pt x="51" y="75"/>
                  </a:lnTo>
                  <a:lnTo>
                    <a:pt x="45" y="101"/>
                  </a:lnTo>
                  <a:lnTo>
                    <a:pt x="38" y="138"/>
                  </a:lnTo>
                  <a:lnTo>
                    <a:pt x="25" y="188"/>
                  </a:lnTo>
                  <a:lnTo>
                    <a:pt x="19" y="207"/>
                  </a:lnTo>
                  <a:lnTo>
                    <a:pt x="13" y="226"/>
                  </a:lnTo>
                  <a:lnTo>
                    <a:pt x="0" y="232"/>
                  </a:lnTo>
                  <a:lnTo>
                    <a:pt x="0" y="239"/>
                  </a:lnTo>
                  <a:lnTo>
                    <a:pt x="6" y="245"/>
                  </a:lnTo>
                  <a:lnTo>
                    <a:pt x="19" y="251"/>
                  </a:lnTo>
                  <a:lnTo>
                    <a:pt x="38" y="251"/>
                  </a:lnTo>
                  <a:lnTo>
                    <a:pt x="45" y="239"/>
                  </a:lnTo>
                  <a:lnTo>
                    <a:pt x="64" y="188"/>
                  </a:lnTo>
                  <a:lnTo>
                    <a:pt x="83" y="126"/>
                  </a:lnTo>
                  <a:lnTo>
                    <a:pt x="89" y="113"/>
                  </a:lnTo>
                  <a:lnTo>
                    <a:pt x="89" y="69"/>
                  </a:lnTo>
                  <a:lnTo>
                    <a:pt x="89" y="19"/>
                  </a:lnTo>
                  <a:lnTo>
                    <a:pt x="89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2" name="Freeform 62"/>
            <p:cNvSpPr>
              <a:spLocks/>
            </p:cNvSpPr>
            <p:nvPr/>
          </p:nvSpPr>
          <p:spPr bwMode="auto">
            <a:xfrm>
              <a:off x="3397" y="2476"/>
              <a:ext cx="58" cy="120"/>
            </a:xfrm>
            <a:custGeom>
              <a:avLst/>
              <a:gdLst>
                <a:gd name="T0" fmla="*/ 44 w 58"/>
                <a:gd name="T1" fmla="*/ 44 h 120"/>
                <a:gd name="T2" fmla="*/ 38 w 58"/>
                <a:gd name="T3" fmla="*/ 38 h 120"/>
                <a:gd name="T4" fmla="*/ 31 w 58"/>
                <a:gd name="T5" fmla="*/ 38 h 120"/>
                <a:gd name="T6" fmla="*/ 25 w 58"/>
                <a:gd name="T7" fmla="*/ 50 h 120"/>
                <a:gd name="T8" fmla="*/ 19 w 58"/>
                <a:gd name="T9" fmla="*/ 63 h 120"/>
                <a:gd name="T10" fmla="*/ 25 w 58"/>
                <a:gd name="T11" fmla="*/ 63 h 120"/>
                <a:gd name="T12" fmla="*/ 38 w 58"/>
                <a:gd name="T13" fmla="*/ 57 h 120"/>
                <a:gd name="T14" fmla="*/ 44 w 58"/>
                <a:gd name="T15" fmla="*/ 44 h 120"/>
                <a:gd name="T16" fmla="*/ 57 w 58"/>
                <a:gd name="T17" fmla="*/ 44 h 120"/>
                <a:gd name="T18" fmla="*/ 38 w 58"/>
                <a:gd name="T19" fmla="*/ 75 h 120"/>
                <a:gd name="T20" fmla="*/ 31 w 58"/>
                <a:gd name="T21" fmla="*/ 88 h 120"/>
                <a:gd name="T22" fmla="*/ 25 w 58"/>
                <a:gd name="T23" fmla="*/ 107 h 120"/>
                <a:gd name="T24" fmla="*/ 25 w 58"/>
                <a:gd name="T25" fmla="*/ 119 h 120"/>
                <a:gd name="T26" fmla="*/ 25 w 58"/>
                <a:gd name="T27" fmla="*/ 119 h 120"/>
                <a:gd name="T28" fmla="*/ 0 w 58"/>
                <a:gd name="T29" fmla="*/ 113 h 120"/>
                <a:gd name="T30" fmla="*/ 0 w 58"/>
                <a:gd name="T31" fmla="*/ 94 h 120"/>
                <a:gd name="T32" fmla="*/ 0 w 58"/>
                <a:gd name="T33" fmla="*/ 88 h 120"/>
                <a:gd name="T34" fmla="*/ 0 w 58"/>
                <a:gd name="T35" fmla="*/ 69 h 120"/>
                <a:gd name="T36" fmla="*/ 0 w 58"/>
                <a:gd name="T37" fmla="*/ 50 h 120"/>
                <a:gd name="T38" fmla="*/ 12 w 58"/>
                <a:gd name="T39" fmla="*/ 25 h 120"/>
                <a:gd name="T40" fmla="*/ 25 w 58"/>
                <a:gd name="T41" fmla="*/ 0 h 120"/>
                <a:gd name="T42" fmla="*/ 25 w 58"/>
                <a:gd name="T43" fmla="*/ 0 h 120"/>
                <a:gd name="T44" fmla="*/ 25 w 58"/>
                <a:gd name="T45" fmla="*/ 19 h 120"/>
                <a:gd name="T46" fmla="*/ 19 w 58"/>
                <a:gd name="T47" fmla="*/ 38 h 120"/>
                <a:gd name="T48" fmla="*/ 31 w 58"/>
                <a:gd name="T49" fmla="*/ 31 h 120"/>
                <a:gd name="T50" fmla="*/ 57 w 58"/>
                <a:gd name="T51" fmla="*/ 44 h 120"/>
                <a:gd name="T52" fmla="*/ 44 w 58"/>
                <a:gd name="T53" fmla="*/ 44 h 120"/>
                <a:gd name="T54" fmla="*/ 44 w 58"/>
                <a:gd name="T55" fmla="*/ 44 h 12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8"/>
                <a:gd name="T85" fmla="*/ 0 h 120"/>
                <a:gd name="T86" fmla="*/ 58 w 58"/>
                <a:gd name="T87" fmla="*/ 120 h 12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8" h="120">
                  <a:moveTo>
                    <a:pt x="44" y="44"/>
                  </a:moveTo>
                  <a:lnTo>
                    <a:pt x="38" y="38"/>
                  </a:lnTo>
                  <a:lnTo>
                    <a:pt x="31" y="38"/>
                  </a:lnTo>
                  <a:lnTo>
                    <a:pt x="25" y="50"/>
                  </a:lnTo>
                  <a:lnTo>
                    <a:pt x="19" y="63"/>
                  </a:lnTo>
                  <a:lnTo>
                    <a:pt x="25" y="63"/>
                  </a:lnTo>
                  <a:lnTo>
                    <a:pt x="38" y="57"/>
                  </a:lnTo>
                  <a:lnTo>
                    <a:pt x="44" y="44"/>
                  </a:lnTo>
                  <a:lnTo>
                    <a:pt x="57" y="44"/>
                  </a:lnTo>
                  <a:lnTo>
                    <a:pt x="38" y="75"/>
                  </a:lnTo>
                  <a:lnTo>
                    <a:pt x="31" y="88"/>
                  </a:lnTo>
                  <a:lnTo>
                    <a:pt x="25" y="107"/>
                  </a:lnTo>
                  <a:lnTo>
                    <a:pt x="25" y="119"/>
                  </a:lnTo>
                  <a:lnTo>
                    <a:pt x="0" y="113"/>
                  </a:lnTo>
                  <a:lnTo>
                    <a:pt x="0" y="94"/>
                  </a:lnTo>
                  <a:lnTo>
                    <a:pt x="0" y="88"/>
                  </a:lnTo>
                  <a:lnTo>
                    <a:pt x="0" y="69"/>
                  </a:lnTo>
                  <a:lnTo>
                    <a:pt x="0" y="50"/>
                  </a:lnTo>
                  <a:lnTo>
                    <a:pt x="12" y="25"/>
                  </a:lnTo>
                  <a:lnTo>
                    <a:pt x="25" y="0"/>
                  </a:lnTo>
                  <a:lnTo>
                    <a:pt x="25" y="19"/>
                  </a:lnTo>
                  <a:lnTo>
                    <a:pt x="19" y="38"/>
                  </a:lnTo>
                  <a:lnTo>
                    <a:pt x="31" y="31"/>
                  </a:lnTo>
                  <a:lnTo>
                    <a:pt x="57" y="44"/>
                  </a:lnTo>
                  <a:lnTo>
                    <a:pt x="44" y="4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3" name="Freeform 63"/>
            <p:cNvSpPr>
              <a:spLocks/>
            </p:cNvSpPr>
            <p:nvPr/>
          </p:nvSpPr>
          <p:spPr bwMode="auto">
            <a:xfrm>
              <a:off x="3333" y="2539"/>
              <a:ext cx="65" cy="108"/>
            </a:xfrm>
            <a:custGeom>
              <a:avLst/>
              <a:gdLst>
                <a:gd name="T0" fmla="*/ 45 w 65"/>
                <a:gd name="T1" fmla="*/ 100 h 108"/>
                <a:gd name="T2" fmla="*/ 57 w 65"/>
                <a:gd name="T3" fmla="*/ 107 h 108"/>
                <a:gd name="T4" fmla="*/ 64 w 65"/>
                <a:gd name="T5" fmla="*/ 88 h 108"/>
                <a:gd name="T6" fmla="*/ 64 w 65"/>
                <a:gd name="T7" fmla="*/ 63 h 108"/>
                <a:gd name="T8" fmla="*/ 64 w 65"/>
                <a:gd name="T9" fmla="*/ 31 h 108"/>
                <a:gd name="T10" fmla="*/ 64 w 65"/>
                <a:gd name="T11" fmla="*/ 19 h 108"/>
                <a:gd name="T12" fmla="*/ 45 w 65"/>
                <a:gd name="T13" fmla="*/ 0 h 108"/>
                <a:gd name="T14" fmla="*/ 57 w 65"/>
                <a:gd name="T15" fmla="*/ 25 h 108"/>
                <a:gd name="T16" fmla="*/ 64 w 65"/>
                <a:gd name="T17" fmla="*/ 50 h 108"/>
                <a:gd name="T18" fmla="*/ 57 w 65"/>
                <a:gd name="T19" fmla="*/ 50 h 108"/>
                <a:gd name="T20" fmla="*/ 45 w 65"/>
                <a:gd name="T21" fmla="*/ 37 h 108"/>
                <a:gd name="T22" fmla="*/ 38 w 65"/>
                <a:gd name="T23" fmla="*/ 25 h 108"/>
                <a:gd name="T24" fmla="*/ 32 w 65"/>
                <a:gd name="T25" fmla="*/ 6 h 108"/>
                <a:gd name="T26" fmla="*/ 25 w 65"/>
                <a:gd name="T27" fmla="*/ 12 h 108"/>
                <a:gd name="T28" fmla="*/ 45 w 65"/>
                <a:gd name="T29" fmla="*/ 56 h 108"/>
                <a:gd name="T30" fmla="*/ 38 w 65"/>
                <a:gd name="T31" fmla="*/ 63 h 108"/>
                <a:gd name="T32" fmla="*/ 25 w 65"/>
                <a:gd name="T33" fmla="*/ 50 h 108"/>
                <a:gd name="T34" fmla="*/ 6 w 65"/>
                <a:gd name="T35" fmla="*/ 31 h 108"/>
                <a:gd name="T36" fmla="*/ 6 w 65"/>
                <a:gd name="T37" fmla="*/ 37 h 108"/>
                <a:gd name="T38" fmla="*/ 32 w 65"/>
                <a:gd name="T39" fmla="*/ 69 h 108"/>
                <a:gd name="T40" fmla="*/ 38 w 65"/>
                <a:gd name="T41" fmla="*/ 75 h 108"/>
                <a:gd name="T42" fmla="*/ 13 w 65"/>
                <a:gd name="T43" fmla="*/ 69 h 108"/>
                <a:gd name="T44" fmla="*/ 0 w 65"/>
                <a:gd name="T45" fmla="*/ 63 h 108"/>
                <a:gd name="T46" fmla="*/ 0 w 65"/>
                <a:gd name="T47" fmla="*/ 69 h 108"/>
                <a:gd name="T48" fmla="*/ 6 w 65"/>
                <a:gd name="T49" fmla="*/ 75 h 108"/>
                <a:gd name="T50" fmla="*/ 38 w 65"/>
                <a:gd name="T51" fmla="*/ 88 h 108"/>
                <a:gd name="T52" fmla="*/ 38 w 65"/>
                <a:gd name="T53" fmla="*/ 100 h 108"/>
                <a:gd name="T54" fmla="*/ 45 w 65"/>
                <a:gd name="T55" fmla="*/ 100 h 108"/>
                <a:gd name="T56" fmla="*/ 45 w 65"/>
                <a:gd name="T57" fmla="*/ 100 h 10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5"/>
                <a:gd name="T88" fmla="*/ 0 h 108"/>
                <a:gd name="T89" fmla="*/ 65 w 65"/>
                <a:gd name="T90" fmla="*/ 108 h 10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5" h="108">
                  <a:moveTo>
                    <a:pt x="45" y="100"/>
                  </a:moveTo>
                  <a:lnTo>
                    <a:pt x="57" y="107"/>
                  </a:lnTo>
                  <a:lnTo>
                    <a:pt x="64" y="88"/>
                  </a:lnTo>
                  <a:lnTo>
                    <a:pt x="64" y="63"/>
                  </a:lnTo>
                  <a:lnTo>
                    <a:pt x="64" y="31"/>
                  </a:lnTo>
                  <a:lnTo>
                    <a:pt x="64" y="19"/>
                  </a:lnTo>
                  <a:lnTo>
                    <a:pt x="45" y="0"/>
                  </a:lnTo>
                  <a:lnTo>
                    <a:pt x="57" y="25"/>
                  </a:lnTo>
                  <a:lnTo>
                    <a:pt x="64" y="50"/>
                  </a:lnTo>
                  <a:lnTo>
                    <a:pt x="57" y="50"/>
                  </a:lnTo>
                  <a:lnTo>
                    <a:pt x="45" y="37"/>
                  </a:lnTo>
                  <a:lnTo>
                    <a:pt x="38" y="25"/>
                  </a:lnTo>
                  <a:lnTo>
                    <a:pt x="32" y="6"/>
                  </a:lnTo>
                  <a:lnTo>
                    <a:pt x="25" y="12"/>
                  </a:lnTo>
                  <a:lnTo>
                    <a:pt x="45" y="56"/>
                  </a:lnTo>
                  <a:lnTo>
                    <a:pt x="38" y="63"/>
                  </a:lnTo>
                  <a:lnTo>
                    <a:pt x="25" y="50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32" y="69"/>
                  </a:lnTo>
                  <a:lnTo>
                    <a:pt x="38" y="75"/>
                  </a:lnTo>
                  <a:lnTo>
                    <a:pt x="13" y="69"/>
                  </a:lnTo>
                  <a:lnTo>
                    <a:pt x="0" y="63"/>
                  </a:lnTo>
                  <a:lnTo>
                    <a:pt x="0" y="69"/>
                  </a:lnTo>
                  <a:lnTo>
                    <a:pt x="6" y="75"/>
                  </a:lnTo>
                  <a:lnTo>
                    <a:pt x="38" y="88"/>
                  </a:lnTo>
                  <a:lnTo>
                    <a:pt x="38" y="100"/>
                  </a:lnTo>
                  <a:lnTo>
                    <a:pt x="45" y="10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4" name="Freeform 64"/>
            <p:cNvSpPr>
              <a:spLocks/>
            </p:cNvSpPr>
            <p:nvPr/>
          </p:nvSpPr>
          <p:spPr bwMode="auto">
            <a:xfrm>
              <a:off x="3422" y="2658"/>
              <a:ext cx="27" cy="45"/>
            </a:xfrm>
            <a:custGeom>
              <a:avLst/>
              <a:gdLst>
                <a:gd name="T0" fmla="*/ 0 w 27"/>
                <a:gd name="T1" fmla="*/ 0 h 45"/>
                <a:gd name="T2" fmla="*/ 26 w 27"/>
                <a:gd name="T3" fmla="*/ 19 h 45"/>
                <a:gd name="T4" fmla="*/ 13 w 27"/>
                <a:gd name="T5" fmla="*/ 32 h 45"/>
                <a:gd name="T6" fmla="*/ 6 w 27"/>
                <a:gd name="T7" fmla="*/ 38 h 45"/>
                <a:gd name="T8" fmla="*/ 0 w 27"/>
                <a:gd name="T9" fmla="*/ 44 h 45"/>
                <a:gd name="T10" fmla="*/ 0 w 27"/>
                <a:gd name="T11" fmla="*/ 0 h 45"/>
                <a:gd name="T12" fmla="*/ 0 w 27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45"/>
                <a:gd name="T23" fmla="*/ 27 w 27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45">
                  <a:moveTo>
                    <a:pt x="0" y="0"/>
                  </a:moveTo>
                  <a:lnTo>
                    <a:pt x="26" y="19"/>
                  </a:lnTo>
                  <a:lnTo>
                    <a:pt x="13" y="32"/>
                  </a:lnTo>
                  <a:lnTo>
                    <a:pt x="6" y="38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5" name="Freeform 65"/>
            <p:cNvSpPr>
              <a:spLocks/>
            </p:cNvSpPr>
            <p:nvPr/>
          </p:nvSpPr>
          <p:spPr bwMode="auto">
            <a:xfrm>
              <a:off x="3422" y="2658"/>
              <a:ext cx="27" cy="45"/>
            </a:xfrm>
            <a:custGeom>
              <a:avLst/>
              <a:gdLst>
                <a:gd name="T0" fmla="*/ 0 w 27"/>
                <a:gd name="T1" fmla="*/ 0 h 45"/>
                <a:gd name="T2" fmla="*/ 26 w 27"/>
                <a:gd name="T3" fmla="*/ 19 h 45"/>
                <a:gd name="T4" fmla="*/ 13 w 27"/>
                <a:gd name="T5" fmla="*/ 32 h 45"/>
                <a:gd name="T6" fmla="*/ 6 w 27"/>
                <a:gd name="T7" fmla="*/ 38 h 45"/>
                <a:gd name="T8" fmla="*/ 0 w 27"/>
                <a:gd name="T9" fmla="*/ 44 h 45"/>
                <a:gd name="T10" fmla="*/ 0 w 27"/>
                <a:gd name="T11" fmla="*/ 0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45"/>
                <a:gd name="T20" fmla="*/ 27 w 27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45">
                  <a:moveTo>
                    <a:pt x="0" y="0"/>
                  </a:moveTo>
                  <a:lnTo>
                    <a:pt x="26" y="19"/>
                  </a:lnTo>
                  <a:lnTo>
                    <a:pt x="13" y="32"/>
                  </a:lnTo>
                  <a:lnTo>
                    <a:pt x="6" y="38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6" name="Freeform 66"/>
            <p:cNvSpPr>
              <a:spLocks/>
            </p:cNvSpPr>
            <p:nvPr/>
          </p:nvSpPr>
          <p:spPr bwMode="auto">
            <a:xfrm>
              <a:off x="3626" y="2646"/>
              <a:ext cx="115" cy="170"/>
            </a:xfrm>
            <a:custGeom>
              <a:avLst/>
              <a:gdLst>
                <a:gd name="T0" fmla="*/ 19 w 115"/>
                <a:gd name="T1" fmla="*/ 157 h 170"/>
                <a:gd name="T2" fmla="*/ 38 w 115"/>
                <a:gd name="T3" fmla="*/ 169 h 170"/>
                <a:gd name="T4" fmla="*/ 57 w 115"/>
                <a:gd name="T5" fmla="*/ 169 h 170"/>
                <a:gd name="T6" fmla="*/ 63 w 115"/>
                <a:gd name="T7" fmla="*/ 163 h 170"/>
                <a:gd name="T8" fmla="*/ 82 w 115"/>
                <a:gd name="T9" fmla="*/ 144 h 170"/>
                <a:gd name="T10" fmla="*/ 82 w 115"/>
                <a:gd name="T11" fmla="*/ 138 h 170"/>
                <a:gd name="T12" fmla="*/ 101 w 115"/>
                <a:gd name="T13" fmla="*/ 125 h 170"/>
                <a:gd name="T14" fmla="*/ 95 w 115"/>
                <a:gd name="T15" fmla="*/ 119 h 170"/>
                <a:gd name="T16" fmla="*/ 101 w 115"/>
                <a:gd name="T17" fmla="*/ 113 h 170"/>
                <a:gd name="T18" fmla="*/ 101 w 115"/>
                <a:gd name="T19" fmla="*/ 100 h 170"/>
                <a:gd name="T20" fmla="*/ 101 w 115"/>
                <a:gd name="T21" fmla="*/ 94 h 170"/>
                <a:gd name="T22" fmla="*/ 101 w 115"/>
                <a:gd name="T23" fmla="*/ 81 h 170"/>
                <a:gd name="T24" fmla="*/ 108 w 115"/>
                <a:gd name="T25" fmla="*/ 69 h 170"/>
                <a:gd name="T26" fmla="*/ 114 w 115"/>
                <a:gd name="T27" fmla="*/ 56 h 170"/>
                <a:gd name="T28" fmla="*/ 101 w 115"/>
                <a:gd name="T29" fmla="*/ 44 h 170"/>
                <a:gd name="T30" fmla="*/ 101 w 115"/>
                <a:gd name="T31" fmla="*/ 31 h 170"/>
                <a:gd name="T32" fmla="*/ 101 w 115"/>
                <a:gd name="T33" fmla="*/ 25 h 170"/>
                <a:gd name="T34" fmla="*/ 101 w 115"/>
                <a:gd name="T35" fmla="*/ 18 h 170"/>
                <a:gd name="T36" fmla="*/ 95 w 115"/>
                <a:gd name="T37" fmla="*/ 12 h 170"/>
                <a:gd name="T38" fmla="*/ 82 w 115"/>
                <a:gd name="T39" fmla="*/ 12 h 170"/>
                <a:gd name="T40" fmla="*/ 82 w 115"/>
                <a:gd name="T41" fmla="*/ 6 h 170"/>
                <a:gd name="T42" fmla="*/ 76 w 115"/>
                <a:gd name="T43" fmla="*/ 0 h 170"/>
                <a:gd name="T44" fmla="*/ 38 w 115"/>
                <a:gd name="T45" fmla="*/ 6 h 170"/>
                <a:gd name="T46" fmla="*/ 6 w 115"/>
                <a:gd name="T47" fmla="*/ 18 h 170"/>
                <a:gd name="T48" fmla="*/ 6 w 115"/>
                <a:gd name="T49" fmla="*/ 37 h 170"/>
                <a:gd name="T50" fmla="*/ 6 w 115"/>
                <a:gd name="T51" fmla="*/ 44 h 170"/>
                <a:gd name="T52" fmla="*/ 0 w 115"/>
                <a:gd name="T53" fmla="*/ 56 h 170"/>
                <a:gd name="T54" fmla="*/ 0 w 115"/>
                <a:gd name="T55" fmla="*/ 62 h 170"/>
                <a:gd name="T56" fmla="*/ 0 w 115"/>
                <a:gd name="T57" fmla="*/ 75 h 170"/>
                <a:gd name="T58" fmla="*/ 0 w 115"/>
                <a:gd name="T59" fmla="*/ 88 h 170"/>
                <a:gd name="T60" fmla="*/ 6 w 115"/>
                <a:gd name="T61" fmla="*/ 88 h 170"/>
                <a:gd name="T62" fmla="*/ 6 w 115"/>
                <a:gd name="T63" fmla="*/ 106 h 170"/>
                <a:gd name="T64" fmla="*/ 12 w 115"/>
                <a:gd name="T65" fmla="*/ 131 h 170"/>
                <a:gd name="T66" fmla="*/ 19 w 115"/>
                <a:gd name="T67" fmla="*/ 144 h 170"/>
                <a:gd name="T68" fmla="*/ 19 w 115"/>
                <a:gd name="T69" fmla="*/ 157 h 170"/>
                <a:gd name="T70" fmla="*/ 19 w 115"/>
                <a:gd name="T71" fmla="*/ 157 h 17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5"/>
                <a:gd name="T109" fmla="*/ 0 h 170"/>
                <a:gd name="T110" fmla="*/ 115 w 115"/>
                <a:gd name="T111" fmla="*/ 170 h 17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5" h="170">
                  <a:moveTo>
                    <a:pt x="19" y="157"/>
                  </a:moveTo>
                  <a:lnTo>
                    <a:pt x="38" y="169"/>
                  </a:lnTo>
                  <a:lnTo>
                    <a:pt x="57" y="169"/>
                  </a:lnTo>
                  <a:lnTo>
                    <a:pt x="63" y="163"/>
                  </a:lnTo>
                  <a:lnTo>
                    <a:pt x="82" y="144"/>
                  </a:lnTo>
                  <a:lnTo>
                    <a:pt x="82" y="138"/>
                  </a:lnTo>
                  <a:lnTo>
                    <a:pt x="101" y="125"/>
                  </a:lnTo>
                  <a:lnTo>
                    <a:pt x="95" y="119"/>
                  </a:lnTo>
                  <a:lnTo>
                    <a:pt x="101" y="113"/>
                  </a:lnTo>
                  <a:lnTo>
                    <a:pt x="101" y="100"/>
                  </a:lnTo>
                  <a:lnTo>
                    <a:pt x="101" y="94"/>
                  </a:lnTo>
                  <a:lnTo>
                    <a:pt x="101" y="81"/>
                  </a:lnTo>
                  <a:lnTo>
                    <a:pt x="108" y="69"/>
                  </a:lnTo>
                  <a:lnTo>
                    <a:pt x="114" y="56"/>
                  </a:lnTo>
                  <a:lnTo>
                    <a:pt x="101" y="44"/>
                  </a:lnTo>
                  <a:lnTo>
                    <a:pt x="101" y="31"/>
                  </a:lnTo>
                  <a:lnTo>
                    <a:pt x="101" y="25"/>
                  </a:lnTo>
                  <a:lnTo>
                    <a:pt x="101" y="18"/>
                  </a:lnTo>
                  <a:lnTo>
                    <a:pt x="95" y="12"/>
                  </a:lnTo>
                  <a:lnTo>
                    <a:pt x="82" y="12"/>
                  </a:lnTo>
                  <a:lnTo>
                    <a:pt x="82" y="6"/>
                  </a:lnTo>
                  <a:lnTo>
                    <a:pt x="76" y="0"/>
                  </a:lnTo>
                  <a:lnTo>
                    <a:pt x="38" y="6"/>
                  </a:lnTo>
                  <a:lnTo>
                    <a:pt x="6" y="18"/>
                  </a:lnTo>
                  <a:lnTo>
                    <a:pt x="6" y="37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75"/>
                  </a:lnTo>
                  <a:lnTo>
                    <a:pt x="0" y="88"/>
                  </a:lnTo>
                  <a:lnTo>
                    <a:pt x="6" y="88"/>
                  </a:lnTo>
                  <a:lnTo>
                    <a:pt x="6" y="106"/>
                  </a:lnTo>
                  <a:lnTo>
                    <a:pt x="12" y="131"/>
                  </a:lnTo>
                  <a:lnTo>
                    <a:pt x="19" y="144"/>
                  </a:lnTo>
                  <a:lnTo>
                    <a:pt x="19" y="1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7" name="Freeform 67"/>
            <p:cNvSpPr>
              <a:spLocks/>
            </p:cNvSpPr>
            <p:nvPr/>
          </p:nvSpPr>
          <p:spPr bwMode="auto">
            <a:xfrm>
              <a:off x="3626" y="2646"/>
              <a:ext cx="115" cy="170"/>
            </a:xfrm>
            <a:custGeom>
              <a:avLst/>
              <a:gdLst>
                <a:gd name="T0" fmla="*/ 19 w 115"/>
                <a:gd name="T1" fmla="*/ 157 h 170"/>
                <a:gd name="T2" fmla="*/ 38 w 115"/>
                <a:gd name="T3" fmla="*/ 169 h 170"/>
                <a:gd name="T4" fmla="*/ 57 w 115"/>
                <a:gd name="T5" fmla="*/ 169 h 170"/>
                <a:gd name="T6" fmla="*/ 63 w 115"/>
                <a:gd name="T7" fmla="*/ 163 h 170"/>
                <a:gd name="T8" fmla="*/ 82 w 115"/>
                <a:gd name="T9" fmla="*/ 144 h 170"/>
                <a:gd name="T10" fmla="*/ 82 w 115"/>
                <a:gd name="T11" fmla="*/ 138 h 170"/>
                <a:gd name="T12" fmla="*/ 101 w 115"/>
                <a:gd name="T13" fmla="*/ 125 h 170"/>
                <a:gd name="T14" fmla="*/ 95 w 115"/>
                <a:gd name="T15" fmla="*/ 119 h 170"/>
                <a:gd name="T16" fmla="*/ 101 w 115"/>
                <a:gd name="T17" fmla="*/ 113 h 170"/>
                <a:gd name="T18" fmla="*/ 101 w 115"/>
                <a:gd name="T19" fmla="*/ 100 h 170"/>
                <a:gd name="T20" fmla="*/ 101 w 115"/>
                <a:gd name="T21" fmla="*/ 94 h 170"/>
                <a:gd name="T22" fmla="*/ 101 w 115"/>
                <a:gd name="T23" fmla="*/ 81 h 170"/>
                <a:gd name="T24" fmla="*/ 108 w 115"/>
                <a:gd name="T25" fmla="*/ 69 h 170"/>
                <a:gd name="T26" fmla="*/ 114 w 115"/>
                <a:gd name="T27" fmla="*/ 56 h 170"/>
                <a:gd name="T28" fmla="*/ 101 w 115"/>
                <a:gd name="T29" fmla="*/ 44 h 170"/>
                <a:gd name="T30" fmla="*/ 101 w 115"/>
                <a:gd name="T31" fmla="*/ 31 h 170"/>
                <a:gd name="T32" fmla="*/ 101 w 115"/>
                <a:gd name="T33" fmla="*/ 25 h 170"/>
                <a:gd name="T34" fmla="*/ 101 w 115"/>
                <a:gd name="T35" fmla="*/ 18 h 170"/>
                <a:gd name="T36" fmla="*/ 95 w 115"/>
                <a:gd name="T37" fmla="*/ 12 h 170"/>
                <a:gd name="T38" fmla="*/ 82 w 115"/>
                <a:gd name="T39" fmla="*/ 12 h 170"/>
                <a:gd name="T40" fmla="*/ 82 w 115"/>
                <a:gd name="T41" fmla="*/ 6 h 170"/>
                <a:gd name="T42" fmla="*/ 76 w 115"/>
                <a:gd name="T43" fmla="*/ 0 h 170"/>
                <a:gd name="T44" fmla="*/ 38 w 115"/>
                <a:gd name="T45" fmla="*/ 6 h 170"/>
                <a:gd name="T46" fmla="*/ 6 w 115"/>
                <a:gd name="T47" fmla="*/ 18 h 170"/>
                <a:gd name="T48" fmla="*/ 6 w 115"/>
                <a:gd name="T49" fmla="*/ 37 h 170"/>
                <a:gd name="T50" fmla="*/ 6 w 115"/>
                <a:gd name="T51" fmla="*/ 44 h 170"/>
                <a:gd name="T52" fmla="*/ 0 w 115"/>
                <a:gd name="T53" fmla="*/ 56 h 170"/>
                <a:gd name="T54" fmla="*/ 0 w 115"/>
                <a:gd name="T55" fmla="*/ 62 h 170"/>
                <a:gd name="T56" fmla="*/ 0 w 115"/>
                <a:gd name="T57" fmla="*/ 75 h 170"/>
                <a:gd name="T58" fmla="*/ 0 w 115"/>
                <a:gd name="T59" fmla="*/ 88 h 170"/>
                <a:gd name="T60" fmla="*/ 6 w 115"/>
                <a:gd name="T61" fmla="*/ 88 h 170"/>
                <a:gd name="T62" fmla="*/ 6 w 115"/>
                <a:gd name="T63" fmla="*/ 106 h 170"/>
                <a:gd name="T64" fmla="*/ 12 w 115"/>
                <a:gd name="T65" fmla="*/ 131 h 170"/>
                <a:gd name="T66" fmla="*/ 19 w 115"/>
                <a:gd name="T67" fmla="*/ 144 h 170"/>
                <a:gd name="T68" fmla="*/ 19 w 115"/>
                <a:gd name="T69" fmla="*/ 157 h 1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5"/>
                <a:gd name="T106" fmla="*/ 0 h 170"/>
                <a:gd name="T107" fmla="*/ 115 w 115"/>
                <a:gd name="T108" fmla="*/ 170 h 1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5" h="170">
                  <a:moveTo>
                    <a:pt x="19" y="157"/>
                  </a:moveTo>
                  <a:lnTo>
                    <a:pt x="38" y="169"/>
                  </a:lnTo>
                  <a:lnTo>
                    <a:pt x="57" y="169"/>
                  </a:lnTo>
                  <a:lnTo>
                    <a:pt x="63" y="163"/>
                  </a:lnTo>
                  <a:lnTo>
                    <a:pt x="82" y="144"/>
                  </a:lnTo>
                  <a:lnTo>
                    <a:pt x="82" y="138"/>
                  </a:lnTo>
                  <a:lnTo>
                    <a:pt x="101" y="125"/>
                  </a:lnTo>
                  <a:lnTo>
                    <a:pt x="95" y="119"/>
                  </a:lnTo>
                  <a:lnTo>
                    <a:pt x="101" y="113"/>
                  </a:lnTo>
                  <a:lnTo>
                    <a:pt x="101" y="100"/>
                  </a:lnTo>
                  <a:lnTo>
                    <a:pt x="101" y="94"/>
                  </a:lnTo>
                  <a:lnTo>
                    <a:pt x="101" y="81"/>
                  </a:lnTo>
                  <a:lnTo>
                    <a:pt x="108" y="69"/>
                  </a:lnTo>
                  <a:lnTo>
                    <a:pt x="114" y="56"/>
                  </a:lnTo>
                  <a:lnTo>
                    <a:pt x="101" y="44"/>
                  </a:lnTo>
                  <a:lnTo>
                    <a:pt x="101" y="31"/>
                  </a:lnTo>
                  <a:lnTo>
                    <a:pt x="101" y="25"/>
                  </a:lnTo>
                  <a:lnTo>
                    <a:pt x="101" y="18"/>
                  </a:lnTo>
                  <a:lnTo>
                    <a:pt x="95" y="12"/>
                  </a:lnTo>
                  <a:lnTo>
                    <a:pt x="82" y="12"/>
                  </a:lnTo>
                  <a:lnTo>
                    <a:pt x="82" y="6"/>
                  </a:lnTo>
                  <a:lnTo>
                    <a:pt x="76" y="0"/>
                  </a:lnTo>
                  <a:lnTo>
                    <a:pt x="38" y="6"/>
                  </a:lnTo>
                  <a:lnTo>
                    <a:pt x="6" y="18"/>
                  </a:lnTo>
                  <a:lnTo>
                    <a:pt x="6" y="37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75"/>
                  </a:lnTo>
                  <a:lnTo>
                    <a:pt x="0" y="88"/>
                  </a:lnTo>
                  <a:lnTo>
                    <a:pt x="6" y="88"/>
                  </a:lnTo>
                  <a:lnTo>
                    <a:pt x="6" y="106"/>
                  </a:lnTo>
                  <a:lnTo>
                    <a:pt x="12" y="131"/>
                  </a:lnTo>
                  <a:lnTo>
                    <a:pt x="19" y="144"/>
                  </a:lnTo>
                  <a:lnTo>
                    <a:pt x="19" y="1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8" name="Freeform 68"/>
            <p:cNvSpPr>
              <a:spLocks/>
            </p:cNvSpPr>
            <p:nvPr/>
          </p:nvSpPr>
          <p:spPr bwMode="auto">
            <a:xfrm>
              <a:off x="3632" y="2796"/>
              <a:ext cx="71" cy="45"/>
            </a:xfrm>
            <a:custGeom>
              <a:avLst/>
              <a:gdLst>
                <a:gd name="T0" fmla="*/ 0 w 71"/>
                <a:gd name="T1" fmla="*/ 25 h 45"/>
                <a:gd name="T2" fmla="*/ 0 w 71"/>
                <a:gd name="T3" fmla="*/ 38 h 45"/>
                <a:gd name="T4" fmla="*/ 13 w 71"/>
                <a:gd name="T5" fmla="*/ 32 h 45"/>
                <a:gd name="T6" fmla="*/ 19 w 71"/>
                <a:gd name="T7" fmla="*/ 25 h 45"/>
                <a:gd name="T8" fmla="*/ 25 w 71"/>
                <a:gd name="T9" fmla="*/ 25 h 45"/>
                <a:gd name="T10" fmla="*/ 32 w 71"/>
                <a:gd name="T11" fmla="*/ 25 h 45"/>
                <a:gd name="T12" fmla="*/ 32 w 71"/>
                <a:gd name="T13" fmla="*/ 25 h 45"/>
                <a:gd name="T14" fmla="*/ 51 w 71"/>
                <a:gd name="T15" fmla="*/ 44 h 45"/>
                <a:gd name="T16" fmla="*/ 57 w 71"/>
                <a:gd name="T17" fmla="*/ 44 h 45"/>
                <a:gd name="T18" fmla="*/ 64 w 71"/>
                <a:gd name="T19" fmla="*/ 25 h 45"/>
                <a:gd name="T20" fmla="*/ 70 w 71"/>
                <a:gd name="T21" fmla="*/ 13 h 45"/>
                <a:gd name="T22" fmla="*/ 57 w 71"/>
                <a:gd name="T23" fmla="*/ 13 h 45"/>
                <a:gd name="T24" fmla="*/ 51 w 71"/>
                <a:gd name="T25" fmla="*/ 19 h 45"/>
                <a:gd name="T26" fmla="*/ 32 w 71"/>
                <a:gd name="T27" fmla="*/ 19 h 45"/>
                <a:gd name="T28" fmla="*/ 19 w 71"/>
                <a:gd name="T29" fmla="*/ 7 h 45"/>
                <a:gd name="T30" fmla="*/ 0 w 71"/>
                <a:gd name="T31" fmla="*/ 0 h 45"/>
                <a:gd name="T32" fmla="*/ 0 w 71"/>
                <a:gd name="T33" fmla="*/ 7 h 45"/>
                <a:gd name="T34" fmla="*/ 0 w 71"/>
                <a:gd name="T35" fmla="*/ 25 h 45"/>
                <a:gd name="T36" fmla="*/ 0 w 71"/>
                <a:gd name="T37" fmla="*/ 25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1"/>
                <a:gd name="T58" fmla="*/ 0 h 45"/>
                <a:gd name="T59" fmla="*/ 71 w 71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1" h="45">
                  <a:moveTo>
                    <a:pt x="0" y="25"/>
                  </a:moveTo>
                  <a:lnTo>
                    <a:pt x="0" y="38"/>
                  </a:lnTo>
                  <a:lnTo>
                    <a:pt x="13" y="32"/>
                  </a:lnTo>
                  <a:lnTo>
                    <a:pt x="19" y="25"/>
                  </a:lnTo>
                  <a:lnTo>
                    <a:pt x="25" y="25"/>
                  </a:lnTo>
                  <a:lnTo>
                    <a:pt x="32" y="25"/>
                  </a:lnTo>
                  <a:lnTo>
                    <a:pt x="51" y="44"/>
                  </a:lnTo>
                  <a:lnTo>
                    <a:pt x="57" y="44"/>
                  </a:lnTo>
                  <a:lnTo>
                    <a:pt x="64" y="25"/>
                  </a:lnTo>
                  <a:lnTo>
                    <a:pt x="70" y="13"/>
                  </a:lnTo>
                  <a:lnTo>
                    <a:pt x="57" y="13"/>
                  </a:lnTo>
                  <a:lnTo>
                    <a:pt x="51" y="19"/>
                  </a:lnTo>
                  <a:lnTo>
                    <a:pt x="32" y="19"/>
                  </a:lnTo>
                  <a:lnTo>
                    <a:pt x="19" y="7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59" name="Freeform 69"/>
            <p:cNvSpPr>
              <a:spLocks/>
            </p:cNvSpPr>
            <p:nvPr/>
          </p:nvSpPr>
          <p:spPr bwMode="auto">
            <a:xfrm>
              <a:off x="3632" y="2796"/>
              <a:ext cx="71" cy="45"/>
            </a:xfrm>
            <a:custGeom>
              <a:avLst/>
              <a:gdLst>
                <a:gd name="T0" fmla="*/ 0 w 71"/>
                <a:gd name="T1" fmla="*/ 25 h 45"/>
                <a:gd name="T2" fmla="*/ 0 w 71"/>
                <a:gd name="T3" fmla="*/ 38 h 45"/>
                <a:gd name="T4" fmla="*/ 13 w 71"/>
                <a:gd name="T5" fmla="*/ 32 h 45"/>
                <a:gd name="T6" fmla="*/ 19 w 71"/>
                <a:gd name="T7" fmla="*/ 25 h 45"/>
                <a:gd name="T8" fmla="*/ 25 w 71"/>
                <a:gd name="T9" fmla="*/ 25 h 45"/>
                <a:gd name="T10" fmla="*/ 32 w 71"/>
                <a:gd name="T11" fmla="*/ 25 h 45"/>
                <a:gd name="T12" fmla="*/ 51 w 71"/>
                <a:gd name="T13" fmla="*/ 44 h 45"/>
                <a:gd name="T14" fmla="*/ 57 w 71"/>
                <a:gd name="T15" fmla="*/ 44 h 45"/>
                <a:gd name="T16" fmla="*/ 64 w 71"/>
                <a:gd name="T17" fmla="*/ 25 h 45"/>
                <a:gd name="T18" fmla="*/ 70 w 71"/>
                <a:gd name="T19" fmla="*/ 13 h 45"/>
                <a:gd name="T20" fmla="*/ 57 w 71"/>
                <a:gd name="T21" fmla="*/ 13 h 45"/>
                <a:gd name="T22" fmla="*/ 51 w 71"/>
                <a:gd name="T23" fmla="*/ 19 h 45"/>
                <a:gd name="T24" fmla="*/ 32 w 71"/>
                <a:gd name="T25" fmla="*/ 19 h 45"/>
                <a:gd name="T26" fmla="*/ 19 w 71"/>
                <a:gd name="T27" fmla="*/ 7 h 45"/>
                <a:gd name="T28" fmla="*/ 0 w 71"/>
                <a:gd name="T29" fmla="*/ 0 h 45"/>
                <a:gd name="T30" fmla="*/ 0 w 71"/>
                <a:gd name="T31" fmla="*/ 7 h 45"/>
                <a:gd name="T32" fmla="*/ 0 w 71"/>
                <a:gd name="T33" fmla="*/ 25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1"/>
                <a:gd name="T52" fmla="*/ 0 h 45"/>
                <a:gd name="T53" fmla="*/ 71 w 71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1" h="45">
                  <a:moveTo>
                    <a:pt x="0" y="25"/>
                  </a:moveTo>
                  <a:lnTo>
                    <a:pt x="0" y="38"/>
                  </a:lnTo>
                  <a:lnTo>
                    <a:pt x="13" y="32"/>
                  </a:lnTo>
                  <a:lnTo>
                    <a:pt x="19" y="25"/>
                  </a:lnTo>
                  <a:lnTo>
                    <a:pt x="25" y="25"/>
                  </a:lnTo>
                  <a:lnTo>
                    <a:pt x="32" y="25"/>
                  </a:lnTo>
                  <a:lnTo>
                    <a:pt x="51" y="44"/>
                  </a:lnTo>
                  <a:lnTo>
                    <a:pt x="57" y="44"/>
                  </a:lnTo>
                  <a:lnTo>
                    <a:pt x="64" y="25"/>
                  </a:lnTo>
                  <a:lnTo>
                    <a:pt x="70" y="13"/>
                  </a:lnTo>
                  <a:lnTo>
                    <a:pt x="57" y="13"/>
                  </a:lnTo>
                  <a:lnTo>
                    <a:pt x="51" y="19"/>
                  </a:lnTo>
                  <a:lnTo>
                    <a:pt x="32" y="19"/>
                  </a:lnTo>
                  <a:lnTo>
                    <a:pt x="19" y="7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0" name="Freeform 70"/>
            <p:cNvSpPr>
              <a:spLocks/>
            </p:cNvSpPr>
            <p:nvPr/>
          </p:nvSpPr>
          <p:spPr bwMode="auto">
            <a:xfrm>
              <a:off x="3613" y="2790"/>
              <a:ext cx="96" cy="190"/>
            </a:xfrm>
            <a:custGeom>
              <a:avLst/>
              <a:gdLst>
                <a:gd name="T0" fmla="*/ 6 w 96"/>
                <a:gd name="T1" fmla="*/ 75 h 190"/>
                <a:gd name="T2" fmla="*/ 0 w 96"/>
                <a:gd name="T3" fmla="*/ 126 h 190"/>
                <a:gd name="T4" fmla="*/ 6 w 96"/>
                <a:gd name="T5" fmla="*/ 182 h 190"/>
                <a:gd name="T6" fmla="*/ 6 w 96"/>
                <a:gd name="T7" fmla="*/ 189 h 190"/>
                <a:gd name="T8" fmla="*/ 13 w 96"/>
                <a:gd name="T9" fmla="*/ 170 h 190"/>
                <a:gd name="T10" fmla="*/ 51 w 96"/>
                <a:gd name="T11" fmla="*/ 94 h 190"/>
                <a:gd name="T12" fmla="*/ 95 w 96"/>
                <a:gd name="T13" fmla="*/ 31 h 190"/>
                <a:gd name="T14" fmla="*/ 95 w 96"/>
                <a:gd name="T15" fmla="*/ 25 h 190"/>
                <a:gd name="T16" fmla="*/ 95 w 96"/>
                <a:gd name="T17" fmla="*/ 6 h 190"/>
                <a:gd name="T18" fmla="*/ 95 w 96"/>
                <a:gd name="T19" fmla="*/ 0 h 190"/>
                <a:gd name="T20" fmla="*/ 76 w 96"/>
                <a:gd name="T21" fmla="*/ 19 h 190"/>
                <a:gd name="T22" fmla="*/ 89 w 96"/>
                <a:gd name="T23" fmla="*/ 19 h 190"/>
                <a:gd name="T24" fmla="*/ 83 w 96"/>
                <a:gd name="T25" fmla="*/ 31 h 190"/>
                <a:gd name="T26" fmla="*/ 76 w 96"/>
                <a:gd name="T27" fmla="*/ 50 h 190"/>
                <a:gd name="T28" fmla="*/ 70 w 96"/>
                <a:gd name="T29" fmla="*/ 50 h 190"/>
                <a:gd name="T30" fmla="*/ 51 w 96"/>
                <a:gd name="T31" fmla="*/ 31 h 190"/>
                <a:gd name="T32" fmla="*/ 51 w 96"/>
                <a:gd name="T33" fmla="*/ 31 h 190"/>
                <a:gd name="T34" fmla="*/ 44 w 96"/>
                <a:gd name="T35" fmla="*/ 31 h 190"/>
                <a:gd name="T36" fmla="*/ 38 w 96"/>
                <a:gd name="T37" fmla="*/ 31 h 190"/>
                <a:gd name="T38" fmla="*/ 32 w 96"/>
                <a:gd name="T39" fmla="*/ 38 h 190"/>
                <a:gd name="T40" fmla="*/ 19 w 96"/>
                <a:gd name="T41" fmla="*/ 44 h 190"/>
                <a:gd name="T42" fmla="*/ 19 w 96"/>
                <a:gd name="T43" fmla="*/ 31 h 190"/>
                <a:gd name="T44" fmla="*/ 6 w 96"/>
                <a:gd name="T45" fmla="*/ 75 h 190"/>
                <a:gd name="T46" fmla="*/ 6 w 96"/>
                <a:gd name="T47" fmla="*/ 75 h 19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6"/>
                <a:gd name="T73" fmla="*/ 0 h 190"/>
                <a:gd name="T74" fmla="*/ 96 w 96"/>
                <a:gd name="T75" fmla="*/ 190 h 19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6" h="190">
                  <a:moveTo>
                    <a:pt x="6" y="75"/>
                  </a:moveTo>
                  <a:lnTo>
                    <a:pt x="0" y="126"/>
                  </a:lnTo>
                  <a:lnTo>
                    <a:pt x="6" y="182"/>
                  </a:lnTo>
                  <a:lnTo>
                    <a:pt x="6" y="189"/>
                  </a:lnTo>
                  <a:lnTo>
                    <a:pt x="13" y="170"/>
                  </a:lnTo>
                  <a:lnTo>
                    <a:pt x="51" y="94"/>
                  </a:lnTo>
                  <a:lnTo>
                    <a:pt x="95" y="31"/>
                  </a:lnTo>
                  <a:lnTo>
                    <a:pt x="95" y="25"/>
                  </a:lnTo>
                  <a:lnTo>
                    <a:pt x="95" y="6"/>
                  </a:lnTo>
                  <a:lnTo>
                    <a:pt x="95" y="0"/>
                  </a:lnTo>
                  <a:lnTo>
                    <a:pt x="76" y="19"/>
                  </a:lnTo>
                  <a:lnTo>
                    <a:pt x="89" y="19"/>
                  </a:lnTo>
                  <a:lnTo>
                    <a:pt x="83" y="31"/>
                  </a:lnTo>
                  <a:lnTo>
                    <a:pt x="76" y="50"/>
                  </a:lnTo>
                  <a:lnTo>
                    <a:pt x="70" y="50"/>
                  </a:lnTo>
                  <a:lnTo>
                    <a:pt x="51" y="31"/>
                  </a:lnTo>
                  <a:lnTo>
                    <a:pt x="44" y="31"/>
                  </a:lnTo>
                  <a:lnTo>
                    <a:pt x="38" y="31"/>
                  </a:lnTo>
                  <a:lnTo>
                    <a:pt x="32" y="38"/>
                  </a:lnTo>
                  <a:lnTo>
                    <a:pt x="19" y="44"/>
                  </a:lnTo>
                  <a:lnTo>
                    <a:pt x="19" y="31"/>
                  </a:lnTo>
                  <a:lnTo>
                    <a:pt x="6" y="7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1" name="Freeform 71"/>
            <p:cNvSpPr>
              <a:spLocks/>
            </p:cNvSpPr>
            <p:nvPr/>
          </p:nvSpPr>
          <p:spPr bwMode="auto">
            <a:xfrm>
              <a:off x="3613" y="2790"/>
              <a:ext cx="96" cy="190"/>
            </a:xfrm>
            <a:custGeom>
              <a:avLst/>
              <a:gdLst>
                <a:gd name="T0" fmla="*/ 6 w 96"/>
                <a:gd name="T1" fmla="*/ 75 h 190"/>
                <a:gd name="T2" fmla="*/ 0 w 96"/>
                <a:gd name="T3" fmla="*/ 126 h 190"/>
                <a:gd name="T4" fmla="*/ 6 w 96"/>
                <a:gd name="T5" fmla="*/ 182 h 190"/>
                <a:gd name="T6" fmla="*/ 6 w 96"/>
                <a:gd name="T7" fmla="*/ 189 h 190"/>
                <a:gd name="T8" fmla="*/ 13 w 96"/>
                <a:gd name="T9" fmla="*/ 170 h 190"/>
                <a:gd name="T10" fmla="*/ 51 w 96"/>
                <a:gd name="T11" fmla="*/ 94 h 190"/>
                <a:gd name="T12" fmla="*/ 95 w 96"/>
                <a:gd name="T13" fmla="*/ 31 h 190"/>
                <a:gd name="T14" fmla="*/ 95 w 96"/>
                <a:gd name="T15" fmla="*/ 25 h 190"/>
                <a:gd name="T16" fmla="*/ 95 w 96"/>
                <a:gd name="T17" fmla="*/ 6 h 190"/>
                <a:gd name="T18" fmla="*/ 95 w 96"/>
                <a:gd name="T19" fmla="*/ 0 h 190"/>
                <a:gd name="T20" fmla="*/ 76 w 96"/>
                <a:gd name="T21" fmla="*/ 19 h 190"/>
                <a:gd name="T22" fmla="*/ 89 w 96"/>
                <a:gd name="T23" fmla="*/ 19 h 190"/>
                <a:gd name="T24" fmla="*/ 83 w 96"/>
                <a:gd name="T25" fmla="*/ 31 h 190"/>
                <a:gd name="T26" fmla="*/ 76 w 96"/>
                <a:gd name="T27" fmla="*/ 50 h 190"/>
                <a:gd name="T28" fmla="*/ 70 w 96"/>
                <a:gd name="T29" fmla="*/ 50 h 190"/>
                <a:gd name="T30" fmla="*/ 51 w 96"/>
                <a:gd name="T31" fmla="*/ 31 h 190"/>
                <a:gd name="T32" fmla="*/ 44 w 96"/>
                <a:gd name="T33" fmla="*/ 31 h 190"/>
                <a:gd name="T34" fmla="*/ 38 w 96"/>
                <a:gd name="T35" fmla="*/ 31 h 190"/>
                <a:gd name="T36" fmla="*/ 32 w 96"/>
                <a:gd name="T37" fmla="*/ 38 h 190"/>
                <a:gd name="T38" fmla="*/ 19 w 96"/>
                <a:gd name="T39" fmla="*/ 44 h 190"/>
                <a:gd name="T40" fmla="*/ 19 w 96"/>
                <a:gd name="T41" fmla="*/ 31 h 190"/>
                <a:gd name="T42" fmla="*/ 6 w 96"/>
                <a:gd name="T43" fmla="*/ 75 h 19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190"/>
                <a:gd name="T68" fmla="*/ 96 w 96"/>
                <a:gd name="T69" fmla="*/ 190 h 19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190">
                  <a:moveTo>
                    <a:pt x="6" y="75"/>
                  </a:moveTo>
                  <a:lnTo>
                    <a:pt x="0" y="126"/>
                  </a:lnTo>
                  <a:lnTo>
                    <a:pt x="6" y="182"/>
                  </a:lnTo>
                  <a:lnTo>
                    <a:pt x="6" y="189"/>
                  </a:lnTo>
                  <a:lnTo>
                    <a:pt x="13" y="170"/>
                  </a:lnTo>
                  <a:lnTo>
                    <a:pt x="51" y="94"/>
                  </a:lnTo>
                  <a:lnTo>
                    <a:pt x="95" y="31"/>
                  </a:lnTo>
                  <a:lnTo>
                    <a:pt x="95" y="25"/>
                  </a:lnTo>
                  <a:lnTo>
                    <a:pt x="95" y="6"/>
                  </a:lnTo>
                  <a:lnTo>
                    <a:pt x="95" y="0"/>
                  </a:lnTo>
                  <a:lnTo>
                    <a:pt x="76" y="19"/>
                  </a:lnTo>
                  <a:lnTo>
                    <a:pt x="89" y="19"/>
                  </a:lnTo>
                  <a:lnTo>
                    <a:pt x="83" y="31"/>
                  </a:lnTo>
                  <a:lnTo>
                    <a:pt x="76" y="50"/>
                  </a:lnTo>
                  <a:lnTo>
                    <a:pt x="70" y="50"/>
                  </a:lnTo>
                  <a:lnTo>
                    <a:pt x="51" y="31"/>
                  </a:lnTo>
                  <a:lnTo>
                    <a:pt x="44" y="31"/>
                  </a:lnTo>
                  <a:lnTo>
                    <a:pt x="38" y="31"/>
                  </a:lnTo>
                  <a:lnTo>
                    <a:pt x="32" y="38"/>
                  </a:lnTo>
                  <a:lnTo>
                    <a:pt x="19" y="44"/>
                  </a:lnTo>
                  <a:lnTo>
                    <a:pt x="19" y="31"/>
                  </a:lnTo>
                  <a:lnTo>
                    <a:pt x="6" y="75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2" name="Freeform 72"/>
            <p:cNvSpPr>
              <a:spLocks/>
            </p:cNvSpPr>
            <p:nvPr/>
          </p:nvSpPr>
          <p:spPr bwMode="auto">
            <a:xfrm>
              <a:off x="3416" y="2677"/>
              <a:ext cx="440" cy="692"/>
            </a:xfrm>
            <a:custGeom>
              <a:avLst/>
              <a:gdLst>
                <a:gd name="T0" fmla="*/ 311 w 440"/>
                <a:gd name="T1" fmla="*/ 132 h 692"/>
                <a:gd name="T2" fmla="*/ 311 w 440"/>
                <a:gd name="T3" fmla="*/ 151 h 692"/>
                <a:gd name="T4" fmla="*/ 292 w 440"/>
                <a:gd name="T5" fmla="*/ 176 h 692"/>
                <a:gd name="T6" fmla="*/ 292 w 440"/>
                <a:gd name="T7" fmla="*/ 188 h 692"/>
                <a:gd name="T8" fmla="*/ 286 w 440"/>
                <a:gd name="T9" fmla="*/ 201 h 692"/>
                <a:gd name="T10" fmla="*/ 292 w 440"/>
                <a:gd name="T11" fmla="*/ 214 h 692"/>
                <a:gd name="T12" fmla="*/ 311 w 440"/>
                <a:gd name="T13" fmla="*/ 214 h 692"/>
                <a:gd name="T14" fmla="*/ 330 w 440"/>
                <a:gd name="T15" fmla="*/ 188 h 692"/>
                <a:gd name="T16" fmla="*/ 311 w 440"/>
                <a:gd name="T17" fmla="*/ 170 h 692"/>
                <a:gd name="T18" fmla="*/ 324 w 440"/>
                <a:gd name="T19" fmla="*/ 132 h 692"/>
                <a:gd name="T20" fmla="*/ 369 w 440"/>
                <a:gd name="T21" fmla="*/ 138 h 692"/>
                <a:gd name="T22" fmla="*/ 381 w 440"/>
                <a:gd name="T23" fmla="*/ 138 h 692"/>
                <a:gd name="T24" fmla="*/ 432 w 440"/>
                <a:gd name="T25" fmla="*/ 163 h 692"/>
                <a:gd name="T26" fmla="*/ 439 w 440"/>
                <a:gd name="T27" fmla="*/ 201 h 692"/>
                <a:gd name="T28" fmla="*/ 388 w 440"/>
                <a:gd name="T29" fmla="*/ 214 h 692"/>
                <a:gd name="T30" fmla="*/ 362 w 440"/>
                <a:gd name="T31" fmla="*/ 220 h 692"/>
                <a:gd name="T32" fmla="*/ 311 w 440"/>
                <a:gd name="T33" fmla="*/ 320 h 692"/>
                <a:gd name="T34" fmla="*/ 311 w 440"/>
                <a:gd name="T35" fmla="*/ 358 h 692"/>
                <a:gd name="T36" fmla="*/ 330 w 440"/>
                <a:gd name="T37" fmla="*/ 484 h 692"/>
                <a:gd name="T38" fmla="*/ 343 w 440"/>
                <a:gd name="T39" fmla="*/ 660 h 692"/>
                <a:gd name="T40" fmla="*/ 235 w 440"/>
                <a:gd name="T41" fmla="*/ 578 h 692"/>
                <a:gd name="T42" fmla="*/ 108 w 440"/>
                <a:gd name="T43" fmla="*/ 691 h 692"/>
                <a:gd name="T44" fmla="*/ 114 w 440"/>
                <a:gd name="T45" fmla="*/ 553 h 692"/>
                <a:gd name="T46" fmla="*/ 89 w 440"/>
                <a:gd name="T47" fmla="*/ 496 h 692"/>
                <a:gd name="T48" fmla="*/ 101 w 440"/>
                <a:gd name="T49" fmla="*/ 389 h 692"/>
                <a:gd name="T50" fmla="*/ 114 w 440"/>
                <a:gd name="T51" fmla="*/ 345 h 692"/>
                <a:gd name="T52" fmla="*/ 114 w 440"/>
                <a:gd name="T53" fmla="*/ 289 h 692"/>
                <a:gd name="T54" fmla="*/ 127 w 440"/>
                <a:gd name="T55" fmla="*/ 188 h 692"/>
                <a:gd name="T56" fmla="*/ 101 w 440"/>
                <a:gd name="T57" fmla="*/ 151 h 692"/>
                <a:gd name="T58" fmla="*/ 70 w 440"/>
                <a:gd name="T59" fmla="*/ 119 h 692"/>
                <a:gd name="T60" fmla="*/ 51 w 440"/>
                <a:gd name="T61" fmla="*/ 113 h 692"/>
                <a:gd name="T62" fmla="*/ 6 w 440"/>
                <a:gd name="T63" fmla="*/ 31 h 692"/>
                <a:gd name="T64" fmla="*/ 19 w 440"/>
                <a:gd name="T65" fmla="*/ 13 h 692"/>
                <a:gd name="T66" fmla="*/ 44 w 440"/>
                <a:gd name="T67" fmla="*/ 6 h 692"/>
                <a:gd name="T68" fmla="*/ 101 w 440"/>
                <a:gd name="T69" fmla="*/ 75 h 692"/>
                <a:gd name="T70" fmla="*/ 127 w 440"/>
                <a:gd name="T71" fmla="*/ 94 h 692"/>
                <a:gd name="T72" fmla="*/ 140 w 440"/>
                <a:gd name="T73" fmla="*/ 107 h 692"/>
                <a:gd name="T74" fmla="*/ 184 w 440"/>
                <a:gd name="T75" fmla="*/ 113 h 692"/>
                <a:gd name="T76" fmla="*/ 191 w 440"/>
                <a:gd name="T77" fmla="*/ 138 h 692"/>
                <a:gd name="T78" fmla="*/ 210 w 440"/>
                <a:gd name="T79" fmla="*/ 119 h 692"/>
                <a:gd name="T80" fmla="*/ 210 w 440"/>
                <a:gd name="T81" fmla="*/ 157 h 692"/>
                <a:gd name="T82" fmla="*/ 203 w 440"/>
                <a:gd name="T83" fmla="*/ 295 h 692"/>
                <a:gd name="T84" fmla="*/ 248 w 440"/>
                <a:gd name="T85" fmla="*/ 207 h 692"/>
                <a:gd name="T86" fmla="*/ 292 w 440"/>
                <a:gd name="T87" fmla="*/ 138 h 692"/>
                <a:gd name="T88" fmla="*/ 305 w 440"/>
                <a:gd name="T89" fmla="*/ 119 h 6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0"/>
                <a:gd name="T136" fmla="*/ 0 h 692"/>
                <a:gd name="T137" fmla="*/ 440 w 440"/>
                <a:gd name="T138" fmla="*/ 692 h 69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0" h="692">
                  <a:moveTo>
                    <a:pt x="305" y="119"/>
                  </a:moveTo>
                  <a:lnTo>
                    <a:pt x="311" y="126"/>
                  </a:lnTo>
                  <a:lnTo>
                    <a:pt x="311" y="132"/>
                  </a:lnTo>
                  <a:lnTo>
                    <a:pt x="311" y="138"/>
                  </a:lnTo>
                  <a:lnTo>
                    <a:pt x="311" y="151"/>
                  </a:lnTo>
                  <a:lnTo>
                    <a:pt x="311" y="170"/>
                  </a:lnTo>
                  <a:lnTo>
                    <a:pt x="299" y="170"/>
                  </a:lnTo>
                  <a:lnTo>
                    <a:pt x="292" y="176"/>
                  </a:lnTo>
                  <a:lnTo>
                    <a:pt x="292" y="182"/>
                  </a:lnTo>
                  <a:lnTo>
                    <a:pt x="286" y="182"/>
                  </a:lnTo>
                  <a:lnTo>
                    <a:pt x="292" y="188"/>
                  </a:lnTo>
                  <a:lnTo>
                    <a:pt x="286" y="188"/>
                  </a:lnTo>
                  <a:lnTo>
                    <a:pt x="286" y="195"/>
                  </a:lnTo>
                  <a:lnTo>
                    <a:pt x="286" y="201"/>
                  </a:lnTo>
                  <a:lnTo>
                    <a:pt x="292" y="207"/>
                  </a:lnTo>
                  <a:lnTo>
                    <a:pt x="292" y="214"/>
                  </a:lnTo>
                  <a:lnTo>
                    <a:pt x="299" y="220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18" y="201"/>
                  </a:lnTo>
                  <a:lnTo>
                    <a:pt x="330" y="207"/>
                  </a:lnTo>
                  <a:lnTo>
                    <a:pt x="330" y="188"/>
                  </a:lnTo>
                  <a:lnTo>
                    <a:pt x="318" y="188"/>
                  </a:lnTo>
                  <a:lnTo>
                    <a:pt x="311" y="170"/>
                  </a:lnTo>
                  <a:lnTo>
                    <a:pt x="311" y="157"/>
                  </a:lnTo>
                  <a:lnTo>
                    <a:pt x="311" y="138"/>
                  </a:lnTo>
                  <a:lnTo>
                    <a:pt x="324" y="132"/>
                  </a:lnTo>
                  <a:lnTo>
                    <a:pt x="343" y="132"/>
                  </a:lnTo>
                  <a:lnTo>
                    <a:pt x="362" y="132"/>
                  </a:lnTo>
                  <a:lnTo>
                    <a:pt x="369" y="138"/>
                  </a:lnTo>
                  <a:lnTo>
                    <a:pt x="375" y="144"/>
                  </a:lnTo>
                  <a:lnTo>
                    <a:pt x="381" y="138"/>
                  </a:lnTo>
                  <a:lnTo>
                    <a:pt x="394" y="138"/>
                  </a:lnTo>
                  <a:lnTo>
                    <a:pt x="413" y="138"/>
                  </a:lnTo>
                  <a:lnTo>
                    <a:pt x="432" y="163"/>
                  </a:lnTo>
                  <a:lnTo>
                    <a:pt x="439" y="176"/>
                  </a:lnTo>
                  <a:lnTo>
                    <a:pt x="439" y="188"/>
                  </a:lnTo>
                  <a:lnTo>
                    <a:pt x="439" y="201"/>
                  </a:lnTo>
                  <a:lnTo>
                    <a:pt x="432" y="201"/>
                  </a:lnTo>
                  <a:lnTo>
                    <a:pt x="426" y="201"/>
                  </a:lnTo>
                  <a:lnTo>
                    <a:pt x="388" y="214"/>
                  </a:lnTo>
                  <a:lnTo>
                    <a:pt x="369" y="214"/>
                  </a:lnTo>
                  <a:lnTo>
                    <a:pt x="362" y="220"/>
                  </a:lnTo>
                  <a:lnTo>
                    <a:pt x="337" y="264"/>
                  </a:lnTo>
                  <a:lnTo>
                    <a:pt x="324" y="308"/>
                  </a:lnTo>
                  <a:lnTo>
                    <a:pt x="311" y="320"/>
                  </a:lnTo>
                  <a:lnTo>
                    <a:pt x="305" y="339"/>
                  </a:lnTo>
                  <a:lnTo>
                    <a:pt x="311" y="339"/>
                  </a:lnTo>
                  <a:lnTo>
                    <a:pt x="311" y="358"/>
                  </a:lnTo>
                  <a:lnTo>
                    <a:pt x="305" y="371"/>
                  </a:lnTo>
                  <a:lnTo>
                    <a:pt x="318" y="427"/>
                  </a:lnTo>
                  <a:lnTo>
                    <a:pt x="330" y="484"/>
                  </a:lnTo>
                  <a:lnTo>
                    <a:pt x="337" y="547"/>
                  </a:lnTo>
                  <a:lnTo>
                    <a:pt x="330" y="553"/>
                  </a:lnTo>
                  <a:lnTo>
                    <a:pt x="343" y="660"/>
                  </a:lnTo>
                  <a:lnTo>
                    <a:pt x="362" y="691"/>
                  </a:lnTo>
                  <a:lnTo>
                    <a:pt x="273" y="691"/>
                  </a:lnTo>
                  <a:lnTo>
                    <a:pt x="235" y="578"/>
                  </a:lnTo>
                  <a:lnTo>
                    <a:pt x="216" y="572"/>
                  </a:lnTo>
                  <a:lnTo>
                    <a:pt x="210" y="691"/>
                  </a:lnTo>
                  <a:lnTo>
                    <a:pt x="108" y="691"/>
                  </a:lnTo>
                  <a:lnTo>
                    <a:pt x="114" y="628"/>
                  </a:lnTo>
                  <a:lnTo>
                    <a:pt x="114" y="565"/>
                  </a:lnTo>
                  <a:lnTo>
                    <a:pt x="114" y="553"/>
                  </a:lnTo>
                  <a:lnTo>
                    <a:pt x="114" y="540"/>
                  </a:lnTo>
                  <a:lnTo>
                    <a:pt x="89" y="515"/>
                  </a:lnTo>
                  <a:lnTo>
                    <a:pt x="89" y="496"/>
                  </a:lnTo>
                  <a:lnTo>
                    <a:pt x="95" y="459"/>
                  </a:lnTo>
                  <a:lnTo>
                    <a:pt x="101" y="421"/>
                  </a:lnTo>
                  <a:lnTo>
                    <a:pt x="101" y="389"/>
                  </a:lnTo>
                  <a:lnTo>
                    <a:pt x="108" y="364"/>
                  </a:lnTo>
                  <a:lnTo>
                    <a:pt x="114" y="345"/>
                  </a:lnTo>
                  <a:lnTo>
                    <a:pt x="121" y="333"/>
                  </a:lnTo>
                  <a:lnTo>
                    <a:pt x="121" y="320"/>
                  </a:lnTo>
                  <a:lnTo>
                    <a:pt x="114" y="289"/>
                  </a:lnTo>
                  <a:lnTo>
                    <a:pt x="108" y="264"/>
                  </a:lnTo>
                  <a:lnTo>
                    <a:pt x="114" y="226"/>
                  </a:lnTo>
                  <a:lnTo>
                    <a:pt x="127" y="188"/>
                  </a:lnTo>
                  <a:lnTo>
                    <a:pt x="108" y="176"/>
                  </a:lnTo>
                  <a:lnTo>
                    <a:pt x="95" y="157"/>
                  </a:lnTo>
                  <a:lnTo>
                    <a:pt x="101" y="151"/>
                  </a:lnTo>
                  <a:lnTo>
                    <a:pt x="82" y="144"/>
                  </a:lnTo>
                  <a:lnTo>
                    <a:pt x="63" y="132"/>
                  </a:lnTo>
                  <a:lnTo>
                    <a:pt x="70" y="119"/>
                  </a:lnTo>
                  <a:lnTo>
                    <a:pt x="57" y="113"/>
                  </a:lnTo>
                  <a:lnTo>
                    <a:pt x="51" y="113"/>
                  </a:lnTo>
                  <a:lnTo>
                    <a:pt x="6" y="44"/>
                  </a:lnTo>
                  <a:lnTo>
                    <a:pt x="0" y="38"/>
                  </a:lnTo>
                  <a:lnTo>
                    <a:pt x="6" y="31"/>
                  </a:lnTo>
                  <a:lnTo>
                    <a:pt x="6" y="25"/>
                  </a:lnTo>
                  <a:lnTo>
                    <a:pt x="12" y="19"/>
                  </a:lnTo>
                  <a:lnTo>
                    <a:pt x="19" y="13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51" y="13"/>
                  </a:lnTo>
                  <a:lnTo>
                    <a:pt x="70" y="44"/>
                  </a:lnTo>
                  <a:lnTo>
                    <a:pt x="101" y="75"/>
                  </a:lnTo>
                  <a:lnTo>
                    <a:pt x="108" y="82"/>
                  </a:lnTo>
                  <a:lnTo>
                    <a:pt x="114" y="88"/>
                  </a:lnTo>
                  <a:lnTo>
                    <a:pt x="127" y="94"/>
                  </a:lnTo>
                  <a:lnTo>
                    <a:pt x="133" y="107"/>
                  </a:lnTo>
                  <a:lnTo>
                    <a:pt x="140" y="107"/>
                  </a:lnTo>
                  <a:lnTo>
                    <a:pt x="152" y="113"/>
                  </a:lnTo>
                  <a:lnTo>
                    <a:pt x="165" y="100"/>
                  </a:lnTo>
                  <a:lnTo>
                    <a:pt x="184" y="113"/>
                  </a:lnTo>
                  <a:lnTo>
                    <a:pt x="197" y="119"/>
                  </a:lnTo>
                  <a:lnTo>
                    <a:pt x="191" y="132"/>
                  </a:lnTo>
                  <a:lnTo>
                    <a:pt x="191" y="138"/>
                  </a:lnTo>
                  <a:lnTo>
                    <a:pt x="191" y="132"/>
                  </a:lnTo>
                  <a:lnTo>
                    <a:pt x="210" y="119"/>
                  </a:lnTo>
                  <a:lnTo>
                    <a:pt x="216" y="119"/>
                  </a:lnTo>
                  <a:lnTo>
                    <a:pt x="216" y="126"/>
                  </a:lnTo>
                  <a:lnTo>
                    <a:pt x="210" y="157"/>
                  </a:lnTo>
                  <a:lnTo>
                    <a:pt x="203" y="188"/>
                  </a:lnTo>
                  <a:lnTo>
                    <a:pt x="197" y="239"/>
                  </a:lnTo>
                  <a:lnTo>
                    <a:pt x="203" y="295"/>
                  </a:lnTo>
                  <a:lnTo>
                    <a:pt x="210" y="283"/>
                  </a:lnTo>
                  <a:lnTo>
                    <a:pt x="229" y="245"/>
                  </a:lnTo>
                  <a:lnTo>
                    <a:pt x="248" y="207"/>
                  </a:lnTo>
                  <a:lnTo>
                    <a:pt x="267" y="176"/>
                  </a:lnTo>
                  <a:lnTo>
                    <a:pt x="292" y="144"/>
                  </a:lnTo>
                  <a:lnTo>
                    <a:pt x="292" y="138"/>
                  </a:lnTo>
                  <a:lnTo>
                    <a:pt x="292" y="119"/>
                  </a:lnTo>
                  <a:lnTo>
                    <a:pt x="305" y="1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3" name="Freeform 73"/>
            <p:cNvSpPr>
              <a:spLocks/>
            </p:cNvSpPr>
            <p:nvPr/>
          </p:nvSpPr>
          <p:spPr bwMode="auto">
            <a:xfrm>
              <a:off x="3416" y="2677"/>
              <a:ext cx="440" cy="692"/>
            </a:xfrm>
            <a:custGeom>
              <a:avLst/>
              <a:gdLst>
                <a:gd name="T0" fmla="*/ 311 w 440"/>
                <a:gd name="T1" fmla="*/ 126 h 692"/>
                <a:gd name="T2" fmla="*/ 311 w 440"/>
                <a:gd name="T3" fmla="*/ 138 h 692"/>
                <a:gd name="T4" fmla="*/ 311 w 440"/>
                <a:gd name="T5" fmla="*/ 170 h 692"/>
                <a:gd name="T6" fmla="*/ 292 w 440"/>
                <a:gd name="T7" fmla="*/ 176 h 692"/>
                <a:gd name="T8" fmla="*/ 286 w 440"/>
                <a:gd name="T9" fmla="*/ 182 h 692"/>
                <a:gd name="T10" fmla="*/ 286 w 440"/>
                <a:gd name="T11" fmla="*/ 188 h 692"/>
                <a:gd name="T12" fmla="*/ 286 w 440"/>
                <a:gd name="T13" fmla="*/ 201 h 692"/>
                <a:gd name="T14" fmla="*/ 292 w 440"/>
                <a:gd name="T15" fmla="*/ 214 h 692"/>
                <a:gd name="T16" fmla="*/ 305 w 440"/>
                <a:gd name="T17" fmla="*/ 220 h 692"/>
                <a:gd name="T18" fmla="*/ 318 w 440"/>
                <a:gd name="T19" fmla="*/ 201 h 692"/>
                <a:gd name="T20" fmla="*/ 330 w 440"/>
                <a:gd name="T21" fmla="*/ 188 h 692"/>
                <a:gd name="T22" fmla="*/ 311 w 440"/>
                <a:gd name="T23" fmla="*/ 170 h 692"/>
                <a:gd name="T24" fmla="*/ 311 w 440"/>
                <a:gd name="T25" fmla="*/ 138 h 692"/>
                <a:gd name="T26" fmla="*/ 343 w 440"/>
                <a:gd name="T27" fmla="*/ 132 h 692"/>
                <a:gd name="T28" fmla="*/ 369 w 440"/>
                <a:gd name="T29" fmla="*/ 138 h 692"/>
                <a:gd name="T30" fmla="*/ 381 w 440"/>
                <a:gd name="T31" fmla="*/ 138 h 692"/>
                <a:gd name="T32" fmla="*/ 413 w 440"/>
                <a:gd name="T33" fmla="*/ 138 h 692"/>
                <a:gd name="T34" fmla="*/ 439 w 440"/>
                <a:gd name="T35" fmla="*/ 176 h 692"/>
                <a:gd name="T36" fmla="*/ 439 w 440"/>
                <a:gd name="T37" fmla="*/ 201 h 692"/>
                <a:gd name="T38" fmla="*/ 426 w 440"/>
                <a:gd name="T39" fmla="*/ 201 h 692"/>
                <a:gd name="T40" fmla="*/ 369 w 440"/>
                <a:gd name="T41" fmla="*/ 214 h 692"/>
                <a:gd name="T42" fmla="*/ 337 w 440"/>
                <a:gd name="T43" fmla="*/ 264 h 692"/>
                <a:gd name="T44" fmla="*/ 311 w 440"/>
                <a:gd name="T45" fmla="*/ 320 h 692"/>
                <a:gd name="T46" fmla="*/ 311 w 440"/>
                <a:gd name="T47" fmla="*/ 339 h 692"/>
                <a:gd name="T48" fmla="*/ 305 w 440"/>
                <a:gd name="T49" fmla="*/ 371 h 692"/>
                <a:gd name="T50" fmla="*/ 330 w 440"/>
                <a:gd name="T51" fmla="*/ 484 h 692"/>
                <a:gd name="T52" fmla="*/ 330 w 440"/>
                <a:gd name="T53" fmla="*/ 553 h 692"/>
                <a:gd name="T54" fmla="*/ 362 w 440"/>
                <a:gd name="T55" fmla="*/ 691 h 692"/>
                <a:gd name="T56" fmla="*/ 235 w 440"/>
                <a:gd name="T57" fmla="*/ 578 h 692"/>
                <a:gd name="T58" fmla="*/ 210 w 440"/>
                <a:gd name="T59" fmla="*/ 691 h 692"/>
                <a:gd name="T60" fmla="*/ 114 w 440"/>
                <a:gd name="T61" fmla="*/ 628 h 692"/>
                <a:gd name="T62" fmla="*/ 114 w 440"/>
                <a:gd name="T63" fmla="*/ 553 h 692"/>
                <a:gd name="T64" fmla="*/ 89 w 440"/>
                <a:gd name="T65" fmla="*/ 515 h 692"/>
                <a:gd name="T66" fmla="*/ 95 w 440"/>
                <a:gd name="T67" fmla="*/ 459 h 692"/>
                <a:gd name="T68" fmla="*/ 101 w 440"/>
                <a:gd name="T69" fmla="*/ 389 h 692"/>
                <a:gd name="T70" fmla="*/ 114 w 440"/>
                <a:gd name="T71" fmla="*/ 345 h 692"/>
                <a:gd name="T72" fmla="*/ 121 w 440"/>
                <a:gd name="T73" fmla="*/ 320 h 692"/>
                <a:gd name="T74" fmla="*/ 108 w 440"/>
                <a:gd name="T75" fmla="*/ 264 h 692"/>
                <a:gd name="T76" fmla="*/ 127 w 440"/>
                <a:gd name="T77" fmla="*/ 188 h 692"/>
                <a:gd name="T78" fmla="*/ 95 w 440"/>
                <a:gd name="T79" fmla="*/ 157 h 692"/>
                <a:gd name="T80" fmla="*/ 82 w 440"/>
                <a:gd name="T81" fmla="*/ 144 h 692"/>
                <a:gd name="T82" fmla="*/ 70 w 440"/>
                <a:gd name="T83" fmla="*/ 119 h 692"/>
                <a:gd name="T84" fmla="*/ 51 w 440"/>
                <a:gd name="T85" fmla="*/ 113 h 692"/>
                <a:gd name="T86" fmla="*/ 0 w 440"/>
                <a:gd name="T87" fmla="*/ 38 h 692"/>
                <a:gd name="T88" fmla="*/ 6 w 440"/>
                <a:gd name="T89" fmla="*/ 25 h 692"/>
                <a:gd name="T90" fmla="*/ 19 w 440"/>
                <a:gd name="T91" fmla="*/ 13 h 692"/>
                <a:gd name="T92" fmla="*/ 38 w 440"/>
                <a:gd name="T93" fmla="*/ 0 h 692"/>
                <a:gd name="T94" fmla="*/ 51 w 440"/>
                <a:gd name="T95" fmla="*/ 13 h 692"/>
                <a:gd name="T96" fmla="*/ 101 w 440"/>
                <a:gd name="T97" fmla="*/ 75 h 692"/>
                <a:gd name="T98" fmla="*/ 114 w 440"/>
                <a:gd name="T99" fmla="*/ 88 h 692"/>
                <a:gd name="T100" fmla="*/ 133 w 440"/>
                <a:gd name="T101" fmla="*/ 107 h 692"/>
                <a:gd name="T102" fmla="*/ 152 w 440"/>
                <a:gd name="T103" fmla="*/ 113 h 692"/>
                <a:gd name="T104" fmla="*/ 184 w 440"/>
                <a:gd name="T105" fmla="*/ 113 h 692"/>
                <a:gd name="T106" fmla="*/ 191 w 440"/>
                <a:gd name="T107" fmla="*/ 132 h 692"/>
                <a:gd name="T108" fmla="*/ 191 w 440"/>
                <a:gd name="T109" fmla="*/ 132 h 692"/>
                <a:gd name="T110" fmla="*/ 216 w 440"/>
                <a:gd name="T111" fmla="*/ 119 h 692"/>
                <a:gd name="T112" fmla="*/ 210 w 440"/>
                <a:gd name="T113" fmla="*/ 157 h 692"/>
                <a:gd name="T114" fmla="*/ 197 w 440"/>
                <a:gd name="T115" fmla="*/ 239 h 692"/>
                <a:gd name="T116" fmla="*/ 210 w 440"/>
                <a:gd name="T117" fmla="*/ 283 h 692"/>
                <a:gd name="T118" fmla="*/ 248 w 440"/>
                <a:gd name="T119" fmla="*/ 207 h 692"/>
                <a:gd name="T120" fmla="*/ 292 w 440"/>
                <a:gd name="T121" fmla="*/ 144 h 692"/>
                <a:gd name="T122" fmla="*/ 292 w 440"/>
                <a:gd name="T123" fmla="*/ 119 h 69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0"/>
                <a:gd name="T187" fmla="*/ 0 h 692"/>
                <a:gd name="T188" fmla="*/ 440 w 440"/>
                <a:gd name="T189" fmla="*/ 692 h 69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0" h="692">
                  <a:moveTo>
                    <a:pt x="305" y="119"/>
                  </a:moveTo>
                  <a:lnTo>
                    <a:pt x="311" y="126"/>
                  </a:lnTo>
                  <a:lnTo>
                    <a:pt x="311" y="132"/>
                  </a:lnTo>
                  <a:lnTo>
                    <a:pt x="311" y="138"/>
                  </a:lnTo>
                  <a:lnTo>
                    <a:pt x="311" y="151"/>
                  </a:lnTo>
                  <a:lnTo>
                    <a:pt x="311" y="170"/>
                  </a:lnTo>
                  <a:lnTo>
                    <a:pt x="299" y="170"/>
                  </a:lnTo>
                  <a:lnTo>
                    <a:pt x="292" y="176"/>
                  </a:lnTo>
                  <a:lnTo>
                    <a:pt x="292" y="182"/>
                  </a:lnTo>
                  <a:lnTo>
                    <a:pt x="286" y="182"/>
                  </a:lnTo>
                  <a:lnTo>
                    <a:pt x="292" y="188"/>
                  </a:lnTo>
                  <a:lnTo>
                    <a:pt x="286" y="188"/>
                  </a:lnTo>
                  <a:lnTo>
                    <a:pt x="286" y="195"/>
                  </a:lnTo>
                  <a:lnTo>
                    <a:pt x="286" y="201"/>
                  </a:lnTo>
                  <a:lnTo>
                    <a:pt x="292" y="207"/>
                  </a:lnTo>
                  <a:lnTo>
                    <a:pt x="292" y="214"/>
                  </a:lnTo>
                  <a:lnTo>
                    <a:pt x="299" y="220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18" y="201"/>
                  </a:lnTo>
                  <a:lnTo>
                    <a:pt x="330" y="207"/>
                  </a:lnTo>
                  <a:lnTo>
                    <a:pt x="330" y="188"/>
                  </a:lnTo>
                  <a:lnTo>
                    <a:pt x="318" y="188"/>
                  </a:lnTo>
                  <a:lnTo>
                    <a:pt x="311" y="170"/>
                  </a:lnTo>
                  <a:lnTo>
                    <a:pt x="311" y="157"/>
                  </a:lnTo>
                  <a:lnTo>
                    <a:pt x="311" y="138"/>
                  </a:lnTo>
                  <a:lnTo>
                    <a:pt x="324" y="132"/>
                  </a:lnTo>
                  <a:lnTo>
                    <a:pt x="343" y="132"/>
                  </a:lnTo>
                  <a:lnTo>
                    <a:pt x="362" y="132"/>
                  </a:lnTo>
                  <a:lnTo>
                    <a:pt x="369" y="138"/>
                  </a:lnTo>
                  <a:lnTo>
                    <a:pt x="375" y="144"/>
                  </a:lnTo>
                  <a:lnTo>
                    <a:pt x="381" y="138"/>
                  </a:lnTo>
                  <a:lnTo>
                    <a:pt x="394" y="138"/>
                  </a:lnTo>
                  <a:lnTo>
                    <a:pt x="413" y="138"/>
                  </a:lnTo>
                  <a:lnTo>
                    <a:pt x="432" y="163"/>
                  </a:lnTo>
                  <a:lnTo>
                    <a:pt x="439" y="176"/>
                  </a:lnTo>
                  <a:lnTo>
                    <a:pt x="439" y="188"/>
                  </a:lnTo>
                  <a:lnTo>
                    <a:pt x="439" y="201"/>
                  </a:lnTo>
                  <a:lnTo>
                    <a:pt x="432" y="201"/>
                  </a:lnTo>
                  <a:lnTo>
                    <a:pt x="426" y="201"/>
                  </a:lnTo>
                  <a:lnTo>
                    <a:pt x="388" y="214"/>
                  </a:lnTo>
                  <a:lnTo>
                    <a:pt x="369" y="214"/>
                  </a:lnTo>
                  <a:lnTo>
                    <a:pt x="362" y="220"/>
                  </a:lnTo>
                  <a:lnTo>
                    <a:pt x="337" y="264"/>
                  </a:lnTo>
                  <a:lnTo>
                    <a:pt x="324" y="308"/>
                  </a:lnTo>
                  <a:lnTo>
                    <a:pt x="311" y="320"/>
                  </a:lnTo>
                  <a:lnTo>
                    <a:pt x="305" y="339"/>
                  </a:lnTo>
                  <a:lnTo>
                    <a:pt x="311" y="339"/>
                  </a:lnTo>
                  <a:lnTo>
                    <a:pt x="311" y="358"/>
                  </a:lnTo>
                  <a:lnTo>
                    <a:pt x="305" y="371"/>
                  </a:lnTo>
                  <a:lnTo>
                    <a:pt x="318" y="427"/>
                  </a:lnTo>
                  <a:lnTo>
                    <a:pt x="330" y="484"/>
                  </a:lnTo>
                  <a:lnTo>
                    <a:pt x="337" y="547"/>
                  </a:lnTo>
                  <a:lnTo>
                    <a:pt x="330" y="553"/>
                  </a:lnTo>
                  <a:lnTo>
                    <a:pt x="343" y="660"/>
                  </a:lnTo>
                  <a:lnTo>
                    <a:pt x="362" y="691"/>
                  </a:lnTo>
                  <a:lnTo>
                    <a:pt x="273" y="691"/>
                  </a:lnTo>
                  <a:lnTo>
                    <a:pt x="235" y="578"/>
                  </a:lnTo>
                  <a:lnTo>
                    <a:pt x="216" y="572"/>
                  </a:lnTo>
                  <a:lnTo>
                    <a:pt x="210" y="691"/>
                  </a:lnTo>
                  <a:lnTo>
                    <a:pt x="108" y="691"/>
                  </a:lnTo>
                  <a:lnTo>
                    <a:pt x="114" y="628"/>
                  </a:lnTo>
                  <a:lnTo>
                    <a:pt x="114" y="565"/>
                  </a:lnTo>
                  <a:lnTo>
                    <a:pt x="114" y="553"/>
                  </a:lnTo>
                  <a:lnTo>
                    <a:pt x="114" y="540"/>
                  </a:lnTo>
                  <a:lnTo>
                    <a:pt x="89" y="515"/>
                  </a:lnTo>
                  <a:lnTo>
                    <a:pt x="89" y="496"/>
                  </a:lnTo>
                  <a:lnTo>
                    <a:pt x="95" y="459"/>
                  </a:lnTo>
                  <a:lnTo>
                    <a:pt x="101" y="421"/>
                  </a:lnTo>
                  <a:lnTo>
                    <a:pt x="101" y="389"/>
                  </a:lnTo>
                  <a:lnTo>
                    <a:pt x="108" y="364"/>
                  </a:lnTo>
                  <a:lnTo>
                    <a:pt x="114" y="345"/>
                  </a:lnTo>
                  <a:lnTo>
                    <a:pt x="121" y="333"/>
                  </a:lnTo>
                  <a:lnTo>
                    <a:pt x="121" y="320"/>
                  </a:lnTo>
                  <a:lnTo>
                    <a:pt x="114" y="289"/>
                  </a:lnTo>
                  <a:lnTo>
                    <a:pt x="108" y="264"/>
                  </a:lnTo>
                  <a:lnTo>
                    <a:pt x="114" y="226"/>
                  </a:lnTo>
                  <a:lnTo>
                    <a:pt x="127" y="188"/>
                  </a:lnTo>
                  <a:lnTo>
                    <a:pt x="108" y="176"/>
                  </a:lnTo>
                  <a:lnTo>
                    <a:pt x="95" y="157"/>
                  </a:lnTo>
                  <a:lnTo>
                    <a:pt x="101" y="151"/>
                  </a:lnTo>
                  <a:lnTo>
                    <a:pt x="82" y="144"/>
                  </a:lnTo>
                  <a:lnTo>
                    <a:pt x="63" y="132"/>
                  </a:lnTo>
                  <a:lnTo>
                    <a:pt x="70" y="119"/>
                  </a:lnTo>
                  <a:lnTo>
                    <a:pt x="57" y="113"/>
                  </a:lnTo>
                  <a:lnTo>
                    <a:pt x="51" y="113"/>
                  </a:lnTo>
                  <a:lnTo>
                    <a:pt x="6" y="44"/>
                  </a:lnTo>
                  <a:lnTo>
                    <a:pt x="0" y="38"/>
                  </a:lnTo>
                  <a:lnTo>
                    <a:pt x="6" y="31"/>
                  </a:lnTo>
                  <a:lnTo>
                    <a:pt x="6" y="25"/>
                  </a:lnTo>
                  <a:lnTo>
                    <a:pt x="12" y="19"/>
                  </a:lnTo>
                  <a:lnTo>
                    <a:pt x="19" y="13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6"/>
                  </a:lnTo>
                  <a:lnTo>
                    <a:pt x="51" y="13"/>
                  </a:lnTo>
                  <a:lnTo>
                    <a:pt x="70" y="44"/>
                  </a:lnTo>
                  <a:lnTo>
                    <a:pt x="101" y="75"/>
                  </a:lnTo>
                  <a:lnTo>
                    <a:pt x="108" y="82"/>
                  </a:lnTo>
                  <a:lnTo>
                    <a:pt x="114" y="88"/>
                  </a:lnTo>
                  <a:lnTo>
                    <a:pt x="127" y="94"/>
                  </a:lnTo>
                  <a:lnTo>
                    <a:pt x="133" y="107"/>
                  </a:lnTo>
                  <a:lnTo>
                    <a:pt x="140" y="107"/>
                  </a:lnTo>
                  <a:lnTo>
                    <a:pt x="152" y="113"/>
                  </a:lnTo>
                  <a:lnTo>
                    <a:pt x="165" y="100"/>
                  </a:lnTo>
                  <a:lnTo>
                    <a:pt x="184" y="113"/>
                  </a:lnTo>
                  <a:lnTo>
                    <a:pt x="197" y="119"/>
                  </a:lnTo>
                  <a:lnTo>
                    <a:pt x="191" y="132"/>
                  </a:lnTo>
                  <a:lnTo>
                    <a:pt x="191" y="138"/>
                  </a:lnTo>
                  <a:lnTo>
                    <a:pt x="191" y="132"/>
                  </a:lnTo>
                  <a:lnTo>
                    <a:pt x="210" y="119"/>
                  </a:lnTo>
                  <a:lnTo>
                    <a:pt x="216" y="119"/>
                  </a:lnTo>
                  <a:lnTo>
                    <a:pt x="216" y="126"/>
                  </a:lnTo>
                  <a:lnTo>
                    <a:pt x="210" y="157"/>
                  </a:lnTo>
                  <a:lnTo>
                    <a:pt x="203" y="188"/>
                  </a:lnTo>
                  <a:lnTo>
                    <a:pt x="197" y="239"/>
                  </a:lnTo>
                  <a:lnTo>
                    <a:pt x="203" y="295"/>
                  </a:lnTo>
                  <a:lnTo>
                    <a:pt x="210" y="283"/>
                  </a:lnTo>
                  <a:lnTo>
                    <a:pt x="229" y="245"/>
                  </a:lnTo>
                  <a:lnTo>
                    <a:pt x="248" y="207"/>
                  </a:lnTo>
                  <a:lnTo>
                    <a:pt x="267" y="176"/>
                  </a:lnTo>
                  <a:lnTo>
                    <a:pt x="292" y="144"/>
                  </a:lnTo>
                  <a:lnTo>
                    <a:pt x="292" y="138"/>
                  </a:lnTo>
                  <a:lnTo>
                    <a:pt x="292" y="119"/>
                  </a:lnTo>
                  <a:lnTo>
                    <a:pt x="305" y="1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4" name="Freeform 74"/>
            <p:cNvSpPr>
              <a:spLocks/>
            </p:cNvSpPr>
            <p:nvPr/>
          </p:nvSpPr>
          <p:spPr bwMode="auto">
            <a:xfrm>
              <a:off x="3785" y="2539"/>
              <a:ext cx="109" cy="327"/>
            </a:xfrm>
            <a:custGeom>
              <a:avLst/>
              <a:gdLst>
                <a:gd name="T0" fmla="*/ 82 w 109"/>
                <a:gd name="T1" fmla="*/ 63 h 327"/>
                <a:gd name="T2" fmla="*/ 76 w 109"/>
                <a:gd name="T3" fmla="*/ 75 h 327"/>
                <a:gd name="T4" fmla="*/ 57 w 109"/>
                <a:gd name="T5" fmla="*/ 132 h 327"/>
                <a:gd name="T6" fmla="*/ 44 w 109"/>
                <a:gd name="T7" fmla="*/ 201 h 327"/>
                <a:gd name="T8" fmla="*/ 50 w 109"/>
                <a:gd name="T9" fmla="*/ 220 h 327"/>
                <a:gd name="T10" fmla="*/ 63 w 109"/>
                <a:gd name="T11" fmla="*/ 245 h 327"/>
                <a:gd name="T12" fmla="*/ 76 w 109"/>
                <a:gd name="T13" fmla="*/ 270 h 327"/>
                <a:gd name="T14" fmla="*/ 89 w 109"/>
                <a:gd name="T15" fmla="*/ 276 h 327"/>
                <a:gd name="T16" fmla="*/ 101 w 109"/>
                <a:gd name="T17" fmla="*/ 282 h 327"/>
                <a:gd name="T18" fmla="*/ 108 w 109"/>
                <a:gd name="T19" fmla="*/ 282 h 327"/>
                <a:gd name="T20" fmla="*/ 101 w 109"/>
                <a:gd name="T21" fmla="*/ 289 h 327"/>
                <a:gd name="T22" fmla="*/ 89 w 109"/>
                <a:gd name="T23" fmla="*/ 301 h 327"/>
                <a:gd name="T24" fmla="*/ 70 w 109"/>
                <a:gd name="T25" fmla="*/ 320 h 327"/>
                <a:gd name="T26" fmla="*/ 70 w 109"/>
                <a:gd name="T27" fmla="*/ 326 h 327"/>
                <a:gd name="T28" fmla="*/ 70 w 109"/>
                <a:gd name="T29" fmla="*/ 314 h 327"/>
                <a:gd name="T30" fmla="*/ 63 w 109"/>
                <a:gd name="T31" fmla="*/ 301 h 327"/>
                <a:gd name="T32" fmla="*/ 44 w 109"/>
                <a:gd name="T33" fmla="*/ 276 h 327"/>
                <a:gd name="T34" fmla="*/ 19 w 109"/>
                <a:gd name="T35" fmla="*/ 245 h 327"/>
                <a:gd name="T36" fmla="*/ 12 w 109"/>
                <a:gd name="T37" fmla="*/ 226 h 327"/>
                <a:gd name="T38" fmla="*/ 0 w 109"/>
                <a:gd name="T39" fmla="*/ 207 h 327"/>
                <a:gd name="T40" fmla="*/ 0 w 109"/>
                <a:gd name="T41" fmla="*/ 201 h 327"/>
                <a:gd name="T42" fmla="*/ 6 w 109"/>
                <a:gd name="T43" fmla="*/ 176 h 327"/>
                <a:gd name="T44" fmla="*/ 25 w 109"/>
                <a:gd name="T45" fmla="*/ 119 h 327"/>
                <a:gd name="T46" fmla="*/ 57 w 109"/>
                <a:gd name="T47" fmla="*/ 63 h 327"/>
                <a:gd name="T48" fmla="*/ 63 w 109"/>
                <a:gd name="T49" fmla="*/ 50 h 327"/>
                <a:gd name="T50" fmla="*/ 57 w 109"/>
                <a:gd name="T51" fmla="*/ 31 h 327"/>
                <a:gd name="T52" fmla="*/ 50 w 109"/>
                <a:gd name="T53" fmla="*/ 31 h 327"/>
                <a:gd name="T54" fmla="*/ 44 w 109"/>
                <a:gd name="T55" fmla="*/ 25 h 327"/>
                <a:gd name="T56" fmla="*/ 44 w 109"/>
                <a:gd name="T57" fmla="*/ 25 h 327"/>
                <a:gd name="T58" fmla="*/ 38 w 109"/>
                <a:gd name="T59" fmla="*/ 25 h 327"/>
                <a:gd name="T60" fmla="*/ 44 w 109"/>
                <a:gd name="T61" fmla="*/ 12 h 327"/>
                <a:gd name="T62" fmla="*/ 57 w 109"/>
                <a:gd name="T63" fmla="*/ 6 h 327"/>
                <a:gd name="T64" fmla="*/ 44 w 109"/>
                <a:gd name="T65" fmla="*/ 6 h 327"/>
                <a:gd name="T66" fmla="*/ 44 w 109"/>
                <a:gd name="T67" fmla="*/ 0 h 327"/>
                <a:gd name="T68" fmla="*/ 57 w 109"/>
                <a:gd name="T69" fmla="*/ 0 h 327"/>
                <a:gd name="T70" fmla="*/ 63 w 109"/>
                <a:gd name="T71" fmla="*/ 0 h 327"/>
                <a:gd name="T72" fmla="*/ 70 w 109"/>
                <a:gd name="T73" fmla="*/ 6 h 327"/>
                <a:gd name="T74" fmla="*/ 70 w 109"/>
                <a:gd name="T75" fmla="*/ 6 h 327"/>
                <a:gd name="T76" fmla="*/ 82 w 109"/>
                <a:gd name="T77" fmla="*/ 25 h 327"/>
                <a:gd name="T78" fmla="*/ 82 w 109"/>
                <a:gd name="T79" fmla="*/ 31 h 327"/>
                <a:gd name="T80" fmla="*/ 82 w 109"/>
                <a:gd name="T81" fmla="*/ 50 h 327"/>
                <a:gd name="T82" fmla="*/ 63 w 109"/>
                <a:gd name="T83" fmla="*/ 63 h 327"/>
                <a:gd name="T84" fmla="*/ 82 w 109"/>
                <a:gd name="T85" fmla="*/ 63 h 327"/>
                <a:gd name="T86" fmla="*/ 82 w 109"/>
                <a:gd name="T87" fmla="*/ 63 h 3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09"/>
                <a:gd name="T133" fmla="*/ 0 h 327"/>
                <a:gd name="T134" fmla="*/ 109 w 109"/>
                <a:gd name="T135" fmla="*/ 327 h 3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09" h="327">
                  <a:moveTo>
                    <a:pt x="82" y="63"/>
                  </a:moveTo>
                  <a:lnTo>
                    <a:pt x="76" y="75"/>
                  </a:lnTo>
                  <a:lnTo>
                    <a:pt x="57" y="132"/>
                  </a:lnTo>
                  <a:lnTo>
                    <a:pt x="44" y="201"/>
                  </a:lnTo>
                  <a:lnTo>
                    <a:pt x="50" y="220"/>
                  </a:lnTo>
                  <a:lnTo>
                    <a:pt x="63" y="245"/>
                  </a:lnTo>
                  <a:lnTo>
                    <a:pt x="76" y="270"/>
                  </a:lnTo>
                  <a:lnTo>
                    <a:pt x="89" y="276"/>
                  </a:lnTo>
                  <a:lnTo>
                    <a:pt x="101" y="282"/>
                  </a:lnTo>
                  <a:lnTo>
                    <a:pt x="108" y="282"/>
                  </a:lnTo>
                  <a:lnTo>
                    <a:pt x="101" y="289"/>
                  </a:lnTo>
                  <a:lnTo>
                    <a:pt x="89" y="301"/>
                  </a:lnTo>
                  <a:lnTo>
                    <a:pt x="70" y="320"/>
                  </a:lnTo>
                  <a:lnTo>
                    <a:pt x="70" y="326"/>
                  </a:lnTo>
                  <a:lnTo>
                    <a:pt x="70" y="314"/>
                  </a:lnTo>
                  <a:lnTo>
                    <a:pt x="63" y="301"/>
                  </a:lnTo>
                  <a:lnTo>
                    <a:pt x="44" y="276"/>
                  </a:lnTo>
                  <a:lnTo>
                    <a:pt x="19" y="245"/>
                  </a:lnTo>
                  <a:lnTo>
                    <a:pt x="12" y="226"/>
                  </a:lnTo>
                  <a:lnTo>
                    <a:pt x="0" y="207"/>
                  </a:lnTo>
                  <a:lnTo>
                    <a:pt x="0" y="201"/>
                  </a:lnTo>
                  <a:lnTo>
                    <a:pt x="6" y="176"/>
                  </a:lnTo>
                  <a:lnTo>
                    <a:pt x="25" y="119"/>
                  </a:lnTo>
                  <a:lnTo>
                    <a:pt x="57" y="63"/>
                  </a:lnTo>
                  <a:lnTo>
                    <a:pt x="63" y="50"/>
                  </a:lnTo>
                  <a:lnTo>
                    <a:pt x="57" y="31"/>
                  </a:lnTo>
                  <a:lnTo>
                    <a:pt x="50" y="31"/>
                  </a:lnTo>
                  <a:lnTo>
                    <a:pt x="44" y="25"/>
                  </a:lnTo>
                  <a:lnTo>
                    <a:pt x="38" y="25"/>
                  </a:lnTo>
                  <a:lnTo>
                    <a:pt x="44" y="12"/>
                  </a:lnTo>
                  <a:lnTo>
                    <a:pt x="57" y="6"/>
                  </a:lnTo>
                  <a:lnTo>
                    <a:pt x="44" y="6"/>
                  </a:lnTo>
                  <a:lnTo>
                    <a:pt x="44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6"/>
                  </a:lnTo>
                  <a:lnTo>
                    <a:pt x="82" y="25"/>
                  </a:lnTo>
                  <a:lnTo>
                    <a:pt x="82" y="31"/>
                  </a:lnTo>
                  <a:lnTo>
                    <a:pt x="82" y="50"/>
                  </a:lnTo>
                  <a:lnTo>
                    <a:pt x="63" y="63"/>
                  </a:lnTo>
                  <a:lnTo>
                    <a:pt x="82" y="6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5" name="Freeform 75"/>
            <p:cNvSpPr>
              <a:spLocks/>
            </p:cNvSpPr>
            <p:nvPr/>
          </p:nvSpPr>
          <p:spPr bwMode="auto">
            <a:xfrm>
              <a:off x="3785" y="2539"/>
              <a:ext cx="109" cy="327"/>
            </a:xfrm>
            <a:custGeom>
              <a:avLst/>
              <a:gdLst>
                <a:gd name="T0" fmla="*/ 82 w 109"/>
                <a:gd name="T1" fmla="*/ 63 h 327"/>
                <a:gd name="T2" fmla="*/ 76 w 109"/>
                <a:gd name="T3" fmla="*/ 75 h 327"/>
                <a:gd name="T4" fmla="*/ 57 w 109"/>
                <a:gd name="T5" fmla="*/ 132 h 327"/>
                <a:gd name="T6" fmla="*/ 44 w 109"/>
                <a:gd name="T7" fmla="*/ 201 h 327"/>
                <a:gd name="T8" fmla="*/ 50 w 109"/>
                <a:gd name="T9" fmla="*/ 220 h 327"/>
                <a:gd name="T10" fmla="*/ 63 w 109"/>
                <a:gd name="T11" fmla="*/ 245 h 327"/>
                <a:gd name="T12" fmla="*/ 76 w 109"/>
                <a:gd name="T13" fmla="*/ 270 h 327"/>
                <a:gd name="T14" fmla="*/ 89 w 109"/>
                <a:gd name="T15" fmla="*/ 276 h 327"/>
                <a:gd name="T16" fmla="*/ 101 w 109"/>
                <a:gd name="T17" fmla="*/ 282 h 327"/>
                <a:gd name="T18" fmla="*/ 108 w 109"/>
                <a:gd name="T19" fmla="*/ 282 h 327"/>
                <a:gd name="T20" fmla="*/ 101 w 109"/>
                <a:gd name="T21" fmla="*/ 289 h 327"/>
                <a:gd name="T22" fmla="*/ 89 w 109"/>
                <a:gd name="T23" fmla="*/ 301 h 327"/>
                <a:gd name="T24" fmla="*/ 70 w 109"/>
                <a:gd name="T25" fmla="*/ 320 h 327"/>
                <a:gd name="T26" fmla="*/ 70 w 109"/>
                <a:gd name="T27" fmla="*/ 326 h 327"/>
                <a:gd name="T28" fmla="*/ 70 w 109"/>
                <a:gd name="T29" fmla="*/ 314 h 327"/>
                <a:gd name="T30" fmla="*/ 63 w 109"/>
                <a:gd name="T31" fmla="*/ 301 h 327"/>
                <a:gd name="T32" fmla="*/ 44 w 109"/>
                <a:gd name="T33" fmla="*/ 276 h 327"/>
                <a:gd name="T34" fmla="*/ 19 w 109"/>
                <a:gd name="T35" fmla="*/ 245 h 327"/>
                <a:gd name="T36" fmla="*/ 12 w 109"/>
                <a:gd name="T37" fmla="*/ 226 h 327"/>
                <a:gd name="T38" fmla="*/ 0 w 109"/>
                <a:gd name="T39" fmla="*/ 207 h 327"/>
                <a:gd name="T40" fmla="*/ 0 w 109"/>
                <a:gd name="T41" fmla="*/ 201 h 327"/>
                <a:gd name="T42" fmla="*/ 6 w 109"/>
                <a:gd name="T43" fmla="*/ 176 h 327"/>
                <a:gd name="T44" fmla="*/ 25 w 109"/>
                <a:gd name="T45" fmla="*/ 119 h 327"/>
                <a:gd name="T46" fmla="*/ 57 w 109"/>
                <a:gd name="T47" fmla="*/ 63 h 327"/>
                <a:gd name="T48" fmla="*/ 63 w 109"/>
                <a:gd name="T49" fmla="*/ 50 h 327"/>
                <a:gd name="T50" fmla="*/ 57 w 109"/>
                <a:gd name="T51" fmla="*/ 31 h 327"/>
                <a:gd name="T52" fmla="*/ 50 w 109"/>
                <a:gd name="T53" fmla="*/ 31 h 327"/>
                <a:gd name="T54" fmla="*/ 44 w 109"/>
                <a:gd name="T55" fmla="*/ 25 h 327"/>
                <a:gd name="T56" fmla="*/ 38 w 109"/>
                <a:gd name="T57" fmla="*/ 25 h 327"/>
                <a:gd name="T58" fmla="*/ 44 w 109"/>
                <a:gd name="T59" fmla="*/ 12 h 327"/>
                <a:gd name="T60" fmla="*/ 57 w 109"/>
                <a:gd name="T61" fmla="*/ 6 h 327"/>
                <a:gd name="T62" fmla="*/ 44 w 109"/>
                <a:gd name="T63" fmla="*/ 6 h 327"/>
                <a:gd name="T64" fmla="*/ 44 w 109"/>
                <a:gd name="T65" fmla="*/ 0 h 327"/>
                <a:gd name="T66" fmla="*/ 57 w 109"/>
                <a:gd name="T67" fmla="*/ 0 h 327"/>
                <a:gd name="T68" fmla="*/ 63 w 109"/>
                <a:gd name="T69" fmla="*/ 0 h 327"/>
                <a:gd name="T70" fmla="*/ 70 w 109"/>
                <a:gd name="T71" fmla="*/ 6 h 327"/>
                <a:gd name="T72" fmla="*/ 82 w 109"/>
                <a:gd name="T73" fmla="*/ 25 h 327"/>
                <a:gd name="T74" fmla="*/ 82 w 109"/>
                <a:gd name="T75" fmla="*/ 31 h 327"/>
                <a:gd name="T76" fmla="*/ 82 w 109"/>
                <a:gd name="T77" fmla="*/ 50 h 327"/>
                <a:gd name="T78" fmla="*/ 63 w 109"/>
                <a:gd name="T79" fmla="*/ 63 h 327"/>
                <a:gd name="T80" fmla="*/ 82 w 109"/>
                <a:gd name="T81" fmla="*/ 63 h 3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9"/>
                <a:gd name="T124" fmla="*/ 0 h 327"/>
                <a:gd name="T125" fmla="*/ 109 w 109"/>
                <a:gd name="T126" fmla="*/ 327 h 32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9" h="327">
                  <a:moveTo>
                    <a:pt x="82" y="63"/>
                  </a:moveTo>
                  <a:lnTo>
                    <a:pt x="76" y="75"/>
                  </a:lnTo>
                  <a:lnTo>
                    <a:pt x="57" y="132"/>
                  </a:lnTo>
                  <a:lnTo>
                    <a:pt x="44" y="201"/>
                  </a:lnTo>
                  <a:lnTo>
                    <a:pt x="50" y="220"/>
                  </a:lnTo>
                  <a:lnTo>
                    <a:pt x="63" y="245"/>
                  </a:lnTo>
                  <a:lnTo>
                    <a:pt x="76" y="270"/>
                  </a:lnTo>
                  <a:lnTo>
                    <a:pt x="89" y="276"/>
                  </a:lnTo>
                  <a:lnTo>
                    <a:pt x="101" y="282"/>
                  </a:lnTo>
                  <a:lnTo>
                    <a:pt x="108" y="282"/>
                  </a:lnTo>
                  <a:lnTo>
                    <a:pt x="101" y="289"/>
                  </a:lnTo>
                  <a:lnTo>
                    <a:pt x="89" y="301"/>
                  </a:lnTo>
                  <a:lnTo>
                    <a:pt x="70" y="320"/>
                  </a:lnTo>
                  <a:lnTo>
                    <a:pt x="70" y="326"/>
                  </a:lnTo>
                  <a:lnTo>
                    <a:pt x="70" y="314"/>
                  </a:lnTo>
                  <a:lnTo>
                    <a:pt x="63" y="301"/>
                  </a:lnTo>
                  <a:lnTo>
                    <a:pt x="44" y="276"/>
                  </a:lnTo>
                  <a:lnTo>
                    <a:pt x="19" y="245"/>
                  </a:lnTo>
                  <a:lnTo>
                    <a:pt x="12" y="226"/>
                  </a:lnTo>
                  <a:lnTo>
                    <a:pt x="0" y="207"/>
                  </a:lnTo>
                  <a:lnTo>
                    <a:pt x="0" y="201"/>
                  </a:lnTo>
                  <a:lnTo>
                    <a:pt x="6" y="176"/>
                  </a:lnTo>
                  <a:lnTo>
                    <a:pt x="25" y="119"/>
                  </a:lnTo>
                  <a:lnTo>
                    <a:pt x="57" y="63"/>
                  </a:lnTo>
                  <a:lnTo>
                    <a:pt x="63" y="50"/>
                  </a:lnTo>
                  <a:lnTo>
                    <a:pt x="57" y="31"/>
                  </a:lnTo>
                  <a:lnTo>
                    <a:pt x="50" y="31"/>
                  </a:lnTo>
                  <a:lnTo>
                    <a:pt x="44" y="25"/>
                  </a:lnTo>
                  <a:lnTo>
                    <a:pt x="38" y="25"/>
                  </a:lnTo>
                  <a:lnTo>
                    <a:pt x="44" y="12"/>
                  </a:lnTo>
                  <a:lnTo>
                    <a:pt x="57" y="6"/>
                  </a:lnTo>
                  <a:lnTo>
                    <a:pt x="44" y="6"/>
                  </a:lnTo>
                  <a:lnTo>
                    <a:pt x="44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6"/>
                  </a:lnTo>
                  <a:lnTo>
                    <a:pt x="82" y="25"/>
                  </a:lnTo>
                  <a:lnTo>
                    <a:pt x="82" y="31"/>
                  </a:lnTo>
                  <a:lnTo>
                    <a:pt x="82" y="50"/>
                  </a:lnTo>
                  <a:lnTo>
                    <a:pt x="63" y="63"/>
                  </a:lnTo>
                  <a:lnTo>
                    <a:pt x="82" y="6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6" name="Freeform 76"/>
            <p:cNvSpPr>
              <a:spLocks/>
            </p:cNvSpPr>
            <p:nvPr/>
          </p:nvSpPr>
          <p:spPr bwMode="auto">
            <a:xfrm>
              <a:off x="3874" y="2664"/>
              <a:ext cx="147" cy="290"/>
            </a:xfrm>
            <a:custGeom>
              <a:avLst/>
              <a:gdLst>
                <a:gd name="T0" fmla="*/ 38 w 147"/>
                <a:gd name="T1" fmla="*/ 145 h 290"/>
                <a:gd name="T2" fmla="*/ 31 w 147"/>
                <a:gd name="T3" fmla="*/ 139 h 290"/>
                <a:gd name="T4" fmla="*/ 25 w 147"/>
                <a:gd name="T5" fmla="*/ 132 h 290"/>
                <a:gd name="T6" fmla="*/ 25 w 147"/>
                <a:gd name="T7" fmla="*/ 120 h 290"/>
                <a:gd name="T8" fmla="*/ 19 w 147"/>
                <a:gd name="T9" fmla="*/ 101 h 290"/>
                <a:gd name="T10" fmla="*/ 19 w 147"/>
                <a:gd name="T11" fmla="*/ 88 h 290"/>
                <a:gd name="T12" fmla="*/ 25 w 147"/>
                <a:gd name="T13" fmla="*/ 76 h 290"/>
                <a:gd name="T14" fmla="*/ 31 w 147"/>
                <a:gd name="T15" fmla="*/ 70 h 290"/>
                <a:gd name="T16" fmla="*/ 19 w 147"/>
                <a:gd name="T17" fmla="*/ 63 h 290"/>
                <a:gd name="T18" fmla="*/ 19 w 147"/>
                <a:gd name="T19" fmla="*/ 57 h 290"/>
                <a:gd name="T20" fmla="*/ 19 w 147"/>
                <a:gd name="T21" fmla="*/ 51 h 290"/>
                <a:gd name="T22" fmla="*/ 19 w 147"/>
                <a:gd name="T23" fmla="*/ 51 h 290"/>
                <a:gd name="T24" fmla="*/ 31 w 147"/>
                <a:gd name="T25" fmla="*/ 51 h 290"/>
                <a:gd name="T26" fmla="*/ 19 w 147"/>
                <a:gd name="T27" fmla="*/ 38 h 290"/>
                <a:gd name="T28" fmla="*/ 25 w 147"/>
                <a:gd name="T29" fmla="*/ 32 h 290"/>
                <a:gd name="T30" fmla="*/ 31 w 147"/>
                <a:gd name="T31" fmla="*/ 26 h 290"/>
                <a:gd name="T32" fmla="*/ 31 w 147"/>
                <a:gd name="T33" fmla="*/ 19 h 290"/>
                <a:gd name="T34" fmla="*/ 44 w 147"/>
                <a:gd name="T35" fmla="*/ 13 h 290"/>
                <a:gd name="T36" fmla="*/ 57 w 147"/>
                <a:gd name="T37" fmla="*/ 7 h 290"/>
                <a:gd name="T38" fmla="*/ 57 w 147"/>
                <a:gd name="T39" fmla="*/ 0 h 290"/>
                <a:gd name="T40" fmla="*/ 76 w 147"/>
                <a:gd name="T41" fmla="*/ 0 h 290"/>
                <a:gd name="T42" fmla="*/ 82 w 147"/>
                <a:gd name="T43" fmla="*/ 7 h 290"/>
                <a:gd name="T44" fmla="*/ 95 w 147"/>
                <a:gd name="T45" fmla="*/ 7 h 290"/>
                <a:gd name="T46" fmla="*/ 108 w 147"/>
                <a:gd name="T47" fmla="*/ 19 h 290"/>
                <a:gd name="T48" fmla="*/ 133 w 147"/>
                <a:gd name="T49" fmla="*/ 26 h 290"/>
                <a:gd name="T50" fmla="*/ 133 w 147"/>
                <a:gd name="T51" fmla="*/ 26 h 290"/>
                <a:gd name="T52" fmla="*/ 133 w 147"/>
                <a:gd name="T53" fmla="*/ 51 h 290"/>
                <a:gd name="T54" fmla="*/ 133 w 147"/>
                <a:gd name="T55" fmla="*/ 51 h 290"/>
                <a:gd name="T56" fmla="*/ 133 w 147"/>
                <a:gd name="T57" fmla="*/ 51 h 290"/>
                <a:gd name="T58" fmla="*/ 133 w 147"/>
                <a:gd name="T59" fmla="*/ 63 h 290"/>
                <a:gd name="T60" fmla="*/ 133 w 147"/>
                <a:gd name="T61" fmla="*/ 76 h 290"/>
                <a:gd name="T62" fmla="*/ 140 w 147"/>
                <a:gd name="T63" fmla="*/ 82 h 290"/>
                <a:gd name="T64" fmla="*/ 146 w 147"/>
                <a:gd name="T65" fmla="*/ 88 h 290"/>
                <a:gd name="T66" fmla="*/ 140 w 147"/>
                <a:gd name="T67" fmla="*/ 101 h 290"/>
                <a:gd name="T68" fmla="*/ 133 w 147"/>
                <a:gd name="T69" fmla="*/ 101 h 290"/>
                <a:gd name="T70" fmla="*/ 133 w 147"/>
                <a:gd name="T71" fmla="*/ 107 h 290"/>
                <a:gd name="T72" fmla="*/ 133 w 147"/>
                <a:gd name="T73" fmla="*/ 113 h 290"/>
                <a:gd name="T74" fmla="*/ 121 w 147"/>
                <a:gd name="T75" fmla="*/ 120 h 290"/>
                <a:gd name="T76" fmla="*/ 114 w 147"/>
                <a:gd name="T77" fmla="*/ 120 h 290"/>
                <a:gd name="T78" fmla="*/ 108 w 147"/>
                <a:gd name="T79" fmla="*/ 126 h 290"/>
                <a:gd name="T80" fmla="*/ 108 w 147"/>
                <a:gd name="T81" fmla="*/ 126 h 290"/>
                <a:gd name="T82" fmla="*/ 101 w 147"/>
                <a:gd name="T83" fmla="*/ 126 h 290"/>
                <a:gd name="T84" fmla="*/ 89 w 147"/>
                <a:gd name="T85" fmla="*/ 132 h 290"/>
                <a:gd name="T86" fmla="*/ 89 w 147"/>
                <a:gd name="T87" fmla="*/ 139 h 290"/>
                <a:gd name="T88" fmla="*/ 82 w 147"/>
                <a:gd name="T89" fmla="*/ 145 h 290"/>
                <a:gd name="T90" fmla="*/ 82 w 147"/>
                <a:gd name="T91" fmla="*/ 157 h 290"/>
                <a:gd name="T92" fmla="*/ 82 w 147"/>
                <a:gd name="T93" fmla="*/ 176 h 290"/>
                <a:gd name="T94" fmla="*/ 82 w 147"/>
                <a:gd name="T95" fmla="*/ 183 h 290"/>
                <a:gd name="T96" fmla="*/ 89 w 147"/>
                <a:gd name="T97" fmla="*/ 189 h 290"/>
                <a:gd name="T98" fmla="*/ 51 w 147"/>
                <a:gd name="T99" fmla="*/ 233 h 290"/>
                <a:gd name="T100" fmla="*/ 6 w 147"/>
                <a:gd name="T101" fmla="*/ 277 h 290"/>
                <a:gd name="T102" fmla="*/ 0 w 147"/>
                <a:gd name="T103" fmla="*/ 289 h 290"/>
                <a:gd name="T104" fmla="*/ 0 w 147"/>
                <a:gd name="T105" fmla="*/ 252 h 290"/>
                <a:gd name="T106" fmla="*/ 6 w 147"/>
                <a:gd name="T107" fmla="*/ 227 h 290"/>
                <a:gd name="T108" fmla="*/ 12 w 147"/>
                <a:gd name="T109" fmla="*/ 201 h 290"/>
                <a:gd name="T110" fmla="*/ 25 w 147"/>
                <a:gd name="T111" fmla="*/ 176 h 290"/>
                <a:gd name="T112" fmla="*/ 31 w 147"/>
                <a:gd name="T113" fmla="*/ 170 h 290"/>
                <a:gd name="T114" fmla="*/ 31 w 147"/>
                <a:gd name="T115" fmla="*/ 157 h 290"/>
                <a:gd name="T116" fmla="*/ 38 w 147"/>
                <a:gd name="T117" fmla="*/ 145 h 290"/>
                <a:gd name="T118" fmla="*/ 38 w 147"/>
                <a:gd name="T119" fmla="*/ 145 h 2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7"/>
                <a:gd name="T181" fmla="*/ 0 h 290"/>
                <a:gd name="T182" fmla="*/ 147 w 147"/>
                <a:gd name="T183" fmla="*/ 290 h 2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7" h="290">
                  <a:moveTo>
                    <a:pt x="38" y="145"/>
                  </a:moveTo>
                  <a:lnTo>
                    <a:pt x="31" y="139"/>
                  </a:lnTo>
                  <a:lnTo>
                    <a:pt x="25" y="132"/>
                  </a:lnTo>
                  <a:lnTo>
                    <a:pt x="25" y="120"/>
                  </a:lnTo>
                  <a:lnTo>
                    <a:pt x="19" y="101"/>
                  </a:lnTo>
                  <a:lnTo>
                    <a:pt x="19" y="88"/>
                  </a:lnTo>
                  <a:lnTo>
                    <a:pt x="25" y="76"/>
                  </a:lnTo>
                  <a:lnTo>
                    <a:pt x="31" y="70"/>
                  </a:lnTo>
                  <a:lnTo>
                    <a:pt x="19" y="63"/>
                  </a:lnTo>
                  <a:lnTo>
                    <a:pt x="19" y="57"/>
                  </a:lnTo>
                  <a:lnTo>
                    <a:pt x="19" y="51"/>
                  </a:lnTo>
                  <a:lnTo>
                    <a:pt x="31" y="51"/>
                  </a:lnTo>
                  <a:lnTo>
                    <a:pt x="19" y="38"/>
                  </a:lnTo>
                  <a:lnTo>
                    <a:pt x="25" y="32"/>
                  </a:lnTo>
                  <a:lnTo>
                    <a:pt x="31" y="26"/>
                  </a:lnTo>
                  <a:lnTo>
                    <a:pt x="31" y="19"/>
                  </a:lnTo>
                  <a:lnTo>
                    <a:pt x="44" y="13"/>
                  </a:lnTo>
                  <a:lnTo>
                    <a:pt x="57" y="7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82" y="7"/>
                  </a:lnTo>
                  <a:lnTo>
                    <a:pt x="95" y="7"/>
                  </a:lnTo>
                  <a:lnTo>
                    <a:pt x="108" y="19"/>
                  </a:lnTo>
                  <a:lnTo>
                    <a:pt x="133" y="26"/>
                  </a:lnTo>
                  <a:lnTo>
                    <a:pt x="133" y="51"/>
                  </a:lnTo>
                  <a:lnTo>
                    <a:pt x="133" y="63"/>
                  </a:lnTo>
                  <a:lnTo>
                    <a:pt x="133" y="76"/>
                  </a:lnTo>
                  <a:lnTo>
                    <a:pt x="140" y="82"/>
                  </a:lnTo>
                  <a:lnTo>
                    <a:pt x="146" y="88"/>
                  </a:lnTo>
                  <a:lnTo>
                    <a:pt x="140" y="101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33" y="113"/>
                  </a:lnTo>
                  <a:lnTo>
                    <a:pt x="121" y="120"/>
                  </a:lnTo>
                  <a:lnTo>
                    <a:pt x="114" y="120"/>
                  </a:lnTo>
                  <a:lnTo>
                    <a:pt x="108" y="126"/>
                  </a:lnTo>
                  <a:lnTo>
                    <a:pt x="101" y="126"/>
                  </a:lnTo>
                  <a:lnTo>
                    <a:pt x="89" y="132"/>
                  </a:lnTo>
                  <a:lnTo>
                    <a:pt x="89" y="139"/>
                  </a:lnTo>
                  <a:lnTo>
                    <a:pt x="82" y="145"/>
                  </a:lnTo>
                  <a:lnTo>
                    <a:pt x="82" y="157"/>
                  </a:lnTo>
                  <a:lnTo>
                    <a:pt x="82" y="176"/>
                  </a:lnTo>
                  <a:lnTo>
                    <a:pt x="82" y="183"/>
                  </a:lnTo>
                  <a:lnTo>
                    <a:pt x="89" y="189"/>
                  </a:lnTo>
                  <a:lnTo>
                    <a:pt x="51" y="233"/>
                  </a:lnTo>
                  <a:lnTo>
                    <a:pt x="6" y="277"/>
                  </a:lnTo>
                  <a:lnTo>
                    <a:pt x="0" y="289"/>
                  </a:lnTo>
                  <a:lnTo>
                    <a:pt x="0" y="252"/>
                  </a:lnTo>
                  <a:lnTo>
                    <a:pt x="6" y="227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31" y="170"/>
                  </a:lnTo>
                  <a:lnTo>
                    <a:pt x="31" y="157"/>
                  </a:lnTo>
                  <a:lnTo>
                    <a:pt x="38" y="14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7" name="Freeform 77"/>
            <p:cNvSpPr>
              <a:spLocks/>
            </p:cNvSpPr>
            <p:nvPr/>
          </p:nvSpPr>
          <p:spPr bwMode="auto">
            <a:xfrm>
              <a:off x="3874" y="2664"/>
              <a:ext cx="147" cy="290"/>
            </a:xfrm>
            <a:custGeom>
              <a:avLst/>
              <a:gdLst>
                <a:gd name="T0" fmla="*/ 38 w 147"/>
                <a:gd name="T1" fmla="*/ 145 h 290"/>
                <a:gd name="T2" fmla="*/ 31 w 147"/>
                <a:gd name="T3" fmla="*/ 139 h 290"/>
                <a:gd name="T4" fmla="*/ 25 w 147"/>
                <a:gd name="T5" fmla="*/ 132 h 290"/>
                <a:gd name="T6" fmla="*/ 25 w 147"/>
                <a:gd name="T7" fmla="*/ 120 h 290"/>
                <a:gd name="T8" fmla="*/ 19 w 147"/>
                <a:gd name="T9" fmla="*/ 101 h 290"/>
                <a:gd name="T10" fmla="*/ 19 w 147"/>
                <a:gd name="T11" fmla="*/ 88 h 290"/>
                <a:gd name="T12" fmla="*/ 25 w 147"/>
                <a:gd name="T13" fmla="*/ 76 h 290"/>
                <a:gd name="T14" fmla="*/ 31 w 147"/>
                <a:gd name="T15" fmla="*/ 70 h 290"/>
                <a:gd name="T16" fmla="*/ 19 w 147"/>
                <a:gd name="T17" fmla="*/ 63 h 290"/>
                <a:gd name="T18" fmla="*/ 19 w 147"/>
                <a:gd name="T19" fmla="*/ 57 h 290"/>
                <a:gd name="T20" fmla="*/ 19 w 147"/>
                <a:gd name="T21" fmla="*/ 51 h 290"/>
                <a:gd name="T22" fmla="*/ 31 w 147"/>
                <a:gd name="T23" fmla="*/ 51 h 290"/>
                <a:gd name="T24" fmla="*/ 19 w 147"/>
                <a:gd name="T25" fmla="*/ 38 h 290"/>
                <a:gd name="T26" fmla="*/ 25 w 147"/>
                <a:gd name="T27" fmla="*/ 32 h 290"/>
                <a:gd name="T28" fmla="*/ 31 w 147"/>
                <a:gd name="T29" fmla="*/ 26 h 290"/>
                <a:gd name="T30" fmla="*/ 31 w 147"/>
                <a:gd name="T31" fmla="*/ 19 h 290"/>
                <a:gd name="T32" fmla="*/ 44 w 147"/>
                <a:gd name="T33" fmla="*/ 13 h 290"/>
                <a:gd name="T34" fmla="*/ 57 w 147"/>
                <a:gd name="T35" fmla="*/ 7 h 290"/>
                <a:gd name="T36" fmla="*/ 57 w 147"/>
                <a:gd name="T37" fmla="*/ 0 h 290"/>
                <a:gd name="T38" fmla="*/ 76 w 147"/>
                <a:gd name="T39" fmla="*/ 0 h 290"/>
                <a:gd name="T40" fmla="*/ 82 w 147"/>
                <a:gd name="T41" fmla="*/ 7 h 290"/>
                <a:gd name="T42" fmla="*/ 95 w 147"/>
                <a:gd name="T43" fmla="*/ 7 h 290"/>
                <a:gd name="T44" fmla="*/ 108 w 147"/>
                <a:gd name="T45" fmla="*/ 19 h 290"/>
                <a:gd name="T46" fmla="*/ 133 w 147"/>
                <a:gd name="T47" fmla="*/ 26 h 290"/>
                <a:gd name="T48" fmla="*/ 133 w 147"/>
                <a:gd name="T49" fmla="*/ 51 h 290"/>
                <a:gd name="T50" fmla="*/ 133 w 147"/>
                <a:gd name="T51" fmla="*/ 63 h 290"/>
                <a:gd name="T52" fmla="*/ 133 w 147"/>
                <a:gd name="T53" fmla="*/ 76 h 290"/>
                <a:gd name="T54" fmla="*/ 140 w 147"/>
                <a:gd name="T55" fmla="*/ 82 h 290"/>
                <a:gd name="T56" fmla="*/ 146 w 147"/>
                <a:gd name="T57" fmla="*/ 88 h 290"/>
                <a:gd name="T58" fmla="*/ 140 w 147"/>
                <a:gd name="T59" fmla="*/ 101 h 290"/>
                <a:gd name="T60" fmla="*/ 133 w 147"/>
                <a:gd name="T61" fmla="*/ 101 h 290"/>
                <a:gd name="T62" fmla="*/ 133 w 147"/>
                <a:gd name="T63" fmla="*/ 107 h 290"/>
                <a:gd name="T64" fmla="*/ 133 w 147"/>
                <a:gd name="T65" fmla="*/ 113 h 290"/>
                <a:gd name="T66" fmla="*/ 121 w 147"/>
                <a:gd name="T67" fmla="*/ 120 h 290"/>
                <a:gd name="T68" fmla="*/ 114 w 147"/>
                <a:gd name="T69" fmla="*/ 120 h 290"/>
                <a:gd name="T70" fmla="*/ 108 w 147"/>
                <a:gd name="T71" fmla="*/ 126 h 290"/>
                <a:gd name="T72" fmla="*/ 101 w 147"/>
                <a:gd name="T73" fmla="*/ 126 h 290"/>
                <a:gd name="T74" fmla="*/ 89 w 147"/>
                <a:gd name="T75" fmla="*/ 132 h 290"/>
                <a:gd name="T76" fmla="*/ 89 w 147"/>
                <a:gd name="T77" fmla="*/ 139 h 290"/>
                <a:gd name="T78" fmla="*/ 82 w 147"/>
                <a:gd name="T79" fmla="*/ 145 h 290"/>
                <a:gd name="T80" fmla="*/ 82 w 147"/>
                <a:gd name="T81" fmla="*/ 157 h 290"/>
                <a:gd name="T82" fmla="*/ 82 w 147"/>
                <a:gd name="T83" fmla="*/ 176 h 290"/>
                <a:gd name="T84" fmla="*/ 82 w 147"/>
                <a:gd name="T85" fmla="*/ 183 h 290"/>
                <a:gd name="T86" fmla="*/ 89 w 147"/>
                <a:gd name="T87" fmla="*/ 189 h 290"/>
                <a:gd name="T88" fmla="*/ 51 w 147"/>
                <a:gd name="T89" fmla="*/ 233 h 290"/>
                <a:gd name="T90" fmla="*/ 6 w 147"/>
                <a:gd name="T91" fmla="*/ 277 h 290"/>
                <a:gd name="T92" fmla="*/ 0 w 147"/>
                <a:gd name="T93" fmla="*/ 289 h 290"/>
                <a:gd name="T94" fmla="*/ 0 w 147"/>
                <a:gd name="T95" fmla="*/ 252 h 290"/>
                <a:gd name="T96" fmla="*/ 6 w 147"/>
                <a:gd name="T97" fmla="*/ 227 h 290"/>
                <a:gd name="T98" fmla="*/ 12 w 147"/>
                <a:gd name="T99" fmla="*/ 201 h 290"/>
                <a:gd name="T100" fmla="*/ 25 w 147"/>
                <a:gd name="T101" fmla="*/ 176 h 290"/>
                <a:gd name="T102" fmla="*/ 31 w 147"/>
                <a:gd name="T103" fmla="*/ 170 h 290"/>
                <a:gd name="T104" fmla="*/ 31 w 147"/>
                <a:gd name="T105" fmla="*/ 157 h 290"/>
                <a:gd name="T106" fmla="*/ 38 w 147"/>
                <a:gd name="T107" fmla="*/ 145 h 2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7"/>
                <a:gd name="T163" fmla="*/ 0 h 290"/>
                <a:gd name="T164" fmla="*/ 147 w 147"/>
                <a:gd name="T165" fmla="*/ 290 h 2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7" h="290">
                  <a:moveTo>
                    <a:pt x="38" y="145"/>
                  </a:moveTo>
                  <a:lnTo>
                    <a:pt x="31" y="139"/>
                  </a:lnTo>
                  <a:lnTo>
                    <a:pt x="25" y="132"/>
                  </a:lnTo>
                  <a:lnTo>
                    <a:pt x="25" y="120"/>
                  </a:lnTo>
                  <a:lnTo>
                    <a:pt x="19" y="101"/>
                  </a:lnTo>
                  <a:lnTo>
                    <a:pt x="19" y="88"/>
                  </a:lnTo>
                  <a:lnTo>
                    <a:pt x="25" y="76"/>
                  </a:lnTo>
                  <a:lnTo>
                    <a:pt x="31" y="70"/>
                  </a:lnTo>
                  <a:lnTo>
                    <a:pt x="19" y="63"/>
                  </a:lnTo>
                  <a:lnTo>
                    <a:pt x="19" y="57"/>
                  </a:lnTo>
                  <a:lnTo>
                    <a:pt x="19" y="51"/>
                  </a:lnTo>
                  <a:lnTo>
                    <a:pt x="31" y="51"/>
                  </a:lnTo>
                  <a:lnTo>
                    <a:pt x="19" y="38"/>
                  </a:lnTo>
                  <a:lnTo>
                    <a:pt x="25" y="32"/>
                  </a:lnTo>
                  <a:lnTo>
                    <a:pt x="31" y="26"/>
                  </a:lnTo>
                  <a:lnTo>
                    <a:pt x="31" y="19"/>
                  </a:lnTo>
                  <a:lnTo>
                    <a:pt x="44" y="13"/>
                  </a:lnTo>
                  <a:lnTo>
                    <a:pt x="57" y="7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82" y="7"/>
                  </a:lnTo>
                  <a:lnTo>
                    <a:pt x="95" y="7"/>
                  </a:lnTo>
                  <a:lnTo>
                    <a:pt x="108" y="19"/>
                  </a:lnTo>
                  <a:lnTo>
                    <a:pt x="133" y="26"/>
                  </a:lnTo>
                  <a:lnTo>
                    <a:pt x="133" y="51"/>
                  </a:lnTo>
                  <a:lnTo>
                    <a:pt x="133" y="63"/>
                  </a:lnTo>
                  <a:lnTo>
                    <a:pt x="133" y="76"/>
                  </a:lnTo>
                  <a:lnTo>
                    <a:pt x="140" y="82"/>
                  </a:lnTo>
                  <a:lnTo>
                    <a:pt x="146" y="88"/>
                  </a:lnTo>
                  <a:lnTo>
                    <a:pt x="140" y="101"/>
                  </a:lnTo>
                  <a:lnTo>
                    <a:pt x="133" y="101"/>
                  </a:lnTo>
                  <a:lnTo>
                    <a:pt x="133" y="107"/>
                  </a:lnTo>
                  <a:lnTo>
                    <a:pt x="133" y="113"/>
                  </a:lnTo>
                  <a:lnTo>
                    <a:pt x="121" y="120"/>
                  </a:lnTo>
                  <a:lnTo>
                    <a:pt x="114" y="120"/>
                  </a:lnTo>
                  <a:lnTo>
                    <a:pt x="108" y="126"/>
                  </a:lnTo>
                  <a:lnTo>
                    <a:pt x="101" y="126"/>
                  </a:lnTo>
                  <a:lnTo>
                    <a:pt x="89" y="132"/>
                  </a:lnTo>
                  <a:lnTo>
                    <a:pt x="89" y="139"/>
                  </a:lnTo>
                  <a:lnTo>
                    <a:pt x="82" y="145"/>
                  </a:lnTo>
                  <a:lnTo>
                    <a:pt x="82" y="157"/>
                  </a:lnTo>
                  <a:lnTo>
                    <a:pt x="82" y="176"/>
                  </a:lnTo>
                  <a:lnTo>
                    <a:pt x="82" y="183"/>
                  </a:lnTo>
                  <a:lnTo>
                    <a:pt x="89" y="189"/>
                  </a:lnTo>
                  <a:lnTo>
                    <a:pt x="51" y="233"/>
                  </a:lnTo>
                  <a:lnTo>
                    <a:pt x="6" y="277"/>
                  </a:lnTo>
                  <a:lnTo>
                    <a:pt x="0" y="289"/>
                  </a:lnTo>
                  <a:lnTo>
                    <a:pt x="0" y="252"/>
                  </a:lnTo>
                  <a:lnTo>
                    <a:pt x="6" y="227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31" y="170"/>
                  </a:lnTo>
                  <a:lnTo>
                    <a:pt x="31" y="157"/>
                  </a:lnTo>
                  <a:lnTo>
                    <a:pt x="38" y="14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8" name="Freeform 78"/>
            <p:cNvSpPr>
              <a:spLocks/>
            </p:cNvSpPr>
            <p:nvPr/>
          </p:nvSpPr>
          <p:spPr bwMode="auto">
            <a:xfrm>
              <a:off x="3963" y="2790"/>
              <a:ext cx="20" cy="20"/>
            </a:xfrm>
            <a:custGeom>
              <a:avLst/>
              <a:gdLst>
                <a:gd name="T0" fmla="*/ 19 w 20"/>
                <a:gd name="T1" fmla="*/ 0 h 20"/>
                <a:gd name="T2" fmla="*/ 19 w 20"/>
                <a:gd name="T3" fmla="*/ 13 h 20"/>
                <a:gd name="T4" fmla="*/ 19 w 20"/>
                <a:gd name="T5" fmla="*/ 19 h 20"/>
                <a:gd name="T6" fmla="*/ 12 w 20"/>
                <a:gd name="T7" fmla="*/ 19 h 20"/>
                <a:gd name="T8" fmla="*/ 6 w 20"/>
                <a:gd name="T9" fmla="*/ 19 h 20"/>
                <a:gd name="T10" fmla="*/ 0 w 20"/>
                <a:gd name="T11" fmla="*/ 13 h 20"/>
                <a:gd name="T12" fmla="*/ 0 w 20"/>
                <a:gd name="T13" fmla="*/ 6 h 20"/>
                <a:gd name="T14" fmla="*/ 12 w 20"/>
                <a:gd name="T15" fmla="*/ 0 h 20"/>
                <a:gd name="T16" fmla="*/ 19 w 20"/>
                <a:gd name="T17" fmla="*/ 0 h 20"/>
                <a:gd name="T18" fmla="*/ 19 w 20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0"/>
                <a:gd name="T32" fmla="*/ 20 w 20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0">
                  <a:moveTo>
                    <a:pt x="19" y="0"/>
                  </a:moveTo>
                  <a:lnTo>
                    <a:pt x="19" y="13"/>
                  </a:lnTo>
                  <a:lnTo>
                    <a:pt x="19" y="19"/>
                  </a:lnTo>
                  <a:lnTo>
                    <a:pt x="12" y="19"/>
                  </a:lnTo>
                  <a:lnTo>
                    <a:pt x="6" y="19"/>
                  </a:lnTo>
                  <a:lnTo>
                    <a:pt x="0" y="13"/>
                  </a:lnTo>
                  <a:lnTo>
                    <a:pt x="0" y="6"/>
                  </a:lnTo>
                  <a:lnTo>
                    <a:pt x="12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69" name="Freeform 79"/>
            <p:cNvSpPr>
              <a:spLocks/>
            </p:cNvSpPr>
            <p:nvPr/>
          </p:nvSpPr>
          <p:spPr bwMode="auto">
            <a:xfrm>
              <a:off x="3963" y="2790"/>
              <a:ext cx="20" cy="20"/>
            </a:xfrm>
            <a:custGeom>
              <a:avLst/>
              <a:gdLst>
                <a:gd name="T0" fmla="*/ 19 w 20"/>
                <a:gd name="T1" fmla="*/ 0 h 20"/>
                <a:gd name="T2" fmla="*/ 19 w 20"/>
                <a:gd name="T3" fmla="*/ 13 h 20"/>
                <a:gd name="T4" fmla="*/ 19 w 20"/>
                <a:gd name="T5" fmla="*/ 19 h 20"/>
                <a:gd name="T6" fmla="*/ 12 w 20"/>
                <a:gd name="T7" fmla="*/ 19 h 20"/>
                <a:gd name="T8" fmla="*/ 6 w 20"/>
                <a:gd name="T9" fmla="*/ 19 h 20"/>
                <a:gd name="T10" fmla="*/ 0 w 20"/>
                <a:gd name="T11" fmla="*/ 13 h 20"/>
                <a:gd name="T12" fmla="*/ 0 w 20"/>
                <a:gd name="T13" fmla="*/ 6 h 20"/>
                <a:gd name="T14" fmla="*/ 12 w 20"/>
                <a:gd name="T15" fmla="*/ 0 h 20"/>
                <a:gd name="T16" fmla="*/ 19 w 20"/>
                <a:gd name="T17" fmla="*/ 0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0"/>
                <a:gd name="T29" fmla="*/ 20 w 20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0">
                  <a:moveTo>
                    <a:pt x="19" y="0"/>
                  </a:moveTo>
                  <a:lnTo>
                    <a:pt x="19" y="13"/>
                  </a:lnTo>
                  <a:lnTo>
                    <a:pt x="19" y="19"/>
                  </a:lnTo>
                  <a:lnTo>
                    <a:pt x="12" y="19"/>
                  </a:lnTo>
                  <a:lnTo>
                    <a:pt x="6" y="19"/>
                  </a:lnTo>
                  <a:lnTo>
                    <a:pt x="0" y="13"/>
                  </a:lnTo>
                  <a:lnTo>
                    <a:pt x="0" y="6"/>
                  </a:lnTo>
                  <a:lnTo>
                    <a:pt x="12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0" name="Freeform 80"/>
            <p:cNvSpPr>
              <a:spLocks/>
            </p:cNvSpPr>
            <p:nvPr/>
          </p:nvSpPr>
          <p:spPr bwMode="auto">
            <a:xfrm>
              <a:off x="3816" y="2821"/>
              <a:ext cx="224" cy="548"/>
            </a:xfrm>
            <a:custGeom>
              <a:avLst/>
              <a:gdLst>
                <a:gd name="T0" fmla="*/ 13 w 224"/>
                <a:gd name="T1" fmla="*/ 88 h 548"/>
                <a:gd name="T2" fmla="*/ 13 w 224"/>
                <a:gd name="T3" fmla="*/ 145 h 548"/>
                <a:gd name="T4" fmla="*/ 26 w 224"/>
                <a:gd name="T5" fmla="*/ 170 h 548"/>
                <a:gd name="T6" fmla="*/ 39 w 224"/>
                <a:gd name="T7" fmla="*/ 201 h 548"/>
                <a:gd name="T8" fmla="*/ 32 w 224"/>
                <a:gd name="T9" fmla="*/ 245 h 548"/>
                <a:gd name="T10" fmla="*/ 13 w 224"/>
                <a:gd name="T11" fmla="*/ 315 h 548"/>
                <a:gd name="T12" fmla="*/ 13 w 224"/>
                <a:gd name="T13" fmla="*/ 371 h 548"/>
                <a:gd name="T14" fmla="*/ 13 w 224"/>
                <a:gd name="T15" fmla="*/ 465 h 548"/>
                <a:gd name="T16" fmla="*/ 26 w 224"/>
                <a:gd name="T17" fmla="*/ 547 h 548"/>
                <a:gd name="T18" fmla="*/ 185 w 224"/>
                <a:gd name="T19" fmla="*/ 446 h 548"/>
                <a:gd name="T20" fmla="*/ 166 w 224"/>
                <a:gd name="T21" fmla="*/ 321 h 548"/>
                <a:gd name="T22" fmla="*/ 128 w 224"/>
                <a:gd name="T23" fmla="*/ 239 h 548"/>
                <a:gd name="T24" fmla="*/ 128 w 224"/>
                <a:gd name="T25" fmla="*/ 227 h 548"/>
                <a:gd name="T26" fmla="*/ 166 w 224"/>
                <a:gd name="T27" fmla="*/ 145 h 548"/>
                <a:gd name="T28" fmla="*/ 166 w 224"/>
                <a:gd name="T29" fmla="*/ 126 h 548"/>
                <a:gd name="T30" fmla="*/ 191 w 224"/>
                <a:gd name="T31" fmla="*/ 107 h 548"/>
                <a:gd name="T32" fmla="*/ 204 w 224"/>
                <a:gd name="T33" fmla="*/ 107 h 548"/>
                <a:gd name="T34" fmla="*/ 210 w 224"/>
                <a:gd name="T35" fmla="*/ 95 h 548"/>
                <a:gd name="T36" fmla="*/ 185 w 224"/>
                <a:gd name="T37" fmla="*/ 51 h 548"/>
                <a:gd name="T38" fmla="*/ 159 w 224"/>
                <a:gd name="T39" fmla="*/ 38 h 548"/>
                <a:gd name="T40" fmla="*/ 115 w 224"/>
                <a:gd name="T41" fmla="*/ 88 h 548"/>
                <a:gd name="T42" fmla="*/ 70 w 224"/>
                <a:gd name="T43" fmla="*/ 145 h 548"/>
                <a:gd name="T44" fmla="*/ 70 w 224"/>
                <a:gd name="T45" fmla="*/ 151 h 548"/>
                <a:gd name="T46" fmla="*/ 64 w 224"/>
                <a:gd name="T47" fmla="*/ 170 h 548"/>
                <a:gd name="T48" fmla="*/ 51 w 224"/>
                <a:gd name="T49" fmla="*/ 164 h 548"/>
                <a:gd name="T50" fmla="*/ 45 w 224"/>
                <a:gd name="T51" fmla="*/ 145 h 548"/>
                <a:gd name="T52" fmla="*/ 45 w 224"/>
                <a:gd name="T53" fmla="*/ 139 h 548"/>
                <a:gd name="T54" fmla="*/ 39 w 224"/>
                <a:gd name="T55" fmla="*/ 114 h 548"/>
                <a:gd name="T56" fmla="*/ 39 w 224"/>
                <a:gd name="T57" fmla="*/ 82 h 548"/>
                <a:gd name="T58" fmla="*/ 58 w 224"/>
                <a:gd name="T59" fmla="*/ 44 h 548"/>
                <a:gd name="T60" fmla="*/ 83 w 224"/>
                <a:gd name="T61" fmla="*/ 0 h 548"/>
                <a:gd name="T62" fmla="*/ 70 w 224"/>
                <a:gd name="T63" fmla="*/ 7 h 548"/>
                <a:gd name="T64" fmla="*/ 39 w 224"/>
                <a:gd name="T65" fmla="*/ 44 h 548"/>
                <a:gd name="T66" fmla="*/ 39 w 224"/>
                <a:gd name="T67" fmla="*/ 57 h 54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24"/>
                <a:gd name="T103" fmla="*/ 0 h 548"/>
                <a:gd name="T104" fmla="*/ 224 w 224"/>
                <a:gd name="T105" fmla="*/ 548 h 54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24" h="548">
                  <a:moveTo>
                    <a:pt x="39" y="57"/>
                  </a:moveTo>
                  <a:lnTo>
                    <a:pt x="13" y="88"/>
                  </a:lnTo>
                  <a:lnTo>
                    <a:pt x="0" y="120"/>
                  </a:lnTo>
                  <a:lnTo>
                    <a:pt x="13" y="145"/>
                  </a:lnTo>
                  <a:lnTo>
                    <a:pt x="19" y="158"/>
                  </a:lnTo>
                  <a:lnTo>
                    <a:pt x="26" y="170"/>
                  </a:lnTo>
                  <a:lnTo>
                    <a:pt x="32" y="189"/>
                  </a:lnTo>
                  <a:lnTo>
                    <a:pt x="39" y="201"/>
                  </a:lnTo>
                  <a:lnTo>
                    <a:pt x="39" y="220"/>
                  </a:lnTo>
                  <a:lnTo>
                    <a:pt x="32" y="245"/>
                  </a:lnTo>
                  <a:lnTo>
                    <a:pt x="26" y="264"/>
                  </a:lnTo>
                  <a:lnTo>
                    <a:pt x="13" y="315"/>
                  </a:lnTo>
                  <a:lnTo>
                    <a:pt x="13" y="359"/>
                  </a:lnTo>
                  <a:lnTo>
                    <a:pt x="13" y="371"/>
                  </a:lnTo>
                  <a:lnTo>
                    <a:pt x="13" y="421"/>
                  </a:lnTo>
                  <a:lnTo>
                    <a:pt x="13" y="465"/>
                  </a:lnTo>
                  <a:lnTo>
                    <a:pt x="13" y="503"/>
                  </a:lnTo>
                  <a:lnTo>
                    <a:pt x="26" y="547"/>
                  </a:lnTo>
                  <a:lnTo>
                    <a:pt x="223" y="547"/>
                  </a:lnTo>
                  <a:lnTo>
                    <a:pt x="185" y="446"/>
                  </a:lnTo>
                  <a:lnTo>
                    <a:pt x="172" y="346"/>
                  </a:lnTo>
                  <a:lnTo>
                    <a:pt x="166" y="321"/>
                  </a:lnTo>
                  <a:lnTo>
                    <a:pt x="153" y="277"/>
                  </a:lnTo>
                  <a:lnTo>
                    <a:pt x="128" y="239"/>
                  </a:lnTo>
                  <a:lnTo>
                    <a:pt x="115" y="239"/>
                  </a:lnTo>
                  <a:lnTo>
                    <a:pt x="128" y="227"/>
                  </a:lnTo>
                  <a:lnTo>
                    <a:pt x="140" y="183"/>
                  </a:lnTo>
                  <a:lnTo>
                    <a:pt x="166" y="145"/>
                  </a:lnTo>
                  <a:lnTo>
                    <a:pt x="166" y="132"/>
                  </a:lnTo>
                  <a:lnTo>
                    <a:pt x="166" y="126"/>
                  </a:lnTo>
                  <a:lnTo>
                    <a:pt x="179" y="120"/>
                  </a:lnTo>
                  <a:lnTo>
                    <a:pt x="191" y="107"/>
                  </a:lnTo>
                  <a:lnTo>
                    <a:pt x="198" y="101"/>
                  </a:lnTo>
                  <a:lnTo>
                    <a:pt x="204" y="107"/>
                  </a:lnTo>
                  <a:lnTo>
                    <a:pt x="210" y="107"/>
                  </a:lnTo>
                  <a:lnTo>
                    <a:pt x="210" y="95"/>
                  </a:lnTo>
                  <a:lnTo>
                    <a:pt x="198" y="70"/>
                  </a:lnTo>
                  <a:lnTo>
                    <a:pt x="185" y="51"/>
                  </a:lnTo>
                  <a:lnTo>
                    <a:pt x="179" y="44"/>
                  </a:lnTo>
                  <a:lnTo>
                    <a:pt x="159" y="38"/>
                  </a:lnTo>
                  <a:lnTo>
                    <a:pt x="134" y="63"/>
                  </a:lnTo>
                  <a:lnTo>
                    <a:pt x="115" y="88"/>
                  </a:lnTo>
                  <a:lnTo>
                    <a:pt x="89" y="120"/>
                  </a:lnTo>
                  <a:lnTo>
                    <a:pt x="70" y="145"/>
                  </a:lnTo>
                  <a:lnTo>
                    <a:pt x="70" y="151"/>
                  </a:lnTo>
                  <a:lnTo>
                    <a:pt x="70" y="158"/>
                  </a:lnTo>
                  <a:lnTo>
                    <a:pt x="64" y="170"/>
                  </a:lnTo>
                  <a:lnTo>
                    <a:pt x="51" y="164"/>
                  </a:lnTo>
                  <a:lnTo>
                    <a:pt x="51" y="158"/>
                  </a:lnTo>
                  <a:lnTo>
                    <a:pt x="45" y="145"/>
                  </a:lnTo>
                  <a:lnTo>
                    <a:pt x="45" y="139"/>
                  </a:lnTo>
                  <a:lnTo>
                    <a:pt x="39" y="126"/>
                  </a:lnTo>
                  <a:lnTo>
                    <a:pt x="39" y="114"/>
                  </a:lnTo>
                  <a:lnTo>
                    <a:pt x="39" y="95"/>
                  </a:lnTo>
                  <a:lnTo>
                    <a:pt x="39" y="82"/>
                  </a:lnTo>
                  <a:lnTo>
                    <a:pt x="51" y="63"/>
                  </a:lnTo>
                  <a:lnTo>
                    <a:pt x="58" y="44"/>
                  </a:lnTo>
                  <a:lnTo>
                    <a:pt x="70" y="19"/>
                  </a:lnTo>
                  <a:lnTo>
                    <a:pt x="83" y="0"/>
                  </a:lnTo>
                  <a:lnTo>
                    <a:pt x="77" y="0"/>
                  </a:lnTo>
                  <a:lnTo>
                    <a:pt x="70" y="7"/>
                  </a:lnTo>
                  <a:lnTo>
                    <a:pt x="51" y="19"/>
                  </a:lnTo>
                  <a:lnTo>
                    <a:pt x="39" y="44"/>
                  </a:lnTo>
                  <a:lnTo>
                    <a:pt x="39" y="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1" name="Freeform 81"/>
            <p:cNvSpPr>
              <a:spLocks/>
            </p:cNvSpPr>
            <p:nvPr/>
          </p:nvSpPr>
          <p:spPr bwMode="auto">
            <a:xfrm>
              <a:off x="3816" y="2821"/>
              <a:ext cx="224" cy="548"/>
            </a:xfrm>
            <a:custGeom>
              <a:avLst/>
              <a:gdLst>
                <a:gd name="T0" fmla="*/ 13 w 224"/>
                <a:gd name="T1" fmla="*/ 88 h 548"/>
                <a:gd name="T2" fmla="*/ 13 w 224"/>
                <a:gd name="T3" fmla="*/ 145 h 548"/>
                <a:gd name="T4" fmla="*/ 26 w 224"/>
                <a:gd name="T5" fmla="*/ 170 h 548"/>
                <a:gd name="T6" fmla="*/ 39 w 224"/>
                <a:gd name="T7" fmla="*/ 201 h 548"/>
                <a:gd name="T8" fmla="*/ 32 w 224"/>
                <a:gd name="T9" fmla="*/ 245 h 548"/>
                <a:gd name="T10" fmla="*/ 13 w 224"/>
                <a:gd name="T11" fmla="*/ 315 h 548"/>
                <a:gd name="T12" fmla="*/ 13 w 224"/>
                <a:gd name="T13" fmla="*/ 371 h 548"/>
                <a:gd name="T14" fmla="*/ 13 w 224"/>
                <a:gd name="T15" fmla="*/ 465 h 548"/>
                <a:gd name="T16" fmla="*/ 26 w 224"/>
                <a:gd name="T17" fmla="*/ 547 h 548"/>
                <a:gd name="T18" fmla="*/ 185 w 224"/>
                <a:gd name="T19" fmla="*/ 446 h 548"/>
                <a:gd name="T20" fmla="*/ 166 w 224"/>
                <a:gd name="T21" fmla="*/ 321 h 548"/>
                <a:gd name="T22" fmla="*/ 128 w 224"/>
                <a:gd name="T23" fmla="*/ 239 h 548"/>
                <a:gd name="T24" fmla="*/ 128 w 224"/>
                <a:gd name="T25" fmla="*/ 227 h 548"/>
                <a:gd name="T26" fmla="*/ 166 w 224"/>
                <a:gd name="T27" fmla="*/ 145 h 548"/>
                <a:gd name="T28" fmla="*/ 166 w 224"/>
                <a:gd name="T29" fmla="*/ 126 h 548"/>
                <a:gd name="T30" fmla="*/ 191 w 224"/>
                <a:gd name="T31" fmla="*/ 107 h 548"/>
                <a:gd name="T32" fmla="*/ 204 w 224"/>
                <a:gd name="T33" fmla="*/ 107 h 548"/>
                <a:gd name="T34" fmla="*/ 210 w 224"/>
                <a:gd name="T35" fmla="*/ 95 h 548"/>
                <a:gd name="T36" fmla="*/ 185 w 224"/>
                <a:gd name="T37" fmla="*/ 51 h 548"/>
                <a:gd name="T38" fmla="*/ 159 w 224"/>
                <a:gd name="T39" fmla="*/ 38 h 548"/>
                <a:gd name="T40" fmla="*/ 115 w 224"/>
                <a:gd name="T41" fmla="*/ 88 h 548"/>
                <a:gd name="T42" fmla="*/ 70 w 224"/>
                <a:gd name="T43" fmla="*/ 145 h 548"/>
                <a:gd name="T44" fmla="*/ 70 w 224"/>
                <a:gd name="T45" fmla="*/ 158 h 548"/>
                <a:gd name="T46" fmla="*/ 51 w 224"/>
                <a:gd name="T47" fmla="*/ 164 h 548"/>
                <a:gd name="T48" fmla="*/ 45 w 224"/>
                <a:gd name="T49" fmla="*/ 145 h 548"/>
                <a:gd name="T50" fmla="*/ 39 w 224"/>
                <a:gd name="T51" fmla="*/ 126 h 548"/>
                <a:gd name="T52" fmla="*/ 39 w 224"/>
                <a:gd name="T53" fmla="*/ 95 h 548"/>
                <a:gd name="T54" fmla="*/ 51 w 224"/>
                <a:gd name="T55" fmla="*/ 63 h 548"/>
                <a:gd name="T56" fmla="*/ 70 w 224"/>
                <a:gd name="T57" fmla="*/ 19 h 548"/>
                <a:gd name="T58" fmla="*/ 77 w 224"/>
                <a:gd name="T59" fmla="*/ 0 h 548"/>
                <a:gd name="T60" fmla="*/ 51 w 224"/>
                <a:gd name="T61" fmla="*/ 19 h 548"/>
                <a:gd name="T62" fmla="*/ 39 w 224"/>
                <a:gd name="T63" fmla="*/ 57 h 5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24"/>
                <a:gd name="T97" fmla="*/ 0 h 548"/>
                <a:gd name="T98" fmla="*/ 224 w 224"/>
                <a:gd name="T99" fmla="*/ 548 h 5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24" h="548">
                  <a:moveTo>
                    <a:pt x="39" y="57"/>
                  </a:moveTo>
                  <a:lnTo>
                    <a:pt x="13" y="88"/>
                  </a:lnTo>
                  <a:lnTo>
                    <a:pt x="0" y="120"/>
                  </a:lnTo>
                  <a:lnTo>
                    <a:pt x="13" y="145"/>
                  </a:lnTo>
                  <a:lnTo>
                    <a:pt x="19" y="158"/>
                  </a:lnTo>
                  <a:lnTo>
                    <a:pt x="26" y="170"/>
                  </a:lnTo>
                  <a:lnTo>
                    <a:pt x="32" y="189"/>
                  </a:lnTo>
                  <a:lnTo>
                    <a:pt x="39" y="201"/>
                  </a:lnTo>
                  <a:lnTo>
                    <a:pt x="39" y="220"/>
                  </a:lnTo>
                  <a:lnTo>
                    <a:pt x="32" y="245"/>
                  </a:lnTo>
                  <a:lnTo>
                    <a:pt x="26" y="264"/>
                  </a:lnTo>
                  <a:lnTo>
                    <a:pt x="13" y="315"/>
                  </a:lnTo>
                  <a:lnTo>
                    <a:pt x="13" y="359"/>
                  </a:lnTo>
                  <a:lnTo>
                    <a:pt x="13" y="371"/>
                  </a:lnTo>
                  <a:lnTo>
                    <a:pt x="13" y="421"/>
                  </a:lnTo>
                  <a:lnTo>
                    <a:pt x="13" y="465"/>
                  </a:lnTo>
                  <a:lnTo>
                    <a:pt x="13" y="503"/>
                  </a:lnTo>
                  <a:lnTo>
                    <a:pt x="26" y="547"/>
                  </a:lnTo>
                  <a:lnTo>
                    <a:pt x="223" y="547"/>
                  </a:lnTo>
                  <a:lnTo>
                    <a:pt x="185" y="446"/>
                  </a:lnTo>
                  <a:lnTo>
                    <a:pt x="172" y="346"/>
                  </a:lnTo>
                  <a:lnTo>
                    <a:pt x="166" y="321"/>
                  </a:lnTo>
                  <a:lnTo>
                    <a:pt x="153" y="277"/>
                  </a:lnTo>
                  <a:lnTo>
                    <a:pt x="128" y="239"/>
                  </a:lnTo>
                  <a:lnTo>
                    <a:pt x="115" y="239"/>
                  </a:lnTo>
                  <a:lnTo>
                    <a:pt x="128" y="227"/>
                  </a:lnTo>
                  <a:lnTo>
                    <a:pt x="140" y="183"/>
                  </a:lnTo>
                  <a:lnTo>
                    <a:pt x="166" y="145"/>
                  </a:lnTo>
                  <a:lnTo>
                    <a:pt x="166" y="132"/>
                  </a:lnTo>
                  <a:lnTo>
                    <a:pt x="166" y="126"/>
                  </a:lnTo>
                  <a:lnTo>
                    <a:pt x="179" y="120"/>
                  </a:lnTo>
                  <a:lnTo>
                    <a:pt x="191" y="107"/>
                  </a:lnTo>
                  <a:lnTo>
                    <a:pt x="198" y="101"/>
                  </a:lnTo>
                  <a:lnTo>
                    <a:pt x="204" y="107"/>
                  </a:lnTo>
                  <a:lnTo>
                    <a:pt x="210" y="107"/>
                  </a:lnTo>
                  <a:lnTo>
                    <a:pt x="210" y="95"/>
                  </a:lnTo>
                  <a:lnTo>
                    <a:pt x="198" y="70"/>
                  </a:lnTo>
                  <a:lnTo>
                    <a:pt x="185" y="51"/>
                  </a:lnTo>
                  <a:lnTo>
                    <a:pt x="179" y="44"/>
                  </a:lnTo>
                  <a:lnTo>
                    <a:pt x="159" y="38"/>
                  </a:lnTo>
                  <a:lnTo>
                    <a:pt x="134" y="63"/>
                  </a:lnTo>
                  <a:lnTo>
                    <a:pt x="115" y="88"/>
                  </a:lnTo>
                  <a:lnTo>
                    <a:pt x="89" y="120"/>
                  </a:lnTo>
                  <a:lnTo>
                    <a:pt x="70" y="145"/>
                  </a:lnTo>
                  <a:lnTo>
                    <a:pt x="70" y="151"/>
                  </a:lnTo>
                  <a:lnTo>
                    <a:pt x="70" y="158"/>
                  </a:lnTo>
                  <a:lnTo>
                    <a:pt x="64" y="170"/>
                  </a:lnTo>
                  <a:lnTo>
                    <a:pt x="51" y="164"/>
                  </a:lnTo>
                  <a:lnTo>
                    <a:pt x="51" y="158"/>
                  </a:lnTo>
                  <a:lnTo>
                    <a:pt x="45" y="145"/>
                  </a:lnTo>
                  <a:lnTo>
                    <a:pt x="45" y="139"/>
                  </a:lnTo>
                  <a:lnTo>
                    <a:pt x="39" y="126"/>
                  </a:lnTo>
                  <a:lnTo>
                    <a:pt x="39" y="114"/>
                  </a:lnTo>
                  <a:lnTo>
                    <a:pt x="39" y="95"/>
                  </a:lnTo>
                  <a:lnTo>
                    <a:pt x="39" y="82"/>
                  </a:lnTo>
                  <a:lnTo>
                    <a:pt x="51" y="63"/>
                  </a:lnTo>
                  <a:lnTo>
                    <a:pt x="58" y="44"/>
                  </a:lnTo>
                  <a:lnTo>
                    <a:pt x="70" y="19"/>
                  </a:lnTo>
                  <a:lnTo>
                    <a:pt x="83" y="0"/>
                  </a:lnTo>
                  <a:lnTo>
                    <a:pt x="77" y="0"/>
                  </a:lnTo>
                  <a:lnTo>
                    <a:pt x="70" y="7"/>
                  </a:lnTo>
                  <a:lnTo>
                    <a:pt x="51" y="19"/>
                  </a:lnTo>
                  <a:lnTo>
                    <a:pt x="39" y="44"/>
                  </a:lnTo>
                  <a:lnTo>
                    <a:pt x="39" y="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2" name="Freeform 82"/>
            <p:cNvSpPr>
              <a:spLocks/>
            </p:cNvSpPr>
            <p:nvPr/>
          </p:nvSpPr>
          <p:spPr bwMode="auto">
            <a:xfrm>
              <a:off x="3874" y="2539"/>
              <a:ext cx="32" cy="51"/>
            </a:xfrm>
            <a:custGeom>
              <a:avLst/>
              <a:gdLst>
                <a:gd name="T0" fmla="*/ 0 w 32"/>
                <a:gd name="T1" fmla="*/ 50 h 51"/>
                <a:gd name="T2" fmla="*/ 6 w 32"/>
                <a:gd name="T3" fmla="*/ 50 h 51"/>
                <a:gd name="T4" fmla="*/ 6 w 32"/>
                <a:gd name="T5" fmla="*/ 37 h 51"/>
                <a:gd name="T6" fmla="*/ 12 w 32"/>
                <a:gd name="T7" fmla="*/ 19 h 51"/>
                <a:gd name="T8" fmla="*/ 19 w 32"/>
                <a:gd name="T9" fmla="*/ 12 h 51"/>
                <a:gd name="T10" fmla="*/ 31 w 32"/>
                <a:gd name="T11" fmla="*/ 6 h 51"/>
                <a:gd name="T12" fmla="*/ 31 w 32"/>
                <a:gd name="T13" fmla="*/ 0 h 51"/>
                <a:gd name="T14" fmla="*/ 19 w 32"/>
                <a:gd name="T15" fmla="*/ 0 h 51"/>
                <a:gd name="T16" fmla="*/ 12 w 32"/>
                <a:gd name="T17" fmla="*/ 0 h 51"/>
                <a:gd name="T18" fmla="*/ 0 w 32"/>
                <a:gd name="T19" fmla="*/ 25 h 51"/>
                <a:gd name="T20" fmla="*/ 0 w 32"/>
                <a:gd name="T21" fmla="*/ 50 h 51"/>
                <a:gd name="T22" fmla="*/ 0 w 32"/>
                <a:gd name="T23" fmla="*/ 50 h 5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51"/>
                <a:gd name="T38" fmla="*/ 32 w 32"/>
                <a:gd name="T39" fmla="*/ 51 h 5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51">
                  <a:moveTo>
                    <a:pt x="0" y="50"/>
                  </a:moveTo>
                  <a:lnTo>
                    <a:pt x="6" y="50"/>
                  </a:lnTo>
                  <a:lnTo>
                    <a:pt x="6" y="37"/>
                  </a:lnTo>
                  <a:lnTo>
                    <a:pt x="12" y="19"/>
                  </a:lnTo>
                  <a:lnTo>
                    <a:pt x="19" y="12"/>
                  </a:lnTo>
                  <a:lnTo>
                    <a:pt x="31" y="6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0" y="25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3" name="Freeform 83"/>
            <p:cNvSpPr>
              <a:spLocks/>
            </p:cNvSpPr>
            <p:nvPr/>
          </p:nvSpPr>
          <p:spPr bwMode="auto">
            <a:xfrm>
              <a:off x="3874" y="2539"/>
              <a:ext cx="32" cy="51"/>
            </a:xfrm>
            <a:custGeom>
              <a:avLst/>
              <a:gdLst>
                <a:gd name="T0" fmla="*/ 0 w 32"/>
                <a:gd name="T1" fmla="*/ 50 h 51"/>
                <a:gd name="T2" fmla="*/ 6 w 32"/>
                <a:gd name="T3" fmla="*/ 50 h 51"/>
                <a:gd name="T4" fmla="*/ 6 w 32"/>
                <a:gd name="T5" fmla="*/ 37 h 51"/>
                <a:gd name="T6" fmla="*/ 12 w 32"/>
                <a:gd name="T7" fmla="*/ 19 h 51"/>
                <a:gd name="T8" fmla="*/ 19 w 32"/>
                <a:gd name="T9" fmla="*/ 12 h 51"/>
                <a:gd name="T10" fmla="*/ 31 w 32"/>
                <a:gd name="T11" fmla="*/ 6 h 51"/>
                <a:gd name="T12" fmla="*/ 31 w 32"/>
                <a:gd name="T13" fmla="*/ 0 h 51"/>
                <a:gd name="T14" fmla="*/ 19 w 32"/>
                <a:gd name="T15" fmla="*/ 0 h 51"/>
                <a:gd name="T16" fmla="*/ 12 w 32"/>
                <a:gd name="T17" fmla="*/ 0 h 51"/>
                <a:gd name="T18" fmla="*/ 0 w 32"/>
                <a:gd name="T19" fmla="*/ 25 h 51"/>
                <a:gd name="T20" fmla="*/ 0 w 32"/>
                <a:gd name="T21" fmla="*/ 5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"/>
                <a:gd name="T34" fmla="*/ 0 h 51"/>
                <a:gd name="T35" fmla="*/ 32 w 32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" h="51">
                  <a:moveTo>
                    <a:pt x="0" y="50"/>
                  </a:moveTo>
                  <a:lnTo>
                    <a:pt x="6" y="50"/>
                  </a:lnTo>
                  <a:lnTo>
                    <a:pt x="6" y="37"/>
                  </a:lnTo>
                  <a:lnTo>
                    <a:pt x="12" y="19"/>
                  </a:lnTo>
                  <a:lnTo>
                    <a:pt x="19" y="12"/>
                  </a:lnTo>
                  <a:lnTo>
                    <a:pt x="31" y="6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0" y="25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4" name="Freeform 84"/>
            <p:cNvSpPr>
              <a:spLocks/>
            </p:cNvSpPr>
            <p:nvPr/>
          </p:nvSpPr>
          <p:spPr bwMode="auto">
            <a:xfrm>
              <a:off x="2811" y="2664"/>
              <a:ext cx="21" cy="52"/>
            </a:xfrm>
            <a:custGeom>
              <a:avLst/>
              <a:gdLst>
                <a:gd name="T0" fmla="*/ 7 w 21"/>
                <a:gd name="T1" fmla="*/ 51 h 52"/>
                <a:gd name="T2" fmla="*/ 7 w 21"/>
                <a:gd name="T3" fmla="*/ 26 h 52"/>
                <a:gd name="T4" fmla="*/ 0 w 21"/>
                <a:gd name="T5" fmla="*/ 0 h 52"/>
                <a:gd name="T6" fmla="*/ 13 w 21"/>
                <a:gd name="T7" fmla="*/ 0 h 52"/>
                <a:gd name="T8" fmla="*/ 20 w 21"/>
                <a:gd name="T9" fmla="*/ 38 h 52"/>
                <a:gd name="T10" fmla="*/ 7 w 21"/>
                <a:gd name="T11" fmla="*/ 51 h 52"/>
                <a:gd name="T12" fmla="*/ 7 w 21"/>
                <a:gd name="T13" fmla="*/ 51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52"/>
                <a:gd name="T23" fmla="*/ 21 w 21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52">
                  <a:moveTo>
                    <a:pt x="7" y="51"/>
                  </a:moveTo>
                  <a:lnTo>
                    <a:pt x="7" y="26"/>
                  </a:lnTo>
                  <a:lnTo>
                    <a:pt x="0" y="0"/>
                  </a:lnTo>
                  <a:lnTo>
                    <a:pt x="13" y="0"/>
                  </a:lnTo>
                  <a:lnTo>
                    <a:pt x="20" y="38"/>
                  </a:lnTo>
                  <a:lnTo>
                    <a:pt x="7" y="5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5" name="Freeform 85"/>
            <p:cNvSpPr>
              <a:spLocks/>
            </p:cNvSpPr>
            <p:nvPr/>
          </p:nvSpPr>
          <p:spPr bwMode="auto">
            <a:xfrm>
              <a:off x="2811" y="2664"/>
              <a:ext cx="21" cy="52"/>
            </a:xfrm>
            <a:custGeom>
              <a:avLst/>
              <a:gdLst>
                <a:gd name="T0" fmla="*/ 7 w 21"/>
                <a:gd name="T1" fmla="*/ 51 h 52"/>
                <a:gd name="T2" fmla="*/ 7 w 21"/>
                <a:gd name="T3" fmla="*/ 26 h 52"/>
                <a:gd name="T4" fmla="*/ 0 w 21"/>
                <a:gd name="T5" fmla="*/ 0 h 52"/>
                <a:gd name="T6" fmla="*/ 13 w 21"/>
                <a:gd name="T7" fmla="*/ 0 h 52"/>
                <a:gd name="T8" fmla="*/ 20 w 21"/>
                <a:gd name="T9" fmla="*/ 38 h 52"/>
                <a:gd name="T10" fmla="*/ 7 w 21"/>
                <a:gd name="T11" fmla="*/ 51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52"/>
                <a:gd name="T20" fmla="*/ 21 w 21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52">
                  <a:moveTo>
                    <a:pt x="7" y="51"/>
                  </a:moveTo>
                  <a:lnTo>
                    <a:pt x="7" y="26"/>
                  </a:lnTo>
                  <a:lnTo>
                    <a:pt x="0" y="0"/>
                  </a:lnTo>
                  <a:lnTo>
                    <a:pt x="13" y="0"/>
                  </a:lnTo>
                  <a:lnTo>
                    <a:pt x="20" y="38"/>
                  </a:lnTo>
                  <a:lnTo>
                    <a:pt x="7" y="5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6" name="Freeform 86"/>
            <p:cNvSpPr>
              <a:spLocks/>
            </p:cNvSpPr>
            <p:nvPr/>
          </p:nvSpPr>
          <p:spPr bwMode="auto">
            <a:xfrm>
              <a:off x="2754" y="2859"/>
              <a:ext cx="33" cy="58"/>
            </a:xfrm>
            <a:custGeom>
              <a:avLst/>
              <a:gdLst>
                <a:gd name="T0" fmla="*/ 13 w 33"/>
                <a:gd name="T1" fmla="*/ 38 h 58"/>
                <a:gd name="T2" fmla="*/ 32 w 33"/>
                <a:gd name="T3" fmla="*/ 38 h 58"/>
                <a:gd name="T4" fmla="*/ 26 w 33"/>
                <a:gd name="T5" fmla="*/ 25 h 58"/>
                <a:gd name="T6" fmla="*/ 19 w 33"/>
                <a:gd name="T7" fmla="*/ 6 h 58"/>
                <a:gd name="T8" fmla="*/ 13 w 33"/>
                <a:gd name="T9" fmla="*/ 13 h 58"/>
                <a:gd name="T10" fmla="*/ 7 w 33"/>
                <a:gd name="T11" fmla="*/ 13 h 58"/>
                <a:gd name="T12" fmla="*/ 7 w 33"/>
                <a:gd name="T13" fmla="*/ 6 h 58"/>
                <a:gd name="T14" fmla="*/ 7 w 33"/>
                <a:gd name="T15" fmla="*/ 0 h 58"/>
                <a:gd name="T16" fmla="*/ 0 w 33"/>
                <a:gd name="T17" fmla="*/ 6 h 58"/>
                <a:gd name="T18" fmla="*/ 0 w 33"/>
                <a:gd name="T19" fmla="*/ 25 h 58"/>
                <a:gd name="T20" fmla="*/ 7 w 33"/>
                <a:gd name="T21" fmla="*/ 50 h 58"/>
                <a:gd name="T22" fmla="*/ 19 w 33"/>
                <a:gd name="T23" fmla="*/ 57 h 58"/>
                <a:gd name="T24" fmla="*/ 13 w 33"/>
                <a:gd name="T25" fmla="*/ 38 h 58"/>
                <a:gd name="T26" fmla="*/ 13 w 33"/>
                <a:gd name="T27" fmla="*/ 38 h 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58"/>
                <a:gd name="T44" fmla="*/ 33 w 33"/>
                <a:gd name="T45" fmla="*/ 58 h 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58">
                  <a:moveTo>
                    <a:pt x="13" y="38"/>
                  </a:moveTo>
                  <a:lnTo>
                    <a:pt x="32" y="38"/>
                  </a:lnTo>
                  <a:lnTo>
                    <a:pt x="26" y="25"/>
                  </a:lnTo>
                  <a:lnTo>
                    <a:pt x="19" y="6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0" y="6"/>
                  </a:lnTo>
                  <a:lnTo>
                    <a:pt x="0" y="25"/>
                  </a:lnTo>
                  <a:lnTo>
                    <a:pt x="7" y="50"/>
                  </a:lnTo>
                  <a:lnTo>
                    <a:pt x="19" y="57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7" name="Freeform 87"/>
            <p:cNvSpPr>
              <a:spLocks/>
            </p:cNvSpPr>
            <p:nvPr/>
          </p:nvSpPr>
          <p:spPr bwMode="auto">
            <a:xfrm>
              <a:off x="2754" y="2859"/>
              <a:ext cx="33" cy="58"/>
            </a:xfrm>
            <a:custGeom>
              <a:avLst/>
              <a:gdLst>
                <a:gd name="T0" fmla="*/ 13 w 33"/>
                <a:gd name="T1" fmla="*/ 38 h 58"/>
                <a:gd name="T2" fmla="*/ 32 w 33"/>
                <a:gd name="T3" fmla="*/ 38 h 58"/>
                <a:gd name="T4" fmla="*/ 26 w 33"/>
                <a:gd name="T5" fmla="*/ 25 h 58"/>
                <a:gd name="T6" fmla="*/ 19 w 33"/>
                <a:gd name="T7" fmla="*/ 6 h 58"/>
                <a:gd name="T8" fmla="*/ 13 w 33"/>
                <a:gd name="T9" fmla="*/ 13 h 58"/>
                <a:gd name="T10" fmla="*/ 7 w 33"/>
                <a:gd name="T11" fmla="*/ 13 h 58"/>
                <a:gd name="T12" fmla="*/ 7 w 33"/>
                <a:gd name="T13" fmla="*/ 6 h 58"/>
                <a:gd name="T14" fmla="*/ 7 w 33"/>
                <a:gd name="T15" fmla="*/ 0 h 58"/>
                <a:gd name="T16" fmla="*/ 0 w 33"/>
                <a:gd name="T17" fmla="*/ 6 h 58"/>
                <a:gd name="T18" fmla="*/ 0 w 33"/>
                <a:gd name="T19" fmla="*/ 25 h 58"/>
                <a:gd name="T20" fmla="*/ 7 w 33"/>
                <a:gd name="T21" fmla="*/ 50 h 58"/>
                <a:gd name="T22" fmla="*/ 19 w 33"/>
                <a:gd name="T23" fmla="*/ 57 h 58"/>
                <a:gd name="T24" fmla="*/ 13 w 33"/>
                <a:gd name="T25" fmla="*/ 38 h 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"/>
                <a:gd name="T40" fmla="*/ 0 h 58"/>
                <a:gd name="T41" fmla="*/ 33 w 33"/>
                <a:gd name="T42" fmla="*/ 58 h 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" h="58">
                  <a:moveTo>
                    <a:pt x="13" y="38"/>
                  </a:moveTo>
                  <a:lnTo>
                    <a:pt x="32" y="38"/>
                  </a:lnTo>
                  <a:lnTo>
                    <a:pt x="26" y="25"/>
                  </a:lnTo>
                  <a:lnTo>
                    <a:pt x="19" y="6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0" y="6"/>
                  </a:lnTo>
                  <a:lnTo>
                    <a:pt x="0" y="25"/>
                  </a:lnTo>
                  <a:lnTo>
                    <a:pt x="7" y="50"/>
                  </a:lnTo>
                  <a:lnTo>
                    <a:pt x="19" y="57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8" name="Freeform 88"/>
            <p:cNvSpPr>
              <a:spLocks/>
            </p:cNvSpPr>
            <p:nvPr/>
          </p:nvSpPr>
          <p:spPr bwMode="auto">
            <a:xfrm>
              <a:off x="2557" y="2872"/>
              <a:ext cx="20" cy="20"/>
            </a:xfrm>
            <a:custGeom>
              <a:avLst/>
              <a:gdLst>
                <a:gd name="T0" fmla="*/ 0 w 20"/>
                <a:gd name="T1" fmla="*/ 6 h 20"/>
                <a:gd name="T2" fmla="*/ 19 w 20"/>
                <a:gd name="T3" fmla="*/ 0 h 20"/>
                <a:gd name="T4" fmla="*/ 13 w 20"/>
                <a:gd name="T5" fmla="*/ 19 h 20"/>
                <a:gd name="T6" fmla="*/ 0 w 20"/>
                <a:gd name="T7" fmla="*/ 6 h 20"/>
                <a:gd name="T8" fmla="*/ 0 w 20"/>
                <a:gd name="T9" fmla="*/ 6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0"/>
                <a:gd name="T17" fmla="*/ 20 w 20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0">
                  <a:moveTo>
                    <a:pt x="0" y="6"/>
                  </a:moveTo>
                  <a:lnTo>
                    <a:pt x="19" y="0"/>
                  </a:lnTo>
                  <a:lnTo>
                    <a:pt x="13" y="1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79" name="Freeform 89"/>
            <p:cNvSpPr>
              <a:spLocks/>
            </p:cNvSpPr>
            <p:nvPr/>
          </p:nvSpPr>
          <p:spPr bwMode="auto">
            <a:xfrm>
              <a:off x="2557" y="2872"/>
              <a:ext cx="20" cy="20"/>
            </a:xfrm>
            <a:custGeom>
              <a:avLst/>
              <a:gdLst>
                <a:gd name="T0" fmla="*/ 0 w 20"/>
                <a:gd name="T1" fmla="*/ 6 h 20"/>
                <a:gd name="T2" fmla="*/ 19 w 20"/>
                <a:gd name="T3" fmla="*/ 0 h 20"/>
                <a:gd name="T4" fmla="*/ 13 w 20"/>
                <a:gd name="T5" fmla="*/ 19 h 20"/>
                <a:gd name="T6" fmla="*/ 0 w 20"/>
                <a:gd name="T7" fmla="*/ 6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20"/>
                <a:gd name="T14" fmla="*/ 20 w 2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20">
                  <a:moveTo>
                    <a:pt x="0" y="6"/>
                  </a:moveTo>
                  <a:lnTo>
                    <a:pt x="19" y="0"/>
                  </a:lnTo>
                  <a:lnTo>
                    <a:pt x="13" y="1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0" name="Freeform 90"/>
            <p:cNvSpPr>
              <a:spLocks/>
            </p:cNvSpPr>
            <p:nvPr/>
          </p:nvSpPr>
          <p:spPr bwMode="auto">
            <a:xfrm>
              <a:off x="2602" y="2916"/>
              <a:ext cx="7" cy="20"/>
            </a:xfrm>
            <a:custGeom>
              <a:avLst/>
              <a:gdLst>
                <a:gd name="T0" fmla="*/ 6 w 7"/>
                <a:gd name="T1" fmla="*/ 0 h 20"/>
                <a:gd name="T2" fmla="*/ 0 w 7"/>
                <a:gd name="T3" fmla="*/ 19 h 20"/>
                <a:gd name="T4" fmla="*/ 6 w 7"/>
                <a:gd name="T5" fmla="*/ 19 h 20"/>
                <a:gd name="T6" fmla="*/ 6 w 7"/>
                <a:gd name="T7" fmla="*/ 6 h 20"/>
                <a:gd name="T8" fmla="*/ 6 w 7"/>
                <a:gd name="T9" fmla="*/ 0 h 20"/>
                <a:gd name="T10" fmla="*/ 6 w 7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20"/>
                <a:gd name="T20" fmla="*/ 7 w 7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20">
                  <a:moveTo>
                    <a:pt x="6" y="0"/>
                  </a:moveTo>
                  <a:lnTo>
                    <a:pt x="0" y="19"/>
                  </a:lnTo>
                  <a:lnTo>
                    <a:pt x="6" y="19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1" name="Freeform 91"/>
            <p:cNvSpPr>
              <a:spLocks/>
            </p:cNvSpPr>
            <p:nvPr/>
          </p:nvSpPr>
          <p:spPr bwMode="auto">
            <a:xfrm>
              <a:off x="2602" y="2916"/>
              <a:ext cx="7" cy="20"/>
            </a:xfrm>
            <a:custGeom>
              <a:avLst/>
              <a:gdLst>
                <a:gd name="T0" fmla="*/ 6 w 7"/>
                <a:gd name="T1" fmla="*/ 0 h 20"/>
                <a:gd name="T2" fmla="*/ 0 w 7"/>
                <a:gd name="T3" fmla="*/ 19 h 20"/>
                <a:gd name="T4" fmla="*/ 6 w 7"/>
                <a:gd name="T5" fmla="*/ 19 h 20"/>
                <a:gd name="T6" fmla="*/ 6 w 7"/>
                <a:gd name="T7" fmla="*/ 6 h 20"/>
                <a:gd name="T8" fmla="*/ 6 w 7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20"/>
                <a:gd name="T17" fmla="*/ 7 w 7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20">
                  <a:moveTo>
                    <a:pt x="6" y="0"/>
                  </a:moveTo>
                  <a:lnTo>
                    <a:pt x="0" y="19"/>
                  </a:lnTo>
                  <a:lnTo>
                    <a:pt x="6" y="19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2" name="Freeform 92"/>
            <p:cNvSpPr>
              <a:spLocks/>
            </p:cNvSpPr>
            <p:nvPr/>
          </p:nvSpPr>
          <p:spPr bwMode="auto">
            <a:xfrm>
              <a:off x="2544" y="2821"/>
              <a:ext cx="14" cy="8"/>
            </a:xfrm>
            <a:custGeom>
              <a:avLst/>
              <a:gdLst>
                <a:gd name="T0" fmla="*/ 13 w 14"/>
                <a:gd name="T1" fmla="*/ 7 h 8"/>
                <a:gd name="T2" fmla="*/ 13 w 14"/>
                <a:gd name="T3" fmla="*/ 0 h 8"/>
                <a:gd name="T4" fmla="*/ 0 w 14"/>
                <a:gd name="T5" fmla="*/ 0 h 8"/>
                <a:gd name="T6" fmla="*/ 13 w 14"/>
                <a:gd name="T7" fmla="*/ 7 h 8"/>
                <a:gd name="T8" fmla="*/ 13 w 14"/>
                <a:gd name="T9" fmla="*/ 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8"/>
                <a:gd name="T17" fmla="*/ 14 w 14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8">
                  <a:moveTo>
                    <a:pt x="13" y="7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3" name="Freeform 93"/>
            <p:cNvSpPr>
              <a:spLocks/>
            </p:cNvSpPr>
            <p:nvPr/>
          </p:nvSpPr>
          <p:spPr bwMode="auto">
            <a:xfrm>
              <a:off x="2544" y="2821"/>
              <a:ext cx="14" cy="8"/>
            </a:xfrm>
            <a:custGeom>
              <a:avLst/>
              <a:gdLst>
                <a:gd name="T0" fmla="*/ 13 w 14"/>
                <a:gd name="T1" fmla="*/ 7 h 8"/>
                <a:gd name="T2" fmla="*/ 13 w 14"/>
                <a:gd name="T3" fmla="*/ 0 h 8"/>
                <a:gd name="T4" fmla="*/ 0 w 14"/>
                <a:gd name="T5" fmla="*/ 0 h 8"/>
                <a:gd name="T6" fmla="*/ 13 w 14"/>
                <a:gd name="T7" fmla="*/ 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8"/>
                <a:gd name="T14" fmla="*/ 14 w 1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8">
                  <a:moveTo>
                    <a:pt x="13" y="7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4" name="Freeform 94"/>
            <p:cNvSpPr>
              <a:spLocks/>
            </p:cNvSpPr>
            <p:nvPr/>
          </p:nvSpPr>
          <p:spPr bwMode="auto">
            <a:xfrm>
              <a:off x="2525" y="2966"/>
              <a:ext cx="14" cy="14"/>
            </a:xfrm>
            <a:custGeom>
              <a:avLst/>
              <a:gdLst>
                <a:gd name="T0" fmla="*/ 7 w 14"/>
                <a:gd name="T1" fmla="*/ 13 h 14"/>
                <a:gd name="T2" fmla="*/ 0 w 14"/>
                <a:gd name="T3" fmla="*/ 0 h 14"/>
                <a:gd name="T4" fmla="*/ 13 w 14"/>
                <a:gd name="T5" fmla="*/ 0 h 14"/>
                <a:gd name="T6" fmla="*/ 7 w 14"/>
                <a:gd name="T7" fmla="*/ 13 h 14"/>
                <a:gd name="T8" fmla="*/ 7 w 14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7" y="1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5" name="Freeform 95"/>
            <p:cNvSpPr>
              <a:spLocks/>
            </p:cNvSpPr>
            <p:nvPr/>
          </p:nvSpPr>
          <p:spPr bwMode="auto">
            <a:xfrm>
              <a:off x="2525" y="2966"/>
              <a:ext cx="14" cy="14"/>
            </a:xfrm>
            <a:custGeom>
              <a:avLst/>
              <a:gdLst>
                <a:gd name="T0" fmla="*/ 7 w 14"/>
                <a:gd name="T1" fmla="*/ 13 h 14"/>
                <a:gd name="T2" fmla="*/ 0 w 14"/>
                <a:gd name="T3" fmla="*/ 0 h 14"/>
                <a:gd name="T4" fmla="*/ 13 w 14"/>
                <a:gd name="T5" fmla="*/ 0 h 14"/>
                <a:gd name="T6" fmla="*/ 7 w 14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7" y="1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6" name="Freeform 96"/>
            <p:cNvSpPr>
              <a:spLocks/>
            </p:cNvSpPr>
            <p:nvPr/>
          </p:nvSpPr>
          <p:spPr bwMode="auto">
            <a:xfrm>
              <a:off x="2513" y="3129"/>
              <a:ext cx="20" cy="26"/>
            </a:xfrm>
            <a:custGeom>
              <a:avLst/>
              <a:gdLst>
                <a:gd name="T0" fmla="*/ 6 w 20"/>
                <a:gd name="T1" fmla="*/ 25 h 26"/>
                <a:gd name="T2" fmla="*/ 0 w 20"/>
                <a:gd name="T3" fmla="*/ 0 h 26"/>
                <a:gd name="T4" fmla="*/ 19 w 20"/>
                <a:gd name="T5" fmla="*/ 13 h 26"/>
                <a:gd name="T6" fmla="*/ 6 w 20"/>
                <a:gd name="T7" fmla="*/ 25 h 26"/>
                <a:gd name="T8" fmla="*/ 6 w 20"/>
                <a:gd name="T9" fmla="*/ 25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6"/>
                <a:gd name="T17" fmla="*/ 20 w 20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6">
                  <a:moveTo>
                    <a:pt x="6" y="25"/>
                  </a:moveTo>
                  <a:lnTo>
                    <a:pt x="0" y="0"/>
                  </a:lnTo>
                  <a:lnTo>
                    <a:pt x="19" y="13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7" name="Freeform 97"/>
            <p:cNvSpPr>
              <a:spLocks/>
            </p:cNvSpPr>
            <p:nvPr/>
          </p:nvSpPr>
          <p:spPr bwMode="auto">
            <a:xfrm>
              <a:off x="2513" y="3129"/>
              <a:ext cx="20" cy="26"/>
            </a:xfrm>
            <a:custGeom>
              <a:avLst/>
              <a:gdLst>
                <a:gd name="T0" fmla="*/ 6 w 20"/>
                <a:gd name="T1" fmla="*/ 25 h 26"/>
                <a:gd name="T2" fmla="*/ 0 w 20"/>
                <a:gd name="T3" fmla="*/ 0 h 26"/>
                <a:gd name="T4" fmla="*/ 19 w 20"/>
                <a:gd name="T5" fmla="*/ 13 h 26"/>
                <a:gd name="T6" fmla="*/ 6 w 20"/>
                <a:gd name="T7" fmla="*/ 25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26"/>
                <a:gd name="T14" fmla="*/ 20 w 20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26">
                  <a:moveTo>
                    <a:pt x="6" y="25"/>
                  </a:moveTo>
                  <a:lnTo>
                    <a:pt x="0" y="0"/>
                  </a:lnTo>
                  <a:lnTo>
                    <a:pt x="19" y="13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8" name="Freeform 98"/>
            <p:cNvSpPr>
              <a:spLocks/>
            </p:cNvSpPr>
            <p:nvPr/>
          </p:nvSpPr>
          <p:spPr bwMode="auto">
            <a:xfrm>
              <a:off x="2665" y="3123"/>
              <a:ext cx="8" cy="14"/>
            </a:xfrm>
            <a:custGeom>
              <a:avLst/>
              <a:gdLst>
                <a:gd name="T0" fmla="*/ 0 w 8"/>
                <a:gd name="T1" fmla="*/ 13 h 14"/>
                <a:gd name="T2" fmla="*/ 0 w 8"/>
                <a:gd name="T3" fmla="*/ 0 h 14"/>
                <a:gd name="T4" fmla="*/ 7 w 8"/>
                <a:gd name="T5" fmla="*/ 0 h 14"/>
                <a:gd name="T6" fmla="*/ 0 w 8"/>
                <a:gd name="T7" fmla="*/ 13 h 14"/>
                <a:gd name="T8" fmla="*/ 0 w 8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4"/>
                <a:gd name="T17" fmla="*/ 8 w 8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4">
                  <a:moveTo>
                    <a:pt x="0" y="13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89" name="Freeform 99"/>
            <p:cNvSpPr>
              <a:spLocks/>
            </p:cNvSpPr>
            <p:nvPr/>
          </p:nvSpPr>
          <p:spPr bwMode="auto">
            <a:xfrm>
              <a:off x="2665" y="3123"/>
              <a:ext cx="8" cy="14"/>
            </a:xfrm>
            <a:custGeom>
              <a:avLst/>
              <a:gdLst>
                <a:gd name="T0" fmla="*/ 0 w 8"/>
                <a:gd name="T1" fmla="*/ 13 h 14"/>
                <a:gd name="T2" fmla="*/ 0 w 8"/>
                <a:gd name="T3" fmla="*/ 0 h 14"/>
                <a:gd name="T4" fmla="*/ 7 w 8"/>
                <a:gd name="T5" fmla="*/ 0 h 14"/>
                <a:gd name="T6" fmla="*/ 0 w 8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4"/>
                <a:gd name="T14" fmla="*/ 8 w 8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4">
                  <a:moveTo>
                    <a:pt x="0" y="13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0" name="Freeform 100"/>
            <p:cNvSpPr>
              <a:spLocks/>
            </p:cNvSpPr>
            <p:nvPr/>
          </p:nvSpPr>
          <p:spPr bwMode="auto">
            <a:xfrm>
              <a:off x="2672" y="3236"/>
              <a:ext cx="13" cy="20"/>
            </a:xfrm>
            <a:custGeom>
              <a:avLst/>
              <a:gdLst>
                <a:gd name="T0" fmla="*/ 6 w 13"/>
                <a:gd name="T1" fmla="*/ 19 h 20"/>
                <a:gd name="T2" fmla="*/ 0 w 13"/>
                <a:gd name="T3" fmla="*/ 6 h 20"/>
                <a:gd name="T4" fmla="*/ 12 w 13"/>
                <a:gd name="T5" fmla="*/ 0 h 20"/>
                <a:gd name="T6" fmla="*/ 12 w 13"/>
                <a:gd name="T7" fmla="*/ 6 h 20"/>
                <a:gd name="T8" fmla="*/ 6 w 13"/>
                <a:gd name="T9" fmla="*/ 19 h 20"/>
                <a:gd name="T10" fmla="*/ 6 w 13"/>
                <a:gd name="T11" fmla="*/ 19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20"/>
                <a:gd name="T20" fmla="*/ 13 w 13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20">
                  <a:moveTo>
                    <a:pt x="6" y="19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1" name="Freeform 101"/>
            <p:cNvSpPr>
              <a:spLocks/>
            </p:cNvSpPr>
            <p:nvPr/>
          </p:nvSpPr>
          <p:spPr bwMode="auto">
            <a:xfrm>
              <a:off x="2672" y="3236"/>
              <a:ext cx="13" cy="20"/>
            </a:xfrm>
            <a:custGeom>
              <a:avLst/>
              <a:gdLst>
                <a:gd name="T0" fmla="*/ 6 w 13"/>
                <a:gd name="T1" fmla="*/ 19 h 20"/>
                <a:gd name="T2" fmla="*/ 0 w 13"/>
                <a:gd name="T3" fmla="*/ 6 h 20"/>
                <a:gd name="T4" fmla="*/ 12 w 13"/>
                <a:gd name="T5" fmla="*/ 0 h 20"/>
                <a:gd name="T6" fmla="*/ 12 w 13"/>
                <a:gd name="T7" fmla="*/ 6 h 20"/>
                <a:gd name="T8" fmla="*/ 6 w 13"/>
                <a:gd name="T9" fmla="*/ 19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0"/>
                <a:gd name="T17" fmla="*/ 13 w 1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0">
                  <a:moveTo>
                    <a:pt x="6" y="19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2" name="Freeform 102"/>
            <p:cNvSpPr>
              <a:spLocks/>
            </p:cNvSpPr>
            <p:nvPr/>
          </p:nvSpPr>
          <p:spPr bwMode="auto">
            <a:xfrm>
              <a:off x="2926" y="3217"/>
              <a:ext cx="14" cy="20"/>
            </a:xfrm>
            <a:custGeom>
              <a:avLst/>
              <a:gdLst>
                <a:gd name="T0" fmla="*/ 13 w 14"/>
                <a:gd name="T1" fmla="*/ 13 h 20"/>
                <a:gd name="T2" fmla="*/ 0 w 14"/>
                <a:gd name="T3" fmla="*/ 0 h 20"/>
                <a:gd name="T4" fmla="*/ 6 w 14"/>
                <a:gd name="T5" fmla="*/ 19 h 20"/>
                <a:gd name="T6" fmla="*/ 13 w 14"/>
                <a:gd name="T7" fmla="*/ 13 h 20"/>
                <a:gd name="T8" fmla="*/ 13 w 14"/>
                <a:gd name="T9" fmla="*/ 13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0"/>
                <a:gd name="T17" fmla="*/ 14 w 14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0">
                  <a:moveTo>
                    <a:pt x="13" y="13"/>
                  </a:moveTo>
                  <a:lnTo>
                    <a:pt x="0" y="0"/>
                  </a:lnTo>
                  <a:lnTo>
                    <a:pt x="6" y="1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3" name="Freeform 103"/>
            <p:cNvSpPr>
              <a:spLocks/>
            </p:cNvSpPr>
            <p:nvPr/>
          </p:nvSpPr>
          <p:spPr bwMode="auto">
            <a:xfrm>
              <a:off x="2926" y="3217"/>
              <a:ext cx="14" cy="20"/>
            </a:xfrm>
            <a:custGeom>
              <a:avLst/>
              <a:gdLst>
                <a:gd name="T0" fmla="*/ 13 w 14"/>
                <a:gd name="T1" fmla="*/ 13 h 20"/>
                <a:gd name="T2" fmla="*/ 0 w 14"/>
                <a:gd name="T3" fmla="*/ 0 h 20"/>
                <a:gd name="T4" fmla="*/ 6 w 14"/>
                <a:gd name="T5" fmla="*/ 19 h 20"/>
                <a:gd name="T6" fmla="*/ 13 w 14"/>
                <a:gd name="T7" fmla="*/ 1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0"/>
                <a:gd name="T14" fmla="*/ 14 w 14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0">
                  <a:moveTo>
                    <a:pt x="13" y="13"/>
                  </a:moveTo>
                  <a:lnTo>
                    <a:pt x="0" y="0"/>
                  </a:lnTo>
                  <a:lnTo>
                    <a:pt x="6" y="19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4" name="Freeform 104"/>
            <p:cNvSpPr>
              <a:spLocks/>
            </p:cNvSpPr>
            <p:nvPr/>
          </p:nvSpPr>
          <p:spPr bwMode="auto">
            <a:xfrm>
              <a:off x="2964" y="3154"/>
              <a:ext cx="7" cy="20"/>
            </a:xfrm>
            <a:custGeom>
              <a:avLst/>
              <a:gdLst>
                <a:gd name="T0" fmla="*/ 6 w 7"/>
                <a:gd name="T1" fmla="*/ 0 h 20"/>
                <a:gd name="T2" fmla="*/ 6 w 7"/>
                <a:gd name="T3" fmla="*/ 19 h 20"/>
                <a:gd name="T4" fmla="*/ 0 w 7"/>
                <a:gd name="T5" fmla="*/ 19 h 20"/>
                <a:gd name="T6" fmla="*/ 6 w 7"/>
                <a:gd name="T7" fmla="*/ 0 h 20"/>
                <a:gd name="T8" fmla="*/ 6 w 7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20"/>
                <a:gd name="T17" fmla="*/ 7 w 7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20">
                  <a:moveTo>
                    <a:pt x="6" y="0"/>
                  </a:moveTo>
                  <a:lnTo>
                    <a:pt x="6" y="19"/>
                  </a:lnTo>
                  <a:lnTo>
                    <a:pt x="0" y="1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5" name="Freeform 105"/>
            <p:cNvSpPr>
              <a:spLocks/>
            </p:cNvSpPr>
            <p:nvPr/>
          </p:nvSpPr>
          <p:spPr bwMode="auto">
            <a:xfrm>
              <a:off x="2964" y="3154"/>
              <a:ext cx="7" cy="20"/>
            </a:xfrm>
            <a:custGeom>
              <a:avLst/>
              <a:gdLst>
                <a:gd name="T0" fmla="*/ 6 w 7"/>
                <a:gd name="T1" fmla="*/ 0 h 20"/>
                <a:gd name="T2" fmla="*/ 6 w 7"/>
                <a:gd name="T3" fmla="*/ 19 h 20"/>
                <a:gd name="T4" fmla="*/ 0 w 7"/>
                <a:gd name="T5" fmla="*/ 19 h 20"/>
                <a:gd name="T6" fmla="*/ 6 w 7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0"/>
                <a:gd name="T14" fmla="*/ 7 w 7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0">
                  <a:moveTo>
                    <a:pt x="6" y="0"/>
                  </a:moveTo>
                  <a:lnTo>
                    <a:pt x="6" y="19"/>
                  </a:lnTo>
                  <a:lnTo>
                    <a:pt x="0" y="1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6" name="Freeform 106"/>
            <p:cNvSpPr>
              <a:spLocks/>
            </p:cNvSpPr>
            <p:nvPr/>
          </p:nvSpPr>
          <p:spPr bwMode="auto">
            <a:xfrm>
              <a:off x="2977" y="3242"/>
              <a:ext cx="14" cy="20"/>
            </a:xfrm>
            <a:custGeom>
              <a:avLst/>
              <a:gdLst>
                <a:gd name="T0" fmla="*/ 0 w 14"/>
                <a:gd name="T1" fmla="*/ 19 h 20"/>
                <a:gd name="T2" fmla="*/ 6 w 14"/>
                <a:gd name="T3" fmla="*/ 0 h 20"/>
                <a:gd name="T4" fmla="*/ 13 w 14"/>
                <a:gd name="T5" fmla="*/ 0 h 20"/>
                <a:gd name="T6" fmla="*/ 0 w 14"/>
                <a:gd name="T7" fmla="*/ 19 h 20"/>
                <a:gd name="T8" fmla="*/ 0 w 14"/>
                <a:gd name="T9" fmla="*/ 19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0"/>
                <a:gd name="T17" fmla="*/ 14 w 14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0">
                  <a:moveTo>
                    <a:pt x="0" y="19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7" name="Freeform 107"/>
            <p:cNvSpPr>
              <a:spLocks/>
            </p:cNvSpPr>
            <p:nvPr/>
          </p:nvSpPr>
          <p:spPr bwMode="auto">
            <a:xfrm>
              <a:off x="2977" y="3242"/>
              <a:ext cx="14" cy="20"/>
            </a:xfrm>
            <a:custGeom>
              <a:avLst/>
              <a:gdLst>
                <a:gd name="T0" fmla="*/ 0 w 14"/>
                <a:gd name="T1" fmla="*/ 19 h 20"/>
                <a:gd name="T2" fmla="*/ 6 w 14"/>
                <a:gd name="T3" fmla="*/ 0 h 20"/>
                <a:gd name="T4" fmla="*/ 13 w 14"/>
                <a:gd name="T5" fmla="*/ 0 h 20"/>
                <a:gd name="T6" fmla="*/ 0 w 14"/>
                <a:gd name="T7" fmla="*/ 19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0"/>
                <a:gd name="T14" fmla="*/ 14 w 14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0">
                  <a:moveTo>
                    <a:pt x="0" y="19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8" name="Freeform 108"/>
            <p:cNvSpPr>
              <a:spLocks/>
            </p:cNvSpPr>
            <p:nvPr/>
          </p:nvSpPr>
          <p:spPr bwMode="auto">
            <a:xfrm>
              <a:off x="2913" y="3104"/>
              <a:ext cx="8" cy="14"/>
            </a:xfrm>
            <a:custGeom>
              <a:avLst/>
              <a:gdLst>
                <a:gd name="T0" fmla="*/ 0 w 8"/>
                <a:gd name="T1" fmla="*/ 13 h 14"/>
                <a:gd name="T2" fmla="*/ 7 w 8"/>
                <a:gd name="T3" fmla="*/ 0 h 14"/>
                <a:gd name="T4" fmla="*/ 0 w 8"/>
                <a:gd name="T5" fmla="*/ 6 h 14"/>
                <a:gd name="T6" fmla="*/ 0 w 8"/>
                <a:gd name="T7" fmla="*/ 13 h 14"/>
                <a:gd name="T8" fmla="*/ 0 w 8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4"/>
                <a:gd name="T17" fmla="*/ 8 w 8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4">
                  <a:moveTo>
                    <a:pt x="0" y="13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299" name="Freeform 109"/>
            <p:cNvSpPr>
              <a:spLocks/>
            </p:cNvSpPr>
            <p:nvPr/>
          </p:nvSpPr>
          <p:spPr bwMode="auto">
            <a:xfrm>
              <a:off x="2913" y="3104"/>
              <a:ext cx="8" cy="14"/>
            </a:xfrm>
            <a:custGeom>
              <a:avLst/>
              <a:gdLst>
                <a:gd name="T0" fmla="*/ 0 w 8"/>
                <a:gd name="T1" fmla="*/ 13 h 14"/>
                <a:gd name="T2" fmla="*/ 7 w 8"/>
                <a:gd name="T3" fmla="*/ 0 h 14"/>
                <a:gd name="T4" fmla="*/ 0 w 8"/>
                <a:gd name="T5" fmla="*/ 6 h 14"/>
                <a:gd name="T6" fmla="*/ 0 w 8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4"/>
                <a:gd name="T14" fmla="*/ 8 w 8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4">
                  <a:moveTo>
                    <a:pt x="0" y="13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0" name="Freeform 110"/>
            <p:cNvSpPr>
              <a:spLocks/>
            </p:cNvSpPr>
            <p:nvPr/>
          </p:nvSpPr>
          <p:spPr bwMode="auto">
            <a:xfrm>
              <a:off x="2646" y="2507"/>
              <a:ext cx="14" cy="8"/>
            </a:xfrm>
            <a:custGeom>
              <a:avLst/>
              <a:gdLst>
                <a:gd name="T0" fmla="*/ 6 w 14"/>
                <a:gd name="T1" fmla="*/ 0 h 8"/>
                <a:gd name="T2" fmla="*/ 13 w 14"/>
                <a:gd name="T3" fmla="*/ 7 h 8"/>
                <a:gd name="T4" fmla="*/ 6 w 14"/>
                <a:gd name="T5" fmla="*/ 7 h 8"/>
                <a:gd name="T6" fmla="*/ 0 w 14"/>
                <a:gd name="T7" fmla="*/ 7 h 8"/>
                <a:gd name="T8" fmla="*/ 0 w 14"/>
                <a:gd name="T9" fmla="*/ 0 h 8"/>
                <a:gd name="T10" fmla="*/ 6 w 14"/>
                <a:gd name="T11" fmla="*/ 0 h 8"/>
                <a:gd name="T12" fmla="*/ 6 w 14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8"/>
                <a:gd name="T23" fmla="*/ 14 w 14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8">
                  <a:moveTo>
                    <a:pt x="6" y="0"/>
                  </a:moveTo>
                  <a:lnTo>
                    <a:pt x="13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1" name="Freeform 111"/>
            <p:cNvSpPr>
              <a:spLocks/>
            </p:cNvSpPr>
            <p:nvPr/>
          </p:nvSpPr>
          <p:spPr bwMode="auto">
            <a:xfrm>
              <a:off x="2646" y="2507"/>
              <a:ext cx="14" cy="8"/>
            </a:xfrm>
            <a:custGeom>
              <a:avLst/>
              <a:gdLst>
                <a:gd name="T0" fmla="*/ 6 w 14"/>
                <a:gd name="T1" fmla="*/ 0 h 8"/>
                <a:gd name="T2" fmla="*/ 13 w 14"/>
                <a:gd name="T3" fmla="*/ 7 h 8"/>
                <a:gd name="T4" fmla="*/ 6 w 14"/>
                <a:gd name="T5" fmla="*/ 7 h 8"/>
                <a:gd name="T6" fmla="*/ 0 w 14"/>
                <a:gd name="T7" fmla="*/ 7 h 8"/>
                <a:gd name="T8" fmla="*/ 0 w 14"/>
                <a:gd name="T9" fmla="*/ 0 h 8"/>
                <a:gd name="T10" fmla="*/ 6 w 14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8"/>
                <a:gd name="T20" fmla="*/ 14 w 14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8">
                  <a:moveTo>
                    <a:pt x="6" y="0"/>
                  </a:moveTo>
                  <a:lnTo>
                    <a:pt x="13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2" name="Freeform 112"/>
            <p:cNvSpPr>
              <a:spLocks/>
            </p:cNvSpPr>
            <p:nvPr/>
          </p:nvSpPr>
          <p:spPr bwMode="auto">
            <a:xfrm>
              <a:off x="2678" y="2646"/>
              <a:ext cx="7" cy="13"/>
            </a:xfrm>
            <a:custGeom>
              <a:avLst/>
              <a:gdLst>
                <a:gd name="T0" fmla="*/ 6 w 7"/>
                <a:gd name="T1" fmla="*/ 12 h 13"/>
                <a:gd name="T2" fmla="*/ 0 w 7"/>
                <a:gd name="T3" fmla="*/ 6 h 13"/>
                <a:gd name="T4" fmla="*/ 6 w 7"/>
                <a:gd name="T5" fmla="*/ 0 h 13"/>
                <a:gd name="T6" fmla="*/ 6 w 7"/>
                <a:gd name="T7" fmla="*/ 0 h 13"/>
                <a:gd name="T8" fmla="*/ 6 w 7"/>
                <a:gd name="T9" fmla="*/ 12 h 13"/>
                <a:gd name="T10" fmla="*/ 6 w 7"/>
                <a:gd name="T11" fmla="*/ 1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3"/>
                <a:gd name="T20" fmla="*/ 7 w 7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3">
                  <a:moveTo>
                    <a:pt x="6" y="12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3" name="Freeform 113"/>
            <p:cNvSpPr>
              <a:spLocks/>
            </p:cNvSpPr>
            <p:nvPr/>
          </p:nvSpPr>
          <p:spPr bwMode="auto">
            <a:xfrm>
              <a:off x="2678" y="2646"/>
              <a:ext cx="7" cy="13"/>
            </a:xfrm>
            <a:custGeom>
              <a:avLst/>
              <a:gdLst>
                <a:gd name="T0" fmla="*/ 6 w 7"/>
                <a:gd name="T1" fmla="*/ 12 h 13"/>
                <a:gd name="T2" fmla="*/ 0 w 7"/>
                <a:gd name="T3" fmla="*/ 6 h 13"/>
                <a:gd name="T4" fmla="*/ 6 w 7"/>
                <a:gd name="T5" fmla="*/ 0 h 13"/>
                <a:gd name="T6" fmla="*/ 6 w 7"/>
                <a:gd name="T7" fmla="*/ 1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3"/>
                <a:gd name="T14" fmla="*/ 7 w 7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3">
                  <a:moveTo>
                    <a:pt x="6" y="12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4" name="Freeform 114"/>
            <p:cNvSpPr>
              <a:spLocks/>
            </p:cNvSpPr>
            <p:nvPr/>
          </p:nvSpPr>
          <p:spPr bwMode="auto">
            <a:xfrm>
              <a:off x="2710" y="2514"/>
              <a:ext cx="13" cy="1"/>
            </a:xfrm>
            <a:custGeom>
              <a:avLst/>
              <a:gdLst>
                <a:gd name="T0" fmla="*/ 12 w 13"/>
                <a:gd name="T1" fmla="*/ 0 h 1"/>
                <a:gd name="T2" fmla="*/ 0 w 13"/>
                <a:gd name="T3" fmla="*/ 0 h 1"/>
                <a:gd name="T4" fmla="*/ 6 w 13"/>
                <a:gd name="T5" fmla="*/ 0 h 1"/>
                <a:gd name="T6" fmla="*/ 12 w 13"/>
                <a:gd name="T7" fmla="*/ 0 h 1"/>
                <a:gd name="T8" fmla="*/ 12 w 1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"/>
                <a:gd name="T17" fmla="*/ 13 w 1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">
                  <a:moveTo>
                    <a:pt x="12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5" name="Freeform 115"/>
            <p:cNvSpPr>
              <a:spLocks/>
            </p:cNvSpPr>
            <p:nvPr/>
          </p:nvSpPr>
          <p:spPr bwMode="auto">
            <a:xfrm>
              <a:off x="2710" y="2514"/>
              <a:ext cx="13" cy="1"/>
            </a:xfrm>
            <a:custGeom>
              <a:avLst/>
              <a:gdLst>
                <a:gd name="T0" fmla="*/ 12 w 13"/>
                <a:gd name="T1" fmla="*/ 0 h 1"/>
                <a:gd name="T2" fmla="*/ 0 w 13"/>
                <a:gd name="T3" fmla="*/ 0 h 1"/>
                <a:gd name="T4" fmla="*/ 6 w 13"/>
                <a:gd name="T5" fmla="*/ 0 h 1"/>
                <a:gd name="T6" fmla="*/ 12 w 13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"/>
                <a:gd name="T14" fmla="*/ 13 w 1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">
                  <a:moveTo>
                    <a:pt x="12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6" name="Freeform 116"/>
            <p:cNvSpPr>
              <a:spLocks/>
            </p:cNvSpPr>
            <p:nvPr/>
          </p:nvSpPr>
          <p:spPr bwMode="auto">
            <a:xfrm>
              <a:off x="2780" y="2564"/>
              <a:ext cx="7" cy="13"/>
            </a:xfrm>
            <a:custGeom>
              <a:avLst/>
              <a:gdLst>
                <a:gd name="T0" fmla="*/ 0 w 7"/>
                <a:gd name="T1" fmla="*/ 12 h 13"/>
                <a:gd name="T2" fmla="*/ 6 w 7"/>
                <a:gd name="T3" fmla="*/ 0 h 13"/>
                <a:gd name="T4" fmla="*/ 6 w 7"/>
                <a:gd name="T5" fmla="*/ 12 h 13"/>
                <a:gd name="T6" fmla="*/ 0 w 7"/>
                <a:gd name="T7" fmla="*/ 12 h 13"/>
                <a:gd name="T8" fmla="*/ 0 w 7"/>
                <a:gd name="T9" fmla="*/ 12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3"/>
                <a:gd name="T17" fmla="*/ 7 w 7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3">
                  <a:moveTo>
                    <a:pt x="0" y="12"/>
                  </a:moveTo>
                  <a:lnTo>
                    <a:pt x="6" y="0"/>
                  </a:lnTo>
                  <a:lnTo>
                    <a:pt x="6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7" name="Freeform 117"/>
            <p:cNvSpPr>
              <a:spLocks/>
            </p:cNvSpPr>
            <p:nvPr/>
          </p:nvSpPr>
          <p:spPr bwMode="auto">
            <a:xfrm>
              <a:off x="2780" y="2564"/>
              <a:ext cx="7" cy="13"/>
            </a:xfrm>
            <a:custGeom>
              <a:avLst/>
              <a:gdLst>
                <a:gd name="T0" fmla="*/ 0 w 7"/>
                <a:gd name="T1" fmla="*/ 12 h 13"/>
                <a:gd name="T2" fmla="*/ 6 w 7"/>
                <a:gd name="T3" fmla="*/ 0 h 13"/>
                <a:gd name="T4" fmla="*/ 6 w 7"/>
                <a:gd name="T5" fmla="*/ 12 h 13"/>
                <a:gd name="T6" fmla="*/ 0 w 7"/>
                <a:gd name="T7" fmla="*/ 1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3"/>
                <a:gd name="T14" fmla="*/ 7 w 7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3">
                  <a:moveTo>
                    <a:pt x="0" y="12"/>
                  </a:moveTo>
                  <a:lnTo>
                    <a:pt x="6" y="0"/>
                  </a:lnTo>
                  <a:lnTo>
                    <a:pt x="6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8" name="Freeform 118"/>
            <p:cNvSpPr>
              <a:spLocks/>
            </p:cNvSpPr>
            <p:nvPr/>
          </p:nvSpPr>
          <p:spPr bwMode="auto">
            <a:xfrm>
              <a:off x="2761" y="2620"/>
              <a:ext cx="1" cy="20"/>
            </a:xfrm>
            <a:custGeom>
              <a:avLst/>
              <a:gdLst>
                <a:gd name="T0" fmla="*/ 0 w 1"/>
                <a:gd name="T1" fmla="*/ 19 h 20"/>
                <a:gd name="T2" fmla="*/ 0 w 1"/>
                <a:gd name="T3" fmla="*/ 7 h 20"/>
                <a:gd name="T4" fmla="*/ 0 w 1"/>
                <a:gd name="T5" fmla="*/ 0 h 20"/>
                <a:gd name="T6" fmla="*/ 0 w 1"/>
                <a:gd name="T7" fmla="*/ 13 h 20"/>
                <a:gd name="T8" fmla="*/ 0 w 1"/>
                <a:gd name="T9" fmla="*/ 19 h 20"/>
                <a:gd name="T10" fmla="*/ 0 w 1"/>
                <a:gd name="T11" fmla="*/ 19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20"/>
                <a:gd name="T20" fmla="*/ 1 w 1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20">
                  <a:moveTo>
                    <a:pt x="0" y="19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09" name="Freeform 119"/>
            <p:cNvSpPr>
              <a:spLocks/>
            </p:cNvSpPr>
            <p:nvPr/>
          </p:nvSpPr>
          <p:spPr bwMode="auto">
            <a:xfrm>
              <a:off x="2761" y="2620"/>
              <a:ext cx="1" cy="20"/>
            </a:xfrm>
            <a:custGeom>
              <a:avLst/>
              <a:gdLst>
                <a:gd name="T0" fmla="*/ 0 w 1"/>
                <a:gd name="T1" fmla="*/ 19 h 20"/>
                <a:gd name="T2" fmla="*/ 0 w 1"/>
                <a:gd name="T3" fmla="*/ 7 h 20"/>
                <a:gd name="T4" fmla="*/ 0 w 1"/>
                <a:gd name="T5" fmla="*/ 0 h 20"/>
                <a:gd name="T6" fmla="*/ 0 w 1"/>
                <a:gd name="T7" fmla="*/ 13 h 20"/>
                <a:gd name="T8" fmla="*/ 0 w 1"/>
                <a:gd name="T9" fmla="*/ 19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20"/>
                <a:gd name="T17" fmla="*/ 1 w 1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20">
                  <a:moveTo>
                    <a:pt x="0" y="19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0" name="Freeform 120"/>
            <p:cNvSpPr>
              <a:spLocks/>
            </p:cNvSpPr>
            <p:nvPr/>
          </p:nvSpPr>
          <p:spPr bwMode="auto">
            <a:xfrm>
              <a:off x="2792" y="2652"/>
              <a:ext cx="8" cy="13"/>
            </a:xfrm>
            <a:custGeom>
              <a:avLst/>
              <a:gdLst>
                <a:gd name="T0" fmla="*/ 7 w 8"/>
                <a:gd name="T1" fmla="*/ 12 h 13"/>
                <a:gd name="T2" fmla="*/ 7 w 8"/>
                <a:gd name="T3" fmla="*/ 0 h 13"/>
                <a:gd name="T4" fmla="*/ 0 w 8"/>
                <a:gd name="T5" fmla="*/ 6 h 13"/>
                <a:gd name="T6" fmla="*/ 7 w 8"/>
                <a:gd name="T7" fmla="*/ 12 h 13"/>
                <a:gd name="T8" fmla="*/ 7 w 8"/>
                <a:gd name="T9" fmla="*/ 12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3"/>
                <a:gd name="T17" fmla="*/ 8 w 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3">
                  <a:moveTo>
                    <a:pt x="7" y="12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1" name="Freeform 121"/>
            <p:cNvSpPr>
              <a:spLocks/>
            </p:cNvSpPr>
            <p:nvPr/>
          </p:nvSpPr>
          <p:spPr bwMode="auto">
            <a:xfrm>
              <a:off x="2792" y="2652"/>
              <a:ext cx="8" cy="13"/>
            </a:xfrm>
            <a:custGeom>
              <a:avLst/>
              <a:gdLst>
                <a:gd name="T0" fmla="*/ 7 w 8"/>
                <a:gd name="T1" fmla="*/ 12 h 13"/>
                <a:gd name="T2" fmla="*/ 7 w 8"/>
                <a:gd name="T3" fmla="*/ 0 h 13"/>
                <a:gd name="T4" fmla="*/ 0 w 8"/>
                <a:gd name="T5" fmla="*/ 6 h 13"/>
                <a:gd name="T6" fmla="*/ 7 w 8"/>
                <a:gd name="T7" fmla="*/ 1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3"/>
                <a:gd name="T14" fmla="*/ 8 w 8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3">
                  <a:moveTo>
                    <a:pt x="7" y="12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2" name="Freeform 122"/>
            <p:cNvSpPr>
              <a:spLocks/>
            </p:cNvSpPr>
            <p:nvPr/>
          </p:nvSpPr>
          <p:spPr bwMode="auto">
            <a:xfrm>
              <a:off x="2837" y="2526"/>
              <a:ext cx="14" cy="8"/>
            </a:xfrm>
            <a:custGeom>
              <a:avLst/>
              <a:gdLst>
                <a:gd name="T0" fmla="*/ 0 w 14"/>
                <a:gd name="T1" fmla="*/ 0 h 8"/>
                <a:gd name="T2" fmla="*/ 6 w 14"/>
                <a:gd name="T3" fmla="*/ 7 h 8"/>
                <a:gd name="T4" fmla="*/ 13 w 14"/>
                <a:gd name="T5" fmla="*/ 7 h 8"/>
                <a:gd name="T6" fmla="*/ 0 w 14"/>
                <a:gd name="T7" fmla="*/ 0 h 8"/>
                <a:gd name="T8" fmla="*/ 0 w 14"/>
                <a:gd name="T9" fmla="*/ 0 h 8"/>
                <a:gd name="T10" fmla="*/ 0 w 14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8"/>
                <a:gd name="T20" fmla="*/ 14 w 14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8">
                  <a:moveTo>
                    <a:pt x="0" y="0"/>
                  </a:moveTo>
                  <a:lnTo>
                    <a:pt x="6" y="7"/>
                  </a:lnTo>
                  <a:lnTo>
                    <a:pt x="1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3" name="Freeform 123"/>
            <p:cNvSpPr>
              <a:spLocks/>
            </p:cNvSpPr>
            <p:nvPr/>
          </p:nvSpPr>
          <p:spPr bwMode="auto">
            <a:xfrm>
              <a:off x="2837" y="2526"/>
              <a:ext cx="14" cy="8"/>
            </a:xfrm>
            <a:custGeom>
              <a:avLst/>
              <a:gdLst>
                <a:gd name="T0" fmla="*/ 0 w 14"/>
                <a:gd name="T1" fmla="*/ 0 h 8"/>
                <a:gd name="T2" fmla="*/ 6 w 14"/>
                <a:gd name="T3" fmla="*/ 7 h 8"/>
                <a:gd name="T4" fmla="*/ 13 w 14"/>
                <a:gd name="T5" fmla="*/ 7 h 8"/>
                <a:gd name="T6" fmla="*/ 0 w 1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8"/>
                <a:gd name="T14" fmla="*/ 14 w 1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8">
                  <a:moveTo>
                    <a:pt x="0" y="0"/>
                  </a:moveTo>
                  <a:lnTo>
                    <a:pt x="6" y="7"/>
                  </a:lnTo>
                  <a:lnTo>
                    <a:pt x="1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4" name="Freeform 124"/>
            <p:cNvSpPr>
              <a:spLocks/>
            </p:cNvSpPr>
            <p:nvPr/>
          </p:nvSpPr>
          <p:spPr bwMode="auto">
            <a:xfrm>
              <a:off x="2939" y="2602"/>
              <a:ext cx="13" cy="13"/>
            </a:xfrm>
            <a:custGeom>
              <a:avLst/>
              <a:gdLst>
                <a:gd name="T0" fmla="*/ 12 w 13"/>
                <a:gd name="T1" fmla="*/ 12 h 13"/>
                <a:gd name="T2" fmla="*/ 6 w 13"/>
                <a:gd name="T3" fmla="*/ 0 h 13"/>
                <a:gd name="T4" fmla="*/ 0 w 13"/>
                <a:gd name="T5" fmla="*/ 6 h 13"/>
                <a:gd name="T6" fmla="*/ 12 w 13"/>
                <a:gd name="T7" fmla="*/ 12 h 13"/>
                <a:gd name="T8" fmla="*/ 12 w 13"/>
                <a:gd name="T9" fmla="*/ 12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12" y="12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5" name="Freeform 125"/>
            <p:cNvSpPr>
              <a:spLocks/>
            </p:cNvSpPr>
            <p:nvPr/>
          </p:nvSpPr>
          <p:spPr bwMode="auto">
            <a:xfrm>
              <a:off x="2939" y="2602"/>
              <a:ext cx="13" cy="13"/>
            </a:xfrm>
            <a:custGeom>
              <a:avLst/>
              <a:gdLst>
                <a:gd name="T0" fmla="*/ 12 w 13"/>
                <a:gd name="T1" fmla="*/ 12 h 13"/>
                <a:gd name="T2" fmla="*/ 6 w 13"/>
                <a:gd name="T3" fmla="*/ 0 h 13"/>
                <a:gd name="T4" fmla="*/ 0 w 13"/>
                <a:gd name="T5" fmla="*/ 6 h 13"/>
                <a:gd name="T6" fmla="*/ 12 w 13"/>
                <a:gd name="T7" fmla="*/ 1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3"/>
                <a:gd name="T14" fmla="*/ 13 w 13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3">
                  <a:moveTo>
                    <a:pt x="12" y="12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6" name="Freeform 126"/>
            <p:cNvSpPr>
              <a:spLocks/>
            </p:cNvSpPr>
            <p:nvPr/>
          </p:nvSpPr>
          <p:spPr bwMode="auto">
            <a:xfrm>
              <a:off x="2926" y="2664"/>
              <a:ext cx="7" cy="14"/>
            </a:xfrm>
            <a:custGeom>
              <a:avLst/>
              <a:gdLst>
                <a:gd name="T0" fmla="*/ 0 w 7"/>
                <a:gd name="T1" fmla="*/ 0 h 14"/>
                <a:gd name="T2" fmla="*/ 6 w 7"/>
                <a:gd name="T3" fmla="*/ 7 h 14"/>
                <a:gd name="T4" fmla="*/ 0 w 7"/>
                <a:gd name="T5" fmla="*/ 13 h 14"/>
                <a:gd name="T6" fmla="*/ 0 w 7"/>
                <a:gd name="T7" fmla="*/ 0 h 14"/>
                <a:gd name="T8" fmla="*/ 0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0" y="0"/>
                  </a:moveTo>
                  <a:lnTo>
                    <a:pt x="6" y="7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7" name="Freeform 127"/>
            <p:cNvSpPr>
              <a:spLocks/>
            </p:cNvSpPr>
            <p:nvPr/>
          </p:nvSpPr>
          <p:spPr bwMode="auto">
            <a:xfrm>
              <a:off x="2926" y="2664"/>
              <a:ext cx="7" cy="14"/>
            </a:xfrm>
            <a:custGeom>
              <a:avLst/>
              <a:gdLst>
                <a:gd name="T0" fmla="*/ 0 w 7"/>
                <a:gd name="T1" fmla="*/ 0 h 14"/>
                <a:gd name="T2" fmla="*/ 6 w 7"/>
                <a:gd name="T3" fmla="*/ 7 h 14"/>
                <a:gd name="T4" fmla="*/ 0 w 7"/>
                <a:gd name="T5" fmla="*/ 13 h 14"/>
                <a:gd name="T6" fmla="*/ 0 w 7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4"/>
                <a:gd name="T14" fmla="*/ 7 w 7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4">
                  <a:moveTo>
                    <a:pt x="0" y="0"/>
                  </a:moveTo>
                  <a:lnTo>
                    <a:pt x="6" y="7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8" name="Freeform 128"/>
            <p:cNvSpPr>
              <a:spLocks/>
            </p:cNvSpPr>
            <p:nvPr/>
          </p:nvSpPr>
          <p:spPr bwMode="auto">
            <a:xfrm>
              <a:off x="2881" y="2721"/>
              <a:ext cx="8" cy="14"/>
            </a:xfrm>
            <a:custGeom>
              <a:avLst/>
              <a:gdLst>
                <a:gd name="T0" fmla="*/ 7 w 8"/>
                <a:gd name="T1" fmla="*/ 0 h 14"/>
                <a:gd name="T2" fmla="*/ 0 w 8"/>
                <a:gd name="T3" fmla="*/ 13 h 14"/>
                <a:gd name="T4" fmla="*/ 0 w 8"/>
                <a:gd name="T5" fmla="*/ 0 h 14"/>
                <a:gd name="T6" fmla="*/ 7 w 8"/>
                <a:gd name="T7" fmla="*/ 0 h 14"/>
                <a:gd name="T8" fmla="*/ 7 w 8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4"/>
                <a:gd name="T17" fmla="*/ 8 w 8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4">
                  <a:moveTo>
                    <a:pt x="7" y="0"/>
                  </a:moveTo>
                  <a:lnTo>
                    <a:pt x="0" y="13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19" name="Freeform 129"/>
            <p:cNvSpPr>
              <a:spLocks/>
            </p:cNvSpPr>
            <p:nvPr/>
          </p:nvSpPr>
          <p:spPr bwMode="auto">
            <a:xfrm>
              <a:off x="2881" y="2721"/>
              <a:ext cx="8" cy="14"/>
            </a:xfrm>
            <a:custGeom>
              <a:avLst/>
              <a:gdLst>
                <a:gd name="T0" fmla="*/ 7 w 8"/>
                <a:gd name="T1" fmla="*/ 0 h 14"/>
                <a:gd name="T2" fmla="*/ 0 w 8"/>
                <a:gd name="T3" fmla="*/ 13 h 14"/>
                <a:gd name="T4" fmla="*/ 0 w 8"/>
                <a:gd name="T5" fmla="*/ 0 h 14"/>
                <a:gd name="T6" fmla="*/ 7 w 8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4"/>
                <a:gd name="T14" fmla="*/ 8 w 8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4">
                  <a:moveTo>
                    <a:pt x="7" y="0"/>
                  </a:moveTo>
                  <a:lnTo>
                    <a:pt x="0" y="13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0" name="Freeform 130"/>
            <p:cNvSpPr>
              <a:spLocks/>
            </p:cNvSpPr>
            <p:nvPr/>
          </p:nvSpPr>
          <p:spPr bwMode="auto">
            <a:xfrm>
              <a:off x="2926" y="2777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0 w 14"/>
                <a:gd name="T3" fmla="*/ 13 h 14"/>
                <a:gd name="T4" fmla="*/ 0 w 14"/>
                <a:gd name="T5" fmla="*/ 0 h 14"/>
                <a:gd name="T6" fmla="*/ 13 w 14"/>
                <a:gd name="T7" fmla="*/ 13 h 14"/>
                <a:gd name="T8" fmla="*/ 13 w 14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13" y="13"/>
                  </a:moveTo>
                  <a:lnTo>
                    <a:pt x="0" y="13"/>
                  </a:lnTo>
                  <a:lnTo>
                    <a:pt x="0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1" name="Freeform 131"/>
            <p:cNvSpPr>
              <a:spLocks/>
            </p:cNvSpPr>
            <p:nvPr/>
          </p:nvSpPr>
          <p:spPr bwMode="auto">
            <a:xfrm>
              <a:off x="2926" y="2777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0 w 14"/>
                <a:gd name="T3" fmla="*/ 13 h 14"/>
                <a:gd name="T4" fmla="*/ 0 w 14"/>
                <a:gd name="T5" fmla="*/ 0 h 14"/>
                <a:gd name="T6" fmla="*/ 13 w 14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3" y="13"/>
                  </a:moveTo>
                  <a:lnTo>
                    <a:pt x="0" y="13"/>
                  </a:lnTo>
                  <a:lnTo>
                    <a:pt x="0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2" name="Freeform 132"/>
            <p:cNvSpPr>
              <a:spLocks/>
            </p:cNvSpPr>
            <p:nvPr/>
          </p:nvSpPr>
          <p:spPr bwMode="auto">
            <a:xfrm>
              <a:off x="2977" y="2639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13 w 14"/>
                <a:gd name="T3" fmla="*/ 0 h 14"/>
                <a:gd name="T4" fmla="*/ 0 w 14"/>
                <a:gd name="T5" fmla="*/ 0 h 14"/>
                <a:gd name="T6" fmla="*/ 13 w 14"/>
                <a:gd name="T7" fmla="*/ 13 h 14"/>
                <a:gd name="T8" fmla="*/ 13 w 14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13" y="13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3" name="Freeform 133"/>
            <p:cNvSpPr>
              <a:spLocks/>
            </p:cNvSpPr>
            <p:nvPr/>
          </p:nvSpPr>
          <p:spPr bwMode="auto">
            <a:xfrm>
              <a:off x="2977" y="2639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13 w 14"/>
                <a:gd name="T3" fmla="*/ 0 h 14"/>
                <a:gd name="T4" fmla="*/ 0 w 14"/>
                <a:gd name="T5" fmla="*/ 0 h 14"/>
                <a:gd name="T6" fmla="*/ 13 w 14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3" y="13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4" name="Freeform 134"/>
            <p:cNvSpPr>
              <a:spLocks/>
            </p:cNvSpPr>
            <p:nvPr/>
          </p:nvSpPr>
          <p:spPr bwMode="auto">
            <a:xfrm>
              <a:off x="3060" y="2570"/>
              <a:ext cx="13" cy="14"/>
            </a:xfrm>
            <a:custGeom>
              <a:avLst/>
              <a:gdLst>
                <a:gd name="T0" fmla="*/ 12 w 13"/>
                <a:gd name="T1" fmla="*/ 13 h 14"/>
                <a:gd name="T2" fmla="*/ 0 w 13"/>
                <a:gd name="T3" fmla="*/ 13 h 14"/>
                <a:gd name="T4" fmla="*/ 6 w 13"/>
                <a:gd name="T5" fmla="*/ 0 h 14"/>
                <a:gd name="T6" fmla="*/ 12 w 13"/>
                <a:gd name="T7" fmla="*/ 13 h 14"/>
                <a:gd name="T8" fmla="*/ 12 w 13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4"/>
                <a:gd name="T17" fmla="*/ 13 w 13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4">
                  <a:moveTo>
                    <a:pt x="12" y="13"/>
                  </a:moveTo>
                  <a:lnTo>
                    <a:pt x="0" y="13"/>
                  </a:lnTo>
                  <a:lnTo>
                    <a:pt x="6" y="0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5" name="Freeform 135"/>
            <p:cNvSpPr>
              <a:spLocks/>
            </p:cNvSpPr>
            <p:nvPr/>
          </p:nvSpPr>
          <p:spPr bwMode="auto">
            <a:xfrm>
              <a:off x="3060" y="2570"/>
              <a:ext cx="13" cy="14"/>
            </a:xfrm>
            <a:custGeom>
              <a:avLst/>
              <a:gdLst>
                <a:gd name="T0" fmla="*/ 12 w 13"/>
                <a:gd name="T1" fmla="*/ 13 h 14"/>
                <a:gd name="T2" fmla="*/ 0 w 13"/>
                <a:gd name="T3" fmla="*/ 13 h 14"/>
                <a:gd name="T4" fmla="*/ 6 w 13"/>
                <a:gd name="T5" fmla="*/ 0 h 14"/>
                <a:gd name="T6" fmla="*/ 12 w 13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4"/>
                <a:gd name="T14" fmla="*/ 13 w 13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4">
                  <a:moveTo>
                    <a:pt x="12" y="13"/>
                  </a:moveTo>
                  <a:lnTo>
                    <a:pt x="0" y="13"/>
                  </a:lnTo>
                  <a:lnTo>
                    <a:pt x="6" y="0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6" name="Freeform 136"/>
            <p:cNvSpPr>
              <a:spLocks/>
            </p:cNvSpPr>
            <p:nvPr/>
          </p:nvSpPr>
          <p:spPr bwMode="auto">
            <a:xfrm>
              <a:off x="3117" y="2576"/>
              <a:ext cx="13" cy="14"/>
            </a:xfrm>
            <a:custGeom>
              <a:avLst/>
              <a:gdLst>
                <a:gd name="T0" fmla="*/ 0 w 13"/>
                <a:gd name="T1" fmla="*/ 0 h 14"/>
                <a:gd name="T2" fmla="*/ 12 w 13"/>
                <a:gd name="T3" fmla="*/ 13 h 14"/>
                <a:gd name="T4" fmla="*/ 0 w 13"/>
                <a:gd name="T5" fmla="*/ 7 h 14"/>
                <a:gd name="T6" fmla="*/ 0 w 13"/>
                <a:gd name="T7" fmla="*/ 0 h 14"/>
                <a:gd name="T8" fmla="*/ 0 w 13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4"/>
                <a:gd name="T17" fmla="*/ 13 w 13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4">
                  <a:moveTo>
                    <a:pt x="0" y="0"/>
                  </a:moveTo>
                  <a:lnTo>
                    <a:pt x="12" y="13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7" name="Freeform 137"/>
            <p:cNvSpPr>
              <a:spLocks/>
            </p:cNvSpPr>
            <p:nvPr/>
          </p:nvSpPr>
          <p:spPr bwMode="auto">
            <a:xfrm>
              <a:off x="3117" y="2576"/>
              <a:ext cx="13" cy="14"/>
            </a:xfrm>
            <a:custGeom>
              <a:avLst/>
              <a:gdLst>
                <a:gd name="T0" fmla="*/ 0 w 13"/>
                <a:gd name="T1" fmla="*/ 0 h 14"/>
                <a:gd name="T2" fmla="*/ 12 w 13"/>
                <a:gd name="T3" fmla="*/ 13 h 14"/>
                <a:gd name="T4" fmla="*/ 0 w 13"/>
                <a:gd name="T5" fmla="*/ 7 h 14"/>
                <a:gd name="T6" fmla="*/ 0 w 13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4"/>
                <a:gd name="T14" fmla="*/ 13 w 13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4">
                  <a:moveTo>
                    <a:pt x="0" y="0"/>
                  </a:moveTo>
                  <a:lnTo>
                    <a:pt x="12" y="13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8" name="Freeform 138"/>
            <p:cNvSpPr>
              <a:spLocks/>
            </p:cNvSpPr>
            <p:nvPr/>
          </p:nvSpPr>
          <p:spPr bwMode="auto">
            <a:xfrm>
              <a:off x="3053" y="2507"/>
              <a:ext cx="14" cy="8"/>
            </a:xfrm>
            <a:custGeom>
              <a:avLst/>
              <a:gdLst>
                <a:gd name="T0" fmla="*/ 13 w 14"/>
                <a:gd name="T1" fmla="*/ 7 h 8"/>
                <a:gd name="T2" fmla="*/ 0 w 14"/>
                <a:gd name="T3" fmla="*/ 7 h 8"/>
                <a:gd name="T4" fmla="*/ 0 w 14"/>
                <a:gd name="T5" fmla="*/ 0 h 8"/>
                <a:gd name="T6" fmla="*/ 13 w 14"/>
                <a:gd name="T7" fmla="*/ 7 h 8"/>
                <a:gd name="T8" fmla="*/ 13 w 14"/>
                <a:gd name="T9" fmla="*/ 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8"/>
                <a:gd name="T17" fmla="*/ 14 w 14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8">
                  <a:moveTo>
                    <a:pt x="1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29" name="Freeform 139"/>
            <p:cNvSpPr>
              <a:spLocks/>
            </p:cNvSpPr>
            <p:nvPr/>
          </p:nvSpPr>
          <p:spPr bwMode="auto">
            <a:xfrm>
              <a:off x="3053" y="2507"/>
              <a:ext cx="14" cy="8"/>
            </a:xfrm>
            <a:custGeom>
              <a:avLst/>
              <a:gdLst>
                <a:gd name="T0" fmla="*/ 13 w 14"/>
                <a:gd name="T1" fmla="*/ 7 h 8"/>
                <a:gd name="T2" fmla="*/ 0 w 14"/>
                <a:gd name="T3" fmla="*/ 7 h 8"/>
                <a:gd name="T4" fmla="*/ 0 w 14"/>
                <a:gd name="T5" fmla="*/ 0 h 8"/>
                <a:gd name="T6" fmla="*/ 13 w 14"/>
                <a:gd name="T7" fmla="*/ 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8"/>
                <a:gd name="T14" fmla="*/ 14 w 1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8">
                  <a:moveTo>
                    <a:pt x="1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0" name="Freeform 140"/>
            <p:cNvSpPr>
              <a:spLocks/>
            </p:cNvSpPr>
            <p:nvPr/>
          </p:nvSpPr>
          <p:spPr bwMode="auto">
            <a:xfrm>
              <a:off x="3085" y="2470"/>
              <a:ext cx="7" cy="20"/>
            </a:xfrm>
            <a:custGeom>
              <a:avLst/>
              <a:gdLst>
                <a:gd name="T0" fmla="*/ 6 w 7"/>
                <a:gd name="T1" fmla="*/ 12 h 20"/>
                <a:gd name="T2" fmla="*/ 0 w 7"/>
                <a:gd name="T3" fmla="*/ 19 h 20"/>
                <a:gd name="T4" fmla="*/ 0 w 7"/>
                <a:gd name="T5" fmla="*/ 0 h 20"/>
                <a:gd name="T6" fmla="*/ 6 w 7"/>
                <a:gd name="T7" fmla="*/ 12 h 20"/>
                <a:gd name="T8" fmla="*/ 6 w 7"/>
                <a:gd name="T9" fmla="*/ 1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20"/>
                <a:gd name="T17" fmla="*/ 7 w 7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20">
                  <a:moveTo>
                    <a:pt x="6" y="12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1" name="Freeform 141"/>
            <p:cNvSpPr>
              <a:spLocks/>
            </p:cNvSpPr>
            <p:nvPr/>
          </p:nvSpPr>
          <p:spPr bwMode="auto">
            <a:xfrm>
              <a:off x="3085" y="2470"/>
              <a:ext cx="7" cy="20"/>
            </a:xfrm>
            <a:custGeom>
              <a:avLst/>
              <a:gdLst>
                <a:gd name="T0" fmla="*/ 6 w 7"/>
                <a:gd name="T1" fmla="*/ 12 h 20"/>
                <a:gd name="T2" fmla="*/ 0 w 7"/>
                <a:gd name="T3" fmla="*/ 19 h 20"/>
                <a:gd name="T4" fmla="*/ 0 w 7"/>
                <a:gd name="T5" fmla="*/ 0 h 20"/>
                <a:gd name="T6" fmla="*/ 6 w 7"/>
                <a:gd name="T7" fmla="*/ 12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0"/>
                <a:gd name="T14" fmla="*/ 7 w 7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0">
                  <a:moveTo>
                    <a:pt x="6" y="12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2" name="Freeform 142"/>
            <p:cNvSpPr>
              <a:spLocks/>
            </p:cNvSpPr>
            <p:nvPr/>
          </p:nvSpPr>
          <p:spPr bwMode="auto">
            <a:xfrm>
              <a:off x="3244" y="3073"/>
              <a:ext cx="7" cy="20"/>
            </a:xfrm>
            <a:custGeom>
              <a:avLst/>
              <a:gdLst>
                <a:gd name="T0" fmla="*/ 0 w 7"/>
                <a:gd name="T1" fmla="*/ 19 h 20"/>
                <a:gd name="T2" fmla="*/ 6 w 7"/>
                <a:gd name="T3" fmla="*/ 0 h 20"/>
                <a:gd name="T4" fmla="*/ 6 w 7"/>
                <a:gd name="T5" fmla="*/ 6 h 20"/>
                <a:gd name="T6" fmla="*/ 0 w 7"/>
                <a:gd name="T7" fmla="*/ 19 h 20"/>
                <a:gd name="T8" fmla="*/ 0 w 7"/>
                <a:gd name="T9" fmla="*/ 19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20"/>
                <a:gd name="T17" fmla="*/ 7 w 7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20">
                  <a:moveTo>
                    <a:pt x="0" y="19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3" name="Freeform 143"/>
            <p:cNvSpPr>
              <a:spLocks/>
            </p:cNvSpPr>
            <p:nvPr/>
          </p:nvSpPr>
          <p:spPr bwMode="auto">
            <a:xfrm>
              <a:off x="3244" y="3073"/>
              <a:ext cx="7" cy="20"/>
            </a:xfrm>
            <a:custGeom>
              <a:avLst/>
              <a:gdLst>
                <a:gd name="T0" fmla="*/ 0 w 7"/>
                <a:gd name="T1" fmla="*/ 19 h 20"/>
                <a:gd name="T2" fmla="*/ 6 w 7"/>
                <a:gd name="T3" fmla="*/ 0 h 20"/>
                <a:gd name="T4" fmla="*/ 6 w 7"/>
                <a:gd name="T5" fmla="*/ 6 h 20"/>
                <a:gd name="T6" fmla="*/ 0 w 7"/>
                <a:gd name="T7" fmla="*/ 19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0"/>
                <a:gd name="T14" fmla="*/ 7 w 7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0">
                  <a:moveTo>
                    <a:pt x="0" y="19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4" name="Freeform 144"/>
            <p:cNvSpPr>
              <a:spLocks/>
            </p:cNvSpPr>
            <p:nvPr/>
          </p:nvSpPr>
          <p:spPr bwMode="auto">
            <a:xfrm>
              <a:off x="3346" y="2501"/>
              <a:ext cx="7" cy="14"/>
            </a:xfrm>
            <a:custGeom>
              <a:avLst/>
              <a:gdLst>
                <a:gd name="T0" fmla="*/ 0 w 7"/>
                <a:gd name="T1" fmla="*/ 6 h 14"/>
                <a:gd name="T2" fmla="*/ 0 w 7"/>
                <a:gd name="T3" fmla="*/ 13 h 14"/>
                <a:gd name="T4" fmla="*/ 0 w 7"/>
                <a:gd name="T5" fmla="*/ 13 h 14"/>
                <a:gd name="T6" fmla="*/ 6 w 7"/>
                <a:gd name="T7" fmla="*/ 6 h 14"/>
                <a:gd name="T8" fmla="*/ 6 w 7"/>
                <a:gd name="T9" fmla="*/ 0 h 14"/>
                <a:gd name="T10" fmla="*/ 0 w 7"/>
                <a:gd name="T11" fmla="*/ 6 h 14"/>
                <a:gd name="T12" fmla="*/ 0 w 7"/>
                <a:gd name="T13" fmla="*/ 6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14"/>
                <a:gd name="T23" fmla="*/ 7 w 7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14">
                  <a:moveTo>
                    <a:pt x="0" y="6"/>
                  </a:moveTo>
                  <a:lnTo>
                    <a:pt x="0" y="13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5" name="Freeform 145"/>
            <p:cNvSpPr>
              <a:spLocks/>
            </p:cNvSpPr>
            <p:nvPr/>
          </p:nvSpPr>
          <p:spPr bwMode="auto">
            <a:xfrm>
              <a:off x="3346" y="2501"/>
              <a:ext cx="7" cy="14"/>
            </a:xfrm>
            <a:custGeom>
              <a:avLst/>
              <a:gdLst>
                <a:gd name="T0" fmla="*/ 0 w 7"/>
                <a:gd name="T1" fmla="*/ 6 h 14"/>
                <a:gd name="T2" fmla="*/ 0 w 7"/>
                <a:gd name="T3" fmla="*/ 13 h 14"/>
                <a:gd name="T4" fmla="*/ 6 w 7"/>
                <a:gd name="T5" fmla="*/ 6 h 14"/>
                <a:gd name="T6" fmla="*/ 6 w 7"/>
                <a:gd name="T7" fmla="*/ 0 h 14"/>
                <a:gd name="T8" fmla="*/ 0 w 7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0" y="6"/>
                  </a:moveTo>
                  <a:lnTo>
                    <a:pt x="0" y="13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6" name="Freeform 146"/>
            <p:cNvSpPr>
              <a:spLocks/>
            </p:cNvSpPr>
            <p:nvPr/>
          </p:nvSpPr>
          <p:spPr bwMode="auto">
            <a:xfrm>
              <a:off x="3269" y="2533"/>
              <a:ext cx="14" cy="13"/>
            </a:xfrm>
            <a:custGeom>
              <a:avLst/>
              <a:gdLst>
                <a:gd name="T0" fmla="*/ 0 w 14"/>
                <a:gd name="T1" fmla="*/ 6 h 13"/>
                <a:gd name="T2" fmla="*/ 0 w 14"/>
                <a:gd name="T3" fmla="*/ 6 h 13"/>
                <a:gd name="T4" fmla="*/ 7 w 14"/>
                <a:gd name="T5" fmla="*/ 0 h 13"/>
                <a:gd name="T6" fmla="*/ 13 w 14"/>
                <a:gd name="T7" fmla="*/ 0 h 13"/>
                <a:gd name="T8" fmla="*/ 0 w 14"/>
                <a:gd name="T9" fmla="*/ 12 h 13"/>
                <a:gd name="T10" fmla="*/ 0 w 14"/>
                <a:gd name="T11" fmla="*/ 6 h 13"/>
                <a:gd name="T12" fmla="*/ 0 w 14"/>
                <a:gd name="T13" fmla="*/ 6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13"/>
                <a:gd name="T23" fmla="*/ 14 w 1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13">
                  <a:moveTo>
                    <a:pt x="0" y="6"/>
                  </a:moveTo>
                  <a:lnTo>
                    <a:pt x="0" y="6"/>
                  </a:lnTo>
                  <a:lnTo>
                    <a:pt x="7" y="0"/>
                  </a:lnTo>
                  <a:lnTo>
                    <a:pt x="13" y="0"/>
                  </a:lnTo>
                  <a:lnTo>
                    <a:pt x="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7" name="Freeform 147"/>
            <p:cNvSpPr>
              <a:spLocks/>
            </p:cNvSpPr>
            <p:nvPr/>
          </p:nvSpPr>
          <p:spPr bwMode="auto">
            <a:xfrm>
              <a:off x="3269" y="2533"/>
              <a:ext cx="14" cy="13"/>
            </a:xfrm>
            <a:custGeom>
              <a:avLst/>
              <a:gdLst>
                <a:gd name="T0" fmla="*/ 0 w 14"/>
                <a:gd name="T1" fmla="*/ 6 h 13"/>
                <a:gd name="T2" fmla="*/ 7 w 14"/>
                <a:gd name="T3" fmla="*/ 0 h 13"/>
                <a:gd name="T4" fmla="*/ 13 w 14"/>
                <a:gd name="T5" fmla="*/ 0 h 13"/>
                <a:gd name="T6" fmla="*/ 0 w 14"/>
                <a:gd name="T7" fmla="*/ 12 h 13"/>
                <a:gd name="T8" fmla="*/ 0 w 14"/>
                <a:gd name="T9" fmla="*/ 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3"/>
                <a:gd name="T17" fmla="*/ 14 w 14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3">
                  <a:moveTo>
                    <a:pt x="0" y="6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8" name="Freeform 148"/>
            <p:cNvSpPr>
              <a:spLocks/>
            </p:cNvSpPr>
            <p:nvPr/>
          </p:nvSpPr>
          <p:spPr bwMode="auto">
            <a:xfrm>
              <a:off x="3219" y="2564"/>
              <a:ext cx="13" cy="20"/>
            </a:xfrm>
            <a:custGeom>
              <a:avLst/>
              <a:gdLst>
                <a:gd name="T0" fmla="*/ 12 w 13"/>
                <a:gd name="T1" fmla="*/ 6 h 20"/>
                <a:gd name="T2" fmla="*/ 12 w 13"/>
                <a:gd name="T3" fmla="*/ 0 h 20"/>
                <a:gd name="T4" fmla="*/ 0 w 13"/>
                <a:gd name="T5" fmla="*/ 6 h 20"/>
                <a:gd name="T6" fmla="*/ 6 w 13"/>
                <a:gd name="T7" fmla="*/ 19 h 20"/>
                <a:gd name="T8" fmla="*/ 12 w 13"/>
                <a:gd name="T9" fmla="*/ 6 h 20"/>
                <a:gd name="T10" fmla="*/ 12 w 13"/>
                <a:gd name="T11" fmla="*/ 6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20"/>
                <a:gd name="T20" fmla="*/ 13 w 13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20">
                  <a:moveTo>
                    <a:pt x="12" y="6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6" y="19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39" name="Freeform 149"/>
            <p:cNvSpPr>
              <a:spLocks/>
            </p:cNvSpPr>
            <p:nvPr/>
          </p:nvSpPr>
          <p:spPr bwMode="auto">
            <a:xfrm>
              <a:off x="3219" y="2564"/>
              <a:ext cx="13" cy="20"/>
            </a:xfrm>
            <a:custGeom>
              <a:avLst/>
              <a:gdLst>
                <a:gd name="T0" fmla="*/ 12 w 13"/>
                <a:gd name="T1" fmla="*/ 6 h 20"/>
                <a:gd name="T2" fmla="*/ 12 w 13"/>
                <a:gd name="T3" fmla="*/ 0 h 20"/>
                <a:gd name="T4" fmla="*/ 0 w 13"/>
                <a:gd name="T5" fmla="*/ 6 h 20"/>
                <a:gd name="T6" fmla="*/ 6 w 13"/>
                <a:gd name="T7" fmla="*/ 19 h 20"/>
                <a:gd name="T8" fmla="*/ 12 w 13"/>
                <a:gd name="T9" fmla="*/ 6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0"/>
                <a:gd name="T17" fmla="*/ 13 w 1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0">
                  <a:moveTo>
                    <a:pt x="12" y="6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6" y="19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0" name="Freeform 150"/>
            <p:cNvSpPr>
              <a:spLocks/>
            </p:cNvSpPr>
            <p:nvPr/>
          </p:nvSpPr>
          <p:spPr bwMode="auto">
            <a:xfrm>
              <a:off x="3244" y="2614"/>
              <a:ext cx="7" cy="14"/>
            </a:xfrm>
            <a:custGeom>
              <a:avLst/>
              <a:gdLst>
                <a:gd name="T0" fmla="*/ 6 w 7"/>
                <a:gd name="T1" fmla="*/ 6 h 14"/>
                <a:gd name="T2" fmla="*/ 0 w 7"/>
                <a:gd name="T3" fmla="*/ 0 h 14"/>
                <a:gd name="T4" fmla="*/ 0 w 7"/>
                <a:gd name="T5" fmla="*/ 13 h 14"/>
                <a:gd name="T6" fmla="*/ 6 w 7"/>
                <a:gd name="T7" fmla="*/ 6 h 14"/>
                <a:gd name="T8" fmla="*/ 6 w 7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6" y="6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1" name="Freeform 151"/>
            <p:cNvSpPr>
              <a:spLocks/>
            </p:cNvSpPr>
            <p:nvPr/>
          </p:nvSpPr>
          <p:spPr bwMode="auto">
            <a:xfrm>
              <a:off x="3244" y="2614"/>
              <a:ext cx="7" cy="14"/>
            </a:xfrm>
            <a:custGeom>
              <a:avLst/>
              <a:gdLst>
                <a:gd name="T0" fmla="*/ 6 w 7"/>
                <a:gd name="T1" fmla="*/ 6 h 14"/>
                <a:gd name="T2" fmla="*/ 0 w 7"/>
                <a:gd name="T3" fmla="*/ 0 h 14"/>
                <a:gd name="T4" fmla="*/ 0 w 7"/>
                <a:gd name="T5" fmla="*/ 13 h 14"/>
                <a:gd name="T6" fmla="*/ 6 w 7"/>
                <a:gd name="T7" fmla="*/ 6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4"/>
                <a:gd name="T14" fmla="*/ 7 w 7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4">
                  <a:moveTo>
                    <a:pt x="6" y="6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2" name="Freeform 152"/>
            <p:cNvSpPr>
              <a:spLocks/>
            </p:cNvSpPr>
            <p:nvPr/>
          </p:nvSpPr>
          <p:spPr bwMode="auto">
            <a:xfrm>
              <a:off x="3295" y="2589"/>
              <a:ext cx="7" cy="7"/>
            </a:xfrm>
            <a:custGeom>
              <a:avLst/>
              <a:gdLst>
                <a:gd name="T0" fmla="*/ 0 w 7"/>
                <a:gd name="T1" fmla="*/ 0 h 7"/>
                <a:gd name="T2" fmla="*/ 6 w 7"/>
                <a:gd name="T3" fmla="*/ 0 h 7"/>
                <a:gd name="T4" fmla="*/ 6 w 7"/>
                <a:gd name="T5" fmla="*/ 0 h 7"/>
                <a:gd name="T6" fmla="*/ 6 w 7"/>
                <a:gd name="T7" fmla="*/ 6 h 7"/>
                <a:gd name="T8" fmla="*/ 0 w 7"/>
                <a:gd name="T9" fmla="*/ 0 h 7"/>
                <a:gd name="T10" fmla="*/ 0 w 7"/>
                <a:gd name="T11" fmla="*/ 0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7"/>
                <a:gd name="T20" fmla="*/ 7 w 7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7"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3" name="Freeform 153"/>
            <p:cNvSpPr>
              <a:spLocks/>
            </p:cNvSpPr>
            <p:nvPr/>
          </p:nvSpPr>
          <p:spPr bwMode="auto">
            <a:xfrm>
              <a:off x="3295" y="2589"/>
              <a:ext cx="7" cy="7"/>
            </a:xfrm>
            <a:custGeom>
              <a:avLst/>
              <a:gdLst>
                <a:gd name="T0" fmla="*/ 0 w 7"/>
                <a:gd name="T1" fmla="*/ 0 h 7"/>
                <a:gd name="T2" fmla="*/ 6 w 7"/>
                <a:gd name="T3" fmla="*/ 0 h 7"/>
                <a:gd name="T4" fmla="*/ 6 w 7"/>
                <a:gd name="T5" fmla="*/ 6 h 7"/>
                <a:gd name="T6" fmla="*/ 0 w 7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7"/>
                <a:gd name="T14" fmla="*/ 7 w 7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7"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4" name="Freeform 154"/>
            <p:cNvSpPr>
              <a:spLocks/>
            </p:cNvSpPr>
            <p:nvPr/>
          </p:nvSpPr>
          <p:spPr bwMode="auto">
            <a:xfrm>
              <a:off x="3219" y="2664"/>
              <a:ext cx="13" cy="14"/>
            </a:xfrm>
            <a:custGeom>
              <a:avLst/>
              <a:gdLst>
                <a:gd name="T0" fmla="*/ 0 w 13"/>
                <a:gd name="T1" fmla="*/ 0 h 14"/>
                <a:gd name="T2" fmla="*/ 12 w 13"/>
                <a:gd name="T3" fmla="*/ 7 h 14"/>
                <a:gd name="T4" fmla="*/ 6 w 13"/>
                <a:gd name="T5" fmla="*/ 13 h 14"/>
                <a:gd name="T6" fmla="*/ 0 w 13"/>
                <a:gd name="T7" fmla="*/ 0 h 14"/>
                <a:gd name="T8" fmla="*/ 0 w 13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4"/>
                <a:gd name="T17" fmla="*/ 13 w 13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4">
                  <a:moveTo>
                    <a:pt x="0" y="0"/>
                  </a:moveTo>
                  <a:lnTo>
                    <a:pt x="12" y="7"/>
                  </a:lnTo>
                  <a:lnTo>
                    <a:pt x="6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5" name="Freeform 155"/>
            <p:cNvSpPr>
              <a:spLocks/>
            </p:cNvSpPr>
            <p:nvPr/>
          </p:nvSpPr>
          <p:spPr bwMode="auto">
            <a:xfrm>
              <a:off x="3219" y="2664"/>
              <a:ext cx="13" cy="14"/>
            </a:xfrm>
            <a:custGeom>
              <a:avLst/>
              <a:gdLst>
                <a:gd name="T0" fmla="*/ 0 w 13"/>
                <a:gd name="T1" fmla="*/ 0 h 14"/>
                <a:gd name="T2" fmla="*/ 12 w 13"/>
                <a:gd name="T3" fmla="*/ 7 h 14"/>
                <a:gd name="T4" fmla="*/ 6 w 13"/>
                <a:gd name="T5" fmla="*/ 13 h 14"/>
                <a:gd name="T6" fmla="*/ 0 w 13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4"/>
                <a:gd name="T14" fmla="*/ 13 w 13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4">
                  <a:moveTo>
                    <a:pt x="0" y="0"/>
                  </a:moveTo>
                  <a:lnTo>
                    <a:pt x="12" y="7"/>
                  </a:lnTo>
                  <a:lnTo>
                    <a:pt x="6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6" name="Freeform 156"/>
            <p:cNvSpPr>
              <a:spLocks/>
            </p:cNvSpPr>
            <p:nvPr/>
          </p:nvSpPr>
          <p:spPr bwMode="auto">
            <a:xfrm>
              <a:off x="3441" y="2803"/>
              <a:ext cx="8" cy="13"/>
            </a:xfrm>
            <a:custGeom>
              <a:avLst/>
              <a:gdLst>
                <a:gd name="T0" fmla="*/ 7 w 8"/>
                <a:gd name="T1" fmla="*/ 6 h 13"/>
                <a:gd name="T2" fmla="*/ 0 w 8"/>
                <a:gd name="T3" fmla="*/ 0 h 13"/>
                <a:gd name="T4" fmla="*/ 0 w 8"/>
                <a:gd name="T5" fmla="*/ 12 h 13"/>
                <a:gd name="T6" fmla="*/ 7 w 8"/>
                <a:gd name="T7" fmla="*/ 6 h 13"/>
                <a:gd name="T8" fmla="*/ 7 w 8"/>
                <a:gd name="T9" fmla="*/ 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3"/>
                <a:gd name="T17" fmla="*/ 8 w 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3">
                  <a:moveTo>
                    <a:pt x="7" y="6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7" name="Freeform 157"/>
            <p:cNvSpPr>
              <a:spLocks/>
            </p:cNvSpPr>
            <p:nvPr/>
          </p:nvSpPr>
          <p:spPr bwMode="auto">
            <a:xfrm>
              <a:off x="3441" y="2803"/>
              <a:ext cx="8" cy="13"/>
            </a:xfrm>
            <a:custGeom>
              <a:avLst/>
              <a:gdLst>
                <a:gd name="T0" fmla="*/ 7 w 8"/>
                <a:gd name="T1" fmla="*/ 6 h 13"/>
                <a:gd name="T2" fmla="*/ 0 w 8"/>
                <a:gd name="T3" fmla="*/ 0 h 13"/>
                <a:gd name="T4" fmla="*/ 0 w 8"/>
                <a:gd name="T5" fmla="*/ 12 h 13"/>
                <a:gd name="T6" fmla="*/ 7 w 8"/>
                <a:gd name="T7" fmla="*/ 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3"/>
                <a:gd name="T14" fmla="*/ 8 w 8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3">
                  <a:moveTo>
                    <a:pt x="7" y="6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8" name="Freeform 158"/>
            <p:cNvSpPr>
              <a:spLocks/>
            </p:cNvSpPr>
            <p:nvPr/>
          </p:nvSpPr>
          <p:spPr bwMode="auto">
            <a:xfrm>
              <a:off x="3467" y="2847"/>
              <a:ext cx="7" cy="19"/>
            </a:xfrm>
            <a:custGeom>
              <a:avLst/>
              <a:gdLst>
                <a:gd name="T0" fmla="*/ 0 w 7"/>
                <a:gd name="T1" fmla="*/ 0 h 19"/>
                <a:gd name="T2" fmla="*/ 6 w 7"/>
                <a:gd name="T3" fmla="*/ 12 h 19"/>
                <a:gd name="T4" fmla="*/ 0 w 7"/>
                <a:gd name="T5" fmla="*/ 18 h 19"/>
                <a:gd name="T6" fmla="*/ 0 w 7"/>
                <a:gd name="T7" fmla="*/ 0 h 19"/>
                <a:gd name="T8" fmla="*/ 0 w 7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9"/>
                <a:gd name="T17" fmla="*/ 7 w 7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9">
                  <a:moveTo>
                    <a:pt x="0" y="0"/>
                  </a:moveTo>
                  <a:lnTo>
                    <a:pt x="6" y="12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49" name="Freeform 159"/>
            <p:cNvSpPr>
              <a:spLocks/>
            </p:cNvSpPr>
            <p:nvPr/>
          </p:nvSpPr>
          <p:spPr bwMode="auto">
            <a:xfrm>
              <a:off x="3467" y="2847"/>
              <a:ext cx="7" cy="19"/>
            </a:xfrm>
            <a:custGeom>
              <a:avLst/>
              <a:gdLst>
                <a:gd name="T0" fmla="*/ 0 w 7"/>
                <a:gd name="T1" fmla="*/ 0 h 19"/>
                <a:gd name="T2" fmla="*/ 6 w 7"/>
                <a:gd name="T3" fmla="*/ 12 h 19"/>
                <a:gd name="T4" fmla="*/ 0 w 7"/>
                <a:gd name="T5" fmla="*/ 18 h 19"/>
                <a:gd name="T6" fmla="*/ 0 w 7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9"/>
                <a:gd name="T14" fmla="*/ 7 w 7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9">
                  <a:moveTo>
                    <a:pt x="0" y="0"/>
                  </a:moveTo>
                  <a:lnTo>
                    <a:pt x="6" y="12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0" name="Freeform 160"/>
            <p:cNvSpPr>
              <a:spLocks/>
            </p:cNvSpPr>
            <p:nvPr/>
          </p:nvSpPr>
          <p:spPr bwMode="auto">
            <a:xfrm>
              <a:off x="3486" y="2865"/>
              <a:ext cx="13" cy="20"/>
            </a:xfrm>
            <a:custGeom>
              <a:avLst/>
              <a:gdLst>
                <a:gd name="T0" fmla="*/ 0 w 13"/>
                <a:gd name="T1" fmla="*/ 7 h 20"/>
                <a:gd name="T2" fmla="*/ 12 w 13"/>
                <a:gd name="T3" fmla="*/ 0 h 20"/>
                <a:gd name="T4" fmla="*/ 12 w 13"/>
                <a:gd name="T5" fmla="*/ 7 h 20"/>
                <a:gd name="T6" fmla="*/ 6 w 13"/>
                <a:gd name="T7" fmla="*/ 19 h 20"/>
                <a:gd name="T8" fmla="*/ 0 w 13"/>
                <a:gd name="T9" fmla="*/ 7 h 20"/>
                <a:gd name="T10" fmla="*/ 0 w 13"/>
                <a:gd name="T11" fmla="*/ 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20"/>
                <a:gd name="T20" fmla="*/ 13 w 13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20">
                  <a:moveTo>
                    <a:pt x="0" y="7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6" y="1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1" name="Freeform 161"/>
            <p:cNvSpPr>
              <a:spLocks/>
            </p:cNvSpPr>
            <p:nvPr/>
          </p:nvSpPr>
          <p:spPr bwMode="auto">
            <a:xfrm>
              <a:off x="3486" y="2865"/>
              <a:ext cx="13" cy="20"/>
            </a:xfrm>
            <a:custGeom>
              <a:avLst/>
              <a:gdLst>
                <a:gd name="T0" fmla="*/ 0 w 13"/>
                <a:gd name="T1" fmla="*/ 7 h 20"/>
                <a:gd name="T2" fmla="*/ 12 w 13"/>
                <a:gd name="T3" fmla="*/ 0 h 20"/>
                <a:gd name="T4" fmla="*/ 12 w 13"/>
                <a:gd name="T5" fmla="*/ 7 h 20"/>
                <a:gd name="T6" fmla="*/ 6 w 13"/>
                <a:gd name="T7" fmla="*/ 19 h 20"/>
                <a:gd name="T8" fmla="*/ 0 w 13"/>
                <a:gd name="T9" fmla="*/ 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0"/>
                <a:gd name="T17" fmla="*/ 13 w 1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0">
                  <a:moveTo>
                    <a:pt x="0" y="7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6" y="1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2" name="Freeform 162"/>
            <p:cNvSpPr>
              <a:spLocks/>
            </p:cNvSpPr>
            <p:nvPr/>
          </p:nvSpPr>
          <p:spPr bwMode="auto">
            <a:xfrm>
              <a:off x="3435" y="2903"/>
              <a:ext cx="14" cy="14"/>
            </a:xfrm>
            <a:custGeom>
              <a:avLst/>
              <a:gdLst>
                <a:gd name="T0" fmla="*/ 0 w 14"/>
                <a:gd name="T1" fmla="*/ 13 h 14"/>
                <a:gd name="T2" fmla="*/ 13 w 14"/>
                <a:gd name="T3" fmla="*/ 0 h 14"/>
                <a:gd name="T4" fmla="*/ 13 w 14"/>
                <a:gd name="T5" fmla="*/ 13 h 14"/>
                <a:gd name="T6" fmla="*/ 0 w 14"/>
                <a:gd name="T7" fmla="*/ 13 h 14"/>
                <a:gd name="T8" fmla="*/ 0 w 14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0" y="13"/>
                  </a:moveTo>
                  <a:lnTo>
                    <a:pt x="13" y="0"/>
                  </a:lnTo>
                  <a:lnTo>
                    <a:pt x="13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3" name="Freeform 163"/>
            <p:cNvSpPr>
              <a:spLocks/>
            </p:cNvSpPr>
            <p:nvPr/>
          </p:nvSpPr>
          <p:spPr bwMode="auto">
            <a:xfrm>
              <a:off x="3435" y="2903"/>
              <a:ext cx="14" cy="14"/>
            </a:xfrm>
            <a:custGeom>
              <a:avLst/>
              <a:gdLst>
                <a:gd name="T0" fmla="*/ 0 w 14"/>
                <a:gd name="T1" fmla="*/ 13 h 14"/>
                <a:gd name="T2" fmla="*/ 13 w 14"/>
                <a:gd name="T3" fmla="*/ 0 h 14"/>
                <a:gd name="T4" fmla="*/ 13 w 14"/>
                <a:gd name="T5" fmla="*/ 13 h 14"/>
                <a:gd name="T6" fmla="*/ 0 w 14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0" y="13"/>
                  </a:moveTo>
                  <a:lnTo>
                    <a:pt x="13" y="0"/>
                  </a:lnTo>
                  <a:lnTo>
                    <a:pt x="13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4" name="Freeform 164"/>
            <p:cNvSpPr>
              <a:spLocks/>
            </p:cNvSpPr>
            <p:nvPr/>
          </p:nvSpPr>
          <p:spPr bwMode="auto">
            <a:xfrm>
              <a:off x="3498" y="2916"/>
              <a:ext cx="14" cy="20"/>
            </a:xfrm>
            <a:custGeom>
              <a:avLst/>
              <a:gdLst>
                <a:gd name="T0" fmla="*/ 13 w 14"/>
                <a:gd name="T1" fmla="*/ 6 h 20"/>
                <a:gd name="T2" fmla="*/ 7 w 14"/>
                <a:gd name="T3" fmla="*/ 19 h 20"/>
                <a:gd name="T4" fmla="*/ 0 w 14"/>
                <a:gd name="T5" fmla="*/ 6 h 20"/>
                <a:gd name="T6" fmla="*/ 7 w 14"/>
                <a:gd name="T7" fmla="*/ 0 h 20"/>
                <a:gd name="T8" fmla="*/ 13 w 14"/>
                <a:gd name="T9" fmla="*/ 6 h 20"/>
                <a:gd name="T10" fmla="*/ 13 w 14"/>
                <a:gd name="T11" fmla="*/ 6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20"/>
                <a:gd name="T20" fmla="*/ 14 w 1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20">
                  <a:moveTo>
                    <a:pt x="13" y="6"/>
                  </a:moveTo>
                  <a:lnTo>
                    <a:pt x="7" y="19"/>
                  </a:lnTo>
                  <a:lnTo>
                    <a:pt x="0" y="6"/>
                  </a:lnTo>
                  <a:lnTo>
                    <a:pt x="7" y="0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5" name="Freeform 165"/>
            <p:cNvSpPr>
              <a:spLocks/>
            </p:cNvSpPr>
            <p:nvPr/>
          </p:nvSpPr>
          <p:spPr bwMode="auto">
            <a:xfrm>
              <a:off x="3498" y="2916"/>
              <a:ext cx="14" cy="20"/>
            </a:xfrm>
            <a:custGeom>
              <a:avLst/>
              <a:gdLst>
                <a:gd name="T0" fmla="*/ 13 w 14"/>
                <a:gd name="T1" fmla="*/ 6 h 20"/>
                <a:gd name="T2" fmla="*/ 7 w 14"/>
                <a:gd name="T3" fmla="*/ 19 h 20"/>
                <a:gd name="T4" fmla="*/ 0 w 14"/>
                <a:gd name="T5" fmla="*/ 6 h 20"/>
                <a:gd name="T6" fmla="*/ 7 w 14"/>
                <a:gd name="T7" fmla="*/ 0 h 20"/>
                <a:gd name="T8" fmla="*/ 13 w 14"/>
                <a:gd name="T9" fmla="*/ 6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0"/>
                <a:gd name="T17" fmla="*/ 14 w 14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0">
                  <a:moveTo>
                    <a:pt x="13" y="6"/>
                  </a:moveTo>
                  <a:lnTo>
                    <a:pt x="7" y="19"/>
                  </a:lnTo>
                  <a:lnTo>
                    <a:pt x="0" y="6"/>
                  </a:lnTo>
                  <a:lnTo>
                    <a:pt x="7" y="0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6" name="Freeform 166"/>
            <p:cNvSpPr>
              <a:spLocks/>
            </p:cNvSpPr>
            <p:nvPr/>
          </p:nvSpPr>
          <p:spPr bwMode="auto">
            <a:xfrm>
              <a:off x="3454" y="3136"/>
              <a:ext cx="20" cy="7"/>
            </a:xfrm>
            <a:custGeom>
              <a:avLst/>
              <a:gdLst>
                <a:gd name="T0" fmla="*/ 0 w 20"/>
                <a:gd name="T1" fmla="*/ 0 h 7"/>
                <a:gd name="T2" fmla="*/ 6 w 20"/>
                <a:gd name="T3" fmla="*/ 0 h 7"/>
                <a:gd name="T4" fmla="*/ 19 w 20"/>
                <a:gd name="T5" fmla="*/ 0 h 7"/>
                <a:gd name="T6" fmla="*/ 19 w 20"/>
                <a:gd name="T7" fmla="*/ 0 h 7"/>
                <a:gd name="T8" fmla="*/ 6 w 20"/>
                <a:gd name="T9" fmla="*/ 6 h 7"/>
                <a:gd name="T10" fmla="*/ 0 w 20"/>
                <a:gd name="T11" fmla="*/ 0 h 7"/>
                <a:gd name="T12" fmla="*/ 0 w 2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7"/>
                <a:gd name="T23" fmla="*/ 20 w 20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7">
                  <a:moveTo>
                    <a:pt x="0" y="0"/>
                  </a:moveTo>
                  <a:lnTo>
                    <a:pt x="6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7" name="Freeform 167"/>
            <p:cNvSpPr>
              <a:spLocks/>
            </p:cNvSpPr>
            <p:nvPr/>
          </p:nvSpPr>
          <p:spPr bwMode="auto">
            <a:xfrm>
              <a:off x="3454" y="3136"/>
              <a:ext cx="20" cy="7"/>
            </a:xfrm>
            <a:custGeom>
              <a:avLst/>
              <a:gdLst>
                <a:gd name="T0" fmla="*/ 0 w 20"/>
                <a:gd name="T1" fmla="*/ 0 h 7"/>
                <a:gd name="T2" fmla="*/ 6 w 20"/>
                <a:gd name="T3" fmla="*/ 0 h 7"/>
                <a:gd name="T4" fmla="*/ 19 w 20"/>
                <a:gd name="T5" fmla="*/ 0 h 7"/>
                <a:gd name="T6" fmla="*/ 6 w 20"/>
                <a:gd name="T7" fmla="*/ 6 h 7"/>
                <a:gd name="T8" fmla="*/ 0 w 20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7"/>
                <a:gd name="T17" fmla="*/ 20 w 20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7">
                  <a:moveTo>
                    <a:pt x="0" y="0"/>
                  </a:moveTo>
                  <a:lnTo>
                    <a:pt x="6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8" name="Freeform 168"/>
            <p:cNvSpPr>
              <a:spLocks/>
            </p:cNvSpPr>
            <p:nvPr/>
          </p:nvSpPr>
          <p:spPr bwMode="auto">
            <a:xfrm>
              <a:off x="3479" y="2482"/>
              <a:ext cx="8" cy="8"/>
            </a:xfrm>
            <a:custGeom>
              <a:avLst/>
              <a:gdLst>
                <a:gd name="T0" fmla="*/ 0 w 8"/>
                <a:gd name="T1" fmla="*/ 7 h 8"/>
                <a:gd name="T2" fmla="*/ 7 w 8"/>
                <a:gd name="T3" fmla="*/ 0 h 8"/>
                <a:gd name="T4" fmla="*/ 7 w 8"/>
                <a:gd name="T5" fmla="*/ 7 h 8"/>
                <a:gd name="T6" fmla="*/ 0 w 8"/>
                <a:gd name="T7" fmla="*/ 7 h 8"/>
                <a:gd name="T8" fmla="*/ 0 w 8"/>
                <a:gd name="T9" fmla="*/ 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0" y="7"/>
                  </a:moveTo>
                  <a:lnTo>
                    <a:pt x="7" y="0"/>
                  </a:lnTo>
                  <a:lnTo>
                    <a:pt x="7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59" name="Freeform 169"/>
            <p:cNvSpPr>
              <a:spLocks/>
            </p:cNvSpPr>
            <p:nvPr/>
          </p:nvSpPr>
          <p:spPr bwMode="auto">
            <a:xfrm>
              <a:off x="3479" y="2482"/>
              <a:ext cx="8" cy="8"/>
            </a:xfrm>
            <a:custGeom>
              <a:avLst/>
              <a:gdLst>
                <a:gd name="T0" fmla="*/ 0 w 8"/>
                <a:gd name="T1" fmla="*/ 7 h 8"/>
                <a:gd name="T2" fmla="*/ 7 w 8"/>
                <a:gd name="T3" fmla="*/ 0 h 8"/>
                <a:gd name="T4" fmla="*/ 7 w 8"/>
                <a:gd name="T5" fmla="*/ 7 h 8"/>
                <a:gd name="T6" fmla="*/ 0 w 8"/>
                <a:gd name="T7" fmla="*/ 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0" y="7"/>
                  </a:moveTo>
                  <a:lnTo>
                    <a:pt x="7" y="0"/>
                  </a:lnTo>
                  <a:lnTo>
                    <a:pt x="7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0" name="Freeform 170"/>
            <p:cNvSpPr>
              <a:spLocks/>
            </p:cNvSpPr>
            <p:nvPr/>
          </p:nvSpPr>
          <p:spPr bwMode="auto">
            <a:xfrm>
              <a:off x="3530" y="2690"/>
              <a:ext cx="14" cy="13"/>
            </a:xfrm>
            <a:custGeom>
              <a:avLst/>
              <a:gdLst>
                <a:gd name="T0" fmla="*/ 13 w 14"/>
                <a:gd name="T1" fmla="*/ 0 h 13"/>
                <a:gd name="T2" fmla="*/ 7 w 14"/>
                <a:gd name="T3" fmla="*/ 0 h 13"/>
                <a:gd name="T4" fmla="*/ 0 w 14"/>
                <a:gd name="T5" fmla="*/ 12 h 13"/>
                <a:gd name="T6" fmla="*/ 13 w 14"/>
                <a:gd name="T7" fmla="*/ 0 h 13"/>
                <a:gd name="T8" fmla="*/ 13 w 14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3"/>
                <a:gd name="T17" fmla="*/ 14 w 14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3">
                  <a:moveTo>
                    <a:pt x="13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1" name="Freeform 171"/>
            <p:cNvSpPr>
              <a:spLocks/>
            </p:cNvSpPr>
            <p:nvPr/>
          </p:nvSpPr>
          <p:spPr bwMode="auto">
            <a:xfrm>
              <a:off x="3530" y="2690"/>
              <a:ext cx="14" cy="13"/>
            </a:xfrm>
            <a:custGeom>
              <a:avLst/>
              <a:gdLst>
                <a:gd name="T0" fmla="*/ 13 w 14"/>
                <a:gd name="T1" fmla="*/ 0 h 13"/>
                <a:gd name="T2" fmla="*/ 7 w 14"/>
                <a:gd name="T3" fmla="*/ 0 h 13"/>
                <a:gd name="T4" fmla="*/ 0 w 14"/>
                <a:gd name="T5" fmla="*/ 12 h 13"/>
                <a:gd name="T6" fmla="*/ 13 w 14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13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2" name="Freeform 172"/>
            <p:cNvSpPr>
              <a:spLocks/>
            </p:cNvSpPr>
            <p:nvPr/>
          </p:nvSpPr>
          <p:spPr bwMode="auto">
            <a:xfrm>
              <a:off x="3587" y="2702"/>
              <a:ext cx="14" cy="14"/>
            </a:xfrm>
            <a:custGeom>
              <a:avLst/>
              <a:gdLst>
                <a:gd name="T0" fmla="*/ 13 w 14"/>
                <a:gd name="T1" fmla="*/ 0 h 14"/>
                <a:gd name="T2" fmla="*/ 0 w 14"/>
                <a:gd name="T3" fmla="*/ 13 h 14"/>
                <a:gd name="T4" fmla="*/ 0 w 14"/>
                <a:gd name="T5" fmla="*/ 13 h 14"/>
                <a:gd name="T6" fmla="*/ 13 w 14"/>
                <a:gd name="T7" fmla="*/ 0 h 14"/>
                <a:gd name="T8" fmla="*/ 13 w 14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13" y="0"/>
                  </a:move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3" name="Freeform 173"/>
            <p:cNvSpPr>
              <a:spLocks/>
            </p:cNvSpPr>
            <p:nvPr/>
          </p:nvSpPr>
          <p:spPr bwMode="auto">
            <a:xfrm>
              <a:off x="3587" y="2702"/>
              <a:ext cx="14" cy="14"/>
            </a:xfrm>
            <a:custGeom>
              <a:avLst/>
              <a:gdLst>
                <a:gd name="T0" fmla="*/ 13 w 14"/>
                <a:gd name="T1" fmla="*/ 0 h 14"/>
                <a:gd name="T2" fmla="*/ 0 w 14"/>
                <a:gd name="T3" fmla="*/ 13 h 14"/>
                <a:gd name="T4" fmla="*/ 13 w 14"/>
                <a:gd name="T5" fmla="*/ 0 h 14"/>
                <a:gd name="T6" fmla="*/ 0 60000 65536"/>
                <a:gd name="T7" fmla="*/ 0 60000 65536"/>
                <a:gd name="T8" fmla="*/ 0 60000 65536"/>
                <a:gd name="T9" fmla="*/ 0 w 14"/>
                <a:gd name="T10" fmla="*/ 0 h 14"/>
                <a:gd name="T11" fmla="*/ 14 w 1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4">
                  <a:moveTo>
                    <a:pt x="13" y="0"/>
                  </a:move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4" name="Freeform 174"/>
            <p:cNvSpPr>
              <a:spLocks/>
            </p:cNvSpPr>
            <p:nvPr/>
          </p:nvSpPr>
          <p:spPr bwMode="auto">
            <a:xfrm>
              <a:off x="3549" y="2740"/>
              <a:ext cx="8" cy="13"/>
            </a:xfrm>
            <a:custGeom>
              <a:avLst/>
              <a:gdLst>
                <a:gd name="T0" fmla="*/ 0 w 8"/>
                <a:gd name="T1" fmla="*/ 0 h 13"/>
                <a:gd name="T2" fmla="*/ 7 w 8"/>
                <a:gd name="T3" fmla="*/ 0 h 13"/>
                <a:gd name="T4" fmla="*/ 7 w 8"/>
                <a:gd name="T5" fmla="*/ 6 h 13"/>
                <a:gd name="T6" fmla="*/ 0 w 8"/>
                <a:gd name="T7" fmla="*/ 12 h 13"/>
                <a:gd name="T8" fmla="*/ 0 w 8"/>
                <a:gd name="T9" fmla="*/ 0 h 13"/>
                <a:gd name="T10" fmla="*/ 0 w 8"/>
                <a:gd name="T11" fmla="*/ 0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13"/>
                <a:gd name="T20" fmla="*/ 8 w 8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13">
                  <a:moveTo>
                    <a:pt x="0" y="0"/>
                  </a:moveTo>
                  <a:lnTo>
                    <a:pt x="7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5" name="Freeform 175"/>
            <p:cNvSpPr>
              <a:spLocks/>
            </p:cNvSpPr>
            <p:nvPr/>
          </p:nvSpPr>
          <p:spPr bwMode="auto">
            <a:xfrm>
              <a:off x="3549" y="2740"/>
              <a:ext cx="8" cy="13"/>
            </a:xfrm>
            <a:custGeom>
              <a:avLst/>
              <a:gdLst>
                <a:gd name="T0" fmla="*/ 0 w 8"/>
                <a:gd name="T1" fmla="*/ 0 h 13"/>
                <a:gd name="T2" fmla="*/ 7 w 8"/>
                <a:gd name="T3" fmla="*/ 0 h 13"/>
                <a:gd name="T4" fmla="*/ 7 w 8"/>
                <a:gd name="T5" fmla="*/ 6 h 13"/>
                <a:gd name="T6" fmla="*/ 0 w 8"/>
                <a:gd name="T7" fmla="*/ 12 h 13"/>
                <a:gd name="T8" fmla="*/ 0 w 8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3"/>
                <a:gd name="T17" fmla="*/ 8 w 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3">
                  <a:moveTo>
                    <a:pt x="0" y="0"/>
                  </a:moveTo>
                  <a:lnTo>
                    <a:pt x="7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6" name="Freeform 176"/>
            <p:cNvSpPr>
              <a:spLocks/>
            </p:cNvSpPr>
            <p:nvPr/>
          </p:nvSpPr>
          <p:spPr bwMode="auto">
            <a:xfrm>
              <a:off x="3708" y="2520"/>
              <a:ext cx="14" cy="14"/>
            </a:xfrm>
            <a:custGeom>
              <a:avLst/>
              <a:gdLst>
                <a:gd name="T0" fmla="*/ 7 w 14"/>
                <a:gd name="T1" fmla="*/ 13 h 14"/>
                <a:gd name="T2" fmla="*/ 13 w 14"/>
                <a:gd name="T3" fmla="*/ 0 h 14"/>
                <a:gd name="T4" fmla="*/ 0 w 14"/>
                <a:gd name="T5" fmla="*/ 0 h 14"/>
                <a:gd name="T6" fmla="*/ 7 w 14"/>
                <a:gd name="T7" fmla="*/ 13 h 14"/>
                <a:gd name="T8" fmla="*/ 7 w 14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7" y="13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7" name="Freeform 177"/>
            <p:cNvSpPr>
              <a:spLocks/>
            </p:cNvSpPr>
            <p:nvPr/>
          </p:nvSpPr>
          <p:spPr bwMode="auto">
            <a:xfrm>
              <a:off x="3708" y="2520"/>
              <a:ext cx="14" cy="14"/>
            </a:xfrm>
            <a:custGeom>
              <a:avLst/>
              <a:gdLst>
                <a:gd name="T0" fmla="*/ 7 w 14"/>
                <a:gd name="T1" fmla="*/ 13 h 14"/>
                <a:gd name="T2" fmla="*/ 13 w 14"/>
                <a:gd name="T3" fmla="*/ 0 h 14"/>
                <a:gd name="T4" fmla="*/ 0 w 14"/>
                <a:gd name="T5" fmla="*/ 0 h 14"/>
                <a:gd name="T6" fmla="*/ 7 w 14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7" y="13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8" name="Freeform 178"/>
            <p:cNvSpPr>
              <a:spLocks/>
            </p:cNvSpPr>
            <p:nvPr/>
          </p:nvSpPr>
          <p:spPr bwMode="auto">
            <a:xfrm>
              <a:off x="3785" y="2514"/>
              <a:ext cx="13" cy="7"/>
            </a:xfrm>
            <a:custGeom>
              <a:avLst/>
              <a:gdLst>
                <a:gd name="T0" fmla="*/ 12 w 13"/>
                <a:gd name="T1" fmla="*/ 0 h 7"/>
                <a:gd name="T2" fmla="*/ 6 w 13"/>
                <a:gd name="T3" fmla="*/ 0 h 7"/>
                <a:gd name="T4" fmla="*/ 0 w 13"/>
                <a:gd name="T5" fmla="*/ 0 h 7"/>
                <a:gd name="T6" fmla="*/ 6 w 13"/>
                <a:gd name="T7" fmla="*/ 6 h 7"/>
                <a:gd name="T8" fmla="*/ 12 w 13"/>
                <a:gd name="T9" fmla="*/ 0 h 7"/>
                <a:gd name="T10" fmla="*/ 12 w 13"/>
                <a:gd name="T11" fmla="*/ 0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7"/>
                <a:gd name="T20" fmla="*/ 13 w 13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7">
                  <a:moveTo>
                    <a:pt x="12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69" name="Freeform 179"/>
            <p:cNvSpPr>
              <a:spLocks/>
            </p:cNvSpPr>
            <p:nvPr/>
          </p:nvSpPr>
          <p:spPr bwMode="auto">
            <a:xfrm>
              <a:off x="3785" y="2514"/>
              <a:ext cx="13" cy="7"/>
            </a:xfrm>
            <a:custGeom>
              <a:avLst/>
              <a:gdLst>
                <a:gd name="T0" fmla="*/ 12 w 13"/>
                <a:gd name="T1" fmla="*/ 0 h 7"/>
                <a:gd name="T2" fmla="*/ 6 w 13"/>
                <a:gd name="T3" fmla="*/ 0 h 7"/>
                <a:gd name="T4" fmla="*/ 0 w 13"/>
                <a:gd name="T5" fmla="*/ 0 h 7"/>
                <a:gd name="T6" fmla="*/ 6 w 13"/>
                <a:gd name="T7" fmla="*/ 6 h 7"/>
                <a:gd name="T8" fmla="*/ 12 w 13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7"/>
                <a:gd name="T17" fmla="*/ 13 w 13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7">
                  <a:moveTo>
                    <a:pt x="12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0" name="Freeform 180"/>
            <p:cNvSpPr>
              <a:spLocks/>
            </p:cNvSpPr>
            <p:nvPr/>
          </p:nvSpPr>
          <p:spPr bwMode="auto">
            <a:xfrm>
              <a:off x="3727" y="2551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13 w 14"/>
                <a:gd name="T3" fmla="*/ 0 h 14"/>
                <a:gd name="T4" fmla="*/ 0 w 14"/>
                <a:gd name="T5" fmla="*/ 0 h 14"/>
                <a:gd name="T6" fmla="*/ 13 w 14"/>
                <a:gd name="T7" fmla="*/ 13 h 14"/>
                <a:gd name="T8" fmla="*/ 13 w 14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13" y="13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1" name="Freeform 181"/>
            <p:cNvSpPr>
              <a:spLocks/>
            </p:cNvSpPr>
            <p:nvPr/>
          </p:nvSpPr>
          <p:spPr bwMode="auto">
            <a:xfrm>
              <a:off x="3727" y="2551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13 w 14"/>
                <a:gd name="T3" fmla="*/ 0 h 14"/>
                <a:gd name="T4" fmla="*/ 0 w 14"/>
                <a:gd name="T5" fmla="*/ 0 h 14"/>
                <a:gd name="T6" fmla="*/ 13 w 14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3" y="13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2" name="Freeform 182"/>
            <p:cNvSpPr>
              <a:spLocks/>
            </p:cNvSpPr>
            <p:nvPr/>
          </p:nvSpPr>
          <p:spPr bwMode="auto">
            <a:xfrm>
              <a:off x="3791" y="2570"/>
              <a:ext cx="14" cy="7"/>
            </a:xfrm>
            <a:custGeom>
              <a:avLst/>
              <a:gdLst>
                <a:gd name="T0" fmla="*/ 0 w 14"/>
                <a:gd name="T1" fmla="*/ 6 h 7"/>
                <a:gd name="T2" fmla="*/ 6 w 14"/>
                <a:gd name="T3" fmla="*/ 0 h 7"/>
                <a:gd name="T4" fmla="*/ 13 w 14"/>
                <a:gd name="T5" fmla="*/ 6 h 7"/>
                <a:gd name="T6" fmla="*/ 0 w 14"/>
                <a:gd name="T7" fmla="*/ 6 h 7"/>
                <a:gd name="T8" fmla="*/ 0 w 14"/>
                <a:gd name="T9" fmla="*/ 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7"/>
                <a:gd name="T17" fmla="*/ 14 w 14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7">
                  <a:moveTo>
                    <a:pt x="0" y="6"/>
                  </a:moveTo>
                  <a:lnTo>
                    <a:pt x="6" y="0"/>
                  </a:lnTo>
                  <a:lnTo>
                    <a:pt x="13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3" name="Freeform 183"/>
            <p:cNvSpPr>
              <a:spLocks/>
            </p:cNvSpPr>
            <p:nvPr/>
          </p:nvSpPr>
          <p:spPr bwMode="auto">
            <a:xfrm>
              <a:off x="3791" y="2570"/>
              <a:ext cx="14" cy="7"/>
            </a:xfrm>
            <a:custGeom>
              <a:avLst/>
              <a:gdLst>
                <a:gd name="T0" fmla="*/ 0 w 14"/>
                <a:gd name="T1" fmla="*/ 6 h 7"/>
                <a:gd name="T2" fmla="*/ 6 w 14"/>
                <a:gd name="T3" fmla="*/ 0 h 7"/>
                <a:gd name="T4" fmla="*/ 13 w 14"/>
                <a:gd name="T5" fmla="*/ 6 h 7"/>
                <a:gd name="T6" fmla="*/ 0 w 14"/>
                <a:gd name="T7" fmla="*/ 6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7"/>
                <a:gd name="T14" fmla="*/ 14 w 1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7">
                  <a:moveTo>
                    <a:pt x="0" y="6"/>
                  </a:moveTo>
                  <a:lnTo>
                    <a:pt x="6" y="0"/>
                  </a:lnTo>
                  <a:lnTo>
                    <a:pt x="13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4" name="Freeform 184"/>
            <p:cNvSpPr>
              <a:spLocks/>
            </p:cNvSpPr>
            <p:nvPr/>
          </p:nvSpPr>
          <p:spPr bwMode="auto">
            <a:xfrm>
              <a:off x="3759" y="2595"/>
              <a:ext cx="8" cy="14"/>
            </a:xfrm>
            <a:custGeom>
              <a:avLst/>
              <a:gdLst>
                <a:gd name="T0" fmla="*/ 7 w 8"/>
                <a:gd name="T1" fmla="*/ 13 h 14"/>
                <a:gd name="T2" fmla="*/ 7 w 8"/>
                <a:gd name="T3" fmla="*/ 0 h 14"/>
                <a:gd name="T4" fmla="*/ 0 w 8"/>
                <a:gd name="T5" fmla="*/ 7 h 14"/>
                <a:gd name="T6" fmla="*/ 7 w 8"/>
                <a:gd name="T7" fmla="*/ 13 h 14"/>
                <a:gd name="T8" fmla="*/ 7 w 8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4"/>
                <a:gd name="T17" fmla="*/ 8 w 8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4">
                  <a:moveTo>
                    <a:pt x="7" y="13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5" name="Freeform 185"/>
            <p:cNvSpPr>
              <a:spLocks/>
            </p:cNvSpPr>
            <p:nvPr/>
          </p:nvSpPr>
          <p:spPr bwMode="auto">
            <a:xfrm>
              <a:off x="3759" y="2595"/>
              <a:ext cx="8" cy="14"/>
            </a:xfrm>
            <a:custGeom>
              <a:avLst/>
              <a:gdLst>
                <a:gd name="T0" fmla="*/ 7 w 8"/>
                <a:gd name="T1" fmla="*/ 13 h 14"/>
                <a:gd name="T2" fmla="*/ 7 w 8"/>
                <a:gd name="T3" fmla="*/ 0 h 14"/>
                <a:gd name="T4" fmla="*/ 0 w 8"/>
                <a:gd name="T5" fmla="*/ 7 h 14"/>
                <a:gd name="T6" fmla="*/ 7 w 8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4"/>
                <a:gd name="T14" fmla="*/ 8 w 8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4">
                  <a:moveTo>
                    <a:pt x="7" y="13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6" name="Freeform 186"/>
            <p:cNvSpPr>
              <a:spLocks/>
            </p:cNvSpPr>
            <p:nvPr/>
          </p:nvSpPr>
          <p:spPr bwMode="auto">
            <a:xfrm>
              <a:off x="3753" y="2633"/>
              <a:ext cx="1" cy="7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6 h 7"/>
                <a:gd name="T6" fmla="*/ 0 w 1"/>
                <a:gd name="T7" fmla="*/ 0 h 7"/>
                <a:gd name="T8" fmla="*/ 0 w 1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7"/>
                <a:gd name="T17" fmla="*/ 1 w 1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7" name="Freeform 187"/>
            <p:cNvSpPr>
              <a:spLocks/>
            </p:cNvSpPr>
            <p:nvPr/>
          </p:nvSpPr>
          <p:spPr bwMode="auto">
            <a:xfrm>
              <a:off x="3753" y="2633"/>
              <a:ext cx="1" cy="7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0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8" name="Freeform 188"/>
            <p:cNvSpPr>
              <a:spLocks/>
            </p:cNvSpPr>
            <p:nvPr/>
          </p:nvSpPr>
          <p:spPr bwMode="auto">
            <a:xfrm>
              <a:off x="3759" y="2771"/>
              <a:ext cx="14" cy="7"/>
            </a:xfrm>
            <a:custGeom>
              <a:avLst/>
              <a:gdLst>
                <a:gd name="T0" fmla="*/ 0 w 14"/>
                <a:gd name="T1" fmla="*/ 6 h 7"/>
                <a:gd name="T2" fmla="*/ 7 w 14"/>
                <a:gd name="T3" fmla="*/ 0 h 7"/>
                <a:gd name="T4" fmla="*/ 13 w 14"/>
                <a:gd name="T5" fmla="*/ 6 h 7"/>
                <a:gd name="T6" fmla="*/ 0 w 14"/>
                <a:gd name="T7" fmla="*/ 6 h 7"/>
                <a:gd name="T8" fmla="*/ 0 w 14"/>
                <a:gd name="T9" fmla="*/ 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7"/>
                <a:gd name="T17" fmla="*/ 14 w 14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7">
                  <a:moveTo>
                    <a:pt x="0" y="6"/>
                  </a:moveTo>
                  <a:lnTo>
                    <a:pt x="7" y="0"/>
                  </a:lnTo>
                  <a:lnTo>
                    <a:pt x="13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79" name="Freeform 189"/>
            <p:cNvSpPr>
              <a:spLocks/>
            </p:cNvSpPr>
            <p:nvPr/>
          </p:nvSpPr>
          <p:spPr bwMode="auto">
            <a:xfrm>
              <a:off x="3759" y="2771"/>
              <a:ext cx="14" cy="7"/>
            </a:xfrm>
            <a:custGeom>
              <a:avLst/>
              <a:gdLst>
                <a:gd name="T0" fmla="*/ 0 w 14"/>
                <a:gd name="T1" fmla="*/ 6 h 7"/>
                <a:gd name="T2" fmla="*/ 7 w 14"/>
                <a:gd name="T3" fmla="*/ 0 h 7"/>
                <a:gd name="T4" fmla="*/ 13 w 14"/>
                <a:gd name="T5" fmla="*/ 6 h 7"/>
                <a:gd name="T6" fmla="*/ 0 w 14"/>
                <a:gd name="T7" fmla="*/ 6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7"/>
                <a:gd name="T14" fmla="*/ 14 w 1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7">
                  <a:moveTo>
                    <a:pt x="0" y="6"/>
                  </a:moveTo>
                  <a:lnTo>
                    <a:pt x="7" y="0"/>
                  </a:lnTo>
                  <a:lnTo>
                    <a:pt x="13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0" name="Freeform 190"/>
            <p:cNvSpPr>
              <a:spLocks/>
            </p:cNvSpPr>
            <p:nvPr/>
          </p:nvSpPr>
          <p:spPr bwMode="auto">
            <a:xfrm>
              <a:off x="3925" y="2489"/>
              <a:ext cx="7" cy="13"/>
            </a:xfrm>
            <a:custGeom>
              <a:avLst/>
              <a:gdLst>
                <a:gd name="T0" fmla="*/ 0 w 7"/>
                <a:gd name="T1" fmla="*/ 0 h 13"/>
                <a:gd name="T2" fmla="*/ 6 w 7"/>
                <a:gd name="T3" fmla="*/ 0 h 13"/>
                <a:gd name="T4" fmla="*/ 6 w 7"/>
                <a:gd name="T5" fmla="*/ 6 h 13"/>
                <a:gd name="T6" fmla="*/ 6 w 7"/>
                <a:gd name="T7" fmla="*/ 12 h 13"/>
                <a:gd name="T8" fmla="*/ 0 w 7"/>
                <a:gd name="T9" fmla="*/ 0 h 13"/>
                <a:gd name="T10" fmla="*/ 0 w 7"/>
                <a:gd name="T11" fmla="*/ 0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3"/>
                <a:gd name="T20" fmla="*/ 7 w 7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3"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1" name="Freeform 191"/>
            <p:cNvSpPr>
              <a:spLocks/>
            </p:cNvSpPr>
            <p:nvPr/>
          </p:nvSpPr>
          <p:spPr bwMode="auto">
            <a:xfrm>
              <a:off x="3925" y="2489"/>
              <a:ext cx="7" cy="13"/>
            </a:xfrm>
            <a:custGeom>
              <a:avLst/>
              <a:gdLst>
                <a:gd name="T0" fmla="*/ 0 w 7"/>
                <a:gd name="T1" fmla="*/ 0 h 13"/>
                <a:gd name="T2" fmla="*/ 6 w 7"/>
                <a:gd name="T3" fmla="*/ 0 h 13"/>
                <a:gd name="T4" fmla="*/ 6 w 7"/>
                <a:gd name="T5" fmla="*/ 6 h 13"/>
                <a:gd name="T6" fmla="*/ 6 w 7"/>
                <a:gd name="T7" fmla="*/ 12 h 13"/>
                <a:gd name="T8" fmla="*/ 0 w 7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3"/>
                <a:gd name="T17" fmla="*/ 7 w 7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3"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2" name="Freeform 192"/>
            <p:cNvSpPr>
              <a:spLocks/>
            </p:cNvSpPr>
            <p:nvPr/>
          </p:nvSpPr>
          <p:spPr bwMode="auto">
            <a:xfrm>
              <a:off x="3963" y="2507"/>
              <a:ext cx="20" cy="8"/>
            </a:xfrm>
            <a:custGeom>
              <a:avLst/>
              <a:gdLst>
                <a:gd name="T0" fmla="*/ 0 w 20"/>
                <a:gd name="T1" fmla="*/ 7 h 8"/>
                <a:gd name="T2" fmla="*/ 19 w 20"/>
                <a:gd name="T3" fmla="*/ 0 h 8"/>
                <a:gd name="T4" fmla="*/ 19 w 20"/>
                <a:gd name="T5" fmla="*/ 7 h 8"/>
                <a:gd name="T6" fmla="*/ 0 w 20"/>
                <a:gd name="T7" fmla="*/ 7 h 8"/>
                <a:gd name="T8" fmla="*/ 0 w 20"/>
                <a:gd name="T9" fmla="*/ 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8"/>
                <a:gd name="T17" fmla="*/ 20 w 20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8">
                  <a:moveTo>
                    <a:pt x="0" y="7"/>
                  </a:moveTo>
                  <a:lnTo>
                    <a:pt x="19" y="0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3" name="Freeform 193"/>
            <p:cNvSpPr>
              <a:spLocks/>
            </p:cNvSpPr>
            <p:nvPr/>
          </p:nvSpPr>
          <p:spPr bwMode="auto">
            <a:xfrm>
              <a:off x="3963" y="2507"/>
              <a:ext cx="20" cy="8"/>
            </a:xfrm>
            <a:custGeom>
              <a:avLst/>
              <a:gdLst>
                <a:gd name="T0" fmla="*/ 0 w 20"/>
                <a:gd name="T1" fmla="*/ 7 h 8"/>
                <a:gd name="T2" fmla="*/ 19 w 20"/>
                <a:gd name="T3" fmla="*/ 0 h 8"/>
                <a:gd name="T4" fmla="*/ 19 w 20"/>
                <a:gd name="T5" fmla="*/ 7 h 8"/>
                <a:gd name="T6" fmla="*/ 0 w 20"/>
                <a:gd name="T7" fmla="*/ 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8"/>
                <a:gd name="T14" fmla="*/ 20 w 2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8">
                  <a:moveTo>
                    <a:pt x="0" y="7"/>
                  </a:moveTo>
                  <a:lnTo>
                    <a:pt x="19" y="0"/>
                  </a:lnTo>
                  <a:lnTo>
                    <a:pt x="19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4" name="Freeform 194"/>
            <p:cNvSpPr>
              <a:spLocks/>
            </p:cNvSpPr>
            <p:nvPr/>
          </p:nvSpPr>
          <p:spPr bwMode="auto">
            <a:xfrm>
              <a:off x="3956" y="2533"/>
              <a:ext cx="14" cy="7"/>
            </a:xfrm>
            <a:custGeom>
              <a:avLst/>
              <a:gdLst>
                <a:gd name="T0" fmla="*/ 0 w 14"/>
                <a:gd name="T1" fmla="*/ 0 h 7"/>
                <a:gd name="T2" fmla="*/ 13 w 14"/>
                <a:gd name="T3" fmla="*/ 0 h 7"/>
                <a:gd name="T4" fmla="*/ 0 w 14"/>
                <a:gd name="T5" fmla="*/ 6 h 7"/>
                <a:gd name="T6" fmla="*/ 0 w 14"/>
                <a:gd name="T7" fmla="*/ 0 h 7"/>
                <a:gd name="T8" fmla="*/ 0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7"/>
                <a:gd name="T17" fmla="*/ 14 w 14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7">
                  <a:moveTo>
                    <a:pt x="0" y="0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5" name="Freeform 195"/>
            <p:cNvSpPr>
              <a:spLocks/>
            </p:cNvSpPr>
            <p:nvPr/>
          </p:nvSpPr>
          <p:spPr bwMode="auto">
            <a:xfrm>
              <a:off x="3956" y="2533"/>
              <a:ext cx="14" cy="7"/>
            </a:xfrm>
            <a:custGeom>
              <a:avLst/>
              <a:gdLst>
                <a:gd name="T0" fmla="*/ 0 w 14"/>
                <a:gd name="T1" fmla="*/ 0 h 7"/>
                <a:gd name="T2" fmla="*/ 13 w 14"/>
                <a:gd name="T3" fmla="*/ 0 h 7"/>
                <a:gd name="T4" fmla="*/ 0 w 14"/>
                <a:gd name="T5" fmla="*/ 6 h 7"/>
                <a:gd name="T6" fmla="*/ 0 w 14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7"/>
                <a:gd name="T14" fmla="*/ 14 w 1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7">
                  <a:moveTo>
                    <a:pt x="0" y="0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6" name="Freeform 196"/>
            <p:cNvSpPr>
              <a:spLocks/>
            </p:cNvSpPr>
            <p:nvPr/>
          </p:nvSpPr>
          <p:spPr bwMode="auto">
            <a:xfrm>
              <a:off x="4052" y="2539"/>
              <a:ext cx="7" cy="7"/>
            </a:xfrm>
            <a:custGeom>
              <a:avLst/>
              <a:gdLst>
                <a:gd name="T0" fmla="*/ 6 w 7"/>
                <a:gd name="T1" fmla="*/ 0 h 7"/>
                <a:gd name="T2" fmla="*/ 6 w 7"/>
                <a:gd name="T3" fmla="*/ 6 h 7"/>
                <a:gd name="T4" fmla="*/ 0 w 7"/>
                <a:gd name="T5" fmla="*/ 6 h 7"/>
                <a:gd name="T6" fmla="*/ 6 w 7"/>
                <a:gd name="T7" fmla="*/ 0 h 7"/>
                <a:gd name="T8" fmla="*/ 6 w 7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7"/>
                <a:gd name="T17" fmla="*/ 7 w 7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7">
                  <a:moveTo>
                    <a:pt x="6" y="0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7" name="Freeform 197"/>
            <p:cNvSpPr>
              <a:spLocks/>
            </p:cNvSpPr>
            <p:nvPr/>
          </p:nvSpPr>
          <p:spPr bwMode="auto">
            <a:xfrm>
              <a:off x="4052" y="2539"/>
              <a:ext cx="7" cy="7"/>
            </a:xfrm>
            <a:custGeom>
              <a:avLst/>
              <a:gdLst>
                <a:gd name="T0" fmla="*/ 6 w 7"/>
                <a:gd name="T1" fmla="*/ 0 h 7"/>
                <a:gd name="T2" fmla="*/ 6 w 7"/>
                <a:gd name="T3" fmla="*/ 6 h 7"/>
                <a:gd name="T4" fmla="*/ 0 w 7"/>
                <a:gd name="T5" fmla="*/ 6 h 7"/>
                <a:gd name="T6" fmla="*/ 6 w 7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7"/>
                <a:gd name="T14" fmla="*/ 7 w 7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7">
                  <a:moveTo>
                    <a:pt x="6" y="0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8" name="Freeform 198"/>
            <p:cNvSpPr>
              <a:spLocks/>
            </p:cNvSpPr>
            <p:nvPr/>
          </p:nvSpPr>
          <p:spPr bwMode="auto">
            <a:xfrm>
              <a:off x="4077" y="2602"/>
              <a:ext cx="8" cy="13"/>
            </a:xfrm>
            <a:custGeom>
              <a:avLst/>
              <a:gdLst>
                <a:gd name="T0" fmla="*/ 7 w 8"/>
                <a:gd name="T1" fmla="*/ 6 h 13"/>
                <a:gd name="T2" fmla="*/ 7 w 8"/>
                <a:gd name="T3" fmla="*/ 0 h 13"/>
                <a:gd name="T4" fmla="*/ 0 w 8"/>
                <a:gd name="T5" fmla="*/ 12 h 13"/>
                <a:gd name="T6" fmla="*/ 7 w 8"/>
                <a:gd name="T7" fmla="*/ 6 h 13"/>
                <a:gd name="T8" fmla="*/ 7 w 8"/>
                <a:gd name="T9" fmla="*/ 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3"/>
                <a:gd name="T17" fmla="*/ 8 w 8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3">
                  <a:moveTo>
                    <a:pt x="7" y="6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89" name="Freeform 199"/>
            <p:cNvSpPr>
              <a:spLocks/>
            </p:cNvSpPr>
            <p:nvPr/>
          </p:nvSpPr>
          <p:spPr bwMode="auto">
            <a:xfrm>
              <a:off x="4077" y="2602"/>
              <a:ext cx="8" cy="13"/>
            </a:xfrm>
            <a:custGeom>
              <a:avLst/>
              <a:gdLst>
                <a:gd name="T0" fmla="*/ 7 w 8"/>
                <a:gd name="T1" fmla="*/ 6 h 13"/>
                <a:gd name="T2" fmla="*/ 7 w 8"/>
                <a:gd name="T3" fmla="*/ 0 h 13"/>
                <a:gd name="T4" fmla="*/ 0 w 8"/>
                <a:gd name="T5" fmla="*/ 12 h 13"/>
                <a:gd name="T6" fmla="*/ 7 w 8"/>
                <a:gd name="T7" fmla="*/ 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3"/>
                <a:gd name="T14" fmla="*/ 8 w 8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3">
                  <a:moveTo>
                    <a:pt x="7" y="6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0" name="Freeform 200"/>
            <p:cNvSpPr>
              <a:spLocks/>
            </p:cNvSpPr>
            <p:nvPr/>
          </p:nvSpPr>
          <p:spPr bwMode="auto">
            <a:xfrm>
              <a:off x="4001" y="2614"/>
              <a:ext cx="20" cy="14"/>
            </a:xfrm>
            <a:custGeom>
              <a:avLst/>
              <a:gdLst>
                <a:gd name="T0" fmla="*/ 6 w 20"/>
                <a:gd name="T1" fmla="*/ 0 h 14"/>
                <a:gd name="T2" fmla="*/ 19 w 20"/>
                <a:gd name="T3" fmla="*/ 0 h 14"/>
                <a:gd name="T4" fmla="*/ 13 w 20"/>
                <a:gd name="T5" fmla="*/ 6 h 14"/>
                <a:gd name="T6" fmla="*/ 6 w 20"/>
                <a:gd name="T7" fmla="*/ 13 h 14"/>
                <a:gd name="T8" fmla="*/ 0 w 20"/>
                <a:gd name="T9" fmla="*/ 6 h 14"/>
                <a:gd name="T10" fmla="*/ 6 w 20"/>
                <a:gd name="T11" fmla="*/ 0 h 14"/>
                <a:gd name="T12" fmla="*/ 6 w 2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4"/>
                <a:gd name="T23" fmla="*/ 20 w 2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4">
                  <a:moveTo>
                    <a:pt x="6" y="0"/>
                  </a:moveTo>
                  <a:lnTo>
                    <a:pt x="19" y="0"/>
                  </a:lnTo>
                  <a:lnTo>
                    <a:pt x="13" y="6"/>
                  </a:lnTo>
                  <a:lnTo>
                    <a:pt x="6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1" name="Freeform 201"/>
            <p:cNvSpPr>
              <a:spLocks/>
            </p:cNvSpPr>
            <p:nvPr/>
          </p:nvSpPr>
          <p:spPr bwMode="auto">
            <a:xfrm>
              <a:off x="4001" y="2614"/>
              <a:ext cx="20" cy="14"/>
            </a:xfrm>
            <a:custGeom>
              <a:avLst/>
              <a:gdLst>
                <a:gd name="T0" fmla="*/ 6 w 20"/>
                <a:gd name="T1" fmla="*/ 0 h 14"/>
                <a:gd name="T2" fmla="*/ 19 w 20"/>
                <a:gd name="T3" fmla="*/ 0 h 14"/>
                <a:gd name="T4" fmla="*/ 13 w 20"/>
                <a:gd name="T5" fmla="*/ 6 h 14"/>
                <a:gd name="T6" fmla="*/ 6 w 20"/>
                <a:gd name="T7" fmla="*/ 13 h 14"/>
                <a:gd name="T8" fmla="*/ 0 w 20"/>
                <a:gd name="T9" fmla="*/ 6 h 14"/>
                <a:gd name="T10" fmla="*/ 6 w 20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14"/>
                <a:gd name="T20" fmla="*/ 20 w 20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14">
                  <a:moveTo>
                    <a:pt x="6" y="0"/>
                  </a:moveTo>
                  <a:lnTo>
                    <a:pt x="19" y="0"/>
                  </a:lnTo>
                  <a:lnTo>
                    <a:pt x="13" y="6"/>
                  </a:lnTo>
                  <a:lnTo>
                    <a:pt x="6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2" name="Freeform 202"/>
            <p:cNvSpPr>
              <a:spLocks/>
            </p:cNvSpPr>
            <p:nvPr/>
          </p:nvSpPr>
          <p:spPr bwMode="auto">
            <a:xfrm>
              <a:off x="3874" y="2677"/>
              <a:ext cx="7" cy="14"/>
            </a:xfrm>
            <a:custGeom>
              <a:avLst/>
              <a:gdLst>
                <a:gd name="T0" fmla="*/ 6 w 7"/>
                <a:gd name="T1" fmla="*/ 13 h 14"/>
                <a:gd name="T2" fmla="*/ 0 w 7"/>
                <a:gd name="T3" fmla="*/ 0 h 14"/>
                <a:gd name="T4" fmla="*/ 6 w 7"/>
                <a:gd name="T5" fmla="*/ 6 h 14"/>
                <a:gd name="T6" fmla="*/ 6 w 7"/>
                <a:gd name="T7" fmla="*/ 13 h 14"/>
                <a:gd name="T8" fmla="*/ 6 w 7"/>
                <a:gd name="T9" fmla="*/ 13 h 14"/>
                <a:gd name="T10" fmla="*/ 6 w 7"/>
                <a:gd name="T11" fmla="*/ 13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4"/>
                <a:gd name="T20" fmla="*/ 7 w 7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4">
                  <a:moveTo>
                    <a:pt x="6" y="13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3" name="Freeform 203"/>
            <p:cNvSpPr>
              <a:spLocks/>
            </p:cNvSpPr>
            <p:nvPr/>
          </p:nvSpPr>
          <p:spPr bwMode="auto">
            <a:xfrm>
              <a:off x="3874" y="2677"/>
              <a:ext cx="7" cy="14"/>
            </a:xfrm>
            <a:custGeom>
              <a:avLst/>
              <a:gdLst>
                <a:gd name="T0" fmla="*/ 6 w 7"/>
                <a:gd name="T1" fmla="*/ 13 h 14"/>
                <a:gd name="T2" fmla="*/ 0 w 7"/>
                <a:gd name="T3" fmla="*/ 0 h 14"/>
                <a:gd name="T4" fmla="*/ 6 w 7"/>
                <a:gd name="T5" fmla="*/ 6 h 14"/>
                <a:gd name="T6" fmla="*/ 6 w 7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4"/>
                <a:gd name="T14" fmla="*/ 7 w 7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4">
                  <a:moveTo>
                    <a:pt x="6" y="13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4" name="Freeform 204"/>
            <p:cNvSpPr>
              <a:spLocks/>
            </p:cNvSpPr>
            <p:nvPr/>
          </p:nvSpPr>
          <p:spPr bwMode="auto">
            <a:xfrm>
              <a:off x="4052" y="2702"/>
              <a:ext cx="7" cy="7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6 h 7"/>
                <a:gd name="T4" fmla="*/ 6 w 7"/>
                <a:gd name="T5" fmla="*/ 0 h 7"/>
                <a:gd name="T6" fmla="*/ 6 w 7"/>
                <a:gd name="T7" fmla="*/ 0 h 7"/>
                <a:gd name="T8" fmla="*/ 6 w 7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7"/>
                <a:gd name="T17" fmla="*/ 7 w 7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7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5" name="Freeform 205"/>
            <p:cNvSpPr>
              <a:spLocks/>
            </p:cNvSpPr>
            <p:nvPr/>
          </p:nvSpPr>
          <p:spPr bwMode="auto">
            <a:xfrm>
              <a:off x="4052" y="2702"/>
              <a:ext cx="7" cy="7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6 h 7"/>
                <a:gd name="T4" fmla="*/ 6 w 7"/>
                <a:gd name="T5" fmla="*/ 0 h 7"/>
                <a:gd name="T6" fmla="*/ 0 60000 65536"/>
                <a:gd name="T7" fmla="*/ 0 60000 65536"/>
                <a:gd name="T8" fmla="*/ 0 60000 65536"/>
                <a:gd name="T9" fmla="*/ 0 w 7"/>
                <a:gd name="T10" fmla="*/ 0 h 7"/>
                <a:gd name="T11" fmla="*/ 7 w 7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7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6" name="Freeform 206"/>
            <p:cNvSpPr>
              <a:spLocks/>
            </p:cNvSpPr>
            <p:nvPr/>
          </p:nvSpPr>
          <p:spPr bwMode="auto">
            <a:xfrm>
              <a:off x="4039" y="2796"/>
              <a:ext cx="7" cy="14"/>
            </a:xfrm>
            <a:custGeom>
              <a:avLst/>
              <a:gdLst>
                <a:gd name="T0" fmla="*/ 6 w 7"/>
                <a:gd name="T1" fmla="*/ 0 h 14"/>
                <a:gd name="T2" fmla="*/ 6 w 7"/>
                <a:gd name="T3" fmla="*/ 13 h 14"/>
                <a:gd name="T4" fmla="*/ 0 w 7"/>
                <a:gd name="T5" fmla="*/ 13 h 14"/>
                <a:gd name="T6" fmla="*/ 6 w 7"/>
                <a:gd name="T7" fmla="*/ 0 h 14"/>
                <a:gd name="T8" fmla="*/ 6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6" y="0"/>
                  </a:moveTo>
                  <a:lnTo>
                    <a:pt x="6" y="13"/>
                  </a:lnTo>
                  <a:lnTo>
                    <a:pt x="0" y="1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7" name="Freeform 207"/>
            <p:cNvSpPr>
              <a:spLocks/>
            </p:cNvSpPr>
            <p:nvPr/>
          </p:nvSpPr>
          <p:spPr bwMode="auto">
            <a:xfrm>
              <a:off x="4039" y="2796"/>
              <a:ext cx="7" cy="14"/>
            </a:xfrm>
            <a:custGeom>
              <a:avLst/>
              <a:gdLst>
                <a:gd name="T0" fmla="*/ 6 w 7"/>
                <a:gd name="T1" fmla="*/ 0 h 14"/>
                <a:gd name="T2" fmla="*/ 6 w 7"/>
                <a:gd name="T3" fmla="*/ 13 h 14"/>
                <a:gd name="T4" fmla="*/ 0 w 7"/>
                <a:gd name="T5" fmla="*/ 13 h 14"/>
                <a:gd name="T6" fmla="*/ 6 w 7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4"/>
                <a:gd name="T14" fmla="*/ 7 w 7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4">
                  <a:moveTo>
                    <a:pt x="6" y="0"/>
                  </a:moveTo>
                  <a:lnTo>
                    <a:pt x="6" y="13"/>
                  </a:lnTo>
                  <a:lnTo>
                    <a:pt x="0" y="1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8" name="Freeform 208"/>
            <p:cNvSpPr>
              <a:spLocks/>
            </p:cNvSpPr>
            <p:nvPr/>
          </p:nvSpPr>
          <p:spPr bwMode="auto">
            <a:xfrm>
              <a:off x="3982" y="2815"/>
              <a:ext cx="7" cy="7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0 h 7"/>
                <a:gd name="T4" fmla="*/ 0 w 7"/>
                <a:gd name="T5" fmla="*/ 6 h 7"/>
                <a:gd name="T6" fmla="*/ 0 w 7"/>
                <a:gd name="T7" fmla="*/ 6 h 7"/>
                <a:gd name="T8" fmla="*/ 6 w 7"/>
                <a:gd name="T9" fmla="*/ 6 h 7"/>
                <a:gd name="T10" fmla="*/ 6 w 7"/>
                <a:gd name="T11" fmla="*/ 6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7"/>
                <a:gd name="T20" fmla="*/ 7 w 7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7">
                  <a:moveTo>
                    <a:pt x="6" y="6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399" name="Freeform 209"/>
            <p:cNvSpPr>
              <a:spLocks/>
            </p:cNvSpPr>
            <p:nvPr/>
          </p:nvSpPr>
          <p:spPr bwMode="auto">
            <a:xfrm>
              <a:off x="3982" y="2815"/>
              <a:ext cx="7" cy="7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0 h 7"/>
                <a:gd name="T4" fmla="*/ 0 w 7"/>
                <a:gd name="T5" fmla="*/ 6 h 7"/>
                <a:gd name="T6" fmla="*/ 6 w 7"/>
                <a:gd name="T7" fmla="*/ 6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7"/>
                <a:gd name="T14" fmla="*/ 7 w 7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7">
                  <a:moveTo>
                    <a:pt x="6" y="6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0" name="Freeform 210"/>
            <p:cNvSpPr>
              <a:spLocks/>
            </p:cNvSpPr>
            <p:nvPr/>
          </p:nvSpPr>
          <p:spPr bwMode="auto">
            <a:xfrm>
              <a:off x="3772" y="2941"/>
              <a:ext cx="7" cy="7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0 h 7"/>
                <a:gd name="T4" fmla="*/ 0 w 7"/>
                <a:gd name="T5" fmla="*/ 6 h 7"/>
                <a:gd name="T6" fmla="*/ 6 w 7"/>
                <a:gd name="T7" fmla="*/ 0 h 7"/>
                <a:gd name="T8" fmla="*/ 6 w 7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7"/>
                <a:gd name="T17" fmla="*/ 7 w 7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7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1" name="Freeform 211"/>
            <p:cNvSpPr>
              <a:spLocks/>
            </p:cNvSpPr>
            <p:nvPr/>
          </p:nvSpPr>
          <p:spPr bwMode="auto">
            <a:xfrm>
              <a:off x="3772" y="2941"/>
              <a:ext cx="7" cy="7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0 h 7"/>
                <a:gd name="T4" fmla="*/ 0 w 7"/>
                <a:gd name="T5" fmla="*/ 6 h 7"/>
                <a:gd name="T6" fmla="*/ 6 w 7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7"/>
                <a:gd name="T14" fmla="*/ 7 w 7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7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2" name="Freeform 212"/>
            <p:cNvSpPr>
              <a:spLocks/>
            </p:cNvSpPr>
            <p:nvPr/>
          </p:nvSpPr>
          <p:spPr bwMode="auto">
            <a:xfrm>
              <a:off x="3778" y="3035"/>
              <a:ext cx="14" cy="14"/>
            </a:xfrm>
            <a:custGeom>
              <a:avLst/>
              <a:gdLst>
                <a:gd name="T0" fmla="*/ 13 w 14"/>
                <a:gd name="T1" fmla="*/ 6 h 14"/>
                <a:gd name="T2" fmla="*/ 7 w 14"/>
                <a:gd name="T3" fmla="*/ 0 h 14"/>
                <a:gd name="T4" fmla="*/ 0 w 14"/>
                <a:gd name="T5" fmla="*/ 13 h 14"/>
                <a:gd name="T6" fmla="*/ 13 w 14"/>
                <a:gd name="T7" fmla="*/ 6 h 14"/>
                <a:gd name="T8" fmla="*/ 13 w 14"/>
                <a:gd name="T9" fmla="*/ 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13" y="6"/>
                  </a:moveTo>
                  <a:lnTo>
                    <a:pt x="7" y="0"/>
                  </a:lnTo>
                  <a:lnTo>
                    <a:pt x="0" y="13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3" name="Freeform 213"/>
            <p:cNvSpPr>
              <a:spLocks/>
            </p:cNvSpPr>
            <p:nvPr/>
          </p:nvSpPr>
          <p:spPr bwMode="auto">
            <a:xfrm>
              <a:off x="3778" y="3035"/>
              <a:ext cx="14" cy="14"/>
            </a:xfrm>
            <a:custGeom>
              <a:avLst/>
              <a:gdLst>
                <a:gd name="T0" fmla="*/ 13 w 14"/>
                <a:gd name="T1" fmla="*/ 6 h 14"/>
                <a:gd name="T2" fmla="*/ 7 w 14"/>
                <a:gd name="T3" fmla="*/ 0 h 14"/>
                <a:gd name="T4" fmla="*/ 0 w 14"/>
                <a:gd name="T5" fmla="*/ 13 h 14"/>
                <a:gd name="T6" fmla="*/ 13 w 14"/>
                <a:gd name="T7" fmla="*/ 6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3" y="6"/>
                  </a:moveTo>
                  <a:lnTo>
                    <a:pt x="7" y="0"/>
                  </a:lnTo>
                  <a:lnTo>
                    <a:pt x="0" y="13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4" name="Freeform 214"/>
            <p:cNvSpPr>
              <a:spLocks/>
            </p:cNvSpPr>
            <p:nvPr/>
          </p:nvSpPr>
          <p:spPr bwMode="auto">
            <a:xfrm>
              <a:off x="3791" y="3186"/>
              <a:ext cx="14" cy="7"/>
            </a:xfrm>
            <a:custGeom>
              <a:avLst/>
              <a:gdLst>
                <a:gd name="T0" fmla="*/ 13 w 14"/>
                <a:gd name="T1" fmla="*/ 0 h 7"/>
                <a:gd name="T2" fmla="*/ 0 w 14"/>
                <a:gd name="T3" fmla="*/ 0 h 7"/>
                <a:gd name="T4" fmla="*/ 6 w 14"/>
                <a:gd name="T5" fmla="*/ 6 h 7"/>
                <a:gd name="T6" fmla="*/ 13 w 14"/>
                <a:gd name="T7" fmla="*/ 0 h 7"/>
                <a:gd name="T8" fmla="*/ 13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7"/>
                <a:gd name="T17" fmla="*/ 14 w 14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7">
                  <a:moveTo>
                    <a:pt x="13" y="0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5" name="Freeform 215"/>
            <p:cNvSpPr>
              <a:spLocks/>
            </p:cNvSpPr>
            <p:nvPr/>
          </p:nvSpPr>
          <p:spPr bwMode="auto">
            <a:xfrm>
              <a:off x="3791" y="3186"/>
              <a:ext cx="14" cy="7"/>
            </a:xfrm>
            <a:custGeom>
              <a:avLst/>
              <a:gdLst>
                <a:gd name="T0" fmla="*/ 13 w 14"/>
                <a:gd name="T1" fmla="*/ 0 h 7"/>
                <a:gd name="T2" fmla="*/ 0 w 14"/>
                <a:gd name="T3" fmla="*/ 0 h 7"/>
                <a:gd name="T4" fmla="*/ 6 w 14"/>
                <a:gd name="T5" fmla="*/ 6 h 7"/>
                <a:gd name="T6" fmla="*/ 13 w 14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7"/>
                <a:gd name="T14" fmla="*/ 14 w 1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7">
                  <a:moveTo>
                    <a:pt x="13" y="0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6" name="Freeform 216"/>
            <p:cNvSpPr>
              <a:spLocks/>
            </p:cNvSpPr>
            <p:nvPr/>
          </p:nvSpPr>
          <p:spPr bwMode="auto">
            <a:xfrm>
              <a:off x="4033" y="3110"/>
              <a:ext cx="7" cy="14"/>
            </a:xfrm>
            <a:custGeom>
              <a:avLst/>
              <a:gdLst>
                <a:gd name="T0" fmla="*/ 6 w 7"/>
                <a:gd name="T1" fmla="*/ 0 h 14"/>
                <a:gd name="T2" fmla="*/ 0 w 7"/>
                <a:gd name="T3" fmla="*/ 13 h 14"/>
                <a:gd name="T4" fmla="*/ 0 w 7"/>
                <a:gd name="T5" fmla="*/ 7 h 14"/>
                <a:gd name="T6" fmla="*/ 6 w 7"/>
                <a:gd name="T7" fmla="*/ 0 h 14"/>
                <a:gd name="T8" fmla="*/ 6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6" y="0"/>
                  </a:moveTo>
                  <a:lnTo>
                    <a:pt x="0" y="13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7" name="Freeform 217"/>
            <p:cNvSpPr>
              <a:spLocks/>
            </p:cNvSpPr>
            <p:nvPr/>
          </p:nvSpPr>
          <p:spPr bwMode="auto">
            <a:xfrm>
              <a:off x="4033" y="3110"/>
              <a:ext cx="7" cy="14"/>
            </a:xfrm>
            <a:custGeom>
              <a:avLst/>
              <a:gdLst>
                <a:gd name="T0" fmla="*/ 6 w 7"/>
                <a:gd name="T1" fmla="*/ 0 h 14"/>
                <a:gd name="T2" fmla="*/ 0 w 7"/>
                <a:gd name="T3" fmla="*/ 13 h 14"/>
                <a:gd name="T4" fmla="*/ 0 w 7"/>
                <a:gd name="T5" fmla="*/ 7 h 14"/>
                <a:gd name="T6" fmla="*/ 6 w 7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4"/>
                <a:gd name="T14" fmla="*/ 7 w 7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4">
                  <a:moveTo>
                    <a:pt x="6" y="0"/>
                  </a:moveTo>
                  <a:lnTo>
                    <a:pt x="0" y="13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8" name="Freeform 218"/>
            <p:cNvSpPr>
              <a:spLocks/>
            </p:cNvSpPr>
            <p:nvPr/>
          </p:nvSpPr>
          <p:spPr bwMode="auto">
            <a:xfrm>
              <a:off x="4109" y="3186"/>
              <a:ext cx="1" cy="7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0 h 7"/>
                <a:gd name="T6" fmla="*/ 0 w 1"/>
                <a:gd name="T7" fmla="*/ 0 h 7"/>
                <a:gd name="T8" fmla="*/ 0 w 1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7"/>
                <a:gd name="T17" fmla="*/ 1 w 1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09" name="Freeform 219"/>
            <p:cNvSpPr>
              <a:spLocks/>
            </p:cNvSpPr>
            <p:nvPr/>
          </p:nvSpPr>
          <p:spPr bwMode="auto">
            <a:xfrm>
              <a:off x="4109" y="3186"/>
              <a:ext cx="1" cy="7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0 w 1"/>
                <a:gd name="T5" fmla="*/ 0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0" name="Freeform 220"/>
            <p:cNvSpPr>
              <a:spLocks/>
            </p:cNvSpPr>
            <p:nvPr/>
          </p:nvSpPr>
          <p:spPr bwMode="auto">
            <a:xfrm>
              <a:off x="4033" y="3192"/>
              <a:ext cx="20" cy="20"/>
            </a:xfrm>
            <a:custGeom>
              <a:avLst/>
              <a:gdLst>
                <a:gd name="T0" fmla="*/ 19 w 20"/>
                <a:gd name="T1" fmla="*/ 0 h 20"/>
                <a:gd name="T2" fmla="*/ 0 w 20"/>
                <a:gd name="T3" fmla="*/ 6 h 20"/>
                <a:gd name="T4" fmla="*/ 6 w 20"/>
                <a:gd name="T5" fmla="*/ 19 h 20"/>
                <a:gd name="T6" fmla="*/ 19 w 20"/>
                <a:gd name="T7" fmla="*/ 0 h 20"/>
                <a:gd name="T8" fmla="*/ 19 w 20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0"/>
                <a:gd name="T17" fmla="*/ 20 w 20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0">
                  <a:moveTo>
                    <a:pt x="19" y="0"/>
                  </a:moveTo>
                  <a:lnTo>
                    <a:pt x="0" y="6"/>
                  </a:lnTo>
                  <a:lnTo>
                    <a:pt x="6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1" name="Freeform 221"/>
            <p:cNvSpPr>
              <a:spLocks/>
            </p:cNvSpPr>
            <p:nvPr/>
          </p:nvSpPr>
          <p:spPr bwMode="auto">
            <a:xfrm>
              <a:off x="4033" y="3192"/>
              <a:ext cx="20" cy="20"/>
            </a:xfrm>
            <a:custGeom>
              <a:avLst/>
              <a:gdLst>
                <a:gd name="T0" fmla="*/ 19 w 20"/>
                <a:gd name="T1" fmla="*/ 0 h 20"/>
                <a:gd name="T2" fmla="*/ 0 w 20"/>
                <a:gd name="T3" fmla="*/ 6 h 20"/>
                <a:gd name="T4" fmla="*/ 6 w 20"/>
                <a:gd name="T5" fmla="*/ 19 h 20"/>
                <a:gd name="T6" fmla="*/ 19 w 20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20"/>
                <a:gd name="T14" fmla="*/ 20 w 2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20">
                  <a:moveTo>
                    <a:pt x="19" y="0"/>
                  </a:moveTo>
                  <a:lnTo>
                    <a:pt x="0" y="6"/>
                  </a:lnTo>
                  <a:lnTo>
                    <a:pt x="6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2" name="Freeform 222"/>
            <p:cNvSpPr>
              <a:spLocks/>
            </p:cNvSpPr>
            <p:nvPr/>
          </p:nvSpPr>
          <p:spPr bwMode="auto">
            <a:xfrm>
              <a:off x="3327" y="2639"/>
              <a:ext cx="52" cy="8"/>
            </a:xfrm>
            <a:custGeom>
              <a:avLst/>
              <a:gdLst>
                <a:gd name="T0" fmla="*/ 51 w 52"/>
                <a:gd name="T1" fmla="*/ 0 h 8"/>
                <a:gd name="T2" fmla="*/ 44 w 52"/>
                <a:gd name="T3" fmla="*/ 0 h 8"/>
                <a:gd name="T4" fmla="*/ 19 w 52"/>
                <a:gd name="T5" fmla="*/ 0 h 8"/>
                <a:gd name="T6" fmla="*/ 0 w 52"/>
                <a:gd name="T7" fmla="*/ 0 h 8"/>
                <a:gd name="T8" fmla="*/ 6 w 52"/>
                <a:gd name="T9" fmla="*/ 0 h 8"/>
                <a:gd name="T10" fmla="*/ 12 w 52"/>
                <a:gd name="T11" fmla="*/ 0 h 8"/>
                <a:gd name="T12" fmla="*/ 31 w 52"/>
                <a:gd name="T13" fmla="*/ 7 h 8"/>
                <a:gd name="T14" fmla="*/ 44 w 52"/>
                <a:gd name="T15" fmla="*/ 0 h 8"/>
                <a:gd name="T16" fmla="*/ 51 w 52"/>
                <a:gd name="T17" fmla="*/ 0 h 8"/>
                <a:gd name="T18" fmla="*/ 51 w 52"/>
                <a:gd name="T19" fmla="*/ 0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8"/>
                <a:gd name="T32" fmla="*/ 52 w 52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8">
                  <a:moveTo>
                    <a:pt x="51" y="0"/>
                  </a:moveTo>
                  <a:lnTo>
                    <a:pt x="44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31" y="7"/>
                  </a:lnTo>
                  <a:lnTo>
                    <a:pt x="44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3" name="Freeform 223"/>
            <p:cNvSpPr>
              <a:spLocks/>
            </p:cNvSpPr>
            <p:nvPr/>
          </p:nvSpPr>
          <p:spPr bwMode="auto">
            <a:xfrm>
              <a:off x="3327" y="2639"/>
              <a:ext cx="52" cy="8"/>
            </a:xfrm>
            <a:custGeom>
              <a:avLst/>
              <a:gdLst>
                <a:gd name="T0" fmla="*/ 51 w 52"/>
                <a:gd name="T1" fmla="*/ 0 h 8"/>
                <a:gd name="T2" fmla="*/ 44 w 52"/>
                <a:gd name="T3" fmla="*/ 0 h 8"/>
                <a:gd name="T4" fmla="*/ 19 w 52"/>
                <a:gd name="T5" fmla="*/ 0 h 8"/>
                <a:gd name="T6" fmla="*/ 0 w 52"/>
                <a:gd name="T7" fmla="*/ 0 h 8"/>
                <a:gd name="T8" fmla="*/ 6 w 52"/>
                <a:gd name="T9" fmla="*/ 0 h 8"/>
                <a:gd name="T10" fmla="*/ 12 w 52"/>
                <a:gd name="T11" fmla="*/ 0 h 8"/>
                <a:gd name="T12" fmla="*/ 31 w 52"/>
                <a:gd name="T13" fmla="*/ 7 h 8"/>
                <a:gd name="T14" fmla="*/ 44 w 52"/>
                <a:gd name="T15" fmla="*/ 0 h 8"/>
                <a:gd name="T16" fmla="*/ 51 w 52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8"/>
                <a:gd name="T29" fmla="*/ 52 w 52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8">
                  <a:moveTo>
                    <a:pt x="51" y="0"/>
                  </a:moveTo>
                  <a:lnTo>
                    <a:pt x="44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31" y="7"/>
                  </a:lnTo>
                  <a:lnTo>
                    <a:pt x="44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4" name="Freeform 224"/>
            <p:cNvSpPr>
              <a:spLocks/>
            </p:cNvSpPr>
            <p:nvPr/>
          </p:nvSpPr>
          <p:spPr bwMode="auto">
            <a:xfrm>
              <a:off x="2811" y="2784"/>
              <a:ext cx="59" cy="32"/>
            </a:xfrm>
            <a:custGeom>
              <a:avLst/>
              <a:gdLst>
                <a:gd name="T0" fmla="*/ 0 w 59"/>
                <a:gd name="T1" fmla="*/ 12 h 32"/>
                <a:gd name="T2" fmla="*/ 7 w 59"/>
                <a:gd name="T3" fmla="*/ 31 h 32"/>
                <a:gd name="T4" fmla="*/ 58 w 59"/>
                <a:gd name="T5" fmla="*/ 12 h 32"/>
                <a:gd name="T6" fmla="*/ 51 w 59"/>
                <a:gd name="T7" fmla="*/ 0 h 32"/>
                <a:gd name="T8" fmla="*/ 26 w 59"/>
                <a:gd name="T9" fmla="*/ 6 h 32"/>
                <a:gd name="T10" fmla="*/ 0 w 59"/>
                <a:gd name="T11" fmla="*/ 6 h 32"/>
                <a:gd name="T12" fmla="*/ 0 w 59"/>
                <a:gd name="T13" fmla="*/ 12 h 32"/>
                <a:gd name="T14" fmla="*/ 0 w 59"/>
                <a:gd name="T15" fmla="*/ 12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32"/>
                <a:gd name="T26" fmla="*/ 59 w 59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32">
                  <a:moveTo>
                    <a:pt x="0" y="12"/>
                  </a:moveTo>
                  <a:lnTo>
                    <a:pt x="7" y="31"/>
                  </a:lnTo>
                  <a:lnTo>
                    <a:pt x="58" y="12"/>
                  </a:lnTo>
                  <a:lnTo>
                    <a:pt x="51" y="0"/>
                  </a:lnTo>
                  <a:lnTo>
                    <a:pt x="26" y="6"/>
                  </a:lnTo>
                  <a:lnTo>
                    <a:pt x="0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5" name="Freeform 225"/>
            <p:cNvSpPr>
              <a:spLocks/>
            </p:cNvSpPr>
            <p:nvPr/>
          </p:nvSpPr>
          <p:spPr bwMode="auto">
            <a:xfrm>
              <a:off x="2811" y="2784"/>
              <a:ext cx="59" cy="32"/>
            </a:xfrm>
            <a:custGeom>
              <a:avLst/>
              <a:gdLst>
                <a:gd name="T0" fmla="*/ 0 w 59"/>
                <a:gd name="T1" fmla="*/ 12 h 32"/>
                <a:gd name="T2" fmla="*/ 7 w 59"/>
                <a:gd name="T3" fmla="*/ 31 h 32"/>
                <a:gd name="T4" fmla="*/ 58 w 59"/>
                <a:gd name="T5" fmla="*/ 12 h 32"/>
                <a:gd name="T6" fmla="*/ 51 w 59"/>
                <a:gd name="T7" fmla="*/ 0 h 32"/>
                <a:gd name="T8" fmla="*/ 26 w 59"/>
                <a:gd name="T9" fmla="*/ 6 h 32"/>
                <a:gd name="T10" fmla="*/ 0 w 59"/>
                <a:gd name="T11" fmla="*/ 6 h 32"/>
                <a:gd name="T12" fmla="*/ 0 w 59"/>
                <a:gd name="T13" fmla="*/ 12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32"/>
                <a:gd name="T23" fmla="*/ 59 w 59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32">
                  <a:moveTo>
                    <a:pt x="0" y="12"/>
                  </a:moveTo>
                  <a:lnTo>
                    <a:pt x="7" y="31"/>
                  </a:lnTo>
                  <a:lnTo>
                    <a:pt x="58" y="12"/>
                  </a:lnTo>
                  <a:lnTo>
                    <a:pt x="51" y="0"/>
                  </a:lnTo>
                  <a:lnTo>
                    <a:pt x="26" y="6"/>
                  </a:lnTo>
                  <a:lnTo>
                    <a:pt x="0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6" name="Freeform 226"/>
            <p:cNvSpPr>
              <a:spLocks/>
            </p:cNvSpPr>
            <p:nvPr/>
          </p:nvSpPr>
          <p:spPr bwMode="auto">
            <a:xfrm>
              <a:off x="3855" y="2821"/>
              <a:ext cx="121" cy="171"/>
            </a:xfrm>
            <a:custGeom>
              <a:avLst/>
              <a:gdLst>
                <a:gd name="T0" fmla="*/ 0 w 121"/>
                <a:gd name="T1" fmla="*/ 139 h 171"/>
                <a:gd name="T2" fmla="*/ 6 w 121"/>
                <a:gd name="T3" fmla="*/ 145 h 171"/>
                <a:gd name="T4" fmla="*/ 6 w 121"/>
                <a:gd name="T5" fmla="*/ 151 h 171"/>
                <a:gd name="T6" fmla="*/ 0 w 121"/>
                <a:gd name="T7" fmla="*/ 158 h 171"/>
                <a:gd name="T8" fmla="*/ 12 w 121"/>
                <a:gd name="T9" fmla="*/ 158 h 171"/>
                <a:gd name="T10" fmla="*/ 12 w 121"/>
                <a:gd name="T11" fmla="*/ 164 h 171"/>
                <a:gd name="T12" fmla="*/ 25 w 121"/>
                <a:gd name="T13" fmla="*/ 170 h 171"/>
                <a:gd name="T14" fmla="*/ 25 w 121"/>
                <a:gd name="T15" fmla="*/ 170 h 171"/>
                <a:gd name="T16" fmla="*/ 31 w 121"/>
                <a:gd name="T17" fmla="*/ 158 h 171"/>
                <a:gd name="T18" fmla="*/ 31 w 121"/>
                <a:gd name="T19" fmla="*/ 151 h 171"/>
                <a:gd name="T20" fmla="*/ 31 w 121"/>
                <a:gd name="T21" fmla="*/ 151 h 171"/>
                <a:gd name="T22" fmla="*/ 31 w 121"/>
                <a:gd name="T23" fmla="*/ 145 h 171"/>
                <a:gd name="T24" fmla="*/ 50 w 121"/>
                <a:gd name="T25" fmla="*/ 126 h 171"/>
                <a:gd name="T26" fmla="*/ 76 w 121"/>
                <a:gd name="T27" fmla="*/ 88 h 171"/>
                <a:gd name="T28" fmla="*/ 120 w 121"/>
                <a:gd name="T29" fmla="*/ 38 h 171"/>
                <a:gd name="T30" fmla="*/ 108 w 121"/>
                <a:gd name="T31" fmla="*/ 32 h 171"/>
                <a:gd name="T32" fmla="*/ 70 w 121"/>
                <a:gd name="T33" fmla="*/ 76 h 171"/>
                <a:gd name="T34" fmla="*/ 25 w 121"/>
                <a:gd name="T35" fmla="*/ 120 h 171"/>
                <a:gd name="T36" fmla="*/ 19 w 121"/>
                <a:gd name="T37" fmla="*/ 132 h 171"/>
                <a:gd name="T38" fmla="*/ 19 w 121"/>
                <a:gd name="T39" fmla="*/ 95 h 171"/>
                <a:gd name="T40" fmla="*/ 25 w 121"/>
                <a:gd name="T41" fmla="*/ 70 h 171"/>
                <a:gd name="T42" fmla="*/ 31 w 121"/>
                <a:gd name="T43" fmla="*/ 44 h 171"/>
                <a:gd name="T44" fmla="*/ 44 w 121"/>
                <a:gd name="T45" fmla="*/ 19 h 171"/>
                <a:gd name="T46" fmla="*/ 50 w 121"/>
                <a:gd name="T47" fmla="*/ 13 h 171"/>
                <a:gd name="T48" fmla="*/ 50 w 121"/>
                <a:gd name="T49" fmla="*/ 0 h 171"/>
                <a:gd name="T50" fmla="*/ 44 w 121"/>
                <a:gd name="T51" fmla="*/ 0 h 171"/>
                <a:gd name="T52" fmla="*/ 44 w 121"/>
                <a:gd name="T53" fmla="*/ 0 h 171"/>
                <a:gd name="T54" fmla="*/ 25 w 121"/>
                <a:gd name="T55" fmla="*/ 32 h 171"/>
                <a:gd name="T56" fmla="*/ 6 w 121"/>
                <a:gd name="T57" fmla="*/ 70 h 171"/>
                <a:gd name="T58" fmla="*/ 0 w 121"/>
                <a:gd name="T59" fmla="*/ 88 h 171"/>
                <a:gd name="T60" fmla="*/ 0 w 121"/>
                <a:gd name="T61" fmla="*/ 139 h 171"/>
                <a:gd name="T62" fmla="*/ 0 w 121"/>
                <a:gd name="T63" fmla="*/ 139 h 1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1"/>
                <a:gd name="T97" fmla="*/ 0 h 171"/>
                <a:gd name="T98" fmla="*/ 121 w 121"/>
                <a:gd name="T99" fmla="*/ 171 h 17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1" h="171">
                  <a:moveTo>
                    <a:pt x="0" y="139"/>
                  </a:moveTo>
                  <a:lnTo>
                    <a:pt x="6" y="145"/>
                  </a:lnTo>
                  <a:lnTo>
                    <a:pt x="6" y="151"/>
                  </a:lnTo>
                  <a:lnTo>
                    <a:pt x="0" y="158"/>
                  </a:lnTo>
                  <a:lnTo>
                    <a:pt x="12" y="158"/>
                  </a:lnTo>
                  <a:lnTo>
                    <a:pt x="12" y="164"/>
                  </a:lnTo>
                  <a:lnTo>
                    <a:pt x="25" y="170"/>
                  </a:lnTo>
                  <a:lnTo>
                    <a:pt x="31" y="158"/>
                  </a:lnTo>
                  <a:lnTo>
                    <a:pt x="31" y="151"/>
                  </a:lnTo>
                  <a:lnTo>
                    <a:pt x="31" y="145"/>
                  </a:lnTo>
                  <a:lnTo>
                    <a:pt x="50" y="126"/>
                  </a:lnTo>
                  <a:lnTo>
                    <a:pt x="76" y="88"/>
                  </a:lnTo>
                  <a:lnTo>
                    <a:pt x="120" y="38"/>
                  </a:lnTo>
                  <a:lnTo>
                    <a:pt x="108" y="32"/>
                  </a:lnTo>
                  <a:lnTo>
                    <a:pt x="70" y="76"/>
                  </a:lnTo>
                  <a:lnTo>
                    <a:pt x="25" y="120"/>
                  </a:lnTo>
                  <a:lnTo>
                    <a:pt x="19" y="132"/>
                  </a:lnTo>
                  <a:lnTo>
                    <a:pt x="19" y="95"/>
                  </a:lnTo>
                  <a:lnTo>
                    <a:pt x="25" y="70"/>
                  </a:lnTo>
                  <a:lnTo>
                    <a:pt x="31" y="44"/>
                  </a:lnTo>
                  <a:lnTo>
                    <a:pt x="44" y="19"/>
                  </a:lnTo>
                  <a:lnTo>
                    <a:pt x="50" y="13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25" y="32"/>
                  </a:lnTo>
                  <a:lnTo>
                    <a:pt x="6" y="70"/>
                  </a:lnTo>
                  <a:lnTo>
                    <a:pt x="0" y="88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7" name="Freeform 227"/>
            <p:cNvSpPr>
              <a:spLocks/>
            </p:cNvSpPr>
            <p:nvPr/>
          </p:nvSpPr>
          <p:spPr bwMode="auto">
            <a:xfrm>
              <a:off x="3855" y="2821"/>
              <a:ext cx="121" cy="171"/>
            </a:xfrm>
            <a:custGeom>
              <a:avLst/>
              <a:gdLst>
                <a:gd name="T0" fmla="*/ 0 w 121"/>
                <a:gd name="T1" fmla="*/ 139 h 171"/>
                <a:gd name="T2" fmla="*/ 6 w 121"/>
                <a:gd name="T3" fmla="*/ 145 h 171"/>
                <a:gd name="T4" fmla="*/ 6 w 121"/>
                <a:gd name="T5" fmla="*/ 151 h 171"/>
                <a:gd name="T6" fmla="*/ 0 w 121"/>
                <a:gd name="T7" fmla="*/ 158 h 171"/>
                <a:gd name="T8" fmla="*/ 12 w 121"/>
                <a:gd name="T9" fmla="*/ 158 h 171"/>
                <a:gd name="T10" fmla="*/ 12 w 121"/>
                <a:gd name="T11" fmla="*/ 164 h 171"/>
                <a:gd name="T12" fmla="*/ 25 w 121"/>
                <a:gd name="T13" fmla="*/ 170 h 171"/>
                <a:gd name="T14" fmla="*/ 31 w 121"/>
                <a:gd name="T15" fmla="*/ 158 h 171"/>
                <a:gd name="T16" fmla="*/ 31 w 121"/>
                <a:gd name="T17" fmla="*/ 151 h 171"/>
                <a:gd name="T18" fmla="*/ 31 w 121"/>
                <a:gd name="T19" fmla="*/ 145 h 171"/>
                <a:gd name="T20" fmla="*/ 50 w 121"/>
                <a:gd name="T21" fmla="*/ 126 h 171"/>
                <a:gd name="T22" fmla="*/ 76 w 121"/>
                <a:gd name="T23" fmla="*/ 88 h 171"/>
                <a:gd name="T24" fmla="*/ 120 w 121"/>
                <a:gd name="T25" fmla="*/ 38 h 171"/>
                <a:gd name="T26" fmla="*/ 108 w 121"/>
                <a:gd name="T27" fmla="*/ 32 h 171"/>
                <a:gd name="T28" fmla="*/ 70 w 121"/>
                <a:gd name="T29" fmla="*/ 76 h 171"/>
                <a:gd name="T30" fmla="*/ 25 w 121"/>
                <a:gd name="T31" fmla="*/ 120 h 171"/>
                <a:gd name="T32" fmla="*/ 19 w 121"/>
                <a:gd name="T33" fmla="*/ 132 h 171"/>
                <a:gd name="T34" fmla="*/ 19 w 121"/>
                <a:gd name="T35" fmla="*/ 95 h 171"/>
                <a:gd name="T36" fmla="*/ 25 w 121"/>
                <a:gd name="T37" fmla="*/ 70 h 171"/>
                <a:gd name="T38" fmla="*/ 31 w 121"/>
                <a:gd name="T39" fmla="*/ 44 h 171"/>
                <a:gd name="T40" fmla="*/ 44 w 121"/>
                <a:gd name="T41" fmla="*/ 19 h 171"/>
                <a:gd name="T42" fmla="*/ 50 w 121"/>
                <a:gd name="T43" fmla="*/ 13 h 171"/>
                <a:gd name="T44" fmla="*/ 50 w 121"/>
                <a:gd name="T45" fmla="*/ 0 h 171"/>
                <a:gd name="T46" fmla="*/ 44 w 121"/>
                <a:gd name="T47" fmla="*/ 0 h 171"/>
                <a:gd name="T48" fmla="*/ 25 w 121"/>
                <a:gd name="T49" fmla="*/ 32 h 171"/>
                <a:gd name="T50" fmla="*/ 6 w 121"/>
                <a:gd name="T51" fmla="*/ 70 h 171"/>
                <a:gd name="T52" fmla="*/ 0 w 121"/>
                <a:gd name="T53" fmla="*/ 88 h 171"/>
                <a:gd name="T54" fmla="*/ 0 w 121"/>
                <a:gd name="T55" fmla="*/ 139 h 1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1"/>
                <a:gd name="T85" fmla="*/ 0 h 171"/>
                <a:gd name="T86" fmla="*/ 121 w 121"/>
                <a:gd name="T87" fmla="*/ 171 h 1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1" h="171">
                  <a:moveTo>
                    <a:pt x="0" y="139"/>
                  </a:moveTo>
                  <a:lnTo>
                    <a:pt x="6" y="145"/>
                  </a:lnTo>
                  <a:lnTo>
                    <a:pt x="6" y="151"/>
                  </a:lnTo>
                  <a:lnTo>
                    <a:pt x="0" y="158"/>
                  </a:lnTo>
                  <a:lnTo>
                    <a:pt x="12" y="158"/>
                  </a:lnTo>
                  <a:lnTo>
                    <a:pt x="12" y="164"/>
                  </a:lnTo>
                  <a:lnTo>
                    <a:pt x="25" y="170"/>
                  </a:lnTo>
                  <a:lnTo>
                    <a:pt x="31" y="158"/>
                  </a:lnTo>
                  <a:lnTo>
                    <a:pt x="31" y="151"/>
                  </a:lnTo>
                  <a:lnTo>
                    <a:pt x="31" y="145"/>
                  </a:lnTo>
                  <a:lnTo>
                    <a:pt x="50" y="126"/>
                  </a:lnTo>
                  <a:lnTo>
                    <a:pt x="76" y="88"/>
                  </a:lnTo>
                  <a:lnTo>
                    <a:pt x="120" y="38"/>
                  </a:lnTo>
                  <a:lnTo>
                    <a:pt x="108" y="32"/>
                  </a:lnTo>
                  <a:lnTo>
                    <a:pt x="70" y="76"/>
                  </a:lnTo>
                  <a:lnTo>
                    <a:pt x="25" y="120"/>
                  </a:lnTo>
                  <a:lnTo>
                    <a:pt x="19" y="132"/>
                  </a:lnTo>
                  <a:lnTo>
                    <a:pt x="19" y="95"/>
                  </a:lnTo>
                  <a:lnTo>
                    <a:pt x="25" y="70"/>
                  </a:lnTo>
                  <a:lnTo>
                    <a:pt x="31" y="44"/>
                  </a:lnTo>
                  <a:lnTo>
                    <a:pt x="44" y="19"/>
                  </a:lnTo>
                  <a:lnTo>
                    <a:pt x="50" y="13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25" y="32"/>
                  </a:lnTo>
                  <a:lnTo>
                    <a:pt x="6" y="70"/>
                  </a:lnTo>
                  <a:lnTo>
                    <a:pt x="0" y="88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8" name="Freeform 228"/>
            <p:cNvSpPr>
              <a:spLocks/>
            </p:cNvSpPr>
            <p:nvPr/>
          </p:nvSpPr>
          <p:spPr bwMode="auto">
            <a:xfrm>
              <a:off x="2913" y="2564"/>
              <a:ext cx="307" cy="805"/>
            </a:xfrm>
            <a:custGeom>
              <a:avLst/>
              <a:gdLst>
                <a:gd name="T0" fmla="*/ 197 w 307"/>
                <a:gd name="T1" fmla="*/ 295 h 805"/>
                <a:gd name="T2" fmla="*/ 197 w 307"/>
                <a:gd name="T3" fmla="*/ 415 h 805"/>
                <a:gd name="T4" fmla="*/ 159 w 307"/>
                <a:gd name="T5" fmla="*/ 352 h 805"/>
                <a:gd name="T6" fmla="*/ 121 w 307"/>
                <a:gd name="T7" fmla="*/ 283 h 805"/>
                <a:gd name="T8" fmla="*/ 115 w 307"/>
                <a:gd name="T9" fmla="*/ 276 h 805"/>
                <a:gd name="T10" fmla="*/ 115 w 307"/>
                <a:gd name="T11" fmla="*/ 295 h 805"/>
                <a:gd name="T12" fmla="*/ 89 w 307"/>
                <a:gd name="T13" fmla="*/ 301 h 805"/>
                <a:gd name="T14" fmla="*/ 70 w 307"/>
                <a:gd name="T15" fmla="*/ 301 h 805"/>
                <a:gd name="T16" fmla="*/ 26 w 307"/>
                <a:gd name="T17" fmla="*/ 377 h 805"/>
                <a:gd name="T18" fmla="*/ 0 w 307"/>
                <a:gd name="T19" fmla="*/ 477 h 805"/>
                <a:gd name="T20" fmla="*/ 0 w 307"/>
                <a:gd name="T21" fmla="*/ 502 h 805"/>
                <a:gd name="T22" fmla="*/ 26 w 307"/>
                <a:gd name="T23" fmla="*/ 509 h 805"/>
                <a:gd name="T24" fmla="*/ 38 w 307"/>
                <a:gd name="T25" fmla="*/ 496 h 805"/>
                <a:gd name="T26" fmla="*/ 51 w 307"/>
                <a:gd name="T27" fmla="*/ 465 h 805"/>
                <a:gd name="T28" fmla="*/ 70 w 307"/>
                <a:gd name="T29" fmla="*/ 408 h 805"/>
                <a:gd name="T30" fmla="*/ 77 w 307"/>
                <a:gd name="T31" fmla="*/ 396 h 805"/>
                <a:gd name="T32" fmla="*/ 121 w 307"/>
                <a:gd name="T33" fmla="*/ 452 h 805"/>
                <a:gd name="T34" fmla="*/ 127 w 307"/>
                <a:gd name="T35" fmla="*/ 477 h 805"/>
                <a:gd name="T36" fmla="*/ 134 w 307"/>
                <a:gd name="T37" fmla="*/ 509 h 805"/>
                <a:gd name="T38" fmla="*/ 127 w 307"/>
                <a:gd name="T39" fmla="*/ 521 h 805"/>
                <a:gd name="T40" fmla="*/ 134 w 307"/>
                <a:gd name="T41" fmla="*/ 534 h 805"/>
                <a:gd name="T42" fmla="*/ 121 w 307"/>
                <a:gd name="T43" fmla="*/ 540 h 805"/>
                <a:gd name="T44" fmla="*/ 134 w 307"/>
                <a:gd name="T45" fmla="*/ 553 h 805"/>
                <a:gd name="T46" fmla="*/ 127 w 307"/>
                <a:gd name="T47" fmla="*/ 565 h 805"/>
                <a:gd name="T48" fmla="*/ 102 w 307"/>
                <a:gd name="T49" fmla="*/ 653 h 805"/>
                <a:gd name="T50" fmla="*/ 102 w 307"/>
                <a:gd name="T51" fmla="*/ 660 h 805"/>
                <a:gd name="T52" fmla="*/ 108 w 307"/>
                <a:gd name="T53" fmla="*/ 697 h 805"/>
                <a:gd name="T54" fmla="*/ 83 w 307"/>
                <a:gd name="T55" fmla="*/ 766 h 805"/>
                <a:gd name="T56" fmla="*/ 299 w 307"/>
                <a:gd name="T57" fmla="*/ 804 h 805"/>
                <a:gd name="T58" fmla="*/ 306 w 307"/>
                <a:gd name="T59" fmla="*/ 703 h 805"/>
                <a:gd name="T60" fmla="*/ 286 w 307"/>
                <a:gd name="T61" fmla="*/ 559 h 805"/>
                <a:gd name="T62" fmla="*/ 261 w 307"/>
                <a:gd name="T63" fmla="*/ 471 h 805"/>
                <a:gd name="T64" fmla="*/ 267 w 307"/>
                <a:gd name="T65" fmla="*/ 427 h 805"/>
                <a:gd name="T66" fmla="*/ 280 w 307"/>
                <a:gd name="T67" fmla="*/ 402 h 805"/>
                <a:gd name="T68" fmla="*/ 280 w 307"/>
                <a:gd name="T69" fmla="*/ 377 h 805"/>
                <a:gd name="T70" fmla="*/ 261 w 307"/>
                <a:gd name="T71" fmla="*/ 333 h 805"/>
                <a:gd name="T72" fmla="*/ 255 w 307"/>
                <a:gd name="T73" fmla="*/ 289 h 805"/>
                <a:gd name="T74" fmla="*/ 274 w 307"/>
                <a:gd name="T75" fmla="*/ 232 h 805"/>
                <a:gd name="T76" fmla="*/ 286 w 307"/>
                <a:gd name="T77" fmla="*/ 126 h 805"/>
                <a:gd name="T78" fmla="*/ 286 w 307"/>
                <a:gd name="T79" fmla="*/ 69 h 805"/>
                <a:gd name="T80" fmla="*/ 267 w 307"/>
                <a:gd name="T81" fmla="*/ 0 h 805"/>
                <a:gd name="T82" fmla="*/ 248 w 307"/>
                <a:gd name="T83" fmla="*/ 0 h 805"/>
                <a:gd name="T84" fmla="*/ 248 w 307"/>
                <a:gd name="T85" fmla="*/ 50 h 805"/>
                <a:gd name="T86" fmla="*/ 255 w 307"/>
                <a:gd name="T87" fmla="*/ 126 h 805"/>
                <a:gd name="T88" fmla="*/ 236 w 307"/>
                <a:gd name="T89" fmla="*/ 170 h 805"/>
                <a:gd name="T90" fmla="*/ 229 w 307"/>
                <a:gd name="T91" fmla="*/ 207 h 805"/>
                <a:gd name="T92" fmla="*/ 210 w 307"/>
                <a:gd name="T93" fmla="*/ 226 h 805"/>
                <a:gd name="T94" fmla="*/ 197 w 307"/>
                <a:gd name="T95" fmla="*/ 251 h 805"/>
                <a:gd name="T96" fmla="*/ 197 w 307"/>
                <a:gd name="T97" fmla="*/ 251 h 805"/>
                <a:gd name="T98" fmla="*/ 185 w 307"/>
                <a:gd name="T99" fmla="*/ 257 h 80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07"/>
                <a:gd name="T151" fmla="*/ 0 h 805"/>
                <a:gd name="T152" fmla="*/ 307 w 307"/>
                <a:gd name="T153" fmla="*/ 805 h 80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07" h="805">
                  <a:moveTo>
                    <a:pt x="185" y="257"/>
                  </a:moveTo>
                  <a:lnTo>
                    <a:pt x="197" y="295"/>
                  </a:lnTo>
                  <a:lnTo>
                    <a:pt x="204" y="345"/>
                  </a:lnTo>
                  <a:lnTo>
                    <a:pt x="197" y="415"/>
                  </a:lnTo>
                  <a:lnTo>
                    <a:pt x="178" y="377"/>
                  </a:lnTo>
                  <a:lnTo>
                    <a:pt x="159" y="352"/>
                  </a:lnTo>
                  <a:lnTo>
                    <a:pt x="140" y="314"/>
                  </a:lnTo>
                  <a:lnTo>
                    <a:pt x="121" y="283"/>
                  </a:lnTo>
                  <a:lnTo>
                    <a:pt x="121" y="276"/>
                  </a:lnTo>
                  <a:lnTo>
                    <a:pt x="115" y="276"/>
                  </a:lnTo>
                  <a:lnTo>
                    <a:pt x="108" y="289"/>
                  </a:lnTo>
                  <a:lnTo>
                    <a:pt x="115" y="295"/>
                  </a:lnTo>
                  <a:lnTo>
                    <a:pt x="102" y="289"/>
                  </a:lnTo>
                  <a:lnTo>
                    <a:pt x="89" y="301"/>
                  </a:lnTo>
                  <a:lnTo>
                    <a:pt x="77" y="301"/>
                  </a:lnTo>
                  <a:lnTo>
                    <a:pt x="70" y="301"/>
                  </a:lnTo>
                  <a:lnTo>
                    <a:pt x="45" y="339"/>
                  </a:lnTo>
                  <a:lnTo>
                    <a:pt x="26" y="377"/>
                  </a:lnTo>
                  <a:lnTo>
                    <a:pt x="13" y="427"/>
                  </a:lnTo>
                  <a:lnTo>
                    <a:pt x="0" y="477"/>
                  </a:lnTo>
                  <a:lnTo>
                    <a:pt x="0" y="490"/>
                  </a:lnTo>
                  <a:lnTo>
                    <a:pt x="0" y="502"/>
                  </a:lnTo>
                  <a:lnTo>
                    <a:pt x="13" y="509"/>
                  </a:lnTo>
                  <a:lnTo>
                    <a:pt x="26" y="509"/>
                  </a:lnTo>
                  <a:lnTo>
                    <a:pt x="32" y="509"/>
                  </a:lnTo>
                  <a:lnTo>
                    <a:pt x="38" y="496"/>
                  </a:lnTo>
                  <a:lnTo>
                    <a:pt x="45" y="477"/>
                  </a:lnTo>
                  <a:lnTo>
                    <a:pt x="51" y="465"/>
                  </a:lnTo>
                  <a:lnTo>
                    <a:pt x="51" y="458"/>
                  </a:lnTo>
                  <a:lnTo>
                    <a:pt x="70" y="408"/>
                  </a:lnTo>
                  <a:lnTo>
                    <a:pt x="77" y="389"/>
                  </a:lnTo>
                  <a:lnTo>
                    <a:pt x="77" y="396"/>
                  </a:lnTo>
                  <a:lnTo>
                    <a:pt x="102" y="421"/>
                  </a:lnTo>
                  <a:lnTo>
                    <a:pt x="121" y="452"/>
                  </a:lnTo>
                  <a:lnTo>
                    <a:pt x="121" y="465"/>
                  </a:lnTo>
                  <a:lnTo>
                    <a:pt x="127" y="477"/>
                  </a:lnTo>
                  <a:lnTo>
                    <a:pt x="134" y="502"/>
                  </a:lnTo>
                  <a:lnTo>
                    <a:pt x="134" y="509"/>
                  </a:lnTo>
                  <a:lnTo>
                    <a:pt x="121" y="509"/>
                  </a:lnTo>
                  <a:lnTo>
                    <a:pt x="127" y="521"/>
                  </a:lnTo>
                  <a:lnTo>
                    <a:pt x="134" y="528"/>
                  </a:lnTo>
                  <a:lnTo>
                    <a:pt x="134" y="534"/>
                  </a:lnTo>
                  <a:lnTo>
                    <a:pt x="127" y="534"/>
                  </a:lnTo>
                  <a:lnTo>
                    <a:pt x="121" y="540"/>
                  </a:lnTo>
                  <a:lnTo>
                    <a:pt x="121" y="553"/>
                  </a:lnTo>
                  <a:lnTo>
                    <a:pt x="134" y="553"/>
                  </a:lnTo>
                  <a:lnTo>
                    <a:pt x="127" y="565"/>
                  </a:lnTo>
                  <a:lnTo>
                    <a:pt x="102" y="603"/>
                  </a:lnTo>
                  <a:lnTo>
                    <a:pt x="102" y="653"/>
                  </a:lnTo>
                  <a:lnTo>
                    <a:pt x="96" y="660"/>
                  </a:lnTo>
                  <a:lnTo>
                    <a:pt x="102" y="660"/>
                  </a:lnTo>
                  <a:lnTo>
                    <a:pt x="115" y="653"/>
                  </a:lnTo>
                  <a:lnTo>
                    <a:pt x="108" y="697"/>
                  </a:lnTo>
                  <a:lnTo>
                    <a:pt x="102" y="729"/>
                  </a:lnTo>
                  <a:lnTo>
                    <a:pt x="83" y="766"/>
                  </a:lnTo>
                  <a:lnTo>
                    <a:pt x="70" y="804"/>
                  </a:lnTo>
                  <a:lnTo>
                    <a:pt x="299" y="804"/>
                  </a:lnTo>
                  <a:lnTo>
                    <a:pt x="306" y="779"/>
                  </a:lnTo>
                  <a:lnTo>
                    <a:pt x="306" y="703"/>
                  </a:lnTo>
                  <a:lnTo>
                    <a:pt x="306" y="616"/>
                  </a:lnTo>
                  <a:lnTo>
                    <a:pt x="286" y="559"/>
                  </a:lnTo>
                  <a:lnTo>
                    <a:pt x="255" y="502"/>
                  </a:lnTo>
                  <a:lnTo>
                    <a:pt x="261" y="471"/>
                  </a:lnTo>
                  <a:lnTo>
                    <a:pt x="267" y="446"/>
                  </a:lnTo>
                  <a:lnTo>
                    <a:pt x="267" y="427"/>
                  </a:lnTo>
                  <a:lnTo>
                    <a:pt x="267" y="421"/>
                  </a:lnTo>
                  <a:lnTo>
                    <a:pt x="280" y="402"/>
                  </a:lnTo>
                  <a:lnTo>
                    <a:pt x="280" y="383"/>
                  </a:lnTo>
                  <a:lnTo>
                    <a:pt x="280" y="377"/>
                  </a:lnTo>
                  <a:lnTo>
                    <a:pt x="280" y="371"/>
                  </a:lnTo>
                  <a:lnTo>
                    <a:pt x="261" y="333"/>
                  </a:lnTo>
                  <a:lnTo>
                    <a:pt x="255" y="295"/>
                  </a:lnTo>
                  <a:lnTo>
                    <a:pt x="255" y="289"/>
                  </a:lnTo>
                  <a:lnTo>
                    <a:pt x="267" y="257"/>
                  </a:lnTo>
                  <a:lnTo>
                    <a:pt x="274" y="232"/>
                  </a:lnTo>
                  <a:lnTo>
                    <a:pt x="280" y="176"/>
                  </a:lnTo>
                  <a:lnTo>
                    <a:pt x="286" y="126"/>
                  </a:lnTo>
                  <a:lnTo>
                    <a:pt x="293" y="113"/>
                  </a:lnTo>
                  <a:lnTo>
                    <a:pt x="286" y="69"/>
                  </a:lnTo>
                  <a:lnTo>
                    <a:pt x="274" y="0"/>
                  </a:lnTo>
                  <a:lnTo>
                    <a:pt x="267" y="0"/>
                  </a:lnTo>
                  <a:lnTo>
                    <a:pt x="255" y="0"/>
                  </a:lnTo>
                  <a:lnTo>
                    <a:pt x="248" y="0"/>
                  </a:lnTo>
                  <a:lnTo>
                    <a:pt x="248" y="50"/>
                  </a:lnTo>
                  <a:lnTo>
                    <a:pt x="255" y="100"/>
                  </a:lnTo>
                  <a:lnTo>
                    <a:pt x="255" y="126"/>
                  </a:lnTo>
                  <a:lnTo>
                    <a:pt x="242" y="144"/>
                  </a:lnTo>
                  <a:lnTo>
                    <a:pt x="236" y="170"/>
                  </a:lnTo>
                  <a:lnTo>
                    <a:pt x="236" y="188"/>
                  </a:lnTo>
                  <a:lnTo>
                    <a:pt x="229" y="207"/>
                  </a:lnTo>
                  <a:lnTo>
                    <a:pt x="216" y="226"/>
                  </a:lnTo>
                  <a:lnTo>
                    <a:pt x="210" y="226"/>
                  </a:lnTo>
                  <a:lnTo>
                    <a:pt x="204" y="239"/>
                  </a:lnTo>
                  <a:lnTo>
                    <a:pt x="197" y="251"/>
                  </a:lnTo>
                  <a:lnTo>
                    <a:pt x="204" y="257"/>
                  </a:lnTo>
                  <a:lnTo>
                    <a:pt x="197" y="251"/>
                  </a:lnTo>
                  <a:lnTo>
                    <a:pt x="185" y="2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9" name="Freeform 229"/>
            <p:cNvSpPr>
              <a:spLocks/>
            </p:cNvSpPr>
            <p:nvPr/>
          </p:nvSpPr>
          <p:spPr bwMode="auto">
            <a:xfrm>
              <a:off x="2913" y="2564"/>
              <a:ext cx="307" cy="805"/>
            </a:xfrm>
            <a:custGeom>
              <a:avLst/>
              <a:gdLst>
                <a:gd name="T0" fmla="*/ 197 w 307"/>
                <a:gd name="T1" fmla="*/ 295 h 805"/>
                <a:gd name="T2" fmla="*/ 197 w 307"/>
                <a:gd name="T3" fmla="*/ 415 h 805"/>
                <a:gd name="T4" fmla="*/ 159 w 307"/>
                <a:gd name="T5" fmla="*/ 352 h 805"/>
                <a:gd name="T6" fmla="*/ 121 w 307"/>
                <a:gd name="T7" fmla="*/ 283 h 805"/>
                <a:gd name="T8" fmla="*/ 115 w 307"/>
                <a:gd name="T9" fmla="*/ 276 h 805"/>
                <a:gd name="T10" fmla="*/ 115 w 307"/>
                <a:gd name="T11" fmla="*/ 295 h 805"/>
                <a:gd name="T12" fmla="*/ 89 w 307"/>
                <a:gd name="T13" fmla="*/ 301 h 805"/>
                <a:gd name="T14" fmla="*/ 70 w 307"/>
                <a:gd name="T15" fmla="*/ 301 h 805"/>
                <a:gd name="T16" fmla="*/ 26 w 307"/>
                <a:gd name="T17" fmla="*/ 377 h 805"/>
                <a:gd name="T18" fmla="*/ 0 w 307"/>
                <a:gd name="T19" fmla="*/ 477 h 805"/>
                <a:gd name="T20" fmla="*/ 0 w 307"/>
                <a:gd name="T21" fmla="*/ 502 h 805"/>
                <a:gd name="T22" fmla="*/ 26 w 307"/>
                <a:gd name="T23" fmla="*/ 509 h 805"/>
                <a:gd name="T24" fmla="*/ 38 w 307"/>
                <a:gd name="T25" fmla="*/ 496 h 805"/>
                <a:gd name="T26" fmla="*/ 51 w 307"/>
                <a:gd name="T27" fmla="*/ 465 h 805"/>
                <a:gd name="T28" fmla="*/ 70 w 307"/>
                <a:gd name="T29" fmla="*/ 408 h 805"/>
                <a:gd name="T30" fmla="*/ 77 w 307"/>
                <a:gd name="T31" fmla="*/ 396 h 805"/>
                <a:gd name="T32" fmla="*/ 121 w 307"/>
                <a:gd name="T33" fmla="*/ 452 h 805"/>
                <a:gd name="T34" fmla="*/ 127 w 307"/>
                <a:gd name="T35" fmla="*/ 477 h 805"/>
                <a:gd name="T36" fmla="*/ 134 w 307"/>
                <a:gd name="T37" fmla="*/ 509 h 805"/>
                <a:gd name="T38" fmla="*/ 127 w 307"/>
                <a:gd name="T39" fmla="*/ 521 h 805"/>
                <a:gd name="T40" fmla="*/ 134 w 307"/>
                <a:gd name="T41" fmla="*/ 534 h 805"/>
                <a:gd name="T42" fmla="*/ 121 w 307"/>
                <a:gd name="T43" fmla="*/ 540 h 805"/>
                <a:gd name="T44" fmla="*/ 134 w 307"/>
                <a:gd name="T45" fmla="*/ 553 h 805"/>
                <a:gd name="T46" fmla="*/ 102 w 307"/>
                <a:gd name="T47" fmla="*/ 603 h 805"/>
                <a:gd name="T48" fmla="*/ 96 w 307"/>
                <a:gd name="T49" fmla="*/ 660 h 805"/>
                <a:gd name="T50" fmla="*/ 115 w 307"/>
                <a:gd name="T51" fmla="*/ 653 h 805"/>
                <a:gd name="T52" fmla="*/ 102 w 307"/>
                <a:gd name="T53" fmla="*/ 729 h 805"/>
                <a:gd name="T54" fmla="*/ 70 w 307"/>
                <a:gd name="T55" fmla="*/ 804 h 805"/>
                <a:gd name="T56" fmla="*/ 306 w 307"/>
                <a:gd name="T57" fmla="*/ 779 h 805"/>
                <a:gd name="T58" fmla="*/ 306 w 307"/>
                <a:gd name="T59" fmla="*/ 616 h 805"/>
                <a:gd name="T60" fmla="*/ 255 w 307"/>
                <a:gd name="T61" fmla="*/ 502 h 805"/>
                <a:gd name="T62" fmla="*/ 267 w 307"/>
                <a:gd name="T63" fmla="*/ 446 h 805"/>
                <a:gd name="T64" fmla="*/ 267 w 307"/>
                <a:gd name="T65" fmla="*/ 421 h 805"/>
                <a:gd name="T66" fmla="*/ 280 w 307"/>
                <a:gd name="T67" fmla="*/ 383 h 805"/>
                <a:gd name="T68" fmla="*/ 280 w 307"/>
                <a:gd name="T69" fmla="*/ 371 h 805"/>
                <a:gd name="T70" fmla="*/ 255 w 307"/>
                <a:gd name="T71" fmla="*/ 295 h 805"/>
                <a:gd name="T72" fmla="*/ 267 w 307"/>
                <a:gd name="T73" fmla="*/ 257 h 805"/>
                <a:gd name="T74" fmla="*/ 280 w 307"/>
                <a:gd name="T75" fmla="*/ 176 h 805"/>
                <a:gd name="T76" fmla="*/ 293 w 307"/>
                <a:gd name="T77" fmla="*/ 113 h 805"/>
                <a:gd name="T78" fmla="*/ 274 w 307"/>
                <a:gd name="T79" fmla="*/ 0 h 805"/>
                <a:gd name="T80" fmla="*/ 255 w 307"/>
                <a:gd name="T81" fmla="*/ 0 h 805"/>
                <a:gd name="T82" fmla="*/ 248 w 307"/>
                <a:gd name="T83" fmla="*/ 50 h 805"/>
                <a:gd name="T84" fmla="*/ 255 w 307"/>
                <a:gd name="T85" fmla="*/ 126 h 805"/>
                <a:gd name="T86" fmla="*/ 236 w 307"/>
                <a:gd name="T87" fmla="*/ 170 h 805"/>
                <a:gd name="T88" fmla="*/ 229 w 307"/>
                <a:gd name="T89" fmla="*/ 207 h 805"/>
                <a:gd name="T90" fmla="*/ 210 w 307"/>
                <a:gd name="T91" fmla="*/ 226 h 805"/>
                <a:gd name="T92" fmla="*/ 197 w 307"/>
                <a:gd name="T93" fmla="*/ 251 h 805"/>
                <a:gd name="T94" fmla="*/ 197 w 307"/>
                <a:gd name="T95" fmla="*/ 251 h 80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07"/>
                <a:gd name="T145" fmla="*/ 0 h 805"/>
                <a:gd name="T146" fmla="*/ 307 w 307"/>
                <a:gd name="T147" fmla="*/ 805 h 80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07" h="805">
                  <a:moveTo>
                    <a:pt x="185" y="257"/>
                  </a:moveTo>
                  <a:lnTo>
                    <a:pt x="197" y="295"/>
                  </a:lnTo>
                  <a:lnTo>
                    <a:pt x="204" y="345"/>
                  </a:lnTo>
                  <a:lnTo>
                    <a:pt x="197" y="415"/>
                  </a:lnTo>
                  <a:lnTo>
                    <a:pt x="178" y="377"/>
                  </a:lnTo>
                  <a:lnTo>
                    <a:pt x="159" y="352"/>
                  </a:lnTo>
                  <a:lnTo>
                    <a:pt x="140" y="314"/>
                  </a:lnTo>
                  <a:lnTo>
                    <a:pt x="121" y="283"/>
                  </a:lnTo>
                  <a:lnTo>
                    <a:pt x="121" y="276"/>
                  </a:lnTo>
                  <a:lnTo>
                    <a:pt x="115" y="276"/>
                  </a:lnTo>
                  <a:lnTo>
                    <a:pt x="108" y="289"/>
                  </a:lnTo>
                  <a:lnTo>
                    <a:pt x="115" y="295"/>
                  </a:lnTo>
                  <a:lnTo>
                    <a:pt x="102" y="289"/>
                  </a:lnTo>
                  <a:lnTo>
                    <a:pt x="89" y="301"/>
                  </a:lnTo>
                  <a:lnTo>
                    <a:pt x="77" y="301"/>
                  </a:lnTo>
                  <a:lnTo>
                    <a:pt x="70" y="301"/>
                  </a:lnTo>
                  <a:lnTo>
                    <a:pt x="45" y="339"/>
                  </a:lnTo>
                  <a:lnTo>
                    <a:pt x="26" y="377"/>
                  </a:lnTo>
                  <a:lnTo>
                    <a:pt x="13" y="427"/>
                  </a:lnTo>
                  <a:lnTo>
                    <a:pt x="0" y="477"/>
                  </a:lnTo>
                  <a:lnTo>
                    <a:pt x="0" y="490"/>
                  </a:lnTo>
                  <a:lnTo>
                    <a:pt x="0" y="502"/>
                  </a:lnTo>
                  <a:lnTo>
                    <a:pt x="13" y="509"/>
                  </a:lnTo>
                  <a:lnTo>
                    <a:pt x="26" y="509"/>
                  </a:lnTo>
                  <a:lnTo>
                    <a:pt x="32" y="509"/>
                  </a:lnTo>
                  <a:lnTo>
                    <a:pt x="38" y="496"/>
                  </a:lnTo>
                  <a:lnTo>
                    <a:pt x="45" y="477"/>
                  </a:lnTo>
                  <a:lnTo>
                    <a:pt x="51" y="465"/>
                  </a:lnTo>
                  <a:lnTo>
                    <a:pt x="51" y="458"/>
                  </a:lnTo>
                  <a:lnTo>
                    <a:pt x="70" y="408"/>
                  </a:lnTo>
                  <a:lnTo>
                    <a:pt x="77" y="389"/>
                  </a:lnTo>
                  <a:lnTo>
                    <a:pt x="77" y="396"/>
                  </a:lnTo>
                  <a:lnTo>
                    <a:pt x="102" y="421"/>
                  </a:lnTo>
                  <a:lnTo>
                    <a:pt x="121" y="452"/>
                  </a:lnTo>
                  <a:lnTo>
                    <a:pt x="121" y="465"/>
                  </a:lnTo>
                  <a:lnTo>
                    <a:pt x="127" y="477"/>
                  </a:lnTo>
                  <a:lnTo>
                    <a:pt x="134" y="502"/>
                  </a:lnTo>
                  <a:lnTo>
                    <a:pt x="134" y="509"/>
                  </a:lnTo>
                  <a:lnTo>
                    <a:pt x="121" y="509"/>
                  </a:lnTo>
                  <a:lnTo>
                    <a:pt x="127" y="521"/>
                  </a:lnTo>
                  <a:lnTo>
                    <a:pt x="134" y="528"/>
                  </a:lnTo>
                  <a:lnTo>
                    <a:pt x="134" y="534"/>
                  </a:lnTo>
                  <a:lnTo>
                    <a:pt x="127" y="534"/>
                  </a:lnTo>
                  <a:lnTo>
                    <a:pt x="121" y="540"/>
                  </a:lnTo>
                  <a:lnTo>
                    <a:pt x="121" y="553"/>
                  </a:lnTo>
                  <a:lnTo>
                    <a:pt x="134" y="553"/>
                  </a:lnTo>
                  <a:lnTo>
                    <a:pt x="127" y="565"/>
                  </a:lnTo>
                  <a:lnTo>
                    <a:pt x="102" y="603"/>
                  </a:lnTo>
                  <a:lnTo>
                    <a:pt x="102" y="653"/>
                  </a:lnTo>
                  <a:lnTo>
                    <a:pt x="96" y="660"/>
                  </a:lnTo>
                  <a:lnTo>
                    <a:pt x="102" y="660"/>
                  </a:lnTo>
                  <a:lnTo>
                    <a:pt x="115" y="653"/>
                  </a:lnTo>
                  <a:lnTo>
                    <a:pt x="108" y="697"/>
                  </a:lnTo>
                  <a:lnTo>
                    <a:pt x="102" y="729"/>
                  </a:lnTo>
                  <a:lnTo>
                    <a:pt x="83" y="766"/>
                  </a:lnTo>
                  <a:lnTo>
                    <a:pt x="70" y="804"/>
                  </a:lnTo>
                  <a:lnTo>
                    <a:pt x="299" y="804"/>
                  </a:lnTo>
                  <a:lnTo>
                    <a:pt x="306" y="779"/>
                  </a:lnTo>
                  <a:lnTo>
                    <a:pt x="306" y="703"/>
                  </a:lnTo>
                  <a:lnTo>
                    <a:pt x="306" y="616"/>
                  </a:lnTo>
                  <a:lnTo>
                    <a:pt x="286" y="559"/>
                  </a:lnTo>
                  <a:lnTo>
                    <a:pt x="255" y="502"/>
                  </a:lnTo>
                  <a:lnTo>
                    <a:pt x="261" y="471"/>
                  </a:lnTo>
                  <a:lnTo>
                    <a:pt x="267" y="446"/>
                  </a:lnTo>
                  <a:lnTo>
                    <a:pt x="267" y="427"/>
                  </a:lnTo>
                  <a:lnTo>
                    <a:pt x="267" y="421"/>
                  </a:lnTo>
                  <a:lnTo>
                    <a:pt x="280" y="402"/>
                  </a:lnTo>
                  <a:lnTo>
                    <a:pt x="280" y="383"/>
                  </a:lnTo>
                  <a:lnTo>
                    <a:pt x="280" y="377"/>
                  </a:lnTo>
                  <a:lnTo>
                    <a:pt x="280" y="371"/>
                  </a:lnTo>
                  <a:lnTo>
                    <a:pt x="261" y="333"/>
                  </a:lnTo>
                  <a:lnTo>
                    <a:pt x="255" y="295"/>
                  </a:lnTo>
                  <a:lnTo>
                    <a:pt x="255" y="289"/>
                  </a:lnTo>
                  <a:lnTo>
                    <a:pt x="267" y="257"/>
                  </a:lnTo>
                  <a:lnTo>
                    <a:pt x="274" y="232"/>
                  </a:lnTo>
                  <a:lnTo>
                    <a:pt x="280" y="176"/>
                  </a:lnTo>
                  <a:lnTo>
                    <a:pt x="286" y="126"/>
                  </a:lnTo>
                  <a:lnTo>
                    <a:pt x="293" y="113"/>
                  </a:lnTo>
                  <a:lnTo>
                    <a:pt x="286" y="69"/>
                  </a:lnTo>
                  <a:lnTo>
                    <a:pt x="274" y="0"/>
                  </a:lnTo>
                  <a:lnTo>
                    <a:pt x="267" y="0"/>
                  </a:lnTo>
                  <a:lnTo>
                    <a:pt x="255" y="0"/>
                  </a:lnTo>
                  <a:lnTo>
                    <a:pt x="248" y="0"/>
                  </a:lnTo>
                  <a:lnTo>
                    <a:pt x="248" y="50"/>
                  </a:lnTo>
                  <a:lnTo>
                    <a:pt x="255" y="100"/>
                  </a:lnTo>
                  <a:lnTo>
                    <a:pt x="255" y="126"/>
                  </a:lnTo>
                  <a:lnTo>
                    <a:pt x="242" y="144"/>
                  </a:lnTo>
                  <a:lnTo>
                    <a:pt x="236" y="170"/>
                  </a:lnTo>
                  <a:lnTo>
                    <a:pt x="236" y="188"/>
                  </a:lnTo>
                  <a:lnTo>
                    <a:pt x="229" y="207"/>
                  </a:lnTo>
                  <a:lnTo>
                    <a:pt x="216" y="226"/>
                  </a:lnTo>
                  <a:lnTo>
                    <a:pt x="210" y="226"/>
                  </a:lnTo>
                  <a:lnTo>
                    <a:pt x="204" y="239"/>
                  </a:lnTo>
                  <a:lnTo>
                    <a:pt x="197" y="251"/>
                  </a:lnTo>
                  <a:lnTo>
                    <a:pt x="204" y="257"/>
                  </a:lnTo>
                  <a:lnTo>
                    <a:pt x="197" y="251"/>
                  </a:lnTo>
                  <a:lnTo>
                    <a:pt x="185" y="2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0" name="Freeform 230"/>
            <p:cNvSpPr>
              <a:spLocks/>
            </p:cNvSpPr>
            <p:nvPr/>
          </p:nvSpPr>
          <p:spPr bwMode="auto">
            <a:xfrm>
              <a:off x="3448" y="2495"/>
              <a:ext cx="261" cy="133"/>
            </a:xfrm>
            <a:custGeom>
              <a:avLst/>
              <a:gdLst>
                <a:gd name="T0" fmla="*/ 235 w 261"/>
                <a:gd name="T1" fmla="*/ 132 h 133"/>
                <a:gd name="T2" fmla="*/ 254 w 261"/>
                <a:gd name="T3" fmla="*/ 113 h 133"/>
                <a:gd name="T4" fmla="*/ 260 w 261"/>
                <a:gd name="T5" fmla="*/ 94 h 133"/>
                <a:gd name="T6" fmla="*/ 254 w 261"/>
                <a:gd name="T7" fmla="*/ 75 h 133"/>
                <a:gd name="T8" fmla="*/ 241 w 261"/>
                <a:gd name="T9" fmla="*/ 63 h 133"/>
                <a:gd name="T10" fmla="*/ 228 w 261"/>
                <a:gd name="T11" fmla="*/ 63 h 133"/>
                <a:gd name="T12" fmla="*/ 203 w 261"/>
                <a:gd name="T13" fmla="*/ 63 h 133"/>
                <a:gd name="T14" fmla="*/ 197 w 261"/>
                <a:gd name="T15" fmla="*/ 63 h 133"/>
                <a:gd name="T16" fmla="*/ 184 w 261"/>
                <a:gd name="T17" fmla="*/ 75 h 133"/>
                <a:gd name="T18" fmla="*/ 203 w 261"/>
                <a:gd name="T19" fmla="*/ 75 h 133"/>
                <a:gd name="T20" fmla="*/ 209 w 261"/>
                <a:gd name="T21" fmla="*/ 69 h 133"/>
                <a:gd name="T22" fmla="*/ 222 w 261"/>
                <a:gd name="T23" fmla="*/ 63 h 133"/>
                <a:gd name="T24" fmla="*/ 228 w 261"/>
                <a:gd name="T25" fmla="*/ 38 h 133"/>
                <a:gd name="T26" fmla="*/ 209 w 261"/>
                <a:gd name="T27" fmla="*/ 38 h 133"/>
                <a:gd name="T28" fmla="*/ 197 w 261"/>
                <a:gd name="T29" fmla="*/ 38 h 133"/>
                <a:gd name="T30" fmla="*/ 171 w 261"/>
                <a:gd name="T31" fmla="*/ 38 h 133"/>
                <a:gd name="T32" fmla="*/ 159 w 261"/>
                <a:gd name="T33" fmla="*/ 44 h 133"/>
                <a:gd name="T34" fmla="*/ 152 w 261"/>
                <a:gd name="T35" fmla="*/ 63 h 133"/>
                <a:gd name="T36" fmla="*/ 165 w 261"/>
                <a:gd name="T37" fmla="*/ 56 h 133"/>
                <a:gd name="T38" fmla="*/ 178 w 261"/>
                <a:gd name="T39" fmla="*/ 50 h 133"/>
                <a:gd name="T40" fmla="*/ 184 w 261"/>
                <a:gd name="T41" fmla="*/ 38 h 133"/>
                <a:gd name="T42" fmla="*/ 197 w 261"/>
                <a:gd name="T43" fmla="*/ 31 h 133"/>
                <a:gd name="T44" fmla="*/ 197 w 261"/>
                <a:gd name="T45" fmla="*/ 19 h 133"/>
                <a:gd name="T46" fmla="*/ 184 w 261"/>
                <a:gd name="T47" fmla="*/ 12 h 133"/>
                <a:gd name="T48" fmla="*/ 171 w 261"/>
                <a:gd name="T49" fmla="*/ 12 h 133"/>
                <a:gd name="T50" fmla="*/ 139 w 261"/>
                <a:gd name="T51" fmla="*/ 12 h 133"/>
                <a:gd name="T52" fmla="*/ 127 w 261"/>
                <a:gd name="T53" fmla="*/ 25 h 133"/>
                <a:gd name="T54" fmla="*/ 127 w 261"/>
                <a:gd name="T55" fmla="*/ 44 h 133"/>
                <a:gd name="T56" fmla="*/ 139 w 261"/>
                <a:gd name="T57" fmla="*/ 38 h 133"/>
                <a:gd name="T58" fmla="*/ 146 w 261"/>
                <a:gd name="T59" fmla="*/ 31 h 133"/>
                <a:gd name="T60" fmla="*/ 152 w 261"/>
                <a:gd name="T61" fmla="*/ 12 h 133"/>
                <a:gd name="T62" fmla="*/ 152 w 261"/>
                <a:gd name="T63" fmla="*/ 6 h 133"/>
                <a:gd name="T64" fmla="*/ 133 w 261"/>
                <a:gd name="T65" fmla="*/ 0 h 133"/>
                <a:gd name="T66" fmla="*/ 114 w 261"/>
                <a:gd name="T67" fmla="*/ 6 h 133"/>
                <a:gd name="T68" fmla="*/ 82 w 261"/>
                <a:gd name="T69" fmla="*/ 19 h 133"/>
                <a:gd name="T70" fmla="*/ 76 w 261"/>
                <a:gd name="T71" fmla="*/ 38 h 133"/>
                <a:gd name="T72" fmla="*/ 95 w 261"/>
                <a:gd name="T73" fmla="*/ 19 h 133"/>
                <a:gd name="T74" fmla="*/ 95 w 261"/>
                <a:gd name="T75" fmla="*/ 12 h 133"/>
                <a:gd name="T76" fmla="*/ 82 w 261"/>
                <a:gd name="T77" fmla="*/ 0 h 133"/>
                <a:gd name="T78" fmla="*/ 69 w 261"/>
                <a:gd name="T79" fmla="*/ 0 h 133"/>
                <a:gd name="T80" fmla="*/ 50 w 261"/>
                <a:gd name="T81" fmla="*/ 12 h 133"/>
                <a:gd name="T82" fmla="*/ 25 w 261"/>
                <a:gd name="T83" fmla="*/ 25 h 133"/>
                <a:gd name="T84" fmla="*/ 19 w 261"/>
                <a:gd name="T85" fmla="*/ 31 h 133"/>
                <a:gd name="T86" fmla="*/ 0 w 261"/>
                <a:gd name="T87" fmla="*/ 25 h 1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61"/>
                <a:gd name="T133" fmla="*/ 0 h 133"/>
                <a:gd name="T134" fmla="*/ 261 w 261"/>
                <a:gd name="T135" fmla="*/ 133 h 1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61" h="133">
                  <a:moveTo>
                    <a:pt x="235" y="132"/>
                  </a:moveTo>
                  <a:lnTo>
                    <a:pt x="254" y="113"/>
                  </a:lnTo>
                  <a:lnTo>
                    <a:pt x="260" y="94"/>
                  </a:lnTo>
                  <a:lnTo>
                    <a:pt x="254" y="75"/>
                  </a:lnTo>
                  <a:lnTo>
                    <a:pt x="241" y="63"/>
                  </a:lnTo>
                  <a:lnTo>
                    <a:pt x="228" y="63"/>
                  </a:lnTo>
                  <a:lnTo>
                    <a:pt x="203" y="63"/>
                  </a:lnTo>
                  <a:lnTo>
                    <a:pt x="197" y="63"/>
                  </a:lnTo>
                  <a:lnTo>
                    <a:pt x="184" y="75"/>
                  </a:lnTo>
                  <a:lnTo>
                    <a:pt x="203" y="75"/>
                  </a:lnTo>
                  <a:lnTo>
                    <a:pt x="209" y="69"/>
                  </a:lnTo>
                  <a:lnTo>
                    <a:pt x="222" y="63"/>
                  </a:lnTo>
                  <a:lnTo>
                    <a:pt x="228" y="38"/>
                  </a:lnTo>
                  <a:lnTo>
                    <a:pt x="209" y="38"/>
                  </a:lnTo>
                  <a:lnTo>
                    <a:pt x="197" y="38"/>
                  </a:lnTo>
                  <a:lnTo>
                    <a:pt x="171" y="38"/>
                  </a:lnTo>
                  <a:lnTo>
                    <a:pt x="159" y="44"/>
                  </a:lnTo>
                  <a:lnTo>
                    <a:pt x="152" y="63"/>
                  </a:lnTo>
                  <a:lnTo>
                    <a:pt x="165" y="56"/>
                  </a:lnTo>
                  <a:lnTo>
                    <a:pt x="178" y="50"/>
                  </a:lnTo>
                  <a:lnTo>
                    <a:pt x="184" y="38"/>
                  </a:lnTo>
                  <a:lnTo>
                    <a:pt x="197" y="31"/>
                  </a:lnTo>
                  <a:lnTo>
                    <a:pt x="197" y="19"/>
                  </a:lnTo>
                  <a:lnTo>
                    <a:pt x="184" y="12"/>
                  </a:lnTo>
                  <a:lnTo>
                    <a:pt x="171" y="12"/>
                  </a:lnTo>
                  <a:lnTo>
                    <a:pt x="139" y="12"/>
                  </a:lnTo>
                  <a:lnTo>
                    <a:pt x="127" y="25"/>
                  </a:lnTo>
                  <a:lnTo>
                    <a:pt x="127" y="44"/>
                  </a:lnTo>
                  <a:lnTo>
                    <a:pt x="139" y="38"/>
                  </a:lnTo>
                  <a:lnTo>
                    <a:pt x="146" y="31"/>
                  </a:lnTo>
                  <a:lnTo>
                    <a:pt x="152" y="12"/>
                  </a:lnTo>
                  <a:lnTo>
                    <a:pt x="152" y="6"/>
                  </a:lnTo>
                  <a:lnTo>
                    <a:pt x="133" y="0"/>
                  </a:lnTo>
                  <a:lnTo>
                    <a:pt x="114" y="6"/>
                  </a:lnTo>
                  <a:lnTo>
                    <a:pt x="82" y="19"/>
                  </a:lnTo>
                  <a:lnTo>
                    <a:pt x="76" y="38"/>
                  </a:lnTo>
                  <a:lnTo>
                    <a:pt x="95" y="19"/>
                  </a:lnTo>
                  <a:lnTo>
                    <a:pt x="95" y="12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50" y="12"/>
                  </a:lnTo>
                  <a:lnTo>
                    <a:pt x="25" y="25"/>
                  </a:lnTo>
                  <a:lnTo>
                    <a:pt x="19" y="31"/>
                  </a:lnTo>
                  <a:lnTo>
                    <a:pt x="0" y="25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1" name="Freeform 231"/>
            <p:cNvSpPr>
              <a:spLocks/>
            </p:cNvSpPr>
            <p:nvPr/>
          </p:nvSpPr>
          <p:spPr bwMode="auto">
            <a:xfrm>
              <a:off x="3575" y="2589"/>
              <a:ext cx="115" cy="64"/>
            </a:xfrm>
            <a:custGeom>
              <a:avLst/>
              <a:gdLst>
                <a:gd name="T0" fmla="*/ 0 w 115"/>
                <a:gd name="T1" fmla="*/ 57 h 64"/>
                <a:gd name="T2" fmla="*/ 12 w 115"/>
                <a:gd name="T3" fmla="*/ 63 h 64"/>
                <a:gd name="T4" fmla="*/ 32 w 115"/>
                <a:gd name="T5" fmla="*/ 63 h 64"/>
                <a:gd name="T6" fmla="*/ 57 w 115"/>
                <a:gd name="T7" fmla="*/ 57 h 64"/>
                <a:gd name="T8" fmla="*/ 82 w 115"/>
                <a:gd name="T9" fmla="*/ 44 h 64"/>
                <a:gd name="T10" fmla="*/ 89 w 115"/>
                <a:gd name="T11" fmla="*/ 31 h 64"/>
                <a:gd name="T12" fmla="*/ 82 w 115"/>
                <a:gd name="T13" fmla="*/ 13 h 64"/>
                <a:gd name="T14" fmla="*/ 63 w 115"/>
                <a:gd name="T15" fmla="*/ 6 h 64"/>
                <a:gd name="T16" fmla="*/ 57 w 115"/>
                <a:gd name="T17" fmla="*/ 19 h 64"/>
                <a:gd name="T18" fmla="*/ 63 w 115"/>
                <a:gd name="T19" fmla="*/ 44 h 64"/>
                <a:gd name="T20" fmla="*/ 89 w 115"/>
                <a:gd name="T21" fmla="*/ 50 h 64"/>
                <a:gd name="T22" fmla="*/ 101 w 115"/>
                <a:gd name="T23" fmla="*/ 44 h 64"/>
                <a:gd name="T24" fmla="*/ 108 w 115"/>
                <a:gd name="T25" fmla="*/ 31 h 64"/>
                <a:gd name="T26" fmla="*/ 114 w 115"/>
                <a:gd name="T27" fmla="*/ 25 h 64"/>
                <a:gd name="T28" fmla="*/ 108 w 115"/>
                <a:gd name="T29" fmla="*/ 6 h 64"/>
                <a:gd name="T30" fmla="*/ 101 w 115"/>
                <a:gd name="T31" fmla="*/ 0 h 64"/>
                <a:gd name="T32" fmla="*/ 95 w 115"/>
                <a:gd name="T33" fmla="*/ 13 h 64"/>
                <a:gd name="T34" fmla="*/ 95 w 115"/>
                <a:gd name="T35" fmla="*/ 25 h 64"/>
                <a:gd name="T36" fmla="*/ 108 w 115"/>
                <a:gd name="T37" fmla="*/ 38 h 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64"/>
                <a:gd name="T59" fmla="*/ 115 w 115"/>
                <a:gd name="T60" fmla="*/ 64 h 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64">
                  <a:moveTo>
                    <a:pt x="0" y="57"/>
                  </a:moveTo>
                  <a:lnTo>
                    <a:pt x="12" y="63"/>
                  </a:lnTo>
                  <a:lnTo>
                    <a:pt x="32" y="63"/>
                  </a:lnTo>
                  <a:lnTo>
                    <a:pt x="57" y="57"/>
                  </a:lnTo>
                  <a:lnTo>
                    <a:pt x="82" y="44"/>
                  </a:lnTo>
                  <a:lnTo>
                    <a:pt x="89" y="31"/>
                  </a:lnTo>
                  <a:lnTo>
                    <a:pt x="82" y="13"/>
                  </a:lnTo>
                  <a:lnTo>
                    <a:pt x="63" y="6"/>
                  </a:lnTo>
                  <a:lnTo>
                    <a:pt x="57" y="19"/>
                  </a:lnTo>
                  <a:lnTo>
                    <a:pt x="63" y="44"/>
                  </a:lnTo>
                  <a:lnTo>
                    <a:pt x="89" y="50"/>
                  </a:lnTo>
                  <a:lnTo>
                    <a:pt x="101" y="44"/>
                  </a:lnTo>
                  <a:lnTo>
                    <a:pt x="108" y="31"/>
                  </a:lnTo>
                  <a:lnTo>
                    <a:pt x="114" y="25"/>
                  </a:lnTo>
                  <a:lnTo>
                    <a:pt x="108" y="6"/>
                  </a:lnTo>
                  <a:lnTo>
                    <a:pt x="101" y="0"/>
                  </a:lnTo>
                  <a:lnTo>
                    <a:pt x="95" y="13"/>
                  </a:lnTo>
                  <a:lnTo>
                    <a:pt x="95" y="25"/>
                  </a:lnTo>
                  <a:lnTo>
                    <a:pt x="108" y="38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2" name="Freeform 232"/>
            <p:cNvSpPr>
              <a:spLocks/>
            </p:cNvSpPr>
            <p:nvPr/>
          </p:nvSpPr>
          <p:spPr bwMode="auto">
            <a:xfrm>
              <a:off x="2538" y="2564"/>
              <a:ext cx="198" cy="152"/>
            </a:xfrm>
            <a:custGeom>
              <a:avLst/>
              <a:gdLst>
                <a:gd name="T0" fmla="*/ 6 w 198"/>
                <a:gd name="T1" fmla="*/ 151 h 152"/>
                <a:gd name="T2" fmla="*/ 0 w 198"/>
                <a:gd name="T3" fmla="*/ 144 h 152"/>
                <a:gd name="T4" fmla="*/ 0 w 198"/>
                <a:gd name="T5" fmla="*/ 126 h 152"/>
                <a:gd name="T6" fmla="*/ 6 w 198"/>
                <a:gd name="T7" fmla="*/ 119 h 152"/>
                <a:gd name="T8" fmla="*/ 19 w 198"/>
                <a:gd name="T9" fmla="*/ 119 h 152"/>
                <a:gd name="T10" fmla="*/ 32 w 198"/>
                <a:gd name="T11" fmla="*/ 126 h 152"/>
                <a:gd name="T12" fmla="*/ 44 w 198"/>
                <a:gd name="T13" fmla="*/ 144 h 152"/>
                <a:gd name="T14" fmla="*/ 32 w 198"/>
                <a:gd name="T15" fmla="*/ 144 h 152"/>
                <a:gd name="T16" fmla="*/ 19 w 198"/>
                <a:gd name="T17" fmla="*/ 126 h 152"/>
                <a:gd name="T18" fmla="*/ 19 w 198"/>
                <a:gd name="T19" fmla="*/ 100 h 152"/>
                <a:gd name="T20" fmla="*/ 19 w 198"/>
                <a:gd name="T21" fmla="*/ 94 h 152"/>
                <a:gd name="T22" fmla="*/ 32 w 198"/>
                <a:gd name="T23" fmla="*/ 88 h 152"/>
                <a:gd name="T24" fmla="*/ 44 w 198"/>
                <a:gd name="T25" fmla="*/ 88 h 152"/>
                <a:gd name="T26" fmla="*/ 64 w 198"/>
                <a:gd name="T27" fmla="*/ 94 h 152"/>
                <a:gd name="T28" fmla="*/ 70 w 198"/>
                <a:gd name="T29" fmla="*/ 113 h 152"/>
                <a:gd name="T30" fmla="*/ 70 w 198"/>
                <a:gd name="T31" fmla="*/ 119 h 152"/>
                <a:gd name="T32" fmla="*/ 57 w 198"/>
                <a:gd name="T33" fmla="*/ 119 h 152"/>
                <a:gd name="T34" fmla="*/ 44 w 198"/>
                <a:gd name="T35" fmla="*/ 113 h 152"/>
                <a:gd name="T36" fmla="*/ 44 w 198"/>
                <a:gd name="T37" fmla="*/ 94 h 152"/>
                <a:gd name="T38" fmla="*/ 44 w 198"/>
                <a:gd name="T39" fmla="*/ 75 h 152"/>
                <a:gd name="T40" fmla="*/ 44 w 198"/>
                <a:gd name="T41" fmla="*/ 63 h 152"/>
                <a:gd name="T42" fmla="*/ 51 w 198"/>
                <a:gd name="T43" fmla="*/ 56 h 152"/>
                <a:gd name="T44" fmla="*/ 64 w 198"/>
                <a:gd name="T45" fmla="*/ 56 h 152"/>
                <a:gd name="T46" fmla="*/ 76 w 198"/>
                <a:gd name="T47" fmla="*/ 56 h 152"/>
                <a:gd name="T48" fmla="*/ 89 w 198"/>
                <a:gd name="T49" fmla="*/ 75 h 152"/>
                <a:gd name="T50" fmla="*/ 95 w 198"/>
                <a:gd name="T51" fmla="*/ 94 h 152"/>
                <a:gd name="T52" fmla="*/ 89 w 198"/>
                <a:gd name="T53" fmla="*/ 94 h 152"/>
                <a:gd name="T54" fmla="*/ 76 w 198"/>
                <a:gd name="T55" fmla="*/ 88 h 152"/>
                <a:gd name="T56" fmla="*/ 76 w 198"/>
                <a:gd name="T57" fmla="*/ 69 h 152"/>
                <a:gd name="T58" fmla="*/ 76 w 198"/>
                <a:gd name="T59" fmla="*/ 56 h 152"/>
                <a:gd name="T60" fmla="*/ 83 w 198"/>
                <a:gd name="T61" fmla="*/ 44 h 152"/>
                <a:gd name="T62" fmla="*/ 95 w 198"/>
                <a:gd name="T63" fmla="*/ 25 h 152"/>
                <a:gd name="T64" fmla="*/ 102 w 198"/>
                <a:gd name="T65" fmla="*/ 19 h 152"/>
                <a:gd name="T66" fmla="*/ 121 w 198"/>
                <a:gd name="T67" fmla="*/ 25 h 152"/>
                <a:gd name="T68" fmla="*/ 127 w 198"/>
                <a:gd name="T69" fmla="*/ 44 h 152"/>
                <a:gd name="T70" fmla="*/ 127 w 198"/>
                <a:gd name="T71" fmla="*/ 56 h 152"/>
                <a:gd name="T72" fmla="*/ 121 w 198"/>
                <a:gd name="T73" fmla="*/ 63 h 152"/>
                <a:gd name="T74" fmla="*/ 121 w 198"/>
                <a:gd name="T75" fmla="*/ 44 h 152"/>
                <a:gd name="T76" fmla="*/ 114 w 198"/>
                <a:gd name="T77" fmla="*/ 38 h 152"/>
                <a:gd name="T78" fmla="*/ 121 w 198"/>
                <a:gd name="T79" fmla="*/ 25 h 152"/>
                <a:gd name="T80" fmla="*/ 121 w 198"/>
                <a:gd name="T81" fmla="*/ 6 h 152"/>
                <a:gd name="T82" fmla="*/ 134 w 198"/>
                <a:gd name="T83" fmla="*/ 0 h 152"/>
                <a:gd name="T84" fmla="*/ 146 w 198"/>
                <a:gd name="T85" fmla="*/ 0 h 152"/>
                <a:gd name="T86" fmla="*/ 153 w 198"/>
                <a:gd name="T87" fmla="*/ 6 h 152"/>
                <a:gd name="T88" fmla="*/ 159 w 198"/>
                <a:gd name="T89" fmla="*/ 25 h 152"/>
                <a:gd name="T90" fmla="*/ 159 w 198"/>
                <a:gd name="T91" fmla="*/ 44 h 152"/>
                <a:gd name="T92" fmla="*/ 159 w 198"/>
                <a:gd name="T93" fmla="*/ 38 h 152"/>
                <a:gd name="T94" fmla="*/ 172 w 198"/>
                <a:gd name="T95" fmla="*/ 25 h 152"/>
                <a:gd name="T96" fmla="*/ 184 w 198"/>
                <a:gd name="T97" fmla="*/ 25 h 152"/>
                <a:gd name="T98" fmla="*/ 191 w 198"/>
                <a:gd name="T99" fmla="*/ 31 h 152"/>
                <a:gd name="T100" fmla="*/ 197 w 198"/>
                <a:gd name="T101" fmla="*/ 44 h 152"/>
                <a:gd name="T102" fmla="*/ 197 w 198"/>
                <a:gd name="T103" fmla="*/ 63 h 152"/>
                <a:gd name="T104" fmla="*/ 197 w 198"/>
                <a:gd name="T105" fmla="*/ 69 h 1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8"/>
                <a:gd name="T160" fmla="*/ 0 h 152"/>
                <a:gd name="T161" fmla="*/ 198 w 198"/>
                <a:gd name="T162" fmla="*/ 152 h 1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8" h="152">
                  <a:moveTo>
                    <a:pt x="6" y="151"/>
                  </a:moveTo>
                  <a:lnTo>
                    <a:pt x="0" y="144"/>
                  </a:lnTo>
                  <a:lnTo>
                    <a:pt x="0" y="126"/>
                  </a:lnTo>
                  <a:lnTo>
                    <a:pt x="6" y="119"/>
                  </a:lnTo>
                  <a:lnTo>
                    <a:pt x="19" y="119"/>
                  </a:lnTo>
                  <a:lnTo>
                    <a:pt x="32" y="126"/>
                  </a:lnTo>
                  <a:lnTo>
                    <a:pt x="44" y="144"/>
                  </a:lnTo>
                  <a:lnTo>
                    <a:pt x="32" y="144"/>
                  </a:lnTo>
                  <a:lnTo>
                    <a:pt x="19" y="126"/>
                  </a:lnTo>
                  <a:lnTo>
                    <a:pt x="19" y="100"/>
                  </a:lnTo>
                  <a:lnTo>
                    <a:pt x="19" y="94"/>
                  </a:lnTo>
                  <a:lnTo>
                    <a:pt x="32" y="88"/>
                  </a:lnTo>
                  <a:lnTo>
                    <a:pt x="44" y="88"/>
                  </a:lnTo>
                  <a:lnTo>
                    <a:pt x="64" y="94"/>
                  </a:lnTo>
                  <a:lnTo>
                    <a:pt x="70" y="113"/>
                  </a:lnTo>
                  <a:lnTo>
                    <a:pt x="70" y="119"/>
                  </a:lnTo>
                  <a:lnTo>
                    <a:pt x="57" y="119"/>
                  </a:lnTo>
                  <a:lnTo>
                    <a:pt x="44" y="113"/>
                  </a:lnTo>
                  <a:lnTo>
                    <a:pt x="44" y="94"/>
                  </a:lnTo>
                  <a:lnTo>
                    <a:pt x="44" y="75"/>
                  </a:lnTo>
                  <a:lnTo>
                    <a:pt x="44" y="63"/>
                  </a:lnTo>
                  <a:lnTo>
                    <a:pt x="51" y="56"/>
                  </a:lnTo>
                  <a:lnTo>
                    <a:pt x="64" y="56"/>
                  </a:lnTo>
                  <a:lnTo>
                    <a:pt x="76" y="56"/>
                  </a:lnTo>
                  <a:lnTo>
                    <a:pt x="89" y="75"/>
                  </a:lnTo>
                  <a:lnTo>
                    <a:pt x="95" y="94"/>
                  </a:lnTo>
                  <a:lnTo>
                    <a:pt x="89" y="94"/>
                  </a:lnTo>
                  <a:lnTo>
                    <a:pt x="76" y="88"/>
                  </a:lnTo>
                  <a:lnTo>
                    <a:pt x="76" y="69"/>
                  </a:lnTo>
                  <a:lnTo>
                    <a:pt x="76" y="56"/>
                  </a:lnTo>
                  <a:lnTo>
                    <a:pt x="83" y="44"/>
                  </a:lnTo>
                  <a:lnTo>
                    <a:pt x="95" y="25"/>
                  </a:lnTo>
                  <a:lnTo>
                    <a:pt x="102" y="19"/>
                  </a:lnTo>
                  <a:lnTo>
                    <a:pt x="121" y="25"/>
                  </a:lnTo>
                  <a:lnTo>
                    <a:pt x="127" y="44"/>
                  </a:lnTo>
                  <a:lnTo>
                    <a:pt x="127" y="56"/>
                  </a:lnTo>
                  <a:lnTo>
                    <a:pt x="121" y="63"/>
                  </a:lnTo>
                  <a:lnTo>
                    <a:pt x="121" y="44"/>
                  </a:lnTo>
                  <a:lnTo>
                    <a:pt x="114" y="38"/>
                  </a:lnTo>
                  <a:lnTo>
                    <a:pt x="121" y="25"/>
                  </a:lnTo>
                  <a:lnTo>
                    <a:pt x="121" y="6"/>
                  </a:lnTo>
                  <a:lnTo>
                    <a:pt x="134" y="0"/>
                  </a:lnTo>
                  <a:lnTo>
                    <a:pt x="146" y="0"/>
                  </a:lnTo>
                  <a:lnTo>
                    <a:pt x="153" y="6"/>
                  </a:lnTo>
                  <a:lnTo>
                    <a:pt x="159" y="25"/>
                  </a:lnTo>
                  <a:lnTo>
                    <a:pt x="159" y="44"/>
                  </a:lnTo>
                  <a:lnTo>
                    <a:pt x="159" y="38"/>
                  </a:lnTo>
                  <a:lnTo>
                    <a:pt x="172" y="25"/>
                  </a:lnTo>
                  <a:lnTo>
                    <a:pt x="184" y="25"/>
                  </a:lnTo>
                  <a:lnTo>
                    <a:pt x="191" y="31"/>
                  </a:lnTo>
                  <a:lnTo>
                    <a:pt x="197" y="44"/>
                  </a:lnTo>
                  <a:lnTo>
                    <a:pt x="197" y="63"/>
                  </a:lnTo>
                  <a:lnTo>
                    <a:pt x="197" y="69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3" name="Freeform 233"/>
            <p:cNvSpPr>
              <a:spLocks/>
            </p:cNvSpPr>
            <p:nvPr/>
          </p:nvSpPr>
          <p:spPr bwMode="auto">
            <a:xfrm>
              <a:off x="2468" y="2759"/>
              <a:ext cx="71" cy="151"/>
            </a:xfrm>
            <a:custGeom>
              <a:avLst/>
              <a:gdLst>
                <a:gd name="T0" fmla="*/ 57 w 71"/>
                <a:gd name="T1" fmla="*/ 0 h 151"/>
                <a:gd name="T2" fmla="*/ 45 w 71"/>
                <a:gd name="T3" fmla="*/ 0 h 151"/>
                <a:gd name="T4" fmla="*/ 38 w 71"/>
                <a:gd name="T5" fmla="*/ 6 h 151"/>
                <a:gd name="T6" fmla="*/ 38 w 71"/>
                <a:gd name="T7" fmla="*/ 25 h 151"/>
                <a:gd name="T8" fmla="*/ 45 w 71"/>
                <a:gd name="T9" fmla="*/ 31 h 151"/>
                <a:gd name="T10" fmla="*/ 57 w 71"/>
                <a:gd name="T11" fmla="*/ 44 h 151"/>
                <a:gd name="T12" fmla="*/ 64 w 71"/>
                <a:gd name="T13" fmla="*/ 50 h 151"/>
                <a:gd name="T14" fmla="*/ 70 w 71"/>
                <a:gd name="T15" fmla="*/ 50 h 151"/>
                <a:gd name="T16" fmla="*/ 70 w 71"/>
                <a:gd name="T17" fmla="*/ 44 h 151"/>
                <a:gd name="T18" fmla="*/ 64 w 71"/>
                <a:gd name="T19" fmla="*/ 25 h 151"/>
                <a:gd name="T20" fmla="*/ 57 w 71"/>
                <a:gd name="T21" fmla="*/ 25 h 151"/>
                <a:gd name="T22" fmla="*/ 38 w 71"/>
                <a:gd name="T23" fmla="*/ 25 h 151"/>
                <a:gd name="T24" fmla="*/ 25 w 71"/>
                <a:gd name="T25" fmla="*/ 37 h 151"/>
                <a:gd name="T26" fmla="*/ 25 w 71"/>
                <a:gd name="T27" fmla="*/ 50 h 151"/>
                <a:gd name="T28" fmla="*/ 25 w 71"/>
                <a:gd name="T29" fmla="*/ 62 h 151"/>
                <a:gd name="T30" fmla="*/ 38 w 71"/>
                <a:gd name="T31" fmla="*/ 75 h 151"/>
                <a:gd name="T32" fmla="*/ 45 w 71"/>
                <a:gd name="T33" fmla="*/ 81 h 151"/>
                <a:gd name="T34" fmla="*/ 51 w 71"/>
                <a:gd name="T35" fmla="*/ 75 h 151"/>
                <a:gd name="T36" fmla="*/ 45 w 71"/>
                <a:gd name="T37" fmla="*/ 75 h 151"/>
                <a:gd name="T38" fmla="*/ 38 w 71"/>
                <a:gd name="T39" fmla="*/ 75 h 151"/>
                <a:gd name="T40" fmla="*/ 25 w 71"/>
                <a:gd name="T41" fmla="*/ 75 h 151"/>
                <a:gd name="T42" fmla="*/ 6 w 71"/>
                <a:gd name="T43" fmla="*/ 100 h 151"/>
                <a:gd name="T44" fmla="*/ 0 w 71"/>
                <a:gd name="T45" fmla="*/ 125 h 151"/>
                <a:gd name="T46" fmla="*/ 6 w 71"/>
                <a:gd name="T47" fmla="*/ 138 h 151"/>
                <a:gd name="T48" fmla="*/ 13 w 71"/>
                <a:gd name="T49" fmla="*/ 150 h 1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151"/>
                <a:gd name="T77" fmla="*/ 71 w 71"/>
                <a:gd name="T78" fmla="*/ 151 h 1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151">
                  <a:moveTo>
                    <a:pt x="57" y="0"/>
                  </a:moveTo>
                  <a:lnTo>
                    <a:pt x="45" y="0"/>
                  </a:lnTo>
                  <a:lnTo>
                    <a:pt x="38" y="6"/>
                  </a:lnTo>
                  <a:lnTo>
                    <a:pt x="38" y="25"/>
                  </a:lnTo>
                  <a:lnTo>
                    <a:pt x="45" y="31"/>
                  </a:lnTo>
                  <a:lnTo>
                    <a:pt x="57" y="44"/>
                  </a:lnTo>
                  <a:lnTo>
                    <a:pt x="64" y="50"/>
                  </a:lnTo>
                  <a:lnTo>
                    <a:pt x="70" y="50"/>
                  </a:lnTo>
                  <a:lnTo>
                    <a:pt x="70" y="44"/>
                  </a:lnTo>
                  <a:lnTo>
                    <a:pt x="64" y="25"/>
                  </a:lnTo>
                  <a:lnTo>
                    <a:pt x="57" y="25"/>
                  </a:lnTo>
                  <a:lnTo>
                    <a:pt x="38" y="25"/>
                  </a:lnTo>
                  <a:lnTo>
                    <a:pt x="25" y="37"/>
                  </a:lnTo>
                  <a:lnTo>
                    <a:pt x="25" y="50"/>
                  </a:lnTo>
                  <a:lnTo>
                    <a:pt x="25" y="62"/>
                  </a:lnTo>
                  <a:lnTo>
                    <a:pt x="38" y="75"/>
                  </a:lnTo>
                  <a:lnTo>
                    <a:pt x="45" y="81"/>
                  </a:lnTo>
                  <a:lnTo>
                    <a:pt x="51" y="75"/>
                  </a:lnTo>
                  <a:lnTo>
                    <a:pt x="45" y="75"/>
                  </a:lnTo>
                  <a:lnTo>
                    <a:pt x="38" y="75"/>
                  </a:lnTo>
                  <a:lnTo>
                    <a:pt x="25" y="75"/>
                  </a:lnTo>
                  <a:lnTo>
                    <a:pt x="6" y="100"/>
                  </a:lnTo>
                  <a:lnTo>
                    <a:pt x="0" y="125"/>
                  </a:lnTo>
                  <a:lnTo>
                    <a:pt x="6" y="138"/>
                  </a:lnTo>
                  <a:lnTo>
                    <a:pt x="13" y="150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4" name="Freeform 234"/>
            <p:cNvSpPr>
              <a:spLocks/>
            </p:cNvSpPr>
            <p:nvPr/>
          </p:nvSpPr>
          <p:spPr bwMode="auto">
            <a:xfrm>
              <a:off x="3517" y="2639"/>
              <a:ext cx="59" cy="14"/>
            </a:xfrm>
            <a:custGeom>
              <a:avLst/>
              <a:gdLst>
                <a:gd name="T0" fmla="*/ 0 w 59"/>
                <a:gd name="T1" fmla="*/ 0 h 14"/>
                <a:gd name="T2" fmla="*/ 20 w 59"/>
                <a:gd name="T3" fmla="*/ 7 h 14"/>
                <a:gd name="T4" fmla="*/ 45 w 59"/>
                <a:gd name="T5" fmla="*/ 13 h 14"/>
                <a:gd name="T6" fmla="*/ 58 w 59"/>
                <a:gd name="T7" fmla="*/ 7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14"/>
                <a:gd name="T14" fmla="*/ 59 w 59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14">
                  <a:moveTo>
                    <a:pt x="0" y="0"/>
                  </a:moveTo>
                  <a:lnTo>
                    <a:pt x="20" y="7"/>
                  </a:lnTo>
                  <a:lnTo>
                    <a:pt x="45" y="13"/>
                  </a:lnTo>
                  <a:lnTo>
                    <a:pt x="58" y="7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5" name="Freeform 235"/>
            <p:cNvSpPr>
              <a:spLocks/>
            </p:cNvSpPr>
            <p:nvPr/>
          </p:nvSpPr>
          <p:spPr bwMode="auto">
            <a:xfrm>
              <a:off x="3575" y="2639"/>
              <a:ext cx="7" cy="8"/>
            </a:xfrm>
            <a:custGeom>
              <a:avLst/>
              <a:gdLst>
                <a:gd name="T0" fmla="*/ 0 w 7"/>
                <a:gd name="T1" fmla="*/ 7 h 8"/>
                <a:gd name="T2" fmla="*/ 6 w 7"/>
                <a:gd name="T3" fmla="*/ 0 h 8"/>
                <a:gd name="T4" fmla="*/ 0 60000 65536"/>
                <a:gd name="T5" fmla="*/ 0 60000 65536"/>
                <a:gd name="T6" fmla="*/ 0 w 7"/>
                <a:gd name="T7" fmla="*/ 0 h 8"/>
                <a:gd name="T8" fmla="*/ 7 w 7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8">
                  <a:moveTo>
                    <a:pt x="0" y="7"/>
                  </a:moveTo>
                  <a:lnTo>
                    <a:pt x="6" y="0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6" name="Freeform 236"/>
            <p:cNvSpPr>
              <a:spLocks/>
            </p:cNvSpPr>
            <p:nvPr/>
          </p:nvSpPr>
          <p:spPr bwMode="auto">
            <a:xfrm>
              <a:off x="3556" y="2595"/>
              <a:ext cx="32" cy="52"/>
            </a:xfrm>
            <a:custGeom>
              <a:avLst/>
              <a:gdLst>
                <a:gd name="T0" fmla="*/ 19 w 32"/>
                <a:gd name="T1" fmla="*/ 51 h 52"/>
                <a:gd name="T2" fmla="*/ 6 w 32"/>
                <a:gd name="T3" fmla="*/ 38 h 52"/>
                <a:gd name="T4" fmla="*/ 0 w 32"/>
                <a:gd name="T5" fmla="*/ 13 h 52"/>
                <a:gd name="T6" fmla="*/ 6 w 32"/>
                <a:gd name="T7" fmla="*/ 0 h 52"/>
                <a:gd name="T8" fmla="*/ 19 w 32"/>
                <a:gd name="T9" fmla="*/ 0 h 52"/>
                <a:gd name="T10" fmla="*/ 31 w 32"/>
                <a:gd name="T11" fmla="*/ 19 h 52"/>
                <a:gd name="T12" fmla="*/ 31 w 32"/>
                <a:gd name="T13" fmla="*/ 32 h 52"/>
                <a:gd name="T14" fmla="*/ 19 w 32"/>
                <a:gd name="T15" fmla="*/ 51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2"/>
                <a:gd name="T26" fmla="*/ 32 w 32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2">
                  <a:moveTo>
                    <a:pt x="19" y="51"/>
                  </a:moveTo>
                  <a:lnTo>
                    <a:pt x="6" y="38"/>
                  </a:lnTo>
                  <a:lnTo>
                    <a:pt x="0" y="13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1" y="19"/>
                  </a:lnTo>
                  <a:lnTo>
                    <a:pt x="31" y="32"/>
                  </a:lnTo>
                  <a:lnTo>
                    <a:pt x="19" y="5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7" name="Freeform 237"/>
            <p:cNvSpPr>
              <a:spLocks/>
            </p:cNvSpPr>
            <p:nvPr/>
          </p:nvSpPr>
          <p:spPr bwMode="auto">
            <a:xfrm>
              <a:off x="3505" y="2614"/>
              <a:ext cx="13" cy="26"/>
            </a:xfrm>
            <a:custGeom>
              <a:avLst/>
              <a:gdLst>
                <a:gd name="T0" fmla="*/ 0 w 13"/>
                <a:gd name="T1" fmla="*/ 0 h 26"/>
                <a:gd name="T2" fmla="*/ 6 w 13"/>
                <a:gd name="T3" fmla="*/ 13 h 26"/>
                <a:gd name="T4" fmla="*/ 6 w 13"/>
                <a:gd name="T5" fmla="*/ 19 h 26"/>
                <a:gd name="T6" fmla="*/ 12 w 13"/>
                <a:gd name="T7" fmla="*/ 25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6"/>
                <a:gd name="T14" fmla="*/ 13 w 13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6">
                  <a:moveTo>
                    <a:pt x="0" y="0"/>
                  </a:moveTo>
                  <a:lnTo>
                    <a:pt x="6" y="13"/>
                  </a:lnTo>
                  <a:lnTo>
                    <a:pt x="6" y="19"/>
                  </a:lnTo>
                  <a:lnTo>
                    <a:pt x="12" y="25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8" name="Freeform 238"/>
            <p:cNvSpPr>
              <a:spLocks/>
            </p:cNvSpPr>
            <p:nvPr/>
          </p:nvSpPr>
          <p:spPr bwMode="auto">
            <a:xfrm>
              <a:off x="3467" y="2633"/>
              <a:ext cx="39" cy="26"/>
            </a:xfrm>
            <a:custGeom>
              <a:avLst/>
              <a:gdLst>
                <a:gd name="T0" fmla="*/ 0 w 39"/>
                <a:gd name="T1" fmla="*/ 0 h 26"/>
                <a:gd name="T2" fmla="*/ 6 w 39"/>
                <a:gd name="T3" fmla="*/ 19 h 26"/>
                <a:gd name="T4" fmla="*/ 25 w 39"/>
                <a:gd name="T5" fmla="*/ 25 h 26"/>
                <a:gd name="T6" fmla="*/ 38 w 39"/>
                <a:gd name="T7" fmla="*/ 25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6"/>
                <a:gd name="T14" fmla="*/ 39 w 39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6">
                  <a:moveTo>
                    <a:pt x="0" y="0"/>
                  </a:moveTo>
                  <a:lnTo>
                    <a:pt x="6" y="19"/>
                  </a:lnTo>
                  <a:lnTo>
                    <a:pt x="25" y="25"/>
                  </a:lnTo>
                  <a:lnTo>
                    <a:pt x="38" y="25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9" name="Freeform 239"/>
            <p:cNvSpPr>
              <a:spLocks/>
            </p:cNvSpPr>
            <p:nvPr/>
          </p:nvSpPr>
          <p:spPr bwMode="auto">
            <a:xfrm>
              <a:off x="3505" y="2652"/>
              <a:ext cx="13" cy="7"/>
            </a:xfrm>
            <a:custGeom>
              <a:avLst/>
              <a:gdLst>
                <a:gd name="T0" fmla="*/ 0 w 13"/>
                <a:gd name="T1" fmla="*/ 6 h 7"/>
                <a:gd name="T2" fmla="*/ 6 w 13"/>
                <a:gd name="T3" fmla="*/ 6 h 7"/>
                <a:gd name="T4" fmla="*/ 12 w 13"/>
                <a:gd name="T5" fmla="*/ 0 h 7"/>
                <a:gd name="T6" fmla="*/ 0 60000 65536"/>
                <a:gd name="T7" fmla="*/ 0 60000 65536"/>
                <a:gd name="T8" fmla="*/ 0 60000 65536"/>
                <a:gd name="T9" fmla="*/ 0 w 13"/>
                <a:gd name="T10" fmla="*/ 0 h 7"/>
                <a:gd name="T11" fmla="*/ 13 w 13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7">
                  <a:moveTo>
                    <a:pt x="0" y="6"/>
                  </a:moveTo>
                  <a:lnTo>
                    <a:pt x="6" y="6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0" name="Freeform 240"/>
            <p:cNvSpPr>
              <a:spLocks/>
            </p:cNvSpPr>
            <p:nvPr/>
          </p:nvSpPr>
          <p:spPr bwMode="auto">
            <a:xfrm>
              <a:off x="3517" y="2639"/>
              <a:ext cx="1" cy="14"/>
            </a:xfrm>
            <a:custGeom>
              <a:avLst/>
              <a:gdLst>
                <a:gd name="T0" fmla="*/ 0 w 1"/>
                <a:gd name="T1" fmla="*/ 13 h 14"/>
                <a:gd name="T2" fmla="*/ 0 w 1"/>
                <a:gd name="T3" fmla="*/ 0 h 14"/>
                <a:gd name="T4" fmla="*/ 0 60000 65536"/>
                <a:gd name="T5" fmla="*/ 0 60000 65536"/>
                <a:gd name="T6" fmla="*/ 0 w 1"/>
                <a:gd name="T7" fmla="*/ 0 h 14"/>
                <a:gd name="T8" fmla="*/ 1 w 1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4">
                  <a:moveTo>
                    <a:pt x="0" y="13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1" name="Freeform 241"/>
            <p:cNvSpPr>
              <a:spLocks/>
            </p:cNvSpPr>
            <p:nvPr/>
          </p:nvSpPr>
          <p:spPr bwMode="auto">
            <a:xfrm>
              <a:off x="3505" y="2614"/>
              <a:ext cx="13" cy="26"/>
            </a:xfrm>
            <a:custGeom>
              <a:avLst/>
              <a:gdLst>
                <a:gd name="T0" fmla="*/ 12 w 13"/>
                <a:gd name="T1" fmla="*/ 25 h 26"/>
                <a:gd name="T2" fmla="*/ 12 w 13"/>
                <a:gd name="T3" fmla="*/ 19 h 26"/>
                <a:gd name="T4" fmla="*/ 6 w 13"/>
                <a:gd name="T5" fmla="*/ 0 h 26"/>
                <a:gd name="T6" fmla="*/ 0 w 13"/>
                <a:gd name="T7" fmla="*/ 0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6"/>
                <a:gd name="T14" fmla="*/ 13 w 13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6">
                  <a:moveTo>
                    <a:pt x="12" y="25"/>
                  </a:moveTo>
                  <a:lnTo>
                    <a:pt x="12" y="19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2" name="Freeform 242"/>
            <p:cNvSpPr>
              <a:spLocks/>
            </p:cNvSpPr>
            <p:nvPr/>
          </p:nvSpPr>
          <p:spPr bwMode="auto">
            <a:xfrm>
              <a:off x="3422" y="2614"/>
              <a:ext cx="39" cy="20"/>
            </a:xfrm>
            <a:custGeom>
              <a:avLst/>
              <a:gdLst>
                <a:gd name="T0" fmla="*/ 0 w 39"/>
                <a:gd name="T1" fmla="*/ 6 h 20"/>
                <a:gd name="T2" fmla="*/ 6 w 39"/>
                <a:gd name="T3" fmla="*/ 0 h 20"/>
                <a:gd name="T4" fmla="*/ 26 w 39"/>
                <a:gd name="T5" fmla="*/ 13 h 20"/>
                <a:gd name="T6" fmla="*/ 38 w 39"/>
                <a:gd name="T7" fmla="*/ 19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0"/>
                <a:gd name="T14" fmla="*/ 39 w 39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0">
                  <a:moveTo>
                    <a:pt x="0" y="6"/>
                  </a:moveTo>
                  <a:lnTo>
                    <a:pt x="6" y="0"/>
                  </a:lnTo>
                  <a:lnTo>
                    <a:pt x="26" y="13"/>
                  </a:lnTo>
                  <a:lnTo>
                    <a:pt x="38" y="19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3" name="Freeform 243"/>
            <p:cNvSpPr>
              <a:spLocks/>
            </p:cNvSpPr>
            <p:nvPr/>
          </p:nvSpPr>
          <p:spPr bwMode="auto">
            <a:xfrm>
              <a:off x="3460" y="2633"/>
              <a:ext cx="8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0 60000 65536"/>
                <a:gd name="T5" fmla="*/ 0 60000 65536"/>
                <a:gd name="T6" fmla="*/ 0 w 8"/>
                <a:gd name="T7" fmla="*/ 0 h 1"/>
                <a:gd name="T8" fmla="*/ 8 w 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1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4" name="Freeform 244"/>
            <p:cNvSpPr>
              <a:spLocks/>
            </p:cNvSpPr>
            <p:nvPr/>
          </p:nvSpPr>
          <p:spPr bwMode="auto">
            <a:xfrm>
              <a:off x="3467" y="2602"/>
              <a:ext cx="20" cy="32"/>
            </a:xfrm>
            <a:custGeom>
              <a:avLst/>
              <a:gdLst>
                <a:gd name="T0" fmla="*/ 6 w 20"/>
                <a:gd name="T1" fmla="*/ 31 h 32"/>
                <a:gd name="T2" fmla="*/ 19 w 20"/>
                <a:gd name="T3" fmla="*/ 18 h 32"/>
                <a:gd name="T4" fmla="*/ 12 w 20"/>
                <a:gd name="T5" fmla="*/ 0 h 32"/>
                <a:gd name="T6" fmla="*/ 6 w 20"/>
                <a:gd name="T7" fmla="*/ 0 h 32"/>
                <a:gd name="T8" fmla="*/ 0 w 20"/>
                <a:gd name="T9" fmla="*/ 12 h 32"/>
                <a:gd name="T10" fmla="*/ 0 w 20"/>
                <a:gd name="T11" fmla="*/ 31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32"/>
                <a:gd name="T20" fmla="*/ 20 w 20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32">
                  <a:moveTo>
                    <a:pt x="6" y="31"/>
                  </a:moveTo>
                  <a:lnTo>
                    <a:pt x="19" y="18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31"/>
                  </a:lnTo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5" name="Freeform 245"/>
            <p:cNvSpPr>
              <a:spLocks/>
            </p:cNvSpPr>
            <p:nvPr/>
          </p:nvSpPr>
          <p:spPr bwMode="auto">
            <a:xfrm>
              <a:off x="3524" y="2683"/>
              <a:ext cx="14" cy="14"/>
            </a:xfrm>
            <a:custGeom>
              <a:avLst/>
              <a:gdLst>
                <a:gd name="T0" fmla="*/ 13 w 14"/>
                <a:gd name="T1" fmla="*/ 0 h 14"/>
                <a:gd name="T2" fmla="*/ 6 w 14"/>
                <a:gd name="T3" fmla="*/ 0 h 14"/>
                <a:gd name="T4" fmla="*/ 0 w 14"/>
                <a:gd name="T5" fmla="*/ 13 h 14"/>
                <a:gd name="T6" fmla="*/ 13 w 14"/>
                <a:gd name="T7" fmla="*/ 0 h 14"/>
                <a:gd name="T8" fmla="*/ 13 w 14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13" y="0"/>
                  </a:moveTo>
                  <a:lnTo>
                    <a:pt x="6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6" name="Freeform 246"/>
            <p:cNvSpPr>
              <a:spLocks/>
            </p:cNvSpPr>
            <p:nvPr/>
          </p:nvSpPr>
          <p:spPr bwMode="auto">
            <a:xfrm>
              <a:off x="3524" y="2683"/>
              <a:ext cx="14" cy="14"/>
            </a:xfrm>
            <a:custGeom>
              <a:avLst/>
              <a:gdLst>
                <a:gd name="T0" fmla="*/ 13 w 14"/>
                <a:gd name="T1" fmla="*/ 0 h 14"/>
                <a:gd name="T2" fmla="*/ 6 w 14"/>
                <a:gd name="T3" fmla="*/ 0 h 14"/>
                <a:gd name="T4" fmla="*/ 0 w 14"/>
                <a:gd name="T5" fmla="*/ 13 h 14"/>
                <a:gd name="T6" fmla="*/ 13 w 14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3" y="0"/>
                  </a:moveTo>
                  <a:lnTo>
                    <a:pt x="6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7" name="Freeform 247"/>
            <p:cNvSpPr>
              <a:spLocks/>
            </p:cNvSpPr>
            <p:nvPr/>
          </p:nvSpPr>
          <p:spPr bwMode="auto">
            <a:xfrm>
              <a:off x="3524" y="2683"/>
              <a:ext cx="14" cy="14"/>
            </a:xfrm>
            <a:custGeom>
              <a:avLst/>
              <a:gdLst>
                <a:gd name="T0" fmla="*/ 13 w 14"/>
                <a:gd name="T1" fmla="*/ 0 h 14"/>
                <a:gd name="T2" fmla="*/ 6 w 14"/>
                <a:gd name="T3" fmla="*/ 0 h 14"/>
                <a:gd name="T4" fmla="*/ 0 w 14"/>
                <a:gd name="T5" fmla="*/ 13 h 14"/>
                <a:gd name="T6" fmla="*/ 13 w 14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3" y="0"/>
                  </a:moveTo>
                  <a:lnTo>
                    <a:pt x="6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8" name="Freeform 248"/>
            <p:cNvSpPr>
              <a:spLocks/>
            </p:cNvSpPr>
            <p:nvPr/>
          </p:nvSpPr>
          <p:spPr bwMode="auto">
            <a:xfrm>
              <a:off x="2741" y="2564"/>
              <a:ext cx="173" cy="221"/>
            </a:xfrm>
            <a:custGeom>
              <a:avLst/>
              <a:gdLst>
                <a:gd name="T0" fmla="*/ 90 w 173"/>
                <a:gd name="T1" fmla="*/ 38 h 221"/>
                <a:gd name="T2" fmla="*/ 96 w 173"/>
                <a:gd name="T3" fmla="*/ 44 h 221"/>
                <a:gd name="T4" fmla="*/ 96 w 173"/>
                <a:gd name="T5" fmla="*/ 44 h 221"/>
                <a:gd name="T6" fmla="*/ 102 w 173"/>
                <a:gd name="T7" fmla="*/ 31 h 221"/>
                <a:gd name="T8" fmla="*/ 109 w 173"/>
                <a:gd name="T9" fmla="*/ 25 h 221"/>
                <a:gd name="T10" fmla="*/ 121 w 173"/>
                <a:gd name="T11" fmla="*/ 25 h 221"/>
                <a:gd name="T12" fmla="*/ 109 w 173"/>
                <a:gd name="T13" fmla="*/ 38 h 221"/>
                <a:gd name="T14" fmla="*/ 109 w 173"/>
                <a:gd name="T15" fmla="*/ 44 h 221"/>
                <a:gd name="T16" fmla="*/ 115 w 173"/>
                <a:gd name="T17" fmla="*/ 50 h 221"/>
                <a:gd name="T18" fmla="*/ 121 w 173"/>
                <a:gd name="T19" fmla="*/ 38 h 221"/>
                <a:gd name="T20" fmla="*/ 128 w 173"/>
                <a:gd name="T21" fmla="*/ 44 h 221"/>
                <a:gd name="T22" fmla="*/ 121 w 173"/>
                <a:gd name="T23" fmla="*/ 38 h 221"/>
                <a:gd name="T24" fmla="*/ 121 w 173"/>
                <a:gd name="T25" fmla="*/ 25 h 221"/>
                <a:gd name="T26" fmla="*/ 128 w 173"/>
                <a:gd name="T27" fmla="*/ 25 h 221"/>
                <a:gd name="T28" fmla="*/ 134 w 173"/>
                <a:gd name="T29" fmla="*/ 19 h 221"/>
                <a:gd name="T30" fmla="*/ 147 w 173"/>
                <a:gd name="T31" fmla="*/ 25 h 221"/>
                <a:gd name="T32" fmla="*/ 147 w 173"/>
                <a:gd name="T33" fmla="*/ 31 h 221"/>
                <a:gd name="T34" fmla="*/ 153 w 173"/>
                <a:gd name="T35" fmla="*/ 50 h 221"/>
                <a:gd name="T36" fmla="*/ 147 w 173"/>
                <a:gd name="T37" fmla="*/ 75 h 221"/>
                <a:gd name="T38" fmla="*/ 121 w 173"/>
                <a:gd name="T39" fmla="*/ 107 h 221"/>
                <a:gd name="T40" fmla="*/ 77 w 173"/>
                <a:gd name="T41" fmla="*/ 151 h 221"/>
                <a:gd name="T42" fmla="*/ 70 w 173"/>
                <a:gd name="T43" fmla="*/ 157 h 221"/>
                <a:gd name="T44" fmla="*/ 0 w 173"/>
                <a:gd name="T45" fmla="*/ 213 h 221"/>
                <a:gd name="T46" fmla="*/ 0 w 173"/>
                <a:gd name="T47" fmla="*/ 213 h 221"/>
                <a:gd name="T48" fmla="*/ 7 w 173"/>
                <a:gd name="T49" fmla="*/ 220 h 221"/>
                <a:gd name="T50" fmla="*/ 20 w 173"/>
                <a:gd name="T51" fmla="*/ 201 h 221"/>
                <a:gd name="T52" fmla="*/ 39 w 173"/>
                <a:gd name="T53" fmla="*/ 195 h 221"/>
                <a:gd name="T54" fmla="*/ 45 w 173"/>
                <a:gd name="T55" fmla="*/ 188 h 221"/>
                <a:gd name="T56" fmla="*/ 83 w 173"/>
                <a:gd name="T57" fmla="*/ 157 h 221"/>
                <a:gd name="T58" fmla="*/ 121 w 173"/>
                <a:gd name="T59" fmla="*/ 126 h 221"/>
                <a:gd name="T60" fmla="*/ 147 w 173"/>
                <a:gd name="T61" fmla="*/ 107 h 221"/>
                <a:gd name="T62" fmla="*/ 160 w 173"/>
                <a:gd name="T63" fmla="*/ 94 h 221"/>
                <a:gd name="T64" fmla="*/ 172 w 173"/>
                <a:gd name="T65" fmla="*/ 56 h 221"/>
                <a:gd name="T66" fmla="*/ 172 w 173"/>
                <a:gd name="T67" fmla="*/ 25 h 221"/>
                <a:gd name="T68" fmla="*/ 153 w 173"/>
                <a:gd name="T69" fmla="*/ 6 h 221"/>
                <a:gd name="T70" fmla="*/ 140 w 173"/>
                <a:gd name="T71" fmla="*/ 0 h 221"/>
                <a:gd name="T72" fmla="*/ 121 w 173"/>
                <a:gd name="T73" fmla="*/ 0 h 221"/>
                <a:gd name="T74" fmla="*/ 109 w 173"/>
                <a:gd name="T75" fmla="*/ 0 h 221"/>
                <a:gd name="T76" fmla="*/ 96 w 173"/>
                <a:gd name="T77" fmla="*/ 12 h 221"/>
                <a:gd name="T78" fmla="*/ 90 w 173"/>
                <a:gd name="T79" fmla="*/ 25 h 221"/>
                <a:gd name="T80" fmla="*/ 90 w 173"/>
                <a:gd name="T81" fmla="*/ 25 h 221"/>
                <a:gd name="T82" fmla="*/ 90 w 173"/>
                <a:gd name="T83" fmla="*/ 25 h 221"/>
                <a:gd name="T84" fmla="*/ 96 w 173"/>
                <a:gd name="T85" fmla="*/ 31 h 221"/>
                <a:gd name="T86" fmla="*/ 90 w 173"/>
                <a:gd name="T87" fmla="*/ 38 h 221"/>
                <a:gd name="T88" fmla="*/ 90 w 173"/>
                <a:gd name="T89" fmla="*/ 38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3"/>
                <a:gd name="T136" fmla="*/ 0 h 221"/>
                <a:gd name="T137" fmla="*/ 173 w 173"/>
                <a:gd name="T138" fmla="*/ 221 h 22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3" h="221">
                  <a:moveTo>
                    <a:pt x="90" y="38"/>
                  </a:moveTo>
                  <a:lnTo>
                    <a:pt x="96" y="44"/>
                  </a:lnTo>
                  <a:lnTo>
                    <a:pt x="102" y="31"/>
                  </a:lnTo>
                  <a:lnTo>
                    <a:pt x="109" y="25"/>
                  </a:lnTo>
                  <a:lnTo>
                    <a:pt x="121" y="25"/>
                  </a:lnTo>
                  <a:lnTo>
                    <a:pt x="109" y="38"/>
                  </a:lnTo>
                  <a:lnTo>
                    <a:pt x="109" y="44"/>
                  </a:lnTo>
                  <a:lnTo>
                    <a:pt x="115" y="50"/>
                  </a:lnTo>
                  <a:lnTo>
                    <a:pt x="121" y="38"/>
                  </a:lnTo>
                  <a:lnTo>
                    <a:pt x="128" y="44"/>
                  </a:lnTo>
                  <a:lnTo>
                    <a:pt x="121" y="38"/>
                  </a:lnTo>
                  <a:lnTo>
                    <a:pt x="121" y="25"/>
                  </a:lnTo>
                  <a:lnTo>
                    <a:pt x="128" y="25"/>
                  </a:lnTo>
                  <a:lnTo>
                    <a:pt x="134" y="19"/>
                  </a:lnTo>
                  <a:lnTo>
                    <a:pt x="147" y="25"/>
                  </a:lnTo>
                  <a:lnTo>
                    <a:pt x="147" y="31"/>
                  </a:lnTo>
                  <a:lnTo>
                    <a:pt x="153" y="50"/>
                  </a:lnTo>
                  <a:lnTo>
                    <a:pt x="147" y="75"/>
                  </a:lnTo>
                  <a:lnTo>
                    <a:pt x="121" y="107"/>
                  </a:lnTo>
                  <a:lnTo>
                    <a:pt x="77" y="151"/>
                  </a:lnTo>
                  <a:lnTo>
                    <a:pt x="70" y="157"/>
                  </a:lnTo>
                  <a:lnTo>
                    <a:pt x="0" y="213"/>
                  </a:lnTo>
                  <a:lnTo>
                    <a:pt x="7" y="220"/>
                  </a:lnTo>
                  <a:lnTo>
                    <a:pt x="20" y="201"/>
                  </a:lnTo>
                  <a:lnTo>
                    <a:pt x="39" y="195"/>
                  </a:lnTo>
                  <a:lnTo>
                    <a:pt x="45" y="188"/>
                  </a:lnTo>
                  <a:lnTo>
                    <a:pt x="83" y="157"/>
                  </a:lnTo>
                  <a:lnTo>
                    <a:pt x="121" y="126"/>
                  </a:lnTo>
                  <a:lnTo>
                    <a:pt x="147" y="107"/>
                  </a:lnTo>
                  <a:lnTo>
                    <a:pt x="160" y="94"/>
                  </a:lnTo>
                  <a:lnTo>
                    <a:pt x="172" y="56"/>
                  </a:lnTo>
                  <a:lnTo>
                    <a:pt x="172" y="25"/>
                  </a:lnTo>
                  <a:lnTo>
                    <a:pt x="153" y="6"/>
                  </a:lnTo>
                  <a:lnTo>
                    <a:pt x="140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6" y="12"/>
                  </a:lnTo>
                  <a:lnTo>
                    <a:pt x="90" y="25"/>
                  </a:lnTo>
                  <a:lnTo>
                    <a:pt x="96" y="31"/>
                  </a:lnTo>
                  <a:lnTo>
                    <a:pt x="90" y="3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9" name="Freeform 249"/>
            <p:cNvSpPr>
              <a:spLocks/>
            </p:cNvSpPr>
            <p:nvPr/>
          </p:nvSpPr>
          <p:spPr bwMode="auto">
            <a:xfrm>
              <a:off x="2741" y="2564"/>
              <a:ext cx="173" cy="221"/>
            </a:xfrm>
            <a:custGeom>
              <a:avLst/>
              <a:gdLst>
                <a:gd name="T0" fmla="*/ 90 w 173"/>
                <a:gd name="T1" fmla="*/ 38 h 221"/>
                <a:gd name="T2" fmla="*/ 96 w 173"/>
                <a:gd name="T3" fmla="*/ 44 h 221"/>
                <a:gd name="T4" fmla="*/ 102 w 173"/>
                <a:gd name="T5" fmla="*/ 31 h 221"/>
                <a:gd name="T6" fmla="*/ 109 w 173"/>
                <a:gd name="T7" fmla="*/ 25 h 221"/>
                <a:gd name="T8" fmla="*/ 121 w 173"/>
                <a:gd name="T9" fmla="*/ 25 h 221"/>
                <a:gd name="T10" fmla="*/ 109 w 173"/>
                <a:gd name="T11" fmla="*/ 38 h 221"/>
                <a:gd name="T12" fmla="*/ 109 w 173"/>
                <a:gd name="T13" fmla="*/ 44 h 221"/>
                <a:gd name="T14" fmla="*/ 115 w 173"/>
                <a:gd name="T15" fmla="*/ 50 h 221"/>
                <a:gd name="T16" fmla="*/ 121 w 173"/>
                <a:gd name="T17" fmla="*/ 38 h 221"/>
                <a:gd name="T18" fmla="*/ 128 w 173"/>
                <a:gd name="T19" fmla="*/ 44 h 221"/>
                <a:gd name="T20" fmla="*/ 121 w 173"/>
                <a:gd name="T21" fmla="*/ 38 h 221"/>
                <a:gd name="T22" fmla="*/ 121 w 173"/>
                <a:gd name="T23" fmla="*/ 25 h 221"/>
                <a:gd name="T24" fmla="*/ 128 w 173"/>
                <a:gd name="T25" fmla="*/ 25 h 221"/>
                <a:gd name="T26" fmla="*/ 134 w 173"/>
                <a:gd name="T27" fmla="*/ 19 h 221"/>
                <a:gd name="T28" fmla="*/ 147 w 173"/>
                <a:gd name="T29" fmla="*/ 25 h 221"/>
                <a:gd name="T30" fmla="*/ 147 w 173"/>
                <a:gd name="T31" fmla="*/ 31 h 221"/>
                <a:gd name="T32" fmla="*/ 153 w 173"/>
                <a:gd name="T33" fmla="*/ 50 h 221"/>
                <a:gd name="T34" fmla="*/ 147 w 173"/>
                <a:gd name="T35" fmla="*/ 75 h 221"/>
                <a:gd name="T36" fmla="*/ 121 w 173"/>
                <a:gd name="T37" fmla="*/ 107 h 221"/>
                <a:gd name="T38" fmla="*/ 77 w 173"/>
                <a:gd name="T39" fmla="*/ 151 h 221"/>
                <a:gd name="T40" fmla="*/ 70 w 173"/>
                <a:gd name="T41" fmla="*/ 157 h 221"/>
                <a:gd name="T42" fmla="*/ 0 w 173"/>
                <a:gd name="T43" fmla="*/ 213 h 221"/>
                <a:gd name="T44" fmla="*/ 7 w 173"/>
                <a:gd name="T45" fmla="*/ 220 h 221"/>
                <a:gd name="T46" fmla="*/ 20 w 173"/>
                <a:gd name="T47" fmla="*/ 201 h 221"/>
                <a:gd name="T48" fmla="*/ 39 w 173"/>
                <a:gd name="T49" fmla="*/ 195 h 221"/>
                <a:gd name="T50" fmla="*/ 45 w 173"/>
                <a:gd name="T51" fmla="*/ 188 h 221"/>
                <a:gd name="T52" fmla="*/ 83 w 173"/>
                <a:gd name="T53" fmla="*/ 157 h 221"/>
                <a:gd name="T54" fmla="*/ 121 w 173"/>
                <a:gd name="T55" fmla="*/ 126 h 221"/>
                <a:gd name="T56" fmla="*/ 147 w 173"/>
                <a:gd name="T57" fmla="*/ 107 h 221"/>
                <a:gd name="T58" fmla="*/ 160 w 173"/>
                <a:gd name="T59" fmla="*/ 94 h 221"/>
                <a:gd name="T60" fmla="*/ 172 w 173"/>
                <a:gd name="T61" fmla="*/ 56 h 221"/>
                <a:gd name="T62" fmla="*/ 172 w 173"/>
                <a:gd name="T63" fmla="*/ 25 h 221"/>
                <a:gd name="T64" fmla="*/ 153 w 173"/>
                <a:gd name="T65" fmla="*/ 6 h 221"/>
                <a:gd name="T66" fmla="*/ 140 w 173"/>
                <a:gd name="T67" fmla="*/ 0 h 221"/>
                <a:gd name="T68" fmla="*/ 121 w 173"/>
                <a:gd name="T69" fmla="*/ 0 h 221"/>
                <a:gd name="T70" fmla="*/ 109 w 173"/>
                <a:gd name="T71" fmla="*/ 0 h 221"/>
                <a:gd name="T72" fmla="*/ 96 w 173"/>
                <a:gd name="T73" fmla="*/ 12 h 221"/>
                <a:gd name="T74" fmla="*/ 90 w 173"/>
                <a:gd name="T75" fmla="*/ 25 h 221"/>
                <a:gd name="T76" fmla="*/ 96 w 173"/>
                <a:gd name="T77" fmla="*/ 31 h 221"/>
                <a:gd name="T78" fmla="*/ 90 w 173"/>
                <a:gd name="T79" fmla="*/ 38 h 22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3"/>
                <a:gd name="T121" fmla="*/ 0 h 221"/>
                <a:gd name="T122" fmla="*/ 173 w 173"/>
                <a:gd name="T123" fmla="*/ 221 h 22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3" h="221">
                  <a:moveTo>
                    <a:pt x="90" y="38"/>
                  </a:moveTo>
                  <a:lnTo>
                    <a:pt x="96" y="44"/>
                  </a:lnTo>
                  <a:lnTo>
                    <a:pt x="102" y="31"/>
                  </a:lnTo>
                  <a:lnTo>
                    <a:pt x="109" y="25"/>
                  </a:lnTo>
                  <a:lnTo>
                    <a:pt x="121" y="25"/>
                  </a:lnTo>
                  <a:lnTo>
                    <a:pt x="109" y="38"/>
                  </a:lnTo>
                  <a:lnTo>
                    <a:pt x="109" y="44"/>
                  </a:lnTo>
                  <a:lnTo>
                    <a:pt x="115" y="50"/>
                  </a:lnTo>
                  <a:lnTo>
                    <a:pt x="121" y="38"/>
                  </a:lnTo>
                  <a:lnTo>
                    <a:pt x="128" y="44"/>
                  </a:lnTo>
                  <a:lnTo>
                    <a:pt x="121" y="38"/>
                  </a:lnTo>
                  <a:lnTo>
                    <a:pt x="121" y="25"/>
                  </a:lnTo>
                  <a:lnTo>
                    <a:pt x="128" y="25"/>
                  </a:lnTo>
                  <a:lnTo>
                    <a:pt x="134" y="19"/>
                  </a:lnTo>
                  <a:lnTo>
                    <a:pt x="147" y="25"/>
                  </a:lnTo>
                  <a:lnTo>
                    <a:pt x="147" y="31"/>
                  </a:lnTo>
                  <a:lnTo>
                    <a:pt x="153" y="50"/>
                  </a:lnTo>
                  <a:lnTo>
                    <a:pt x="147" y="75"/>
                  </a:lnTo>
                  <a:lnTo>
                    <a:pt x="121" y="107"/>
                  </a:lnTo>
                  <a:lnTo>
                    <a:pt x="77" y="151"/>
                  </a:lnTo>
                  <a:lnTo>
                    <a:pt x="70" y="157"/>
                  </a:lnTo>
                  <a:lnTo>
                    <a:pt x="0" y="213"/>
                  </a:lnTo>
                  <a:lnTo>
                    <a:pt x="7" y="220"/>
                  </a:lnTo>
                  <a:lnTo>
                    <a:pt x="20" y="201"/>
                  </a:lnTo>
                  <a:lnTo>
                    <a:pt x="39" y="195"/>
                  </a:lnTo>
                  <a:lnTo>
                    <a:pt x="45" y="188"/>
                  </a:lnTo>
                  <a:lnTo>
                    <a:pt x="83" y="157"/>
                  </a:lnTo>
                  <a:lnTo>
                    <a:pt x="121" y="126"/>
                  </a:lnTo>
                  <a:lnTo>
                    <a:pt x="147" y="107"/>
                  </a:lnTo>
                  <a:lnTo>
                    <a:pt x="160" y="94"/>
                  </a:lnTo>
                  <a:lnTo>
                    <a:pt x="172" y="56"/>
                  </a:lnTo>
                  <a:lnTo>
                    <a:pt x="172" y="25"/>
                  </a:lnTo>
                  <a:lnTo>
                    <a:pt x="153" y="6"/>
                  </a:lnTo>
                  <a:lnTo>
                    <a:pt x="140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6" y="12"/>
                  </a:lnTo>
                  <a:lnTo>
                    <a:pt x="90" y="25"/>
                  </a:lnTo>
                  <a:lnTo>
                    <a:pt x="96" y="31"/>
                  </a:lnTo>
                  <a:lnTo>
                    <a:pt x="90" y="38"/>
                  </a:lnTo>
                  <a:close/>
                </a:path>
              </a:pathLst>
            </a:custGeom>
            <a:solidFill>
              <a:sysClr val="window" lastClr="FFFFFF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581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uppe 85"/>
          <p:cNvGrpSpPr>
            <a:grpSpLocks/>
          </p:cNvGrpSpPr>
          <p:nvPr/>
        </p:nvGrpSpPr>
        <p:grpSpPr bwMode="auto">
          <a:xfrm>
            <a:off x="5869185" y="1080021"/>
            <a:ext cx="3913188" cy="3084513"/>
            <a:chOff x="2299937" y="3093720"/>
            <a:chExt cx="3485398" cy="2895600"/>
          </a:xfrm>
        </p:grpSpPr>
        <p:grpSp>
          <p:nvGrpSpPr>
            <p:cNvPr id="66" name="Gruppe 204"/>
            <p:cNvGrpSpPr>
              <a:grpSpLocks/>
            </p:cNvGrpSpPr>
            <p:nvPr/>
          </p:nvGrpSpPr>
          <p:grpSpPr bwMode="auto">
            <a:xfrm>
              <a:off x="2299937" y="3093720"/>
              <a:ext cx="3485398" cy="2895600"/>
              <a:chOff x="4509737" y="2961957"/>
              <a:chExt cx="4632676" cy="3848736"/>
            </a:xfrm>
          </p:grpSpPr>
          <p:grpSp>
            <p:nvGrpSpPr>
              <p:cNvPr id="69" name="Gruppe 186"/>
              <p:cNvGrpSpPr>
                <a:grpSpLocks/>
              </p:cNvGrpSpPr>
              <p:nvPr/>
            </p:nvGrpSpPr>
            <p:grpSpPr bwMode="auto">
              <a:xfrm>
                <a:off x="4509737" y="2961957"/>
                <a:ext cx="4632676" cy="3576003"/>
                <a:chOff x="4139883" y="2499360"/>
                <a:chExt cx="4632676" cy="3576003"/>
              </a:xfrm>
            </p:grpSpPr>
            <p:grpSp>
              <p:nvGrpSpPr>
                <p:cNvPr id="72" name="Gruppe 181"/>
                <p:cNvGrpSpPr>
                  <a:grpSpLocks/>
                </p:cNvGrpSpPr>
                <p:nvPr/>
              </p:nvGrpSpPr>
              <p:grpSpPr bwMode="auto">
                <a:xfrm>
                  <a:off x="4139883" y="2499360"/>
                  <a:ext cx="4632676" cy="3576003"/>
                  <a:chOff x="4139883" y="2499360"/>
                  <a:chExt cx="4632676" cy="3576003"/>
                </a:xfrm>
              </p:grpSpPr>
              <p:sp>
                <p:nvSpPr>
                  <p:cNvPr id="75" name="Freeform 39"/>
                  <p:cNvSpPr>
                    <a:spLocks/>
                  </p:cNvSpPr>
                  <p:nvPr/>
                </p:nvSpPr>
                <p:spPr bwMode="auto">
                  <a:xfrm>
                    <a:off x="4139883" y="2499360"/>
                    <a:ext cx="4632676" cy="3576003"/>
                  </a:xfrm>
                  <a:custGeom>
                    <a:avLst/>
                    <a:gdLst>
                      <a:gd name="T0" fmla="*/ 2147483647 w 1666"/>
                      <a:gd name="T1" fmla="*/ 2147483647 h 1286"/>
                      <a:gd name="T2" fmla="*/ 2147483647 w 1666"/>
                      <a:gd name="T3" fmla="*/ 2147483647 h 1286"/>
                      <a:gd name="T4" fmla="*/ 2147483647 w 1666"/>
                      <a:gd name="T5" fmla="*/ 2147483647 h 1286"/>
                      <a:gd name="T6" fmla="*/ 2147483647 w 1666"/>
                      <a:gd name="T7" fmla="*/ 2147483647 h 1286"/>
                      <a:gd name="T8" fmla="*/ 2147483647 w 1666"/>
                      <a:gd name="T9" fmla="*/ 2147483647 h 1286"/>
                      <a:gd name="T10" fmla="*/ 2147483647 w 1666"/>
                      <a:gd name="T11" fmla="*/ 2147483647 h 1286"/>
                      <a:gd name="T12" fmla="*/ 2147483647 w 1666"/>
                      <a:gd name="T13" fmla="*/ 2147483647 h 1286"/>
                      <a:gd name="T14" fmla="*/ 2147483647 w 1666"/>
                      <a:gd name="T15" fmla="*/ 2147483647 h 1286"/>
                      <a:gd name="T16" fmla="*/ 2147483647 w 1666"/>
                      <a:gd name="T17" fmla="*/ 2147483647 h 1286"/>
                      <a:gd name="T18" fmla="*/ 2147483647 w 1666"/>
                      <a:gd name="T19" fmla="*/ 2147483647 h 1286"/>
                      <a:gd name="T20" fmla="*/ 2147483647 w 1666"/>
                      <a:gd name="T21" fmla="*/ 2147483647 h 1286"/>
                      <a:gd name="T22" fmla="*/ 2147483647 w 1666"/>
                      <a:gd name="T23" fmla="*/ 2147483647 h 1286"/>
                      <a:gd name="T24" fmla="*/ 2147483647 w 1666"/>
                      <a:gd name="T25" fmla="*/ 2147483647 h 1286"/>
                      <a:gd name="T26" fmla="*/ 2147483647 w 1666"/>
                      <a:gd name="T27" fmla="*/ 2147483647 h 1286"/>
                      <a:gd name="T28" fmla="*/ 2147483647 w 1666"/>
                      <a:gd name="T29" fmla="*/ 2147483647 h 1286"/>
                      <a:gd name="T30" fmla="*/ 2147483647 w 1666"/>
                      <a:gd name="T31" fmla="*/ 2147483647 h 1286"/>
                      <a:gd name="T32" fmla="*/ 2147483647 w 1666"/>
                      <a:gd name="T33" fmla="*/ 2147483647 h 1286"/>
                      <a:gd name="T34" fmla="*/ 2147483647 w 1666"/>
                      <a:gd name="T35" fmla="*/ 2147483647 h 1286"/>
                      <a:gd name="T36" fmla="*/ 2147483647 w 1666"/>
                      <a:gd name="T37" fmla="*/ 2147483647 h 1286"/>
                      <a:gd name="T38" fmla="*/ 2147483647 w 1666"/>
                      <a:gd name="T39" fmla="*/ 2147483647 h 1286"/>
                      <a:gd name="T40" fmla="*/ 2147483647 w 1666"/>
                      <a:gd name="T41" fmla="*/ 2147483647 h 1286"/>
                      <a:gd name="T42" fmla="*/ 2147483647 w 1666"/>
                      <a:gd name="T43" fmla="*/ 2147483647 h 1286"/>
                      <a:gd name="T44" fmla="*/ 2147483647 w 1666"/>
                      <a:gd name="T45" fmla="*/ 2147483647 h 1286"/>
                      <a:gd name="T46" fmla="*/ 2147483647 w 1666"/>
                      <a:gd name="T47" fmla="*/ 2147483647 h 1286"/>
                      <a:gd name="T48" fmla="*/ 2147483647 w 1666"/>
                      <a:gd name="T49" fmla="*/ 2147483647 h 1286"/>
                      <a:gd name="T50" fmla="*/ 2147483647 w 1666"/>
                      <a:gd name="T51" fmla="*/ 2147483647 h 1286"/>
                      <a:gd name="T52" fmla="*/ 2147483647 w 1666"/>
                      <a:gd name="T53" fmla="*/ 2147483647 h 1286"/>
                      <a:gd name="T54" fmla="*/ 2147483647 w 1666"/>
                      <a:gd name="T55" fmla="*/ 2147483647 h 1286"/>
                      <a:gd name="T56" fmla="*/ 2147483647 w 1666"/>
                      <a:gd name="T57" fmla="*/ 2147483647 h 1286"/>
                      <a:gd name="T58" fmla="*/ 2147483647 w 1666"/>
                      <a:gd name="T59" fmla="*/ 2147483647 h 1286"/>
                      <a:gd name="T60" fmla="*/ 2147483647 w 1666"/>
                      <a:gd name="T61" fmla="*/ 2147483647 h 1286"/>
                      <a:gd name="T62" fmla="*/ 2147483647 w 1666"/>
                      <a:gd name="T63" fmla="*/ 2147483647 h 1286"/>
                      <a:gd name="T64" fmla="*/ 2147483647 w 1666"/>
                      <a:gd name="T65" fmla="*/ 2147483647 h 1286"/>
                      <a:gd name="T66" fmla="*/ 2147483647 w 1666"/>
                      <a:gd name="T67" fmla="*/ 2147483647 h 1286"/>
                      <a:gd name="T68" fmla="*/ 2147483647 w 1666"/>
                      <a:gd name="T69" fmla="*/ 2147483647 h 1286"/>
                      <a:gd name="T70" fmla="*/ 2147483647 w 1666"/>
                      <a:gd name="T71" fmla="*/ 2147483647 h 1286"/>
                      <a:gd name="T72" fmla="*/ 2147483647 w 1666"/>
                      <a:gd name="T73" fmla="*/ 2147483647 h 1286"/>
                      <a:gd name="T74" fmla="*/ 2147483647 w 1666"/>
                      <a:gd name="T75" fmla="*/ 2147483647 h 1286"/>
                      <a:gd name="T76" fmla="*/ 2147483647 w 1666"/>
                      <a:gd name="T77" fmla="*/ 2147483647 h 1286"/>
                      <a:gd name="T78" fmla="*/ 2147483647 w 1666"/>
                      <a:gd name="T79" fmla="*/ 2147483647 h 1286"/>
                      <a:gd name="T80" fmla="*/ 2147483647 w 1666"/>
                      <a:gd name="T81" fmla="*/ 2147483647 h 1286"/>
                      <a:gd name="T82" fmla="*/ 2147483647 w 1666"/>
                      <a:gd name="T83" fmla="*/ 2147483647 h 1286"/>
                      <a:gd name="T84" fmla="*/ 2147483647 w 1666"/>
                      <a:gd name="T85" fmla="*/ 2147483647 h 1286"/>
                      <a:gd name="T86" fmla="*/ 2147483647 w 1666"/>
                      <a:gd name="T87" fmla="*/ 2147483647 h 1286"/>
                      <a:gd name="T88" fmla="*/ 2147483647 w 1666"/>
                      <a:gd name="T89" fmla="*/ 2147483647 h 1286"/>
                      <a:gd name="T90" fmla="*/ 2147483647 w 1666"/>
                      <a:gd name="T91" fmla="*/ 2147483647 h 1286"/>
                      <a:gd name="T92" fmla="*/ 2147483647 w 1666"/>
                      <a:gd name="T93" fmla="*/ 2147483647 h 1286"/>
                      <a:gd name="T94" fmla="*/ 2147483647 w 1666"/>
                      <a:gd name="T95" fmla="*/ 2147483647 h 1286"/>
                      <a:gd name="T96" fmla="*/ 2147483647 w 1666"/>
                      <a:gd name="T97" fmla="*/ 2147483647 h 1286"/>
                      <a:gd name="T98" fmla="*/ 2147483647 w 1666"/>
                      <a:gd name="T99" fmla="*/ 2147483647 h 1286"/>
                      <a:gd name="T100" fmla="*/ 2147483647 w 1666"/>
                      <a:gd name="T101" fmla="*/ 2147483647 h 1286"/>
                      <a:gd name="T102" fmla="*/ 2147483647 w 1666"/>
                      <a:gd name="T103" fmla="*/ 2147483647 h 1286"/>
                      <a:gd name="T104" fmla="*/ 2147483647 w 1666"/>
                      <a:gd name="T105" fmla="*/ 2147483647 h 1286"/>
                      <a:gd name="T106" fmla="*/ 2147483647 w 1666"/>
                      <a:gd name="T107" fmla="*/ 2147483647 h 1286"/>
                      <a:gd name="T108" fmla="*/ 2147483647 w 1666"/>
                      <a:gd name="T109" fmla="*/ 2147483647 h 1286"/>
                      <a:gd name="T110" fmla="*/ 2147483647 w 1666"/>
                      <a:gd name="T111" fmla="*/ 2147483647 h 1286"/>
                      <a:gd name="T112" fmla="*/ 2147483647 w 1666"/>
                      <a:gd name="T113" fmla="*/ 2147483647 h 1286"/>
                      <a:gd name="T114" fmla="*/ 2147483647 w 1666"/>
                      <a:gd name="T115" fmla="*/ 2147483647 h 1286"/>
                      <a:gd name="T116" fmla="*/ 2147483647 w 1666"/>
                      <a:gd name="T117" fmla="*/ 2147483647 h 1286"/>
                      <a:gd name="T118" fmla="*/ 2147483647 w 1666"/>
                      <a:gd name="T119" fmla="*/ 2147483647 h 1286"/>
                      <a:gd name="T120" fmla="*/ 2147483647 w 1666"/>
                      <a:gd name="T121" fmla="*/ 2147483647 h 128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666"/>
                      <a:gd name="T184" fmla="*/ 0 h 1286"/>
                      <a:gd name="T185" fmla="*/ 1666 w 1666"/>
                      <a:gd name="T186" fmla="*/ 1286 h 128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666" h="1286">
                        <a:moveTo>
                          <a:pt x="859" y="807"/>
                        </a:moveTo>
                        <a:lnTo>
                          <a:pt x="867" y="827"/>
                        </a:lnTo>
                        <a:lnTo>
                          <a:pt x="867" y="856"/>
                        </a:lnTo>
                        <a:lnTo>
                          <a:pt x="863" y="886"/>
                        </a:lnTo>
                        <a:lnTo>
                          <a:pt x="857" y="906"/>
                        </a:lnTo>
                        <a:lnTo>
                          <a:pt x="855" y="925"/>
                        </a:lnTo>
                        <a:lnTo>
                          <a:pt x="859" y="953"/>
                        </a:lnTo>
                        <a:lnTo>
                          <a:pt x="865" y="982"/>
                        </a:lnTo>
                        <a:lnTo>
                          <a:pt x="872" y="1000"/>
                        </a:lnTo>
                        <a:lnTo>
                          <a:pt x="877" y="1013"/>
                        </a:lnTo>
                        <a:lnTo>
                          <a:pt x="880" y="1022"/>
                        </a:lnTo>
                        <a:lnTo>
                          <a:pt x="883" y="1027"/>
                        </a:lnTo>
                        <a:lnTo>
                          <a:pt x="884" y="1030"/>
                        </a:lnTo>
                        <a:lnTo>
                          <a:pt x="907" y="1015"/>
                        </a:lnTo>
                        <a:lnTo>
                          <a:pt x="910" y="1017"/>
                        </a:lnTo>
                        <a:lnTo>
                          <a:pt x="915" y="1022"/>
                        </a:lnTo>
                        <a:lnTo>
                          <a:pt x="921" y="1029"/>
                        </a:lnTo>
                        <a:lnTo>
                          <a:pt x="925" y="1035"/>
                        </a:lnTo>
                        <a:lnTo>
                          <a:pt x="929" y="1043"/>
                        </a:lnTo>
                        <a:lnTo>
                          <a:pt x="935" y="1052"/>
                        </a:lnTo>
                        <a:lnTo>
                          <a:pt x="945" y="1058"/>
                        </a:lnTo>
                        <a:lnTo>
                          <a:pt x="953" y="1058"/>
                        </a:lnTo>
                        <a:lnTo>
                          <a:pt x="960" y="1056"/>
                        </a:lnTo>
                        <a:lnTo>
                          <a:pt x="968" y="1056"/>
                        </a:lnTo>
                        <a:lnTo>
                          <a:pt x="976" y="1058"/>
                        </a:lnTo>
                        <a:lnTo>
                          <a:pt x="988" y="1064"/>
                        </a:lnTo>
                        <a:lnTo>
                          <a:pt x="996" y="1065"/>
                        </a:lnTo>
                        <a:lnTo>
                          <a:pt x="1007" y="1066"/>
                        </a:lnTo>
                        <a:lnTo>
                          <a:pt x="1020" y="1065"/>
                        </a:lnTo>
                        <a:lnTo>
                          <a:pt x="1034" y="1064"/>
                        </a:lnTo>
                        <a:lnTo>
                          <a:pt x="1047" y="1061"/>
                        </a:lnTo>
                        <a:lnTo>
                          <a:pt x="1058" y="1058"/>
                        </a:lnTo>
                        <a:lnTo>
                          <a:pt x="1067" y="1056"/>
                        </a:lnTo>
                        <a:lnTo>
                          <a:pt x="1074" y="1053"/>
                        </a:lnTo>
                        <a:lnTo>
                          <a:pt x="1078" y="1045"/>
                        </a:lnTo>
                        <a:lnTo>
                          <a:pt x="1075" y="1031"/>
                        </a:lnTo>
                        <a:lnTo>
                          <a:pt x="1070" y="1017"/>
                        </a:lnTo>
                        <a:lnTo>
                          <a:pt x="1061" y="1003"/>
                        </a:lnTo>
                        <a:lnTo>
                          <a:pt x="1054" y="995"/>
                        </a:lnTo>
                        <a:lnTo>
                          <a:pt x="1044" y="982"/>
                        </a:lnTo>
                        <a:lnTo>
                          <a:pt x="1032" y="967"/>
                        </a:lnTo>
                        <a:lnTo>
                          <a:pt x="1020" y="948"/>
                        </a:lnTo>
                        <a:lnTo>
                          <a:pt x="1007" y="930"/>
                        </a:lnTo>
                        <a:lnTo>
                          <a:pt x="995" y="914"/>
                        </a:lnTo>
                        <a:lnTo>
                          <a:pt x="985" y="900"/>
                        </a:lnTo>
                        <a:lnTo>
                          <a:pt x="978" y="890"/>
                        </a:lnTo>
                        <a:lnTo>
                          <a:pt x="973" y="882"/>
                        </a:lnTo>
                        <a:lnTo>
                          <a:pt x="968" y="875"/>
                        </a:lnTo>
                        <a:lnTo>
                          <a:pt x="962" y="867"/>
                        </a:lnTo>
                        <a:lnTo>
                          <a:pt x="957" y="861"/>
                        </a:lnTo>
                        <a:lnTo>
                          <a:pt x="951" y="854"/>
                        </a:lnTo>
                        <a:lnTo>
                          <a:pt x="946" y="850"/>
                        </a:lnTo>
                        <a:lnTo>
                          <a:pt x="942" y="847"/>
                        </a:lnTo>
                        <a:lnTo>
                          <a:pt x="938" y="846"/>
                        </a:lnTo>
                        <a:lnTo>
                          <a:pt x="930" y="843"/>
                        </a:lnTo>
                        <a:lnTo>
                          <a:pt x="921" y="838"/>
                        </a:lnTo>
                        <a:lnTo>
                          <a:pt x="910" y="831"/>
                        </a:lnTo>
                        <a:lnTo>
                          <a:pt x="902" y="823"/>
                        </a:lnTo>
                        <a:lnTo>
                          <a:pt x="898" y="819"/>
                        </a:lnTo>
                        <a:lnTo>
                          <a:pt x="891" y="816"/>
                        </a:lnTo>
                        <a:lnTo>
                          <a:pt x="884" y="813"/>
                        </a:lnTo>
                        <a:lnTo>
                          <a:pt x="876" y="811"/>
                        </a:lnTo>
                        <a:lnTo>
                          <a:pt x="869" y="809"/>
                        </a:lnTo>
                        <a:lnTo>
                          <a:pt x="864" y="808"/>
                        </a:lnTo>
                        <a:lnTo>
                          <a:pt x="860" y="807"/>
                        </a:lnTo>
                        <a:lnTo>
                          <a:pt x="859" y="807"/>
                        </a:lnTo>
                        <a:lnTo>
                          <a:pt x="713" y="795"/>
                        </a:lnTo>
                        <a:lnTo>
                          <a:pt x="702" y="791"/>
                        </a:lnTo>
                        <a:lnTo>
                          <a:pt x="689" y="784"/>
                        </a:lnTo>
                        <a:lnTo>
                          <a:pt x="673" y="777"/>
                        </a:lnTo>
                        <a:lnTo>
                          <a:pt x="658" y="770"/>
                        </a:lnTo>
                        <a:lnTo>
                          <a:pt x="643" y="764"/>
                        </a:lnTo>
                        <a:lnTo>
                          <a:pt x="631" y="757"/>
                        </a:lnTo>
                        <a:lnTo>
                          <a:pt x="622" y="753"/>
                        </a:lnTo>
                        <a:lnTo>
                          <a:pt x="619" y="752"/>
                        </a:lnTo>
                        <a:lnTo>
                          <a:pt x="614" y="762"/>
                        </a:lnTo>
                        <a:lnTo>
                          <a:pt x="603" y="789"/>
                        </a:lnTo>
                        <a:lnTo>
                          <a:pt x="591" y="820"/>
                        </a:lnTo>
                        <a:lnTo>
                          <a:pt x="584" y="847"/>
                        </a:lnTo>
                        <a:lnTo>
                          <a:pt x="581" y="878"/>
                        </a:lnTo>
                        <a:lnTo>
                          <a:pt x="581" y="921"/>
                        </a:lnTo>
                        <a:lnTo>
                          <a:pt x="585" y="964"/>
                        </a:lnTo>
                        <a:lnTo>
                          <a:pt x="599" y="994"/>
                        </a:lnTo>
                        <a:lnTo>
                          <a:pt x="611" y="1004"/>
                        </a:lnTo>
                        <a:lnTo>
                          <a:pt x="624" y="1017"/>
                        </a:lnTo>
                        <a:lnTo>
                          <a:pt x="641" y="1029"/>
                        </a:lnTo>
                        <a:lnTo>
                          <a:pt x="658" y="1042"/>
                        </a:lnTo>
                        <a:lnTo>
                          <a:pt x="673" y="1056"/>
                        </a:lnTo>
                        <a:lnTo>
                          <a:pt x="688" y="1066"/>
                        </a:lnTo>
                        <a:lnTo>
                          <a:pt x="697" y="1076"/>
                        </a:lnTo>
                        <a:lnTo>
                          <a:pt x="702" y="1081"/>
                        </a:lnTo>
                        <a:lnTo>
                          <a:pt x="708" y="1088"/>
                        </a:lnTo>
                        <a:lnTo>
                          <a:pt x="712" y="1096"/>
                        </a:lnTo>
                        <a:lnTo>
                          <a:pt x="713" y="1104"/>
                        </a:lnTo>
                        <a:lnTo>
                          <a:pt x="713" y="1111"/>
                        </a:lnTo>
                        <a:lnTo>
                          <a:pt x="716" y="1124"/>
                        </a:lnTo>
                        <a:lnTo>
                          <a:pt x="723" y="1143"/>
                        </a:lnTo>
                        <a:lnTo>
                          <a:pt x="729" y="1163"/>
                        </a:lnTo>
                        <a:lnTo>
                          <a:pt x="733" y="1179"/>
                        </a:lnTo>
                        <a:lnTo>
                          <a:pt x="733" y="1200"/>
                        </a:lnTo>
                        <a:lnTo>
                          <a:pt x="729" y="1225"/>
                        </a:lnTo>
                        <a:lnTo>
                          <a:pt x="720" y="1248"/>
                        </a:lnTo>
                        <a:lnTo>
                          <a:pt x="702" y="1257"/>
                        </a:lnTo>
                        <a:lnTo>
                          <a:pt x="684" y="1253"/>
                        </a:lnTo>
                        <a:lnTo>
                          <a:pt x="673" y="1241"/>
                        </a:lnTo>
                        <a:lnTo>
                          <a:pt x="667" y="1225"/>
                        </a:lnTo>
                        <a:lnTo>
                          <a:pt x="667" y="1208"/>
                        </a:lnTo>
                        <a:lnTo>
                          <a:pt x="672" y="1186"/>
                        </a:lnTo>
                        <a:lnTo>
                          <a:pt x="676" y="1163"/>
                        </a:lnTo>
                        <a:lnTo>
                          <a:pt x="677" y="1144"/>
                        </a:lnTo>
                        <a:lnTo>
                          <a:pt x="670" y="1134"/>
                        </a:lnTo>
                        <a:lnTo>
                          <a:pt x="659" y="1127"/>
                        </a:lnTo>
                        <a:lnTo>
                          <a:pt x="651" y="1116"/>
                        </a:lnTo>
                        <a:lnTo>
                          <a:pt x="646" y="1108"/>
                        </a:lnTo>
                        <a:lnTo>
                          <a:pt x="645" y="1104"/>
                        </a:lnTo>
                        <a:lnTo>
                          <a:pt x="643" y="1101"/>
                        </a:lnTo>
                        <a:lnTo>
                          <a:pt x="637" y="1093"/>
                        </a:lnTo>
                        <a:lnTo>
                          <a:pt x="628" y="1081"/>
                        </a:lnTo>
                        <a:lnTo>
                          <a:pt x="619" y="1068"/>
                        </a:lnTo>
                        <a:lnTo>
                          <a:pt x="607" y="1054"/>
                        </a:lnTo>
                        <a:lnTo>
                          <a:pt x="595" y="1042"/>
                        </a:lnTo>
                        <a:lnTo>
                          <a:pt x="583" y="1033"/>
                        </a:lnTo>
                        <a:lnTo>
                          <a:pt x="572" y="1027"/>
                        </a:lnTo>
                        <a:lnTo>
                          <a:pt x="562" y="1025"/>
                        </a:lnTo>
                        <a:lnTo>
                          <a:pt x="553" y="1022"/>
                        </a:lnTo>
                        <a:lnTo>
                          <a:pt x="546" y="1017"/>
                        </a:lnTo>
                        <a:lnTo>
                          <a:pt x="541" y="1013"/>
                        </a:lnTo>
                        <a:lnTo>
                          <a:pt x="537" y="1008"/>
                        </a:lnTo>
                        <a:lnTo>
                          <a:pt x="534" y="1004"/>
                        </a:lnTo>
                        <a:lnTo>
                          <a:pt x="532" y="1002"/>
                        </a:lnTo>
                        <a:lnTo>
                          <a:pt x="532" y="1000"/>
                        </a:lnTo>
                        <a:lnTo>
                          <a:pt x="529" y="998"/>
                        </a:lnTo>
                        <a:lnTo>
                          <a:pt x="521" y="994"/>
                        </a:lnTo>
                        <a:lnTo>
                          <a:pt x="510" y="988"/>
                        </a:lnTo>
                        <a:lnTo>
                          <a:pt x="498" y="984"/>
                        </a:lnTo>
                        <a:lnTo>
                          <a:pt x="486" y="978"/>
                        </a:lnTo>
                        <a:lnTo>
                          <a:pt x="476" y="964"/>
                        </a:lnTo>
                        <a:lnTo>
                          <a:pt x="471" y="949"/>
                        </a:lnTo>
                        <a:lnTo>
                          <a:pt x="468" y="939"/>
                        </a:lnTo>
                        <a:lnTo>
                          <a:pt x="474" y="922"/>
                        </a:lnTo>
                        <a:lnTo>
                          <a:pt x="484" y="894"/>
                        </a:lnTo>
                        <a:lnTo>
                          <a:pt x="495" y="856"/>
                        </a:lnTo>
                        <a:lnTo>
                          <a:pt x="501" y="817"/>
                        </a:lnTo>
                        <a:lnTo>
                          <a:pt x="498" y="797"/>
                        </a:lnTo>
                        <a:lnTo>
                          <a:pt x="492" y="778"/>
                        </a:lnTo>
                        <a:lnTo>
                          <a:pt x="484" y="760"/>
                        </a:lnTo>
                        <a:lnTo>
                          <a:pt x="475" y="742"/>
                        </a:lnTo>
                        <a:lnTo>
                          <a:pt x="464" y="727"/>
                        </a:lnTo>
                        <a:lnTo>
                          <a:pt x="455" y="714"/>
                        </a:lnTo>
                        <a:lnTo>
                          <a:pt x="448" y="704"/>
                        </a:lnTo>
                        <a:lnTo>
                          <a:pt x="443" y="699"/>
                        </a:lnTo>
                        <a:lnTo>
                          <a:pt x="439" y="694"/>
                        </a:lnTo>
                        <a:lnTo>
                          <a:pt x="431" y="686"/>
                        </a:lnTo>
                        <a:lnTo>
                          <a:pt x="421" y="675"/>
                        </a:lnTo>
                        <a:lnTo>
                          <a:pt x="412" y="664"/>
                        </a:lnTo>
                        <a:lnTo>
                          <a:pt x="402" y="652"/>
                        </a:lnTo>
                        <a:lnTo>
                          <a:pt x="396" y="640"/>
                        </a:lnTo>
                        <a:lnTo>
                          <a:pt x="390" y="629"/>
                        </a:lnTo>
                        <a:lnTo>
                          <a:pt x="387" y="621"/>
                        </a:lnTo>
                        <a:lnTo>
                          <a:pt x="385" y="624"/>
                        </a:lnTo>
                        <a:lnTo>
                          <a:pt x="379" y="629"/>
                        </a:lnTo>
                        <a:lnTo>
                          <a:pt x="370" y="639"/>
                        </a:lnTo>
                        <a:lnTo>
                          <a:pt x="359" y="648"/>
                        </a:lnTo>
                        <a:lnTo>
                          <a:pt x="347" y="659"/>
                        </a:lnTo>
                        <a:lnTo>
                          <a:pt x="336" y="669"/>
                        </a:lnTo>
                        <a:lnTo>
                          <a:pt x="327" y="679"/>
                        </a:lnTo>
                        <a:lnTo>
                          <a:pt x="319" y="686"/>
                        </a:lnTo>
                        <a:lnTo>
                          <a:pt x="311" y="692"/>
                        </a:lnTo>
                        <a:lnTo>
                          <a:pt x="303" y="698"/>
                        </a:lnTo>
                        <a:lnTo>
                          <a:pt x="295" y="702"/>
                        </a:lnTo>
                        <a:lnTo>
                          <a:pt x="287" y="706"/>
                        </a:lnTo>
                        <a:lnTo>
                          <a:pt x="280" y="710"/>
                        </a:lnTo>
                        <a:lnTo>
                          <a:pt x="272" y="714"/>
                        </a:lnTo>
                        <a:lnTo>
                          <a:pt x="265" y="718"/>
                        </a:lnTo>
                        <a:lnTo>
                          <a:pt x="260" y="722"/>
                        </a:lnTo>
                        <a:lnTo>
                          <a:pt x="245" y="735"/>
                        </a:lnTo>
                        <a:lnTo>
                          <a:pt x="233" y="750"/>
                        </a:lnTo>
                        <a:lnTo>
                          <a:pt x="221" y="765"/>
                        </a:lnTo>
                        <a:lnTo>
                          <a:pt x="211" y="778"/>
                        </a:lnTo>
                        <a:lnTo>
                          <a:pt x="202" y="791"/>
                        </a:lnTo>
                        <a:lnTo>
                          <a:pt x="194" y="803"/>
                        </a:lnTo>
                        <a:lnTo>
                          <a:pt x="188" y="812"/>
                        </a:lnTo>
                        <a:lnTo>
                          <a:pt x="183" y="820"/>
                        </a:lnTo>
                        <a:lnTo>
                          <a:pt x="175" y="828"/>
                        </a:lnTo>
                        <a:lnTo>
                          <a:pt x="161" y="840"/>
                        </a:lnTo>
                        <a:lnTo>
                          <a:pt x="143" y="854"/>
                        </a:lnTo>
                        <a:lnTo>
                          <a:pt x="122" y="867"/>
                        </a:lnTo>
                        <a:lnTo>
                          <a:pt x="101" y="879"/>
                        </a:lnTo>
                        <a:lnTo>
                          <a:pt x="82" y="889"/>
                        </a:lnTo>
                        <a:lnTo>
                          <a:pt x="66" y="894"/>
                        </a:lnTo>
                        <a:lnTo>
                          <a:pt x="54" y="893"/>
                        </a:lnTo>
                        <a:lnTo>
                          <a:pt x="46" y="889"/>
                        </a:lnTo>
                        <a:lnTo>
                          <a:pt x="38" y="885"/>
                        </a:lnTo>
                        <a:lnTo>
                          <a:pt x="29" y="881"/>
                        </a:lnTo>
                        <a:lnTo>
                          <a:pt x="23" y="877"/>
                        </a:lnTo>
                        <a:lnTo>
                          <a:pt x="16" y="874"/>
                        </a:lnTo>
                        <a:lnTo>
                          <a:pt x="11" y="871"/>
                        </a:lnTo>
                        <a:lnTo>
                          <a:pt x="5" y="870"/>
                        </a:lnTo>
                        <a:lnTo>
                          <a:pt x="1" y="870"/>
                        </a:lnTo>
                        <a:lnTo>
                          <a:pt x="0" y="870"/>
                        </a:lnTo>
                        <a:lnTo>
                          <a:pt x="1" y="869"/>
                        </a:lnTo>
                        <a:lnTo>
                          <a:pt x="5" y="865"/>
                        </a:lnTo>
                        <a:lnTo>
                          <a:pt x="13" y="862"/>
                        </a:lnTo>
                        <a:lnTo>
                          <a:pt x="21" y="858"/>
                        </a:lnTo>
                        <a:lnTo>
                          <a:pt x="32" y="855"/>
                        </a:lnTo>
                        <a:lnTo>
                          <a:pt x="42" y="854"/>
                        </a:lnTo>
                        <a:lnTo>
                          <a:pt x="51" y="855"/>
                        </a:lnTo>
                        <a:lnTo>
                          <a:pt x="60" y="855"/>
                        </a:lnTo>
                        <a:lnTo>
                          <a:pt x="68" y="854"/>
                        </a:lnTo>
                        <a:lnTo>
                          <a:pt x="75" y="851"/>
                        </a:lnTo>
                        <a:lnTo>
                          <a:pt x="82" y="846"/>
                        </a:lnTo>
                        <a:lnTo>
                          <a:pt x="87" y="840"/>
                        </a:lnTo>
                        <a:lnTo>
                          <a:pt x="91" y="835"/>
                        </a:lnTo>
                        <a:lnTo>
                          <a:pt x="93" y="831"/>
                        </a:lnTo>
                        <a:lnTo>
                          <a:pt x="94" y="827"/>
                        </a:lnTo>
                        <a:lnTo>
                          <a:pt x="90" y="819"/>
                        </a:lnTo>
                        <a:lnTo>
                          <a:pt x="85" y="804"/>
                        </a:lnTo>
                        <a:lnTo>
                          <a:pt x="82" y="784"/>
                        </a:lnTo>
                        <a:lnTo>
                          <a:pt x="90" y="760"/>
                        </a:lnTo>
                        <a:lnTo>
                          <a:pt x="98" y="746"/>
                        </a:lnTo>
                        <a:lnTo>
                          <a:pt x="106" y="733"/>
                        </a:lnTo>
                        <a:lnTo>
                          <a:pt x="116" y="719"/>
                        </a:lnTo>
                        <a:lnTo>
                          <a:pt x="126" y="706"/>
                        </a:lnTo>
                        <a:lnTo>
                          <a:pt x="136" y="695"/>
                        </a:lnTo>
                        <a:lnTo>
                          <a:pt x="145" y="687"/>
                        </a:lnTo>
                        <a:lnTo>
                          <a:pt x="156" y="682"/>
                        </a:lnTo>
                        <a:lnTo>
                          <a:pt x="165" y="679"/>
                        </a:lnTo>
                        <a:lnTo>
                          <a:pt x="175" y="678"/>
                        </a:lnTo>
                        <a:lnTo>
                          <a:pt x="186" y="674"/>
                        </a:lnTo>
                        <a:lnTo>
                          <a:pt x="196" y="667"/>
                        </a:lnTo>
                        <a:lnTo>
                          <a:pt x="207" y="660"/>
                        </a:lnTo>
                        <a:lnTo>
                          <a:pt x="217" y="652"/>
                        </a:lnTo>
                        <a:lnTo>
                          <a:pt x="226" y="643"/>
                        </a:lnTo>
                        <a:lnTo>
                          <a:pt x="234" y="635"/>
                        </a:lnTo>
                        <a:lnTo>
                          <a:pt x="241" y="628"/>
                        </a:lnTo>
                        <a:lnTo>
                          <a:pt x="248" y="618"/>
                        </a:lnTo>
                        <a:lnTo>
                          <a:pt x="257" y="605"/>
                        </a:lnTo>
                        <a:lnTo>
                          <a:pt x="266" y="589"/>
                        </a:lnTo>
                        <a:lnTo>
                          <a:pt x="278" y="571"/>
                        </a:lnTo>
                        <a:lnTo>
                          <a:pt x="289" y="555"/>
                        </a:lnTo>
                        <a:lnTo>
                          <a:pt x="299" y="539"/>
                        </a:lnTo>
                        <a:lnTo>
                          <a:pt x="307" y="527"/>
                        </a:lnTo>
                        <a:lnTo>
                          <a:pt x="312" y="520"/>
                        </a:lnTo>
                        <a:lnTo>
                          <a:pt x="317" y="513"/>
                        </a:lnTo>
                        <a:lnTo>
                          <a:pt x="327" y="503"/>
                        </a:lnTo>
                        <a:lnTo>
                          <a:pt x="340" y="492"/>
                        </a:lnTo>
                        <a:lnTo>
                          <a:pt x="355" y="478"/>
                        </a:lnTo>
                        <a:lnTo>
                          <a:pt x="371" y="468"/>
                        </a:lnTo>
                        <a:lnTo>
                          <a:pt x="387" y="457"/>
                        </a:lnTo>
                        <a:lnTo>
                          <a:pt x="402" y="450"/>
                        </a:lnTo>
                        <a:lnTo>
                          <a:pt x="417" y="446"/>
                        </a:lnTo>
                        <a:lnTo>
                          <a:pt x="421" y="442"/>
                        </a:lnTo>
                        <a:lnTo>
                          <a:pt x="429" y="433"/>
                        </a:lnTo>
                        <a:lnTo>
                          <a:pt x="444" y="418"/>
                        </a:lnTo>
                        <a:lnTo>
                          <a:pt x="462" y="400"/>
                        </a:lnTo>
                        <a:lnTo>
                          <a:pt x="480" y="383"/>
                        </a:lnTo>
                        <a:lnTo>
                          <a:pt x="501" y="365"/>
                        </a:lnTo>
                        <a:lnTo>
                          <a:pt x="521" y="352"/>
                        </a:lnTo>
                        <a:lnTo>
                          <a:pt x="538" y="343"/>
                        </a:lnTo>
                        <a:lnTo>
                          <a:pt x="554" y="337"/>
                        </a:lnTo>
                        <a:lnTo>
                          <a:pt x="568" y="332"/>
                        </a:lnTo>
                        <a:lnTo>
                          <a:pt x="583" y="326"/>
                        </a:lnTo>
                        <a:lnTo>
                          <a:pt x="597" y="322"/>
                        </a:lnTo>
                        <a:lnTo>
                          <a:pt x="616" y="320"/>
                        </a:lnTo>
                        <a:lnTo>
                          <a:pt x="641" y="318"/>
                        </a:lnTo>
                        <a:lnTo>
                          <a:pt x="670" y="320"/>
                        </a:lnTo>
                        <a:lnTo>
                          <a:pt x="708" y="322"/>
                        </a:lnTo>
                        <a:lnTo>
                          <a:pt x="709" y="322"/>
                        </a:lnTo>
                        <a:lnTo>
                          <a:pt x="713" y="321"/>
                        </a:lnTo>
                        <a:lnTo>
                          <a:pt x="717" y="318"/>
                        </a:lnTo>
                        <a:lnTo>
                          <a:pt x="725" y="317"/>
                        </a:lnTo>
                        <a:lnTo>
                          <a:pt x="732" y="316"/>
                        </a:lnTo>
                        <a:lnTo>
                          <a:pt x="740" y="314"/>
                        </a:lnTo>
                        <a:lnTo>
                          <a:pt x="750" y="314"/>
                        </a:lnTo>
                        <a:lnTo>
                          <a:pt x="758" y="316"/>
                        </a:lnTo>
                        <a:lnTo>
                          <a:pt x="766" y="317"/>
                        </a:lnTo>
                        <a:lnTo>
                          <a:pt x="774" y="320"/>
                        </a:lnTo>
                        <a:lnTo>
                          <a:pt x="781" y="321"/>
                        </a:lnTo>
                        <a:lnTo>
                          <a:pt x="786" y="322"/>
                        </a:lnTo>
                        <a:lnTo>
                          <a:pt x="791" y="324"/>
                        </a:lnTo>
                        <a:lnTo>
                          <a:pt x="795" y="324"/>
                        </a:lnTo>
                        <a:lnTo>
                          <a:pt x="797" y="325"/>
                        </a:lnTo>
                        <a:lnTo>
                          <a:pt x="798" y="325"/>
                        </a:lnTo>
                        <a:lnTo>
                          <a:pt x="806" y="308"/>
                        </a:lnTo>
                        <a:lnTo>
                          <a:pt x="807" y="308"/>
                        </a:lnTo>
                        <a:lnTo>
                          <a:pt x="809" y="308"/>
                        </a:lnTo>
                        <a:lnTo>
                          <a:pt x="813" y="306"/>
                        </a:lnTo>
                        <a:lnTo>
                          <a:pt x="817" y="306"/>
                        </a:lnTo>
                        <a:lnTo>
                          <a:pt x="824" y="308"/>
                        </a:lnTo>
                        <a:lnTo>
                          <a:pt x="830" y="309"/>
                        </a:lnTo>
                        <a:lnTo>
                          <a:pt x="840" y="312"/>
                        </a:lnTo>
                        <a:lnTo>
                          <a:pt x="849" y="316"/>
                        </a:lnTo>
                        <a:lnTo>
                          <a:pt x="860" y="321"/>
                        </a:lnTo>
                        <a:lnTo>
                          <a:pt x="869" y="325"/>
                        </a:lnTo>
                        <a:lnTo>
                          <a:pt x="879" y="330"/>
                        </a:lnTo>
                        <a:lnTo>
                          <a:pt x="886" y="335"/>
                        </a:lnTo>
                        <a:lnTo>
                          <a:pt x="892" y="339"/>
                        </a:lnTo>
                        <a:lnTo>
                          <a:pt x="898" y="343"/>
                        </a:lnTo>
                        <a:lnTo>
                          <a:pt x="900" y="344"/>
                        </a:lnTo>
                        <a:lnTo>
                          <a:pt x="902" y="345"/>
                        </a:lnTo>
                        <a:lnTo>
                          <a:pt x="933" y="330"/>
                        </a:lnTo>
                        <a:lnTo>
                          <a:pt x="927" y="329"/>
                        </a:lnTo>
                        <a:lnTo>
                          <a:pt x="912" y="322"/>
                        </a:lnTo>
                        <a:lnTo>
                          <a:pt x="891" y="313"/>
                        </a:lnTo>
                        <a:lnTo>
                          <a:pt x="868" y="300"/>
                        </a:lnTo>
                        <a:lnTo>
                          <a:pt x="842" y="282"/>
                        </a:lnTo>
                        <a:lnTo>
                          <a:pt x="821" y="262"/>
                        </a:lnTo>
                        <a:lnTo>
                          <a:pt x="805" y="238"/>
                        </a:lnTo>
                        <a:lnTo>
                          <a:pt x="798" y="209"/>
                        </a:lnTo>
                        <a:lnTo>
                          <a:pt x="799" y="182"/>
                        </a:lnTo>
                        <a:lnTo>
                          <a:pt x="805" y="162"/>
                        </a:lnTo>
                        <a:lnTo>
                          <a:pt x="813" y="146"/>
                        </a:lnTo>
                        <a:lnTo>
                          <a:pt x="824" y="135"/>
                        </a:lnTo>
                        <a:lnTo>
                          <a:pt x="834" y="127"/>
                        </a:lnTo>
                        <a:lnTo>
                          <a:pt x="842" y="122"/>
                        </a:lnTo>
                        <a:lnTo>
                          <a:pt x="849" y="119"/>
                        </a:lnTo>
                        <a:lnTo>
                          <a:pt x="852" y="119"/>
                        </a:lnTo>
                        <a:lnTo>
                          <a:pt x="855" y="118"/>
                        </a:lnTo>
                        <a:lnTo>
                          <a:pt x="863" y="114"/>
                        </a:lnTo>
                        <a:lnTo>
                          <a:pt x="871" y="110"/>
                        </a:lnTo>
                        <a:lnTo>
                          <a:pt x="876" y="106"/>
                        </a:lnTo>
                        <a:lnTo>
                          <a:pt x="879" y="103"/>
                        </a:lnTo>
                        <a:lnTo>
                          <a:pt x="883" y="100"/>
                        </a:lnTo>
                        <a:lnTo>
                          <a:pt x="888" y="96"/>
                        </a:lnTo>
                        <a:lnTo>
                          <a:pt x="894" y="92"/>
                        </a:lnTo>
                        <a:lnTo>
                          <a:pt x="900" y="88"/>
                        </a:lnTo>
                        <a:lnTo>
                          <a:pt x="907" y="84"/>
                        </a:lnTo>
                        <a:lnTo>
                          <a:pt x="912" y="82"/>
                        </a:lnTo>
                        <a:lnTo>
                          <a:pt x="918" y="80"/>
                        </a:lnTo>
                        <a:lnTo>
                          <a:pt x="923" y="79"/>
                        </a:lnTo>
                        <a:lnTo>
                          <a:pt x="931" y="78"/>
                        </a:lnTo>
                        <a:lnTo>
                          <a:pt x="942" y="74"/>
                        </a:lnTo>
                        <a:lnTo>
                          <a:pt x="957" y="71"/>
                        </a:lnTo>
                        <a:lnTo>
                          <a:pt x="974" y="67"/>
                        </a:lnTo>
                        <a:lnTo>
                          <a:pt x="996" y="64"/>
                        </a:lnTo>
                        <a:lnTo>
                          <a:pt x="1021" y="61"/>
                        </a:lnTo>
                        <a:lnTo>
                          <a:pt x="1051" y="60"/>
                        </a:lnTo>
                        <a:lnTo>
                          <a:pt x="1063" y="60"/>
                        </a:lnTo>
                        <a:lnTo>
                          <a:pt x="1077" y="63"/>
                        </a:lnTo>
                        <a:lnTo>
                          <a:pt x="1090" y="64"/>
                        </a:lnTo>
                        <a:lnTo>
                          <a:pt x="1104" y="67"/>
                        </a:lnTo>
                        <a:lnTo>
                          <a:pt x="1116" y="69"/>
                        </a:lnTo>
                        <a:lnTo>
                          <a:pt x="1125" y="71"/>
                        </a:lnTo>
                        <a:lnTo>
                          <a:pt x="1132" y="74"/>
                        </a:lnTo>
                        <a:lnTo>
                          <a:pt x="1135" y="74"/>
                        </a:lnTo>
                        <a:lnTo>
                          <a:pt x="1136" y="71"/>
                        </a:lnTo>
                        <a:lnTo>
                          <a:pt x="1139" y="63"/>
                        </a:lnTo>
                        <a:lnTo>
                          <a:pt x="1143" y="51"/>
                        </a:lnTo>
                        <a:lnTo>
                          <a:pt x="1151" y="39"/>
                        </a:lnTo>
                        <a:lnTo>
                          <a:pt x="1160" y="25"/>
                        </a:lnTo>
                        <a:lnTo>
                          <a:pt x="1172" y="14"/>
                        </a:lnTo>
                        <a:lnTo>
                          <a:pt x="1188" y="8"/>
                        </a:lnTo>
                        <a:lnTo>
                          <a:pt x="1207" y="5"/>
                        </a:lnTo>
                        <a:lnTo>
                          <a:pt x="1226" y="8"/>
                        </a:lnTo>
                        <a:lnTo>
                          <a:pt x="1241" y="12"/>
                        </a:lnTo>
                        <a:lnTo>
                          <a:pt x="1253" y="20"/>
                        </a:lnTo>
                        <a:lnTo>
                          <a:pt x="1262" y="28"/>
                        </a:lnTo>
                        <a:lnTo>
                          <a:pt x="1269" y="37"/>
                        </a:lnTo>
                        <a:lnTo>
                          <a:pt x="1275" y="47"/>
                        </a:lnTo>
                        <a:lnTo>
                          <a:pt x="1277" y="56"/>
                        </a:lnTo>
                        <a:lnTo>
                          <a:pt x="1279" y="65"/>
                        </a:lnTo>
                        <a:lnTo>
                          <a:pt x="1279" y="84"/>
                        </a:lnTo>
                        <a:lnTo>
                          <a:pt x="1277" y="102"/>
                        </a:lnTo>
                        <a:lnTo>
                          <a:pt x="1275" y="115"/>
                        </a:lnTo>
                        <a:lnTo>
                          <a:pt x="1273" y="121"/>
                        </a:lnTo>
                        <a:lnTo>
                          <a:pt x="1256" y="141"/>
                        </a:lnTo>
                        <a:lnTo>
                          <a:pt x="1254" y="143"/>
                        </a:lnTo>
                        <a:lnTo>
                          <a:pt x="1252" y="152"/>
                        </a:lnTo>
                        <a:lnTo>
                          <a:pt x="1248" y="160"/>
                        </a:lnTo>
                        <a:lnTo>
                          <a:pt x="1245" y="166"/>
                        </a:lnTo>
                        <a:lnTo>
                          <a:pt x="1241" y="170"/>
                        </a:lnTo>
                        <a:lnTo>
                          <a:pt x="1237" y="173"/>
                        </a:lnTo>
                        <a:lnTo>
                          <a:pt x="1231" y="174"/>
                        </a:lnTo>
                        <a:lnTo>
                          <a:pt x="1230" y="174"/>
                        </a:lnTo>
                        <a:lnTo>
                          <a:pt x="1213" y="195"/>
                        </a:lnTo>
                        <a:lnTo>
                          <a:pt x="1198" y="200"/>
                        </a:lnTo>
                        <a:lnTo>
                          <a:pt x="1198" y="209"/>
                        </a:lnTo>
                        <a:lnTo>
                          <a:pt x="1202" y="211"/>
                        </a:lnTo>
                        <a:lnTo>
                          <a:pt x="1211" y="213"/>
                        </a:lnTo>
                        <a:lnTo>
                          <a:pt x="1223" y="213"/>
                        </a:lnTo>
                        <a:lnTo>
                          <a:pt x="1233" y="207"/>
                        </a:lnTo>
                        <a:lnTo>
                          <a:pt x="1241" y="197"/>
                        </a:lnTo>
                        <a:lnTo>
                          <a:pt x="1250" y="185"/>
                        </a:lnTo>
                        <a:lnTo>
                          <a:pt x="1258" y="174"/>
                        </a:lnTo>
                        <a:lnTo>
                          <a:pt x="1265" y="164"/>
                        </a:lnTo>
                        <a:lnTo>
                          <a:pt x="1273" y="156"/>
                        </a:lnTo>
                        <a:lnTo>
                          <a:pt x="1285" y="149"/>
                        </a:lnTo>
                        <a:lnTo>
                          <a:pt x="1295" y="145"/>
                        </a:lnTo>
                        <a:lnTo>
                          <a:pt x="1299" y="143"/>
                        </a:lnTo>
                        <a:lnTo>
                          <a:pt x="1299" y="139"/>
                        </a:lnTo>
                        <a:lnTo>
                          <a:pt x="1300" y="130"/>
                        </a:lnTo>
                        <a:lnTo>
                          <a:pt x="1300" y="118"/>
                        </a:lnTo>
                        <a:lnTo>
                          <a:pt x="1299" y="106"/>
                        </a:lnTo>
                        <a:lnTo>
                          <a:pt x="1299" y="98"/>
                        </a:lnTo>
                        <a:lnTo>
                          <a:pt x="1300" y="91"/>
                        </a:lnTo>
                        <a:lnTo>
                          <a:pt x="1305" y="84"/>
                        </a:lnTo>
                        <a:lnTo>
                          <a:pt x="1314" y="80"/>
                        </a:lnTo>
                        <a:lnTo>
                          <a:pt x="1324" y="74"/>
                        </a:lnTo>
                        <a:lnTo>
                          <a:pt x="1336" y="64"/>
                        </a:lnTo>
                        <a:lnTo>
                          <a:pt x="1347" y="55"/>
                        </a:lnTo>
                        <a:lnTo>
                          <a:pt x="1351" y="51"/>
                        </a:lnTo>
                        <a:lnTo>
                          <a:pt x="1349" y="10"/>
                        </a:lnTo>
                        <a:lnTo>
                          <a:pt x="1350" y="12"/>
                        </a:lnTo>
                        <a:lnTo>
                          <a:pt x="1354" y="13"/>
                        </a:lnTo>
                        <a:lnTo>
                          <a:pt x="1359" y="17"/>
                        </a:lnTo>
                        <a:lnTo>
                          <a:pt x="1366" y="21"/>
                        </a:lnTo>
                        <a:lnTo>
                          <a:pt x="1374" y="28"/>
                        </a:lnTo>
                        <a:lnTo>
                          <a:pt x="1381" y="35"/>
                        </a:lnTo>
                        <a:lnTo>
                          <a:pt x="1388" y="44"/>
                        </a:lnTo>
                        <a:lnTo>
                          <a:pt x="1392" y="53"/>
                        </a:lnTo>
                        <a:lnTo>
                          <a:pt x="1404" y="48"/>
                        </a:lnTo>
                        <a:lnTo>
                          <a:pt x="1405" y="47"/>
                        </a:lnTo>
                        <a:lnTo>
                          <a:pt x="1409" y="45"/>
                        </a:lnTo>
                        <a:lnTo>
                          <a:pt x="1416" y="43"/>
                        </a:lnTo>
                        <a:lnTo>
                          <a:pt x="1424" y="39"/>
                        </a:lnTo>
                        <a:lnTo>
                          <a:pt x="1433" y="36"/>
                        </a:lnTo>
                        <a:lnTo>
                          <a:pt x="1443" y="35"/>
                        </a:lnTo>
                        <a:lnTo>
                          <a:pt x="1452" y="35"/>
                        </a:lnTo>
                        <a:lnTo>
                          <a:pt x="1460" y="36"/>
                        </a:lnTo>
                        <a:lnTo>
                          <a:pt x="1472" y="41"/>
                        </a:lnTo>
                        <a:lnTo>
                          <a:pt x="1480" y="48"/>
                        </a:lnTo>
                        <a:lnTo>
                          <a:pt x="1483" y="53"/>
                        </a:lnTo>
                        <a:lnTo>
                          <a:pt x="1485" y="56"/>
                        </a:lnTo>
                        <a:lnTo>
                          <a:pt x="1487" y="55"/>
                        </a:lnTo>
                        <a:lnTo>
                          <a:pt x="1494" y="51"/>
                        </a:lnTo>
                        <a:lnTo>
                          <a:pt x="1502" y="44"/>
                        </a:lnTo>
                        <a:lnTo>
                          <a:pt x="1513" y="36"/>
                        </a:lnTo>
                        <a:lnTo>
                          <a:pt x="1524" y="26"/>
                        </a:lnTo>
                        <a:lnTo>
                          <a:pt x="1533" y="17"/>
                        </a:lnTo>
                        <a:lnTo>
                          <a:pt x="1541" y="8"/>
                        </a:lnTo>
                        <a:lnTo>
                          <a:pt x="1544" y="0"/>
                        </a:lnTo>
                        <a:lnTo>
                          <a:pt x="1544" y="5"/>
                        </a:lnTo>
                        <a:lnTo>
                          <a:pt x="1542" y="18"/>
                        </a:lnTo>
                        <a:lnTo>
                          <a:pt x="1540" y="36"/>
                        </a:lnTo>
                        <a:lnTo>
                          <a:pt x="1533" y="51"/>
                        </a:lnTo>
                        <a:lnTo>
                          <a:pt x="1526" y="64"/>
                        </a:lnTo>
                        <a:lnTo>
                          <a:pt x="1521" y="75"/>
                        </a:lnTo>
                        <a:lnTo>
                          <a:pt x="1517" y="83"/>
                        </a:lnTo>
                        <a:lnTo>
                          <a:pt x="1515" y="86"/>
                        </a:lnTo>
                        <a:lnTo>
                          <a:pt x="1518" y="87"/>
                        </a:lnTo>
                        <a:lnTo>
                          <a:pt x="1524" y="90"/>
                        </a:lnTo>
                        <a:lnTo>
                          <a:pt x="1529" y="94"/>
                        </a:lnTo>
                        <a:lnTo>
                          <a:pt x="1533" y="99"/>
                        </a:lnTo>
                        <a:lnTo>
                          <a:pt x="1536" y="106"/>
                        </a:lnTo>
                        <a:lnTo>
                          <a:pt x="1541" y="115"/>
                        </a:lnTo>
                        <a:lnTo>
                          <a:pt x="1546" y="127"/>
                        </a:lnTo>
                        <a:lnTo>
                          <a:pt x="1550" y="141"/>
                        </a:lnTo>
                        <a:lnTo>
                          <a:pt x="1553" y="148"/>
                        </a:lnTo>
                        <a:lnTo>
                          <a:pt x="1557" y="156"/>
                        </a:lnTo>
                        <a:lnTo>
                          <a:pt x="1563" y="164"/>
                        </a:lnTo>
                        <a:lnTo>
                          <a:pt x="1568" y="172"/>
                        </a:lnTo>
                        <a:lnTo>
                          <a:pt x="1575" y="180"/>
                        </a:lnTo>
                        <a:lnTo>
                          <a:pt x="1581" y="188"/>
                        </a:lnTo>
                        <a:lnTo>
                          <a:pt x="1588" y="196"/>
                        </a:lnTo>
                        <a:lnTo>
                          <a:pt x="1594" y="204"/>
                        </a:lnTo>
                        <a:lnTo>
                          <a:pt x="1604" y="219"/>
                        </a:lnTo>
                        <a:lnTo>
                          <a:pt x="1612" y="232"/>
                        </a:lnTo>
                        <a:lnTo>
                          <a:pt x="1619" y="244"/>
                        </a:lnTo>
                        <a:lnTo>
                          <a:pt x="1624" y="255"/>
                        </a:lnTo>
                        <a:lnTo>
                          <a:pt x="1631" y="267"/>
                        </a:lnTo>
                        <a:lnTo>
                          <a:pt x="1642" y="285"/>
                        </a:lnTo>
                        <a:lnTo>
                          <a:pt x="1654" y="300"/>
                        </a:lnTo>
                        <a:lnTo>
                          <a:pt x="1662" y="310"/>
                        </a:lnTo>
                        <a:lnTo>
                          <a:pt x="1665" y="318"/>
                        </a:lnTo>
                        <a:lnTo>
                          <a:pt x="1666" y="330"/>
                        </a:lnTo>
                        <a:lnTo>
                          <a:pt x="1665" y="343"/>
                        </a:lnTo>
                        <a:lnTo>
                          <a:pt x="1662" y="351"/>
                        </a:lnTo>
                        <a:lnTo>
                          <a:pt x="1661" y="357"/>
                        </a:lnTo>
                        <a:lnTo>
                          <a:pt x="1661" y="365"/>
                        </a:lnTo>
                        <a:lnTo>
                          <a:pt x="1658" y="375"/>
                        </a:lnTo>
                        <a:lnTo>
                          <a:pt x="1654" y="382"/>
                        </a:lnTo>
                        <a:lnTo>
                          <a:pt x="1649" y="387"/>
                        </a:lnTo>
                        <a:lnTo>
                          <a:pt x="1642" y="394"/>
                        </a:lnTo>
                        <a:lnTo>
                          <a:pt x="1637" y="400"/>
                        </a:lnTo>
                        <a:lnTo>
                          <a:pt x="1629" y="406"/>
                        </a:lnTo>
                        <a:lnTo>
                          <a:pt x="1624" y="408"/>
                        </a:lnTo>
                        <a:lnTo>
                          <a:pt x="1619" y="410"/>
                        </a:lnTo>
                        <a:lnTo>
                          <a:pt x="1615" y="410"/>
                        </a:lnTo>
                        <a:lnTo>
                          <a:pt x="1608" y="410"/>
                        </a:lnTo>
                        <a:lnTo>
                          <a:pt x="1603" y="408"/>
                        </a:lnTo>
                        <a:lnTo>
                          <a:pt x="1598" y="406"/>
                        </a:lnTo>
                        <a:lnTo>
                          <a:pt x="1592" y="403"/>
                        </a:lnTo>
                        <a:lnTo>
                          <a:pt x="1588" y="400"/>
                        </a:lnTo>
                        <a:lnTo>
                          <a:pt x="1580" y="394"/>
                        </a:lnTo>
                        <a:lnTo>
                          <a:pt x="1572" y="387"/>
                        </a:lnTo>
                        <a:lnTo>
                          <a:pt x="1564" y="383"/>
                        </a:lnTo>
                        <a:lnTo>
                          <a:pt x="1556" y="379"/>
                        </a:lnTo>
                        <a:lnTo>
                          <a:pt x="1549" y="375"/>
                        </a:lnTo>
                        <a:lnTo>
                          <a:pt x="1542" y="374"/>
                        </a:lnTo>
                        <a:lnTo>
                          <a:pt x="1536" y="372"/>
                        </a:lnTo>
                        <a:lnTo>
                          <a:pt x="1525" y="374"/>
                        </a:lnTo>
                        <a:lnTo>
                          <a:pt x="1515" y="374"/>
                        </a:lnTo>
                        <a:lnTo>
                          <a:pt x="1509" y="369"/>
                        </a:lnTo>
                        <a:lnTo>
                          <a:pt x="1505" y="365"/>
                        </a:lnTo>
                        <a:lnTo>
                          <a:pt x="1503" y="363"/>
                        </a:lnTo>
                        <a:lnTo>
                          <a:pt x="1503" y="343"/>
                        </a:lnTo>
                        <a:lnTo>
                          <a:pt x="1502" y="341"/>
                        </a:lnTo>
                        <a:lnTo>
                          <a:pt x="1498" y="340"/>
                        </a:lnTo>
                        <a:lnTo>
                          <a:pt x="1493" y="337"/>
                        </a:lnTo>
                        <a:lnTo>
                          <a:pt x="1487" y="333"/>
                        </a:lnTo>
                        <a:lnTo>
                          <a:pt x="1480" y="330"/>
                        </a:lnTo>
                        <a:lnTo>
                          <a:pt x="1474" y="328"/>
                        </a:lnTo>
                        <a:lnTo>
                          <a:pt x="1467" y="326"/>
                        </a:lnTo>
                        <a:lnTo>
                          <a:pt x="1463" y="325"/>
                        </a:lnTo>
                        <a:lnTo>
                          <a:pt x="1458" y="325"/>
                        </a:lnTo>
                        <a:lnTo>
                          <a:pt x="1451" y="326"/>
                        </a:lnTo>
                        <a:lnTo>
                          <a:pt x="1444" y="329"/>
                        </a:lnTo>
                        <a:lnTo>
                          <a:pt x="1436" y="332"/>
                        </a:lnTo>
                        <a:lnTo>
                          <a:pt x="1428" y="336"/>
                        </a:lnTo>
                        <a:lnTo>
                          <a:pt x="1421" y="340"/>
                        </a:lnTo>
                        <a:lnTo>
                          <a:pt x="1415" y="347"/>
                        </a:lnTo>
                        <a:lnTo>
                          <a:pt x="1412" y="353"/>
                        </a:lnTo>
                        <a:lnTo>
                          <a:pt x="1406" y="382"/>
                        </a:lnTo>
                        <a:lnTo>
                          <a:pt x="1397" y="427"/>
                        </a:lnTo>
                        <a:lnTo>
                          <a:pt x="1388" y="472"/>
                        </a:lnTo>
                        <a:lnTo>
                          <a:pt x="1380" y="497"/>
                        </a:lnTo>
                        <a:lnTo>
                          <a:pt x="1374" y="513"/>
                        </a:lnTo>
                        <a:lnTo>
                          <a:pt x="1373" y="534"/>
                        </a:lnTo>
                        <a:lnTo>
                          <a:pt x="1374" y="554"/>
                        </a:lnTo>
                        <a:lnTo>
                          <a:pt x="1374" y="570"/>
                        </a:lnTo>
                        <a:lnTo>
                          <a:pt x="1375" y="587"/>
                        </a:lnTo>
                        <a:lnTo>
                          <a:pt x="1378" y="614"/>
                        </a:lnTo>
                        <a:lnTo>
                          <a:pt x="1380" y="640"/>
                        </a:lnTo>
                        <a:lnTo>
                          <a:pt x="1380" y="656"/>
                        </a:lnTo>
                        <a:lnTo>
                          <a:pt x="1377" y="672"/>
                        </a:lnTo>
                        <a:lnTo>
                          <a:pt x="1371" y="699"/>
                        </a:lnTo>
                        <a:lnTo>
                          <a:pt x="1363" y="725"/>
                        </a:lnTo>
                        <a:lnTo>
                          <a:pt x="1354" y="742"/>
                        </a:lnTo>
                        <a:lnTo>
                          <a:pt x="1355" y="745"/>
                        </a:lnTo>
                        <a:lnTo>
                          <a:pt x="1359" y="752"/>
                        </a:lnTo>
                        <a:lnTo>
                          <a:pt x="1365" y="762"/>
                        </a:lnTo>
                        <a:lnTo>
                          <a:pt x="1373" y="773"/>
                        </a:lnTo>
                        <a:lnTo>
                          <a:pt x="1380" y="785"/>
                        </a:lnTo>
                        <a:lnTo>
                          <a:pt x="1388" y="797"/>
                        </a:lnTo>
                        <a:lnTo>
                          <a:pt x="1396" y="807"/>
                        </a:lnTo>
                        <a:lnTo>
                          <a:pt x="1402" y="812"/>
                        </a:lnTo>
                        <a:lnTo>
                          <a:pt x="1408" y="816"/>
                        </a:lnTo>
                        <a:lnTo>
                          <a:pt x="1415" y="821"/>
                        </a:lnTo>
                        <a:lnTo>
                          <a:pt x="1420" y="827"/>
                        </a:lnTo>
                        <a:lnTo>
                          <a:pt x="1427" y="831"/>
                        </a:lnTo>
                        <a:lnTo>
                          <a:pt x="1432" y="836"/>
                        </a:lnTo>
                        <a:lnTo>
                          <a:pt x="1437" y="842"/>
                        </a:lnTo>
                        <a:lnTo>
                          <a:pt x="1441" y="846"/>
                        </a:lnTo>
                        <a:lnTo>
                          <a:pt x="1444" y="850"/>
                        </a:lnTo>
                        <a:lnTo>
                          <a:pt x="1448" y="854"/>
                        </a:lnTo>
                        <a:lnTo>
                          <a:pt x="1455" y="859"/>
                        </a:lnTo>
                        <a:lnTo>
                          <a:pt x="1463" y="865"/>
                        </a:lnTo>
                        <a:lnTo>
                          <a:pt x="1471" y="871"/>
                        </a:lnTo>
                        <a:lnTo>
                          <a:pt x="1479" y="877"/>
                        </a:lnTo>
                        <a:lnTo>
                          <a:pt x="1487" y="882"/>
                        </a:lnTo>
                        <a:lnTo>
                          <a:pt x="1493" y="887"/>
                        </a:lnTo>
                        <a:lnTo>
                          <a:pt x="1497" y="893"/>
                        </a:lnTo>
                        <a:lnTo>
                          <a:pt x="1502" y="906"/>
                        </a:lnTo>
                        <a:lnTo>
                          <a:pt x="1506" y="922"/>
                        </a:lnTo>
                        <a:lnTo>
                          <a:pt x="1506" y="940"/>
                        </a:lnTo>
                        <a:lnTo>
                          <a:pt x="1502" y="953"/>
                        </a:lnTo>
                        <a:lnTo>
                          <a:pt x="1497" y="972"/>
                        </a:lnTo>
                        <a:lnTo>
                          <a:pt x="1491" y="1000"/>
                        </a:lnTo>
                        <a:lnTo>
                          <a:pt x="1489" y="1027"/>
                        </a:lnTo>
                        <a:lnTo>
                          <a:pt x="1487" y="1043"/>
                        </a:lnTo>
                        <a:lnTo>
                          <a:pt x="1489" y="1061"/>
                        </a:lnTo>
                        <a:lnTo>
                          <a:pt x="1490" y="1089"/>
                        </a:lnTo>
                        <a:lnTo>
                          <a:pt x="1491" y="1115"/>
                        </a:lnTo>
                        <a:lnTo>
                          <a:pt x="1493" y="1127"/>
                        </a:lnTo>
                        <a:lnTo>
                          <a:pt x="1490" y="1130"/>
                        </a:lnTo>
                        <a:lnTo>
                          <a:pt x="1483" y="1135"/>
                        </a:lnTo>
                        <a:lnTo>
                          <a:pt x="1475" y="1143"/>
                        </a:lnTo>
                        <a:lnTo>
                          <a:pt x="1470" y="1151"/>
                        </a:lnTo>
                        <a:lnTo>
                          <a:pt x="1467" y="1162"/>
                        </a:lnTo>
                        <a:lnTo>
                          <a:pt x="1466" y="1174"/>
                        </a:lnTo>
                        <a:lnTo>
                          <a:pt x="1466" y="1187"/>
                        </a:lnTo>
                        <a:lnTo>
                          <a:pt x="1464" y="1197"/>
                        </a:lnTo>
                        <a:lnTo>
                          <a:pt x="1460" y="1209"/>
                        </a:lnTo>
                        <a:lnTo>
                          <a:pt x="1456" y="1224"/>
                        </a:lnTo>
                        <a:lnTo>
                          <a:pt x="1451" y="1240"/>
                        </a:lnTo>
                        <a:lnTo>
                          <a:pt x="1451" y="1252"/>
                        </a:lnTo>
                        <a:lnTo>
                          <a:pt x="1451" y="1263"/>
                        </a:lnTo>
                        <a:lnTo>
                          <a:pt x="1445" y="1275"/>
                        </a:lnTo>
                        <a:lnTo>
                          <a:pt x="1437" y="1283"/>
                        </a:lnTo>
                        <a:lnTo>
                          <a:pt x="1427" y="1286"/>
                        </a:lnTo>
                        <a:lnTo>
                          <a:pt x="1416" y="1276"/>
                        </a:lnTo>
                        <a:lnTo>
                          <a:pt x="1406" y="1256"/>
                        </a:lnTo>
                        <a:lnTo>
                          <a:pt x="1402" y="1234"/>
                        </a:lnTo>
                        <a:lnTo>
                          <a:pt x="1402" y="1220"/>
                        </a:lnTo>
                        <a:lnTo>
                          <a:pt x="1408" y="1209"/>
                        </a:lnTo>
                        <a:lnTo>
                          <a:pt x="1415" y="1198"/>
                        </a:lnTo>
                        <a:lnTo>
                          <a:pt x="1421" y="1190"/>
                        </a:lnTo>
                        <a:lnTo>
                          <a:pt x="1428" y="1185"/>
                        </a:lnTo>
                        <a:lnTo>
                          <a:pt x="1432" y="1181"/>
                        </a:lnTo>
                        <a:lnTo>
                          <a:pt x="1435" y="1175"/>
                        </a:lnTo>
                        <a:lnTo>
                          <a:pt x="1433" y="1167"/>
                        </a:lnTo>
                        <a:lnTo>
                          <a:pt x="1431" y="1159"/>
                        </a:lnTo>
                        <a:lnTo>
                          <a:pt x="1425" y="1150"/>
                        </a:lnTo>
                        <a:lnTo>
                          <a:pt x="1421" y="1139"/>
                        </a:lnTo>
                        <a:lnTo>
                          <a:pt x="1417" y="1130"/>
                        </a:lnTo>
                        <a:lnTo>
                          <a:pt x="1419" y="1121"/>
                        </a:lnTo>
                        <a:lnTo>
                          <a:pt x="1424" y="1109"/>
                        </a:lnTo>
                        <a:lnTo>
                          <a:pt x="1432" y="1093"/>
                        </a:lnTo>
                        <a:lnTo>
                          <a:pt x="1439" y="1076"/>
                        </a:lnTo>
                        <a:lnTo>
                          <a:pt x="1443" y="1061"/>
                        </a:lnTo>
                        <a:lnTo>
                          <a:pt x="1445" y="1042"/>
                        </a:lnTo>
                        <a:lnTo>
                          <a:pt x="1450" y="1013"/>
                        </a:lnTo>
                        <a:lnTo>
                          <a:pt x="1452" y="982"/>
                        </a:lnTo>
                        <a:lnTo>
                          <a:pt x="1451" y="961"/>
                        </a:lnTo>
                        <a:lnTo>
                          <a:pt x="1450" y="955"/>
                        </a:lnTo>
                        <a:lnTo>
                          <a:pt x="1448" y="949"/>
                        </a:lnTo>
                        <a:lnTo>
                          <a:pt x="1445" y="944"/>
                        </a:lnTo>
                        <a:lnTo>
                          <a:pt x="1443" y="937"/>
                        </a:lnTo>
                        <a:lnTo>
                          <a:pt x="1439" y="933"/>
                        </a:lnTo>
                        <a:lnTo>
                          <a:pt x="1431" y="928"/>
                        </a:lnTo>
                        <a:lnTo>
                          <a:pt x="1420" y="922"/>
                        </a:lnTo>
                        <a:lnTo>
                          <a:pt x="1405" y="918"/>
                        </a:lnTo>
                        <a:lnTo>
                          <a:pt x="1388" y="914"/>
                        </a:lnTo>
                        <a:lnTo>
                          <a:pt x="1370" y="909"/>
                        </a:lnTo>
                        <a:lnTo>
                          <a:pt x="1353" y="905"/>
                        </a:lnTo>
                        <a:lnTo>
                          <a:pt x="1336" y="900"/>
                        </a:lnTo>
                        <a:lnTo>
                          <a:pt x="1322" y="895"/>
                        </a:lnTo>
                        <a:lnTo>
                          <a:pt x="1308" y="893"/>
                        </a:lnTo>
                        <a:lnTo>
                          <a:pt x="1299" y="889"/>
                        </a:lnTo>
                        <a:lnTo>
                          <a:pt x="1293" y="886"/>
                        </a:lnTo>
                        <a:lnTo>
                          <a:pt x="1288" y="883"/>
                        </a:lnTo>
                        <a:lnTo>
                          <a:pt x="1281" y="881"/>
                        </a:lnTo>
                        <a:lnTo>
                          <a:pt x="1273" y="879"/>
                        </a:lnTo>
                        <a:lnTo>
                          <a:pt x="1264" y="878"/>
                        </a:lnTo>
                        <a:lnTo>
                          <a:pt x="1256" y="877"/>
                        </a:lnTo>
                        <a:lnTo>
                          <a:pt x="1248" y="877"/>
                        </a:lnTo>
                        <a:lnTo>
                          <a:pt x="1242" y="877"/>
                        </a:lnTo>
                        <a:lnTo>
                          <a:pt x="1238" y="878"/>
                        </a:lnTo>
                        <a:lnTo>
                          <a:pt x="1231" y="875"/>
                        </a:lnTo>
                        <a:lnTo>
                          <a:pt x="1222" y="869"/>
                        </a:lnTo>
                        <a:lnTo>
                          <a:pt x="1215" y="862"/>
                        </a:lnTo>
                        <a:lnTo>
                          <a:pt x="1213" y="858"/>
                        </a:lnTo>
                        <a:lnTo>
                          <a:pt x="1210" y="854"/>
                        </a:lnTo>
                        <a:lnTo>
                          <a:pt x="1203" y="847"/>
                        </a:lnTo>
                        <a:lnTo>
                          <a:pt x="1194" y="839"/>
                        </a:lnTo>
                        <a:lnTo>
                          <a:pt x="1184" y="838"/>
                        </a:lnTo>
                        <a:lnTo>
                          <a:pt x="1179" y="840"/>
                        </a:lnTo>
                        <a:lnTo>
                          <a:pt x="1170" y="843"/>
                        </a:lnTo>
                        <a:lnTo>
                          <a:pt x="1157" y="847"/>
                        </a:lnTo>
                        <a:lnTo>
                          <a:pt x="1144" y="852"/>
                        </a:lnTo>
                        <a:lnTo>
                          <a:pt x="1129" y="856"/>
                        </a:lnTo>
                        <a:lnTo>
                          <a:pt x="1117" y="859"/>
                        </a:lnTo>
                        <a:lnTo>
                          <a:pt x="1105" y="859"/>
                        </a:lnTo>
                        <a:lnTo>
                          <a:pt x="1097" y="858"/>
                        </a:lnTo>
                        <a:lnTo>
                          <a:pt x="1098" y="869"/>
                        </a:lnTo>
                        <a:lnTo>
                          <a:pt x="1102" y="894"/>
                        </a:lnTo>
                        <a:lnTo>
                          <a:pt x="1108" y="922"/>
                        </a:lnTo>
                        <a:lnTo>
                          <a:pt x="1112" y="941"/>
                        </a:lnTo>
                        <a:lnTo>
                          <a:pt x="1118" y="957"/>
                        </a:lnTo>
                        <a:lnTo>
                          <a:pt x="1128" y="982"/>
                        </a:lnTo>
                        <a:lnTo>
                          <a:pt x="1139" y="1003"/>
                        </a:lnTo>
                        <a:lnTo>
                          <a:pt x="1144" y="1018"/>
                        </a:lnTo>
                        <a:lnTo>
                          <a:pt x="1148" y="1029"/>
                        </a:lnTo>
                        <a:lnTo>
                          <a:pt x="1152" y="1045"/>
                        </a:lnTo>
                        <a:lnTo>
                          <a:pt x="1152" y="1062"/>
                        </a:lnTo>
                        <a:lnTo>
                          <a:pt x="1147" y="1076"/>
                        </a:lnTo>
                        <a:lnTo>
                          <a:pt x="1143" y="1081"/>
                        </a:lnTo>
                        <a:lnTo>
                          <a:pt x="1137" y="1088"/>
                        </a:lnTo>
                        <a:lnTo>
                          <a:pt x="1133" y="1093"/>
                        </a:lnTo>
                        <a:lnTo>
                          <a:pt x="1128" y="1099"/>
                        </a:lnTo>
                        <a:lnTo>
                          <a:pt x="1121" y="1103"/>
                        </a:lnTo>
                        <a:lnTo>
                          <a:pt x="1112" y="1107"/>
                        </a:lnTo>
                        <a:lnTo>
                          <a:pt x="1102" y="1108"/>
                        </a:lnTo>
                        <a:lnTo>
                          <a:pt x="1089" y="1108"/>
                        </a:lnTo>
                        <a:lnTo>
                          <a:pt x="1075" y="1108"/>
                        </a:lnTo>
                        <a:lnTo>
                          <a:pt x="1062" y="1108"/>
                        </a:lnTo>
                        <a:lnTo>
                          <a:pt x="1050" y="1109"/>
                        </a:lnTo>
                        <a:lnTo>
                          <a:pt x="1038" y="1111"/>
                        </a:lnTo>
                        <a:lnTo>
                          <a:pt x="1028" y="1112"/>
                        </a:lnTo>
                        <a:lnTo>
                          <a:pt x="1019" y="1113"/>
                        </a:lnTo>
                        <a:lnTo>
                          <a:pt x="1011" y="1115"/>
                        </a:lnTo>
                        <a:lnTo>
                          <a:pt x="1005" y="1116"/>
                        </a:lnTo>
                        <a:lnTo>
                          <a:pt x="1000" y="1117"/>
                        </a:lnTo>
                        <a:lnTo>
                          <a:pt x="993" y="1117"/>
                        </a:lnTo>
                        <a:lnTo>
                          <a:pt x="985" y="1119"/>
                        </a:lnTo>
                        <a:lnTo>
                          <a:pt x="977" y="1120"/>
                        </a:lnTo>
                        <a:lnTo>
                          <a:pt x="970" y="1120"/>
                        </a:lnTo>
                        <a:lnTo>
                          <a:pt x="964" y="1121"/>
                        </a:lnTo>
                        <a:lnTo>
                          <a:pt x="960" y="1121"/>
                        </a:lnTo>
                        <a:lnTo>
                          <a:pt x="958" y="1121"/>
                        </a:lnTo>
                        <a:lnTo>
                          <a:pt x="960" y="1123"/>
                        </a:lnTo>
                        <a:lnTo>
                          <a:pt x="964" y="1124"/>
                        </a:lnTo>
                        <a:lnTo>
                          <a:pt x="969" y="1128"/>
                        </a:lnTo>
                        <a:lnTo>
                          <a:pt x="977" y="1132"/>
                        </a:lnTo>
                        <a:lnTo>
                          <a:pt x="984" y="1138"/>
                        </a:lnTo>
                        <a:lnTo>
                          <a:pt x="991" y="1143"/>
                        </a:lnTo>
                        <a:lnTo>
                          <a:pt x="996" y="1150"/>
                        </a:lnTo>
                        <a:lnTo>
                          <a:pt x="1000" y="1156"/>
                        </a:lnTo>
                        <a:lnTo>
                          <a:pt x="1007" y="1167"/>
                        </a:lnTo>
                        <a:lnTo>
                          <a:pt x="1013" y="1174"/>
                        </a:lnTo>
                        <a:lnTo>
                          <a:pt x="1021" y="1179"/>
                        </a:lnTo>
                        <a:lnTo>
                          <a:pt x="1031" y="1187"/>
                        </a:lnTo>
                        <a:lnTo>
                          <a:pt x="1042" y="1198"/>
                        </a:lnTo>
                        <a:lnTo>
                          <a:pt x="1052" y="1209"/>
                        </a:lnTo>
                        <a:lnTo>
                          <a:pt x="1062" y="1221"/>
                        </a:lnTo>
                        <a:lnTo>
                          <a:pt x="1069" y="1232"/>
                        </a:lnTo>
                        <a:lnTo>
                          <a:pt x="1074" y="1244"/>
                        </a:lnTo>
                        <a:lnTo>
                          <a:pt x="1079" y="1256"/>
                        </a:lnTo>
                        <a:lnTo>
                          <a:pt x="1082" y="1265"/>
                        </a:lnTo>
                        <a:lnTo>
                          <a:pt x="1083" y="1269"/>
                        </a:lnTo>
                        <a:lnTo>
                          <a:pt x="1081" y="1269"/>
                        </a:lnTo>
                        <a:lnTo>
                          <a:pt x="1073" y="1269"/>
                        </a:lnTo>
                        <a:lnTo>
                          <a:pt x="1062" y="1269"/>
                        </a:lnTo>
                        <a:lnTo>
                          <a:pt x="1048" y="1268"/>
                        </a:lnTo>
                        <a:lnTo>
                          <a:pt x="1034" y="1265"/>
                        </a:lnTo>
                        <a:lnTo>
                          <a:pt x="1020" y="1263"/>
                        </a:lnTo>
                        <a:lnTo>
                          <a:pt x="1008" y="1257"/>
                        </a:lnTo>
                        <a:lnTo>
                          <a:pt x="1000" y="1249"/>
                        </a:lnTo>
                        <a:lnTo>
                          <a:pt x="993" y="1236"/>
                        </a:lnTo>
                        <a:lnTo>
                          <a:pt x="993" y="1226"/>
                        </a:lnTo>
                        <a:lnTo>
                          <a:pt x="995" y="1220"/>
                        </a:lnTo>
                        <a:lnTo>
                          <a:pt x="993" y="1214"/>
                        </a:lnTo>
                        <a:lnTo>
                          <a:pt x="989" y="1212"/>
                        </a:lnTo>
                        <a:lnTo>
                          <a:pt x="984" y="1210"/>
                        </a:lnTo>
                        <a:lnTo>
                          <a:pt x="977" y="1209"/>
                        </a:lnTo>
                        <a:lnTo>
                          <a:pt x="970" y="1208"/>
                        </a:lnTo>
                        <a:lnTo>
                          <a:pt x="964" y="1206"/>
                        </a:lnTo>
                        <a:lnTo>
                          <a:pt x="958" y="1205"/>
                        </a:lnTo>
                        <a:lnTo>
                          <a:pt x="954" y="1205"/>
                        </a:lnTo>
                        <a:lnTo>
                          <a:pt x="953" y="1205"/>
                        </a:lnTo>
                        <a:lnTo>
                          <a:pt x="949" y="1200"/>
                        </a:lnTo>
                        <a:lnTo>
                          <a:pt x="937" y="1183"/>
                        </a:lnTo>
                        <a:lnTo>
                          <a:pt x="918" y="1160"/>
                        </a:lnTo>
                        <a:lnTo>
                          <a:pt x="895" y="1132"/>
                        </a:lnTo>
                        <a:lnTo>
                          <a:pt x="869" y="1103"/>
                        </a:lnTo>
                        <a:lnTo>
                          <a:pt x="842" y="1073"/>
                        </a:lnTo>
                        <a:lnTo>
                          <a:pt x="816" y="1046"/>
                        </a:lnTo>
                        <a:lnTo>
                          <a:pt x="791" y="1026"/>
                        </a:lnTo>
                        <a:lnTo>
                          <a:pt x="787" y="1023"/>
                        </a:lnTo>
                        <a:lnTo>
                          <a:pt x="778" y="1013"/>
                        </a:lnTo>
                        <a:lnTo>
                          <a:pt x="768" y="991"/>
                        </a:lnTo>
                        <a:lnTo>
                          <a:pt x="766" y="956"/>
                        </a:lnTo>
                        <a:lnTo>
                          <a:pt x="766" y="933"/>
                        </a:lnTo>
                        <a:lnTo>
                          <a:pt x="762" y="908"/>
                        </a:lnTo>
                        <a:lnTo>
                          <a:pt x="756" y="882"/>
                        </a:lnTo>
                        <a:lnTo>
                          <a:pt x="750" y="856"/>
                        </a:lnTo>
                        <a:lnTo>
                          <a:pt x="740" y="834"/>
                        </a:lnTo>
                        <a:lnTo>
                          <a:pt x="732" y="815"/>
                        </a:lnTo>
                        <a:lnTo>
                          <a:pt x="723" y="801"/>
                        </a:lnTo>
                        <a:lnTo>
                          <a:pt x="713" y="795"/>
                        </a:lnTo>
                        <a:lnTo>
                          <a:pt x="859" y="80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76" name="Freeform 80"/>
                  <p:cNvSpPr>
                    <a:spLocks/>
                  </p:cNvSpPr>
                  <p:nvPr/>
                </p:nvSpPr>
                <p:spPr bwMode="auto">
                  <a:xfrm>
                    <a:off x="5964795" y="3355326"/>
                    <a:ext cx="955834" cy="926772"/>
                  </a:xfrm>
                  <a:custGeom>
                    <a:avLst/>
                    <a:gdLst/>
                    <a:ahLst/>
                    <a:cxnLst>
                      <a:cxn ang="0">
                        <a:pos x="153" y="63"/>
                      </a:cxn>
                      <a:cxn ang="0">
                        <a:pos x="138" y="77"/>
                      </a:cxn>
                      <a:cxn ang="0">
                        <a:pos x="112" y="102"/>
                      </a:cxn>
                      <a:cxn ang="0">
                        <a:pos x="81" y="139"/>
                      </a:cxn>
                      <a:cxn ang="0">
                        <a:pos x="48" y="189"/>
                      </a:cxn>
                      <a:cxn ang="0">
                        <a:pos x="21" y="250"/>
                      </a:cxn>
                      <a:cxn ang="0">
                        <a:pos x="4" y="321"/>
                      </a:cxn>
                      <a:cxn ang="0">
                        <a:pos x="0" y="403"/>
                      </a:cxn>
                      <a:cxn ang="0">
                        <a:pos x="10" y="449"/>
                      </a:cxn>
                      <a:cxn ang="0">
                        <a:pos x="40" y="455"/>
                      </a:cxn>
                      <a:cxn ang="0">
                        <a:pos x="93" y="466"/>
                      </a:cxn>
                      <a:cxn ang="0">
                        <a:pos x="160" y="482"/>
                      </a:cxn>
                      <a:cxn ang="0">
                        <a:pos x="234" y="501"/>
                      </a:cxn>
                      <a:cxn ang="0">
                        <a:pos x="304" y="522"/>
                      </a:cxn>
                      <a:cxn ang="0">
                        <a:pos x="363" y="543"/>
                      </a:cxn>
                      <a:cxn ang="0">
                        <a:pos x="403" y="564"/>
                      </a:cxn>
                      <a:cxn ang="0">
                        <a:pos x="425" y="575"/>
                      </a:cxn>
                      <a:cxn ang="0">
                        <a:pos x="447" y="479"/>
                      </a:cxn>
                      <a:cxn ang="0">
                        <a:pos x="480" y="314"/>
                      </a:cxn>
                      <a:cxn ang="0">
                        <a:pos x="544" y="146"/>
                      </a:cxn>
                      <a:cxn ang="0">
                        <a:pos x="591" y="82"/>
                      </a:cxn>
                      <a:cxn ang="0">
                        <a:pos x="576" y="88"/>
                      </a:cxn>
                      <a:cxn ang="0">
                        <a:pos x="546" y="93"/>
                      </a:cxn>
                      <a:cxn ang="0">
                        <a:pos x="500" y="92"/>
                      </a:cxn>
                      <a:cxn ang="0">
                        <a:pos x="455" y="81"/>
                      </a:cxn>
                      <a:cxn ang="0">
                        <a:pos x="423" y="62"/>
                      </a:cxn>
                      <a:cxn ang="0">
                        <a:pos x="385" y="36"/>
                      </a:cxn>
                      <a:cxn ang="0">
                        <a:pos x="331" y="10"/>
                      </a:cxn>
                      <a:cxn ang="0">
                        <a:pos x="275" y="0"/>
                      </a:cxn>
                      <a:cxn ang="0">
                        <a:pos x="230" y="15"/>
                      </a:cxn>
                      <a:cxn ang="0">
                        <a:pos x="188" y="40"/>
                      </a:cxn>
                      <a:cxn ang="0">
                        <a:pos x="160" y="58"/>
                      </a:cxn>
                    </a:cxnLst>
                    <a:rect l="0" t="0" r="r" b="b"/>
                    <a:pathLst>
                      <a:path w="593" h="575">
                        <a:moveTo>
                          <a:pt x="156" y="62"/>
                        </a:moveTo>
                        <a:lnTo>
                          <a:pt x="153" y="63"/>
                        </a:lnTo>
                        <a:lnTo>
                          <a:pt x="147" y="69"/>
                        </a:lnTo>
                        <a:lnTo>
                          <a:pt x="138" y="77"/>
                        </a:lnTo>
                        <a:lnTo>
                          <a:pt x="126" y="87"/>
                        </a:lnTo>
                        <a:lnTo>
                          <a:pt x="112" y="102"/>
                        </a:lnTo>
                        <a:lnTo>
                          <a:pt x="97" y="119"/>
                        </a:lnTo>
                        <a:lnTo>
                          <a:pt x="81" y="139"/>
                        </a:lnTo>
                        <a:lnTo>
                          <a:pt x="65" y="163"/>
                        </a:lnTo>
                        <a:lnTo>
                          <a:pt x="48" y="189"/>
                        </a:lnTo>
                        <a:lnTo>
                          <a:pt x="33" y="217"/>
                        </a:lnTo>
                        <a:lnTo>
                          <a:pt x="21" y="250"/>
                        </a:lnTo>
                        <a:lnTo>
                          <a:pt x="10" y="284"/>
                        </a:lnTo>
                        <a:lnTo>
                          <a:pt x="4" y="321"/>
                        </a:lnTo>
                        <a:lnTo>
                          <a:pt x="0" y="360"/>
                        </a:lnTo>
                        <a:lnTo>
                          <a:pt x="0" y="403"/>
                        </a:lnTo>
                        <a:lnTo>
                          <a:pt x="6" y="448"/>
                        </a:lnTo>
                        <a:lnTo>
                          <a:pt x="10" y="449"/>
                        </a:lnTo>
                        <a:lnTo>
                          <a:pt x="22" y="451"/>
                        </a:lnTo>
                        <a:lnTo>
                          <a:pt x="40" y="455"/>
                        </a:lnTo>
                        <a:lnTo>
                          <a:pt x="65" y="460"/>
                        </a:lnTo>
                        <a:lnTo>
                          <a:pt x="93" y="466"/>
                        </a:lnTo>
                        <a:lnTo>
                          <a:pt x="126" y="474"/>
                        </a:lnTo>
                        <a:lnTo>
                          <a:pt x="160" y="482"/>
                        </a:lnTo>
                        <a:lnTo>
                          <a:pt x="197" y="492"/>
                        </a:lnTo>
                        <a:lnTo>
                          <a:pt x="234" y="501"/>
                        </a:lnTo>
                        <a:lnTo>
                          <a:pt x="270" y="511"/>
                        </a:lnTo>
                        <a:lnTo>
                          <a:pt x="304" y="522"/>
                        </a:lnTo>
                        <a:lnTo>
                          <a:pt x="335" y="532"/>
                        </a:lnTo>
                        <a:lnTo>
                          <a:pt x="363" y="543"/>
                        </a:lnTo>
                        <a:lnTo>
                          <a:pt x="386" y="554"/>
                        </a:lnTo>
                        <a:lnTo>
                          <a:pt x="403" y="564"/>
                        </a:lnTo>
                        <a:lnTo>
                          <a:pt x="414" y="575"/>
                        </a:lnTo>
                        <a:lnTo>
                          <a:pt x="425" y="575"/>
                        </a:lnTo>
                        <a:lnTo>
                          <a:pt x="435" y="540"/>
                        </a:lnTo>
                        <a:lnTo>
                          <a:pt x="447" y="479"/>
                        </a:lnTo>
                        <a:lnTo>
                          <a:pt x="461" y="401"/>
                        </a:lnTo>
                        <a:lnTo>
                          <a:pt x="480" y="314"/>
                        </a:lnTo>
                        <a:lnTo>
                          <a:pt x="507" y="225"/>
                        </a:lnTo>
                        <a:lnTo>
                          <a:pt x="544" y="146"/>
                        </a:lnTo>
                        <a:lnTo>
                          <a:pt x="593" y="81"/>
                        </a:lnTo>
                        <a:lnTo>
                          <a:pt x="591" y="82"/>
                        </a:lnTo>
                        <a:lnTo>
                          <a:pt x="585" y="85"/>
                        </a:lnTo>
                        <a:lnTo>
                          <a:pt x="576" y="88"/>
                        </a:lnTo>
                        <a:lnTo>
                          <a:pt x="562" y="91"/>
                        </a:lnTo>
                        <a:lnTo>
                          <a:pt x="546" y="93"/>
                        </a:lnTo>
                        <a:lnTo>
                          <a:pt x="525" y="94"/>
                        </a:lnTo>
                        <a:lnTo>
                          <a:pt x="500" y="92"/>
                        </a:lnTo>
                        <a:lnTo>
                          <a:pt x="472" y="87"/>
                        </a:lnTo>
                        <a:lnTo>
                          <a:pt x="455" y="81"/>
                        </a:lnTo>
                        <a:lnTo>
                          <a:pt x="439" y="72"/>
                        </a:lnTo>
                        <a:lnTo>
                          <a:pt x="423" y="62"/>
                        </a:lnTo>
                        <a:lnTo>
                          <a:pt x="404" y="49"/>
                        </a:lnTo>
                        <a:lnTo>
                          <a:pt x="385" y="36"/>
                        </a:lnTo>
                        <a:lnTo>
                          <a:pt x="359" y="23"/>
                        </a:lnTo>
                        <a:lnTo>
                          <a:pt x="331" y="10"/>
                        </a:lnTo>
                        <a:lnTo>
                          <a:pt x="294" y="0"/>
                        </a:lnTo>
                        <a:lnTo>
                          <a:pt x="275" y="0"/>
                        </a:lnTo>
                        <a:lnTo>
                          <a:pt x="253" y="5"/>
                        </a:lnTo>
                        <a:lnTo>
                          <a:pt x="230" y="15"/>
                        </a:lnTo>
                        <a:lnTo>
                          <a:pt x="209" y="27"/>
                        </a:lnTo>
                        <a:lnTo>
                          <a:pt x="188" y="40"/>
                        </a:lnTo>
                        <a:lnTo>
                          <a:pt x="171" y="50"/>
                        </a:lnTo>
                        <a:lnTo>
                          <a:pt x="160" y="58"/>
                        </a:lnTo>
                        <a:lnTo>
                          <a:pt x="156" y="6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000">
                          <a:lumMod val="75000"/>
                        </a:srgbClr>
                      </a:gs>
                      <a:gs pos="50000">
                        <a:srgbClr val="FFC000">
                          <a:lumMod val="60000"/>
                          <a:lumOff val="40000"/>
                        </a:srgbClr>
                      </a:gs>
                      <a:gs pos="100000">
                        <a:srgbClr val="00206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SimSun" pitchFamily="2" charset="-122"/>
                    </a:endParaRPr>
                  </a:p>
                </p:txBody>
              </p:sp>
              <p:sp>
                <p:nvSpPr>
                  <p:cNvPr id="77" name="Freeform 84"/>
                  <p:cNvSpPr>
                    <a:spLocks/>
                  </p:cNvSpPr>
                  <p:nvPr/>
                </p:nvSpPr>
                <p:spPr bwMode="auto">
                  <a:xfrm>
                    <a:off x="7915561" y="2939102"/>
                    <a:ext cx="221767" cy="287220"/>
                  </a:xfrm>
                  <a:custGeom>
                    <a:avLst/>
                    <a:gdLst/>
                    <a:ahLst/>
                    <a:cxnLst>
                      <a:cxn ang="0">
                        <a:pos x="134" y="45"/>
                      </a:cxn>
                      <a:cxn ang="0">
                        <a:pos x="131" y="45"/>
                      </a:cxn>
                      <a:cxn ang="0">
                        <a:pos x="121" y="44"/>
                      </a:cxn>
                      <a:cxn ang="0">
                        <a:pos x="108" y="42"/>
                      </a:cxn>
                      <a:cxn ang="0">
                        <a:pos x="93" y="37"/>
                      </a:cxn>
                      <a:cxn ang="0">
                        <a:pos x="75" y="31"/>
                      </a:cxn>
                      <a:cxn ang="0">
                        <a:pos x="59" y="23"/>
                      </a:cxn>
                      <a:cxn ang="0">
                        <a:pos x="44" y="13"/>
                      </a:cxn>
                      <a:cxn ang="0">
                        <a:pos x="34" y="0"/>
                      </a:cxn>
                      <a:cxn ang="0">
                        <a:pos x="0" y="22"/>
                      </a:cxn>
                      <a:cxn ang="0">
                        <a:pos x="4" y="26"/>
                      </a:cxn>
                      <a:cxn ang="0">
                        <a:pos x="14" y="35"/>
                      </a:cxn>
                      <a:cxn ang="0">
                        <a:pos x="29" y="50"/>
                      </a:cxn>
                      <a:cxn ang="0">
                        <a:pos x="45" y="69"/>
                      </a:cxn>
                      <a:cxn ang="0">
                        <a:pos x="63" y="92"/>
                      </a:cxn>
                      <a:cxn ang="0">
                        <a:pos x="78" y="119"/>
                      </a:cxn>
                      <a:cxn ang="0">
                        <a:pos x="89" y="148"/>
                      </a:cxn>
                      <a:cxn ang="0">
                        <a:pos x="95" y="179"/>
                      </a:cxn>
                      <a:cxn ang="0">
                        <a:pos x="97" y="175"/>
                      </a:cxn>
                      <a:cxn ang="0">
                        <a:pos x="103" y="165"/>
                      </a:cxn>
                      <a:cxn ang="0">
                        <a:pos x="112" y="150"/>
                      </a:cxn>
                      <a:cxn ang="0">
                        <a:pos x="121" y="130"/>
                      </a:cxn>
                      <a:cxn ang="0">
                        <a:pos x="129" y="110"/>
                      </a:cxn>
                      <a:cxn ang="0">
                        <a:pos x="135" y="87"/>
                      </a:cxn>
                      <a:cxn ang="0">
                        <a:pos x="138" y="65"/>
                      </a:cxn>
                      <a:cxn ang="0">
                        <a:pos x="134" y="45"/>
                      </a:cxn>
                    </a:cxnLst>
                    <a:rect l="0" t="0" r="r" b="b"/>
                    <a:pathLst>
                      <a:path w="138" h="179">
                        <a:moveTo>
                          <a:pt x="134" y="45"/>
                        </a:moveTo>
                        <a:lnTo>
                          <a:pt x="131" y="45"/>
                        </a:lnTo>
                        <a:lnTo>
                          <a:pt x="121" y="44"/>
                        </a:lnTo>
                        <a:lnTo>
                          <a:pt x="108" y="42"/>
                        </a:lnTo>
                        <a:lnTo>
                          <a:pt x="93" y="37"/>
                        </a:lnTo>
                        <a:lnTo>
                          <a:pt x="75" y="31"/>
                        </a:lnTo>
                        <a:lnTo>
                          <a:pt x="59" y="23"/>
                        </a:lnTo>
                        <a:lnTo>
                          <a:pt x="44" y="13"/>
                        </a:lnTo>
                        <a:lnTo>
                          <a:pt x="34" y="0"/>
                        </a:lnTo>
                        <a:lnTo>
                          <a:pt x="0" y="22"/>
                        </a:lnTo>
                        <a:lnTo>
                          <a:pt x="4" y="26"/>
                        </a:lnTo>
                        <a:lnTo>
                          <a:pt x="14" y="35"/>
                        </a:lnTo>
                        <a:lnTo>
                          <a:pt x="29" y="50"/>
                        </a:lnTo>
                        <a:lnTo>
                          <a:pt x="45" y="69"/>
                        </a:lnTo>
                        <a:lnTo>
                          <a:pt x="63" y="92"/>
                        </a:lnTo>
                        <a:lnTo>
                          <a:pt x="78" y="119"/>
                        </a:lnTo>
                        <a:lnTo>
                          <a:pt x="89" y="148"/>
                        </a:lnTo>
                        <a:lnTo>
                          <a:pt x="95" y="179"/>
                        </a:lnTo>
                        <a:lnTo>
                          <a:pt x="97" y="175"/>
                        </a:lnTo>
                        <a:lnTo>
                          <a:pt x="103" y="165"/>
                        </a:lnTo>
                        <a:lnTo>
                          <a:pt x="112" y="150"/>
                        </a:lnTo>
                        <a:lnTo>
                          <a:pt x="121" y="130"/>
                        </a:lnTo>
                        <a:lnTo>
                          <a:pt x="129" y="110"/>
                        </a:lnTo>
                        <a:lnTo>
                          <a:pt x="135" y="87"/>
                        </a:lnTo>
                        <a:lnTo>
                          <a:pt x="138" y="65"/>
                        </a:lnTo>
                        <a:lnTo>
                          <a:pt x="134" y="45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73" name="Freeform 21"/>
                <p:cNvSpPr>
                  <a:spLocks/>
                </p:cNvSpPr>
                <p:nvPr/>
              </p:nvSpPr>
              <p:spPr bwMode="auto">
                <a:xfrm>
                  <a:off x="6021068" y="3684992"/>
                  <a:ext cx="343216" cy="360593"/>
                </a:xfrm>
                <a:custGeom>
                  <a:avLst/>
                  <a:gdLst>
                    <a:gd name="T0" fmla="*/ 2147483647 w 315"/>
                    <a:gd name="T1" fmla="*/ 2147483647 h 333"/>
                    <a:gd name="T2" fmla="*/ 2147483647 w 315"/>
                    <a:gd name="T3" fmla="*/ 2147483647 h 333"/>
                    <a:gd name="T4" fmla="*/ 2147483647 w 315"/>
                    <a:gd name="T5" fmla="*/ 2147483647 h 333"/>
                    <a:gd name="T6" fmla="*/ 2147483647 w 315"/>
                    <a:gd name="T7" fmla="*/ 2147483647 h 333"/>
                    <a:gd name="T8" fmla="*/ 2147483647 w 315"/>
                    <a:gd name="T9" fmla="*/ 2147483647 h 333"/>
                    <a:gd name="T10" fmla="*/ 2147483647 w 315"/>
                    <a:gd name="T11" fmla="*/ 2147483647 h 333"/>
                    <a:gd name="T12" fmla="*/ 2147483647 w 315"/>
                    <a:gd name="T13" fmla="*/ 2147483647 h 333"/>
                    <a:gd name="T14" fmla="*/ 2147483647 w 315"/>
                    <a:gd name="T15" fmla="*/ 2147483647 h 333"/>
                    <a:gd name="T16" fmla="*/ 2147483647 w 315"/>
                    <a:gd name="T17" fmla="*/ 2147483647 h 333"/>
                    <a:gd name="T18" fmla="*/ 2147483647 w 315"/>
                    <a:gd name="T19" fmla="*/ 2147483647 h 333"/>
                    <a:gd name="T20" fmla="*/ 2147483647 w 315"/>
                    <a:gd name="T21" fmla="*/ 2147483647 h 333"/>
                    <a:gd name="T22" fmla="*/ 2147483647 w 315"/>
                    <a:gd name="T23" fmla="*/ 2147483647 h 333"/>
                    <a:gd name="T24" fmla="*/ 2147483647 w 315"/>
                    <a:gd name="T25" fmla="*/ 2147483647 h 333"/>
                    <a:gd name="T26" fmla="*/ 2147483647 w 315"/>
                    <a:gd name="T27" fmla="*/ 2147483647 h 333"/>
                    <a:gd name="T28" fmla="*/ 2147483647 w 315"/>
                    <a:gd name="T29" fmla="*/ 2147483647 h 333"/>
                    <a:gd name="T30" fmla="*/ 2147483647 w 315"/>
                    <a:gd name="T31" fmla="*/ 2147483647 h 333"/>
                    <a:gd name="T32" fmla="*/ 2147483647 w 315"/>
                    <a:gd name="T33" fmla="*/ 2147483647 h 333"/>
                    <a:gd name="T34" fmla="*/ 2147483647 w 315"/>
                    <a:gd name="T35" fmla="*/ 2147483647 h 333"/>
                    <a:gd name="T36" fmla="*/ 0 w 315"/>
                    <a:gd name="T37" fmla="*/ 2147483647 h 333"/>
                    <a:gd name="T38" fmla="*/ 2147483647 w 315"/>
                    <a:gd name="T39" fmla="*/ 2147483647 h 333"/>
                    <a:gd name="T40" fmla="*/ 2147483647 w 315"/>
                    <a:gd name="T41" fmla="*/ 2147483647 h 333"/>
                    <a:gd name="T42" fmla="*/ 2147483647 w 315"/>
                    <a:gd name="T43" fmla="*/ 2147483647 h 333"/>
                    <a:gd name="T44" fmla="*/ 2147483647 w 315"/>
                    <a:gd name="T45" fmla="*/ 2147483647 h 333"/>
                    <a:gd name="T46" fmla="*/ 2147483647 w 315"/>
                    <a:gd name="T47" fmla="*/ 2147483647 h 333"/>
                    <a:gd name="T48" fmla="*/ 2147483647 w 315"/>
                    <a:gd name="T49" fmla="*/ 2147483647 h 333"/>
                    <a:gd name="T50" fmla="*/ 2147483647 w 315"/>
                    <a:gd name="T51" fmla="*/ 2147483647 h 333"/>
                    <a:gd name="T52" fmla="*/ 2147483647 w 315"/>
                    <a:gd name="T53" fmla="*/ 2147483647 h 333"/>
                    <a:gd name="T54" fmla="*/ 2147483647 w 315"/>
                    <a:gd name="T55" fmla="*/ 2147483647 h 333"/>
                    <a:gd name="T56" fmla="*/ 2147483647 w 315"/>
                    <a:gd name="T57" fmla="*/ 2147483647 h 333"/>
                    <a:gd name="T58" fmla="*/ 2147483647 w 315"/>
                    <a:gd name="T59" fmla="*/ 2147483647 h 333"/>
                    <a:gd name="T60" fmla="*/ 2147483647 w 315"/>
                    <a:gd name="T61" fmla="*/ 2147483647 h 333"/>
                    <a:gd name="T62" fmla="*/ 2147483647 w 315"/>
                    <a:gd name="T63" fmla="*/ 2147483647 h 333"/>
                    <a:gd name="T64" fmla="*/ 2147483647 w 315"/>
                    <a:gd name="T65" fmla="*/ 2147483647 h 333"/>
                    <a:gd name="T66" fmla="*/ 2147483647 w 315"/>
                    <a:gd name="T67" fmla="*/ 2147483647 h 333"/>
                    <a:gd name="T68" fmla="*/ 2147483647 w 315"/>
                    <a:gd name="T69" fmla="*/ 2147483647 h 333"/>
                    <a:gd name="T70" fmla="*/ 2147483647 w 315"/>
                    <a:gd name="T71" fmla="*/ 2147483647 h 333"/>
                    <a:gd name="T72" fmla="*/ 2147483647 w 315"/>
                    <a:gd name="T73" fmla="*/ 2147483647 h 333"/>
                    <a:gd name="T74" fmla="*/ 2147483647 w 315"/>
                    <a:gd name="T75" fmla="*/ 2147483647 h 333"/>
                    <a:gd name="T76" fmla="*/ 2147483647 w 315"/>
                    <a:gd name="T77" fmla="*/ 2147483647 h 333"/>
                    <a:gd name="T78" fmla="*/ 2147483647 w 315"/>
                    <a:gd name="T79" fmla="*/ 2147483647 h 333"/>
                    <a:gd name="T80" fmla="*/ 2147483647 w 315"/>
                    <a:gd name="T81" fmla="*/ 2147483647 h 333"/>
                    <a:gd name="T82" fmla="*/ 2147483647 w 315"/>
                    <a:gd name="T83" fmla="*/ 2147483647 h 333"/>
                    <a:gd name="T84" fmla="*/ 2147483647 w 315"/>
                    <a:gd name="T85" fmla="*/ 2147483647 h 333"/>
                    <a:gd name="T86" fmla="*/ 2147483647 w 315"/>
                    <a:gd name="T87" fmla="*/ 2147483647 h 333"/>
                    <a:gd name="T88" fmla="*/ 2147483647 w 315"/>
                    <a:gd name="T89" fmla="*/ 2147483647 h 333"/>
                    <a:gd name="T90" fmla="*/ 2147483647 w 315"/>
                    <a:gd name="T91" fmla="*/ 2147483647 h 333"/>
                    <a:gd name="T92" fmla="*/ 2147483647 w 315"/>
                    <a:gd name="T93" fmla="*/ 2147483647 h 333"/>
                    <a:gd name="T94" fmla="*/ 2147483647 w 315"/>
                    <a:gd name="T95" fmla="*/ 0 h 333"/>
                    <a:gd name="T96" fmla="*/ 2147483647 w 315"/>
                    <a:gd name="T97" fmla="*/ 2147483647 h 33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315"/>
                    <a:gd name="T148" fmla="*/ 0 h 333"/>
                    <a:gd name="T149" fmla="*/ 315 w 315"/>
                    <a:gd name="T150" fmla="*/ 333 h 33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315" h="333">
                      <a:moveTo>
                        <a:pt x="12" y="172"/>
                      </a:moveTo>
                      <a:lnTo>
                        <a:pt x="84" y="180"/>
                      </a:lnTo>
                      <a:lnTo>
                        <a:pt x="99" y="168"/>
                      </a:lnTo>
                      <a:lnTo>
                        <a:pt x="117" y="161"/>
                      </a:lnTo>
                      <a:lnTo>
                        <a:pt x="135" y="156"/>
                      </a:lnTo>
                      <a:lnTo>
                        <a:pt x="154" y="154"/>
                      </a:lnTo>
                      <a:lnTo>
                        <a:pt x="168" y="156"/>
                      </a:lnTo>
                      <a:lnTo>
                        <a:pt x="182" y="160"/>
                      </a:lnTo>
                      <a:lnTo>
                        <a:pt x="194" y="163"/>
                      </a:lnTo>
                      <a:lnTo>
                        <a:pt x="204" y="170"/>
                      </a:lnTo>
                      <a:lnTo>
                        <a:pt x="212" y="178"/>
                      </a:lnTo>
                      <a:lnTo>
                        <a:pt x="218" y="189"/>
                      </a:lnTo>
                      <a:lnTo>
                        <a:pt x="221" y="202"/>
                      </a:lnTo>
                      <a:lnTo>
                        <a:pt x="223" y="216"/>
                      </a:lnTo>
                      <a:lnTo>
                        <a:pt x="221" y="232"/>
                      </a:lnTo>
                      <a:lnTo>
                        <a:pt x="218" y="245"/>
                      </a:lnTo>
                      <a:lnTo>
                        <a:pt x="212" y="255"/>
                      </a:lnTo>
                      <a:lnTo>
                        <a:pt x="204" y="264"/>
                      </a:lnTo>
                      <a:lnTo>
                        <a:pt x="194" y="273"/>
                      </a:lnTo>
                      <a:lnTo>
                        <a:pt x="182" y="278"/>
                      </a:lnTo>
                      <a:lnTo>
                        <a:pt x="170" y="279"/>
                      </a:lnTo>
                      <a:lnTo>
                        <a:pt x="156" y="281"/>
                      </a:lnTo>
                      <a:lnTo>
                        <a:pt x="144" y="279"/>
                      </a:lnTo>
                      <a:lnTo>
                        <a:pt x="134" y="278"/>
                      </a:lnTo>
                      <a:lnTo>
                        <a:pt x="122" y="274"/>
                      </a:lnTo>
                      <a:lnTo>
                        <a:pt x="113" y="269"/>
                      </a:lnTo>
                      <a:lnTo>
                        <a:pt x="105" y="262"/>
                      </a:lnTo>
                      <a:lnTo>
                        <a:pt x="98" y="254"/>
                      </a:lnTo>
                      <a:lnTo>
                        <a:pt x="93" y="245"/>
                      </a:lnTo>
                      <a:lnTo>
                        <a:pt x="89" y="235"/>
                      </a:lnTo>
                      <a:lnTo>
                        <a:pt x="0" y="242"/>
                      </a:lnTo>
                      <a:lnTo>
                        <a:pt x="4" y="250"/>
                      </a:lnTo>
                      <a:lnTo>
                        <a:pt x="7" y="261"/>
                      </a:lnTo>
                      <a:lnTo>
                        <a:pt x="12" y="269"/>
                      </a:lnTo>
                      <a:lnTo>
                        <a:pt x="17" y="278"/>
                      </a:lnTo>
                      <a:lnTo>
                        <a:pt x="24" y="286"/>
                      </a:lnTo>
                      <a:lnTo>
                        <a:pt x="31" y="293"/>
                      </a:lnTo>
                      <a:lnTo>
                        <a:pt x="40" y="300"/>
                      </a:lnTo>
                      <a:lnTo>
                        <a:pt x="50" y="307"/>
                      </a:lnTo>
                      <a:lnTo>
                        <a:pt x="72" y="317"/>
                      </a:lnTo>
                      <a:lnTo>
                        <a:pt x="96" y="326"/>
                      </a:lnTo>
                      <a:lnTo>
                        <a:pt x="123" y="331"/>
                      </a:lnTo>
                      <a:lnTo>
                        <a:pt x="154" y="333"/>
                      </a:lnTo>
                      <a:lnTo>
                        <a:pt x="175" y="331"/>
                      </a:lnTo>
                      <a:lnTo>
                        <a:pt x="194" y="329"/>
                      </a:lnTo>
                      <a:lnTo>
                        <a:pt x="211" y="326"/>
                      </a:lnTo>
                      <a:lnTo>
                        <a:pt x="228" y="321"/>
                      </a:lnTo>
                      <a:lnTo>
                        <a:pt x="243" y="315"/>
                      </a:lnTo>
                      <a:lnTo>
                        <a:pt x="257" y="307"/>
                      </a:lnTo>
                      <a:lnTo>
                        <a:pt x="269" y="298"/>
                      </a:lnTo>
                      <a:lnTo>
                        <a:pt x="281" y="288"/>
                      </a:lnTo>
                      <a:lnTo>
                        <a:pt x="296" y="271"/>
                      </a:lnTo>
                      <a:lnTo>
                        <a:pt x="301" y="262"/>
                      </a:lnTo>
                      <a:lnTo>
                        <a:pt x="307" y="254"/>
                      </a:lnTo>
                      <a:lnTo>
                        <a:pt x="310" y="245"/>
                      </a:lnTo>
                      <a:lnTo>
                        <a:pt x="313" y="235"/>
                      </a:lnTo>
                      <a:lnTo>
                        <a:pt x="315" y="225"/>
                      </a:lnTo>
                      <a:lnTo>
                        <a:pt x="315" y="214"/>
                      </a:lnTo>
                      <a:lnTo>
                        <a:pt x="315" y="202"/>
                      </a:lnTo>
                      <a:lnTo>
                        <a:pt x="312" y="192"/>
                      </a:lnTo>
                      <a:lnTo>
                        <a:pt x="310" y="180"/>
                      </a:lnTo>
                      <a:lnTo>
                        <a:pt x="305" y="170"/>
                      </a:lnTo>
                      <a:lnTo>
                        <a:pt x="300" y="161"/>
                      </a:lnTo>
                      <a:lnTo>
                        <a:pt x="291" y="151"/>
                      </a:lnTo>
                      <a:lnTo>
                        <a:pt x="283" y="142"/>
                      </a:lnTo>
                      <a:lnTo>
                        <a:pt x="274" y="136"/>
                      </a:lnTo>
                      <a:lnTo>
                        <a:pt x="264" y="129"/>
                      </a:lnTo>
                      <a:lnTo>
                        <a:pt x="252" y="122"/>
                      </a:lnTo>
                      <a:lnTo>
                        <a:pt x="240" y="117"/>
                      </a:lnTo>
                      <a:lnTo>
                        <a:pt x="228" y="112"/>
                      </a:lnTo>
                      <a:lnTo>
                        <a:pt x="214" y="108"/>
                      </a:lnTo>
                      <a:lnTo>
                        <a:pt x="200" y="107"/>
                      </a:lnTo>
                      <a:lnTo>
                        <a:pt x="173" y="105"/>
                      </a:lnTo>
                      <a:lnTo>
                        <a:pt x="158" y="105"/>
                      </a:lnTo>
                      <a:lnTo>
                        <a:pt x="142" y="107"/>
                      </a:lnTo>
                      <a:lnTo>
                        <a:pt x="127" y="110"/>
                      </a:lnTo>
                      <a:lnTo>
                        <a:pt x="111" y="115"/>
                      </a:lnTo>
                      <a:lnTo>
                        <a:pt x="125" y="59"/>
                      </a:lnTo>
                      <a:lnTo>
                        <a:pt x="295" y="59"/>
                      </a:lnTo>
                      <a:lnTo>
                        <a:pt x="295" y="16"/>
                      </a:lnTo>
                      <a:lnTo>
                        <a:pt x="247" y="2"/>
                      </a:lnTo>
                      <a:lnTo>
                        <a:pt x="202" y="0"/>
                      </a:lnTo>
                      <a:lnTo>
                        <a:pt x="57" y="0"/>
                      </a:lnTo>
                      <a:lnTo>
                        <a:pt x="12" y="172"/>
                      </a:lnTo>
                      <a:close/>
                    </a:path>
                  </a:pathLst>
                </a:custGeom>
                <a:solidFill>
                  <a:srgbClr val="44546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endParaRPr>
                </a:p>
              </p:txBody>
            </p:sp>
            <p:sp>
              <p:nvSpPr>
                <p:cNvPr id="74" name="Freeform 13"/>
                <p:cNvSpPr>
                  <a:spLocks/>
                </p:cNvSpPr>
                <p:nvPr/>
              </p:nvSpPr>
              <p:spPr bwMode="auto">
                <a:xfrm>
                  <a:off x="6370320" y="3397885"/>
                  <a:ext cx="660718" cy="862604"/>
                </a:xfrm>
                <a:custGeom>
                  <a:avLst/>
                  <a:gdLst>
                    <a:gd name="T0" fmla="*/ 2147483647 w 720"/>
                    <a:gd name="T1" fmla="*/ 2147483647 h 940"/>
                    <a:gd name="T2" fmla="*/ 2147483647 w 720"/>
                    <a:gd name="T3" fmla="*/ 2147483647 h 940"/>
                    <a:gd name="T4" fmla="*/ 2147483647 w 720"/>
                    <a:gd name="T5" fmla="*/ 2147483647 h 940"/>
                    <a:gd name="T6" fmla="*/ 2147483647 w 720"/>
                    <a:gd name="T7" fmla="*/ 2147483647 h 940"/>
                    <a:gd name="T8" fmla="*/ 2147483647 w 720"/>
                    <a:gd name="T9" fmla="*/ 2147483647 h 940"/>
                    <a:gd name="T10" fmla="*/ 2147483647 w 720"/>
                    <a:gd name="T11" fmla="*/ 2147483647 h 940"/>
                    <a:gd name="T12" fmla="*/ 2147483647 w 720"/>
                    <a:gd name="T13" fmla="*/ 2147483647 h 940"/>
                    <a:gd name="T14" fmla="*/ 2147483647 w 720"/>
                    <a:gd name="T15" fmla="*/ 2147483647 h 940"/>
                    <a:gd name="T16" fmla="*/ 2147483647 w 720"/>
                    <a:gd name="T17" fmla="*/ 2147483647 h 940"/>
                    <a:gd name="T18" fmla="*/ 2147483647 w 720"/>
                    <a:gd name="T19" fmla="*/ 2147483647 h 940"/>
                    <a:gd name="T20" fmla="*/ 2147483647 w 720"/>
                    <a:gd name="T21" fmla="*/ 2147483647 h 940"/>
                    <a:gd name="T22" fmla="*/ 2147483647 w 720"/>
                    <a:gd name="T23" fmla="*/ 2147483647 h 940"/>
                    <a:gd name="T24" fmla="*/ 2147483647 w 720"/>
                    <a:gd name="T25" fmla="*/ 2147483647 h 940"/>
                    <a:gd name="T26" fmla="*/ 2147483647 w 720"/>
                    <a:gd name="T27" fmla="*/ 2147483647 h 940"/>
                    <a:gd name="T28" fmla="*/ 2147483647 w 720"/>
                    <a:gd name="T29" fmla="*/ 2147483647 h 940"/>
                    <a:gd name="T30" fmla="*/ 2147483647 w 720"/>
                    <a:gd name="T31" fmla="*/ 2147483647 h 940"/>
                    <a:gd name="T32" fmla="*/ 2147483647 w 720"/>
                    <a:gd name="T33" fmla="*/ 2147483647 h 940"/>
                    <a:gd name="T34" fmla="*/ 2147483647 w 720"/>
                    <a:gd name="T35" fmla="*/ 2147483647 h 940"/>
                    <a:gd name="T36" fmla="*/ 0 w 720"/>
                    <a:gd name="T37" fmla="*/ 2147483647 h 940"/>
                    <a:gd name="T38" fmla="*/ 2147483647 w 720"/>
                    <a:gd name="T39" fmla="*/ 2147483647 h 940"/>
                    <a:gd name="T40" fmla="*/ 2147483647 w 720"/>
                    <a:gd name="T41" fmla="*/ 2147483647 h 940"/>
                    <a:gd name="T42" fmla="*/ 2147483647 w 720"/>
                    <a:gd name="T43" fmla="*/ 2147483647 h 940"/>
                    <a:gd name="T44" fmla="*/ 2147483647 w 720"/>
                    <a:gd name="T45" fmla="*/ 2147483647 h 940"/>
                    <a:gd name="T46" fmla="*/ 2147483647 w 720"/>
                    <a:gd name="T47" fmla="*/ 2147483647 h 940"/>
                    <a:gd name="T48" fmla="*/ 2147483647 w 720"/>
                    <a:gd name="T49" fmla="*/ 2147483647 h 940"/>
                    <a:gd name="T50" fmla="*/ 2147483647 w 720"/>
                    <a:gd name="T51" fmla="*/ 2147483647 h 940"/>
                    <a:gd name="T52" fmla="*/ 2147483647 w 720"/>
                    <a:gd name="T53" fmla="*/ 2147483647 h 940"/>
                    <a:gd name="T54" fmla="*/ 2147483647 w 720"/>
                    <a:gd name="T55" fmla="*/ 2147483647 h 940"/>
                    <a:gd name="T56" fmla="*/ 2147483647 w 720"/>
                    <a:gd name="T57" fmla="*/ 2147483647 h 940"/>
                    <a:gd name="T58" fmla="*/ 2147483647 w 720"/>
                    <a:gd name="T59" fmla="*/ 2147483647 h 940"/>
                    <a:gd name="T60" fmla="*/ 2147483647 w 720"/>
                    <a:gd name="T61" fmla="*/ 2147483647 h 940"/>
                    <a:gd name="T62" fmla="*/ 2147483647 w 720"/>
                    <a:gd name="T63" fmla="*/ 2147483647 h 940"/>
                    <a:gd name="T64" fmla="*/ 2147483647 w 720"/>
                    <a:gd name="T65" fmla="*/ 2147483647 h 940"/>
                    <a:gd name="T66" fmla="*/ 2147483647 w 720"/>
                    <a:gd name="T67" fmla="*/ 2147483647 h 940"/>
                    <a:gd name="T68" fmla="*/ 2147483647 w 720"/>
                    <a:gd name="T69" fmla="*/ 2147483647 h 940"/>
                    <a:gd name="T70" fmla="*/ 2147483647 w 720"/>
                    <a:gd name="T71" fmla="*/ 2147483647 h 940"/>
                    <a:gd name="T72" fmla="*/ 2147483647 w 720"/>
                    <a:gd name="T73" fmla="*/ 2147483647 h 940"/>
                    <a:gd name="T74" fmla="*/ 2147483647 w 720"/>
                    <a:gd name="T75" fmla="*/ 2147483647 h 940"/>
                    <a:gd name="T76" fmla="*/ 2147483647 w 720"/>
                    <a:gd name="T77" fmla="*/ 2147483647 h 940"/>
                    <a:gd name="T78" fmla="*/ 2147483647 w 720"/>
                    <a:gd name="T79" fmla="*/ 2147483647 h 940"/>
                    <a:gd name="T80" fmla="*/ 2147483647 w 720"/>
                    <a:gd name="T81" fmla="*/ 2147483647 h 940"/>
                    <a:gd name="T82" fmla="*/ 2147483647 w 720"/>
                    <a:gd name="T83" fmla="*/ 2147483647 h 940"/>
                    <a:gd name="T84" fmla="*/ 2147483647 w 720"/>
                    <a:gd name="T85" fmla="*/ 2147483647 h 940"/>
                    <a:gd name="T86" fmla="*/ 2147483647 w 720"/>
                    <a:gd name="T87" fmla="*/ 2147483647 h 940"/>
                    <a:gd name="T88" fmla="*/ 2147483647 w 720"/>
                    <a:gd name="T89" fmla="*/ 2147483647 h 940"/>
                    <a:gd name="T90" fmla="*/ 2147483647 w 720"/>
                    <a:gd name="T91" fmla="*/ 2147483647 h 940"/>
                    <a:gd name="T92" fmla="*/ 2147483647 w 720"/>
                    <a:gd name="T93" fmla="*/ 2147483647 h 940"/>
                    <a:gd name="T94" fmla="*/ 2147483647 w 720"/>
                    <a:gd name="T95" fmla="*/ 2147483647 h 940"/>
                    <a:gd name="T96" fmla="*/ 2147483647 w 720"/>
                    <a:gd name="T97" fmla="*/ 2147483647 h 940"/>
                    <a:gd name="T98" fmla="*/ 2147483647 w 720"/>
                    <a:gd name="T99" fmla="*/ 2147483647 h 940"/>
                    <a:gd name="T100" fmla="*/ 2147483647 w 720"/>
                    <a:gd name="T101" fmla="*/ 2147483647 h 940"/>
                    <a:gd name="T102" fmla="*/ 2147483647 w 720"/>
                    <a:gd name="T103" fmla="*/ 0 h 94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720"/>
                    <a:gd name="T157" fmla="*/ 0 h 940"/>
                    <a:gd name="T158" fmla="*/ 720 w 720"/>
                    <a:gd name="T159" fmla="*/ 940 h 94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720" h="940">
                      <a:moveTo>
                        <a:pt x="464" y="6"/>
                      </a:moveTo>
                      <a:lnTo>
                        <a:pt x="464" y="10"/>
                      </a:lnTo>
                      <a:lnTo>
                        <a:pt x="404" y="54"/>
                      </a:lnTo>
                      <a:lnTo>
                        <a:pt x="402" y="58"/>
                      </a:lnTo>
                      <a:lnTo>
                        <a:pt x="392" y="68"/>
                      </a:lnTo>
                      <a:lnTo>
                        <a:pt x="374" y="82"/>
                      </a:lnTo>
                      <a:lnTo>
                        <a:pt x="354" y="102"/>
                      </a:lnTo>
                      <a:lnTo>
                        <a:pt x="330" y="126"/>
                      </a:lnTo>
                      <a:lnTo>
                        <a:pt x="308" y="154"/>
                      </a:lnTo>
                      <a:lnTo>
                        <a:pt x="284" y="182"/>
                      </a:lnTo>
                      <a:lnTo>
                        <a:pt x="262" y="214"/>
                      </a:lnTo>
                      <a:lnTo>
                        <a:pt x="240" y="250"/>
                      </a:lnTo>
                      <a:lnTo>
                        <a:pt x="216" y="286"/>
                      </a:lnTo>
                      <a:lnTo>
                        <a:pt x="192" y="326"/>
                      </a:lnTo>
                      <a:lnTo>
                        <a:pt x="168" y="360"/>
                      </a:lnTo>
                      <a:lnTo>
                        <a:pt x="146" y="394"/>
                      </a:lnTo>
                      <a:lnTo>
                        <a:pt x="130" y="420"/>
                      </a:lnTo>
                      <a:lnTo>
                        <a:pt x="116" y="436"/>
                      </a:lnTo>
                      <a:lnTo>
                        <a:pt x="114" y="444"/>
                      </a:lnTo>
                      <a:lnTo>
                        <a:pt x="110" y="446"/>
                      </a:lnTo>
                      <a:lnTo>
                        <a:pt x="102" y="450"/>
                      </a:lnTo>
                      <a:lnTo>
                        <a:pt x="90" y="456"/>
                      </a:lnTo>
                      <a:lnTo>
                        <a:pt x="82" y="462"/>
                      </a:lnTo>
                      <a:lnTo>
                        <a:pt x="78" y="468"/>
                      </a:lnTo>
                      <a:lnTo>
                        <a:pt x="74" y="474"/>
                      </a:lnTo>
                      <a:lnTo>
                        <a:pt x="68" y="484"/>
                      </a:lnTo>
                      <a:lnTo>
                        <a:pt x="62" y="494"/>
                      </a:lnTo>
                      <a:lnTo>
                        <a:pt x="60" y="506"/>
                      </a:lnTo>
                      <a:lnTo>
                        <a:pt x="58" y="510"/>
                      </a:lnTo>
                      <a:lnTo>
                        <a:pt x="56" y="516"/>
                      </a:lnTo>
                      <a:lnTo>
                        <a:pt x="48" y="518"/>
                      </a:lnTo>
                      <a:lnTo>
                        <a:pt x="32" y="524"/>
                      </a:lnTo>
                      <a:lnTo>
                        <a:pt x="26" y="538"/>
                      </a:lnTo>
                      <a:lnTo>
                        <a:pt x="26" y="546"/>
                      </a:lnTo>
                      <a:lnTo>
                        <a:pt x="26" y="550"/>
                      </a:lnTo>
                      <a:lnTo>
                        <a:pt x="22" y="562"/>
                      </a:lnTo>
                      <a:lnTo>
                        <a:pt x="10" y="586"/>
                      </a:lnTo>
                      <a:lnTo>
                        <a:pt x="0" y="616"/>
                      </a:lnTo>
                      <a:lnTo>
                        <a:pt x="0" y="636"/>
                      </a:lnTo>
                      <a:lnTo>
                        <a:pt x="8" y="648"/>
                      </a:lnTo>
                      <a:lnTo>
                        <a:pt x="14" y="654"/>
                      </a:lnTo>
                      <a:lnTo>
                        <a:pt x="18" y="658"/>
                      </a:lnTo>
                      <a:lnTo>
                        <a:pt x="20" y="658"/>
                      </a:lnTo>
                      <a:lnTo>
                        <a:pt x="22" y="668"/>
                      </a:lnTo>
                      <a:lnTo>
                        <a:pt x="30" y="688"/>
                      </a:lnTo>
                      <a:lnTo>
                        <a:pt x="34" y="720"/>
                      </a:lnTo>
                      <a:lnTo>
                        <a:pt x="36" y="758"/>
                      </a:lnTo>
                      <a:lnTo>
                        <a:pt x="34" y="776"/>
                      </a:lnTo>
                      <a:lnTo>
                        <a:pt x="34" y="790"/>
                      </a:lnTo>
                      <a:lnTo>
                        <a:pt x="34" y="806"/>
                      </a:lnTo>
                      <a:lnTo>
                        <a:pt x="36" y="820"/>
                      </a:lnTo>
                      <a:lnTo>
                        <a:pt x="42" y="836"/>
                      </a:lnTo>
                      <a:lnTo>
                        <a:pt x="50" y="854"/>
                      </a:lnTo>
                      <a:lnTo>
                        <a:pt x="62" y="874"/>
                      </a:lnTo>
                      <a:lnTo>
                        <a:pt x="82" y="900"/>
                      </a:lnTo>
                      <a:lnTo>
                        <a:pt x="96" y="912"/>
                      </a:lnTo>
                      <a:lnTo>
                        <a:pt x="106" y="924"/>
                      </a:lnTo>
                      <a:lnTo>
                        <a:pt x="118" y="932"/>
                      </a:lnTo>
                      <a:lnTo>
                        <a:pt x="134" y="938"/>
                      </a:lnTo>
                      <a:lnTo>
                        <a:pt x="144" y="940"/>
                      </a:lnTo>
                      <a:lnTo>
                        <a:pt x="156" y="940"/>
                      </a:lnTo>
                      <a:lnTo>
                        <a:pt x="168" y="940"/>
                      </a:lnTo>
                      <a:lnTo>
                        <a:pt x="176" y="938"/>
                      </a:lnTo>
                      <a:lnTo>
                        <a:pt x="192" y="914"/>
                      </a:lnTo>
                      <a:lnTo>
                        <a:pt x="200" y="876"/>
                      </a:lnTo>
                      <a:lnTo>
                        <a:pt x="202" y="836"/>
                      </a:lnTo>
                      <a:lnTo>
                        <a:pt x="204" y="802"/>
                      </a:lnTo>
                      <a:lnTo>
                        <a:pt x="202" y="784"/>
                      </a:lnTo>
                      <a:lnTo>
                        <a:pt x="196" y="746"/>
                      </a:lnTo>
                      <a:lnTo>
                        <a:pt x="192" y="702"/>
                      </a:lnTo>
                      <a:lnTo>
                        <a:pt x="192" y="662"/>
                      </a:lnTo>
                      <a:lnTo>
                        <a:pt x="198" y="636"/>
                      </a:lnTo>
                      <a:lnTo>
                        <a:pt x="202" y="616"/>
                      </a:lnTo>
                      <a:lnTo>
                        <a:pt x="210" y="596"/>
                      </a:lnTo>
                      <a:lnTo>
                        <a:pt x="220" y="582"/>
                      </a:lnTo>
                      <a:lnTo>
                        <a:pt x="230" y="562"/>
                      </a:lnTo>
                      <a:lnTo>
                        <a:pt x="246" y="542"/>
                      </a:lnTo>
                      <a:lnTo>
                        <a:pt x="268" y="520"/>
                      </a:lnTo>
                      <a:lnTo>
                        <a:pt x="296" y="488"/>
                      </a:lnTo>
                      <a:lnTo>
                        <a:pt x="328" y="450"/>
                      </a:lnTo>
                      <a:lnTo>
                        <a:pt x="364" y="412"/>
                      </a:lnTo>
                      <a:lnTo>
                        <a:pt x="404" y="372"/>
                      </a:lnTo>
                      <a:lnTo>
                        <a:pt x="444" y="336"/>
                      </a:lnTo>
                      <a:lnTo>
                        <a:pt x="478" y="302"/>
                      </a:lnTo>
                      <a:lnTo>
                        <a:pt x="506" y="276"/>
                      </a:lnTo>
                      <a:lnTo>
                        <a:pt x="524" y="260"/>
                      </a:lnTo>
                      <a:lnTo>
                        <a:pt x="532" y="254"/>
                      </a:lnTo>
                      <a:lnTo>
                        <a:pt x="532" y="252"/>
                      </a:lnTo>
                      <a:lnTo>
                        <a:pt x="540" y="244"/>
                      </a:lnTo>
                      <a:lnTo>
                        <a:pt x="550" y="234"/>
                      </a:lnTo>
                      <a:lnTo>
                        <a:pt x="562" y="222"/>
                      </a:lnTo>
                      <a:lnTo>
                        <a:pt x="578" y="210"/>
                      </a:lnTo>
                      <a:lnTo>
                        <a:pt x="594" y="196"/>
                      </a:lnTo>
                      <a:lnTo>
                        <a:pt x="612" y="178"/>
                      </a:lnTo>
                      <a:lnTo>
                        <a:pt x="630" y="164"/>
                      </a:lnTo>
                      <a:lnTo>
                        <a:pt x="648" y="150"/>
                      </a:lnTo>
                      <a:lnTo>
                        <a:pt x="666" y="138"/>
                      </a:lnTo>
                      <a:lnTo>
                        <a:pt x="680" y="126"/>
                      </a:lnTo>
                      <a:lnTo>
                        <a:pt x="694" y="114"/>
                      </a:lnTo>
                      <a:lnTo>
                        <a:pt x="706" y="100"/>
                      </a:lnTo>
                      <a:lnTo>
                        <a:pt x="714" y="82"/>
                      </a:lnTo>
                      <a:lnTo>
                        <a:pt x="718" y="62"/>
                      </a:lnTo>
                      <a:lnTo>
                        <a:pt x="720" y="40"/>
                      </a:lnTo>
                      <a:lnTo>
                        <a:pt x="464" y="0"/>
                      </a:lnTo>
                      <a:lnTo>
                        <a:pt x="464" y="6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charset="-122"/>
                  </a:endParaRPr>
                </a:p>
              </p:txBody>
            </p:sp>
          </p:grpSp>
          <p:sp>
            <p:nvSpPr>
              <p:cNvPr id="70" name="Ellipse 90"/>
              <p:cNvSpPr/>
              <p:nvPr/>
            </p:nvSpPr>
            <p:spPr bwMode="auto">
              <a:xfrm>
                <a:off x="8004463" y="6477000"/>
                <a:ext cx="819498" cy="160020"/>
              </a:xfrm>
              <a:prstGeom prst="ellipse">
                <a:avLst/>
              </a:prstGeom>
              <a:gradFill flip="none" rotWithShape="1">
                <a:gsLst>
                  <a:gs pos="24000">
                    <a:sysClr val="windowText" lastClr="000000">
                      <a:alpha val="28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ea typeface="SimSun" pitchFamily="2" charset="-122"/>
                </a:endParaRPr>
              </a:p>
            </p:txBody>
          </p:sp>
          <p:sp>
            <p:nvSpPr>
              <p:cNvPr id="71" name="Ellipse 91"/>
              <p:cNvSpPr/>
              <p:nvPr/>
            </p:nvSpPr>
            <p:spPr bwMode="auto">
              <a:xfrm>
                <a:off x="6968143" y="6650673"/>
                <a:ext cx="819498" cy="160020"/>
              </a:xfrm>
              <a:prstGeom prst="ellipse">
                <a:avLst/>
              </a:prstGeom>
              <a:gradFill flip="none" rotWithShape="1">
                <a:gsLst>
                  <a:gs pos="24000">
                    <a:sysClr val="windowText" lastClr="000000">
                      <a:alpha val="28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ea typeface="SimSun" pitchFamily="2" charset="-122"/>
                </a:endParaRPr>
              </a:p>
            </p:txBody>
          </p:sp>
        </p:grpSp>
        <p:sp>
          <p:nvSpPr>
            <p:cNvPr id="67" name="Freeform 81"/>
            <p:cNvSpPr>
              <a:spLocks/>
            </p:cNvSpPr>
            <p:nvPr/>
          </p:nvSpPr>
          <p:spPr bwMode="auto">
            <a:xfrm>
              <a:off x="5250860" y="3354518"/>
              <a:ext cx="390251" cy="438140"/>
            </a:xfrm>
            <a:custGeom>
              <a:avLst/>
              <a:gdLst/>
              <a:ahLst/>
              <a:cxnLst>
                <a:cxn ang="0">
                  <a:pos x="227" y="403"/>
                </a:cxn>
                <a:cxn ang="0">
                  <a:pos x="233" y="369"/>
                </a:cxn>
                <a:cxn ang="0">
                  <a:pos x="257" y="321"/>
                </a:cxn>
                <a:cxn ang="0">
                  <a:pos x="313" y="275"/>
                </a:cxn>
                <a:cxn ang="0">
                  <a:pos x="369" y="180"/>
                </a:cxn>
                <a:cxn ang="0">
                  <a:pos x="284" y="56"/>
                </a:cxn>
                <a:cxn ang="0">
                  <a:pos x="272" y="56"/>
                </a:cxn>
                <a:cxn ang="0">
                  <a:pos x="256" y="49"/>
                </a:cxn>
                <a:cxn ang="0">
                  <a:pos x="245" y="30"/>
                </a:cxn>
                <a:cxn ang="0">
                  <a:pos x="238" y="3"/>
                </a:cxn>
                <a:cxn ang="0">
                  <a:pos x="209" y="1"/>
                </a:cxn>
                <a:cxn ang="0">
                  <a:pos x="170" y="9"/>
                </a:cxn>
                <a:cxn ang="0">
                  <a:pos x="141" y="19"/>
                </a:cxn>
                <a:cxn ang="0">
                  <a:pos x="135" y="25"/>
                </a:cxn>
                <a:cxn ang="0">
                  <a:pos x="127" y="50"/>
                </a:cxn>
                <a:cxn ang="0">
                  <a:pos x="110" y="83"/>
                </a:cxn>
                <a:cxn ang="0">
                  <a:pos x="78" y="101"/>
                </a:cxn>
                <a:cxn ang="0">
                  <a:pos x="43" y="100"/>
                </a:cxn>
                <a:cxn ang="0">
                  <a:pos x="29" y="119"/>
                </a:cxn>
                <a:cxn ang="0">
                  <a:pos x="27" y="151"/>
                </a:cxn>
                <a:cxn ang="0">
                  <a:pos x="29" y="176"/>
                </a:cxn>
                <a:cxn ang="0">
                  <a:pos x="28" y="183"/>
                </a:cxn>
                <a:cxn ang="0">
                  <a:pos x="18" y="207"/>
                </a:cxn>
                <a:cxn ang="0">
                  <a:pos x="5" y="244"/>
                </a:cxn>
                <a:cxn ang="0">
                  <a:pos x="0" y="284"/>
                </a:cxn>
                <a:cxn ang="0">
                  <a:pos x="13" y="321"/>
                </a:cxn>
                <a:cxn ang="0">
                  <a:pos x="40" y="361"/>
                </a:cxn>
                <a:cxn ang="0">
                  <a:pos x="70" y="398"/>
                </a:cxn>
                <a:cxn ang="0">
                  <a:pos x="89" y="422"/>
                </a:cxn>
                <a:cxn ang="0">
                  <a:pos x="95" y="425"/>
                </a:cxn>
                <a:cxn ang="0">
                  <a:pos x="110" y="417"/>
                </a:cxn>
                <a:cxn ang="0">
                  <a:pos x="142" y="409"/>
                </a:cxn>
                <a:cxn ang="0">
                  <a:pos x="194" y="405"/>
                </a:cxn>
              </a:cxnLst>
              <a:rect l="0" t="0" r="r" b="b"/>
              <a:pathLst>
                <a:path w="369" h="426">
                  <a:moveTo>
                    <a:pt x="227" y="407"/>
                  </a:moveTo>
                  <a:lnTo>
                    <a:pt x="227" y="403"/>
                  </a:lnTo>
                  <a:lnTo>
                    <a:pt x="228" y="389"/>
                  </a:lnTo>
                  <a:lnTo>
                    <a:pt x="233" y="369"/>
                  </a:lnTo>
                  <a:lnTo>
                    <a:pt x="242" y="346"/>
                  </a:lnTo>
                  <a:lnTo>
                    <a:pt x="257" y="321"/>
                  </a:lnTo>
                  <a:lnTo>
                    <a:pt x="280" y="297"/>
                  </a:lnTo>
                  <a:lnTo>
                    <a:pt x="313" y="275"/>
                  </a:lnTo>
                  <a:lnTo>
                    <a:pt x="356" y="259"/>
                  </a:lnTo>
                  <a:lnTo>
                    <a:pt x="369" y="180"/>
                  </a:lnTo>
                  <a:lnTo>
                    <a:pt x="286" y="56"/>
                  </a:lnTo>
                  <a:lnTo>
                    <a:pt x="284" y="56"/>
                  </a:lnTo>
                  <a:lnTo>
                    <a:pt x="279" y="56"/>
                  </a:lnTo>
                  <a:lnTo>
                    <a:pt x="272" y="56"/>
                  </a:lnTo>
                  <a:lnTo>
                    <a:pt x="264" y="54"/>
                  </a:lnTo>
                  <a:lnTo>
                    <a:pt x="256" y="49"/>
                  </a:lnTo>
                  <a:lnTo>
                    <a:pt x="249" y="41"/>
                  </a:lnTo>
                  <a:lnTo>
                    <a:pt x="245" y="30"/>
                  </a:lnTo>
                  <a:lnTo>
                    <a:pt x="242" y="12"/>
                  </a:lnTo>
                  <a:lnTo>
                    <a:pt x="238" y="3"/>
                  </a:lnTo>
                  <a:lnTo>
                    <a:pt x="226" y="0"/>
                  </a:lnTo>
                  <a:lnTo>
                    <a:pt x="209" y="1"/>
                  </a:lnTo>
                  <a:lnTo>
                    <a:pt x="189" y="4"/>
                  </a:lnTo>
                  <a:lnTo>
                    <a:pt x="170" y="9"/>
                  </a:lnTo>
                  <a:lnTo>
                    <a:pt x="152" y="15"/>
                  </a:lnTo>
                  <a:lnTo>
                    <a:pt x="141" y="19"/>
                  </a:lnTo>
                  <a:lnTo>
                    <a:pt x="136" y="20"/>
                  </a:lnTo>
                  <a:lnTo>
                    <a:pt x="135" y="25"/>
                  </a:lnTo>
                  <a:lnTo>
                    <a:pt x="133" y="35"/>
                  </a:lnTo>
                  <a:lnTo>
                    <a:pt x="127" y="50"/>
                  </a:lnTo>
                  <a:lnTo>
                    <a:pt x="120" y="66"/>
                  </a:lnTo>
                  <a:lnTo>
                    <a:pt x="110" y="83"/>
                  </a:lnTo>
                  <a:lnTo>
                    <a:pt x="96" y="95"/>
                  </a:lnTo>
                  <a:lnTo>
                    <a:pt x="78" y="101"/>
                  </a:lnTo>
                  <a:lnTo>
                    <a:pt x="57" y="100"/>
                  </a:lnTo>
                  <a:lnTo>
                    <a:pt x="43" y="100"/>
                  </a:lnTo>
                  <a:lnTo>
                    <a:pt x="34" y="107"/>
                  </a:lnTo>
                  <a:lnTo>
                    <a:pt x="29" y="119"/>
                  </a:lnTo>
                  <a:lnTo>
                    <a:pt x="27" y="134"/>
                  </a:lnTo>
                  <a:lnTo>
                    <a:pt x="27" y="151"/>
                  </a:lnTo>
                  <a:lnTo>
                    <a:pt x="28" y="165"/>
                  </a:lnTo>
                  <a:lnTo>
                    <a:pt x="29" y="176"/>
                  </a:lnTo>
                  <a:lnTo>
                    <a:pt x="30" y="179"/>
                  </a:lnTo>
                  <a:lnTo>
                    <a:pt x="28" y="183"/>
                  </a:lnTo>
                  <a:lnTo>
                    <a:pt x="23" y="192"/>
                  </a:lnTo>
                  <a:lnTo>
                    <a:pt x="18" y="207"/>
                  </a:lnTo>
                  <a:lnTo>
                    <a:pt x="11" y="224"/>
                  </a:lnTo>
                  <a:lnTo>
                    <a:pt x="5" y="244"/>
                  </a:lnTo>
                  <a:lnTo>
                    <a:pt x="0" y="265"/>
                  </a:lnTo>
                  <a:lnTo>
                    <a:pt x="0" y="284"/>
                  </a:lnTo>
                  <a:lnTo>
                    <a:pt x="4" y="303"/>
                  </a:lnTo>
                  <a:lnTo>
                    <a:pt x="13" y="321"/>
                  </a:lnTo>
                  <a:lnTo>
                    <a:pt x="25" y="341"/>
                  </a:lnTo>
                  <a:lnTo>
                    <a:pt x="40" y="361"/>
                  </a:lnTo>
                  <a:lnTo>
                    <a:pt x="55" y="381"/>
                  </a:lnTo>
                  <a:lnTo>
                    <a:pt x="70" y="398"/>
                  </a:lnTo>
                  <a:lnTo>
                    <a:pt x="81" y="413"/>
                  </a:lnTo>
                  <a:lnTo>
                    <a:pt x="89" y="422"/>
                  </a:lnTo>
                  <a:lnTo>
                    <a:pt x="93" y="426"/>
                  </a:lnTo>
                  <a:lnTo>
                    <a:pt x="95" y="425"/>
                  </a:lnTo>
                  <a:lnTo>
                    <a:pt x="100" y="421"/>
                  </a:lnTo>
                  <a:lnTo>
                    <a:pt x="110" y="417"/>
                  </a:lnTo>
                  <a:lnTo>
                    <a:pt x="124" y="412"/>
                  </a:lnTo>
                  <a:lnTo>
                    <a:pt x="142" y="409"/>
                  </a:lnTo>
                  <a:lnTo>
                    <a:pt x="165" y="405"/>
                  </a:lnTo>
                  <a:lnTo>
                    <a:pt x="194" y="405"/>
                  </a:lnTo>
                  <a:lnTo>
                    <a:pt x="227" y="40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0070C0"/>
                </a:gs>
                <a:gs pos="100000">
                  <a:srgbClr val="0070C0"/>
                </a:gs>
                <a:gs pos="100000">
                  <a:srgbClr val="002060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341629" y="3483887"/>
              <a:ext cx="121473" cy="138480"/>
            </a:xfrm>
            <a:custGeom>
              <a:avLst/>
              <a:gdLst>
                <a:gd name="T0" fmla="*/ 2147483647 w 100"/>
                <a:gd name="T1" fmla="*/ 2147483647 h 113"/>
                <a:gd name="T2" fmla="*/ 2147483647 w 100"/>
                <a:gd name="T3" fmla="*/ 2147483647 h 113"/>
                <a:gd name="T4" fmla="*/ 2147483647 w 100"/>
                <a:gd name="T5" fmla="*/ 2147483647 h 113"/>
                <a:gd name="T6" fmla="*/ 2147483647 w 100"/>
                <a:gd name="T7" fmla="*/ 2147483647 h 113"/>
                <a:gd name="T8" fmla="*/ 2147483647 w 100"/>
                <a:gd name="T9" fmla="*/ 2147483647 h 113"/>
                <a:gd name="T10" fmla="*/ 2147483647 w 100"/>
                <a:gd name="T11" fmla="*/ 2147483647 h 113"/>
                <a:gd name="T12" fmla="*/ 2147483647 w 100"/>
                <a:gd name="T13" fmla="*/ 2147483647 h 113"/>
                <a:gd name="T14" fmla="*/ 2147483647 w 100"/>
                <a:gd name="T15" fmla="*/ 2147483647 h 113"/>
                <a:gd name="T16" fmla="*/ 2147483647 w 100"/>
                <a:gd name="T17" fmla="*/ 2147483647 h 113"/>
                <a:gd name="T18" fmla="*/ 2147483647 w 100"/>
                <a:gd name="T19" fmla="*/ 2147483647 h 113"/>
                <a:gd name="T20" fmla="*/ 2147483647 w 100"/>
                <a:gd name="T21" fmla="*/ 2147483647 h 113"/>
                <a:gd name="T22" fmla="*/ 2147483647 w 100"/>
                <a:gd name="T23" fmla="*/ 2147483647 h 113"/>
                <a:gd name="T24" fmla="*/ 2147483647 w 100"/>
                <a:gd name="T25" fmla="*/ 2147483647 h 113"/>
                <a:gd name="T26" fmla="*/ 2147483647 w 100"/>
                <a:gd name="T27" fmla="*/ 2147483647 h 113"/>
                <a:gd name="T28" fmla="*/ 2147483647 w 100"/>
                <a:gd name="T29" fmla="*/ 2147483647 h 113"/>
                <a:gd name="T30" fmla="*/ 2147483647 w 100"/>
                <a:gd name="T31" fmla="*/ 2147483647 h 113"/>
                <a:gd name="T32" fmla="*/ 2147483647 w 100"/>
                <a:gd name="T33" fmla="*/ 0 h 113"/>
                <a:gd name="T34" fmla="*/ 2147483647 w 100"/>
                <a:gd name="T35" fmla="*/ 2147483647 h 113"/>
                <a:gd name="T36" fmla="*/ 2147483647 w 100"/>
                <a:gd name="T37" fmla="*/ 2147483647 h 113"/>
                <a:gd name="T38" fmla="*/ 2147483647 w 100"/>
                <a:gd name="T39" fmla="*/ 2147483647 h 113"/>
                <a:gd name="T40" fmla="*/ 2147483647 w 100"/>
                <a:gd name="T41" fmla="*/ 2147483647 h 113"/>
                <a:gd name="T42" fmla="*/ 2147483647 w 100"/>
                <a:gd name="T43" fmla="*/ 2147483647 h 113"/>
                <a:gd name="T44" fmla="*/ 2147483647 w 100"/>
                <a:gd name="T45" fmla="*/ 2147483647 h 113"/>
                <a:gd name="T46" fmla="*/ 2147483647 w 100"/>
                <a:gd name="T47" fmla="*/ 2147483647 h 113"/>
                <a:gd name="T48" fmla="*/ 0 w 100"/>
                <a:gd name="T49" fmla="*/ 2147483647 h 113"/>
                <a:gd name="T50" fmla="*/ 2147483647 w 100"/>
                <a:gd name="T51" fmla="*/ 2147483647 h 113"/>
                <a:gd name="T52" fmla="*/ 2147483647 w 100"/>
                <a:gd name="T53" fmla="*/ 2147483647 h 113"/>
                <a:gd name="T54" fmla="*/ 2147483647 w 100"/>
                <a:gd name="T55" fmla="*/ 2147483647 h 113"/>
                <a:gd name="T56" fmla="*/ 2147483647 w 100"/>
                <a:gd name="T57" fmla="*/ 2147483647 h 113"/>
                <a:gd name="T58" fmla="*/ 2147483647 w 100"/>
                <a:gd name="T59" fmla="*/ 2147483647 h 113"/>
                <a:gd name="T60" fmla="*/ 2147483647 w 100"/>
                <a:gd name="T61" fmla="*/ 2147483647 h 113"/>
                <a:gd name="T62" fmla="*/ 2147483647 w 100"/>
                <a:gd name="T63" fmla="*/ 2147483647 h 113"/>
                <a:gd name="T64" fmla="*/ 2147483647 w 100"/>
                <a:gd name="T65" fmla="*/ 2147483647 h 1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0"/>
                <a:gd name="T100" fmla="*/ 0 h 113"/>
                <a:gd name="T101" fmla="*/ 100 w 100"/>
                <a:gd name="T102" fmla="*/ 113 h 11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0" h="113">
                  <a:moveTo>
                    <a:pt x="50" y="113"/>
                  </a:moveTo>
                  <a:lnTo>
                    <a:pt x="60" y="112"/>
                  </a:lnTo>
                  <a:lnTo>
                    <a:pt x="69" y="109"/>
                  </a:lnTo>
                  <a:lnTo>
                    <a:pt x="77" y="104"/>
                  </a:lnTo>
                  <a:lnTo>
                    <a:pt x="85" y="97"/>
                  </a:lnTo>
                  <a:lnTo>
                    <a:pt x="91" y="88"/>
                  </a:lnTo>
                  <a:lnTo>
                    <a:pt x="97" y="79"/>
                  </a:lnTo>
                  <a:lnTo>
                    <a:pt x="99" y="68"/>
                  </a:lnTo>
                  <a:lnTo>
                    <a:pt x="100" y="57"/>
                  </a:lnTo>
                  <a:lnTo>
                    <a:pt x="99" y="45"/>
                  </a:lnTo>
                  <a:lnTo>
                    <a:pt x="97" y="35"/>
                  </a:lnTo>
                  <a:lnTo>
                    <a:pt x="91" y="26"/>
                  </a:lnTo>
                  <a:lnTo>
                    <a:pt x="85" y="16"/>
                  </a:lnTo>
                  <a:lnTo>
                    <a:pt x="77" y="9"/>
                  </a:lnTo>
                  <a:lnTo>
                    <a:pt x="69" y="5"/>
                  </a:lnTo>
                  <a:lnTo>
                    <a:pt x="60" y="1"/>
                  </a:lnTo>
                  <a:lnTo>
                    <a:pt x="50" y="0"/>
                  </a:lnTo>
                  <a:lnTo>
                    <a:pt x="39" y="1"/>
                  </a:lnTo>
                  <a:lnTo>
                    <a:pt x="30" y="5"/>
                  </a:lnTo>
                  <a:lnTo>
                    <a:pt x="22" y="9"/>
                  </a:lnTo>
                  <a:lnTo>
                    <a:pt x="15" y="16"/>
                  </a:lnTo>
                  <a:lnTo>
                    <a:pt x="8" y="26"/>
                  </a:lnTo>
                  <a:lnTo>
                    <a:pt x="4" y="35"/>
                  </a:lnTo>
                  <a:lnTo>
                    <a:pt x="1" y="45"/>
                  </a:lnTo>
                  <a:lnTo>
                    <a:pt x="0" y="57"/>
                  </a:lnTo>
                  <a:lnTo>
                    <a:pt x="1" y="68"/>
                  </a:lnTo>
                  <a:lnTo>
                    <a:pt x="4" y="79"/>
                  </a:lnTo>
                  <a:lnTo>
                    <a:pt x="8" y="88"/>
                  </a:lnTo>
                  <a:lnTo>
                    <a:pt x="15" y="97"/>
                  </a:lnTo>
                  <a:lnTo>
                    <a:pt x="22" y="104"/>
                  </a:lnTo>
                  <a:lnTo>
                    <a:pt x="30" y="109"/>
                  </a:lnTo>
                  <a:lnTo>
                    <a:pt x="39" y="112"/>
                  </a:lnTo>
                  <a:lnTo>
                    <a:pt x="5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78" name="Gruppe 98"/>
          <p:cNvGrpSpPr/>
          <p:nvPr/>
        </p:nvGrpSpPr>
        <p:grpSpPr>
          <a:xfrm>
            <a:off x="1152525" y="1080021"/>
            <a:ext cx="4716016" cy="3312368"/>
            <a:chOff x="1219200" y="3335576"/>
            <a:chExt cx="3703320" cy="2864843"/>
          </a:xfrm>
          <a:solidFill>
            <a:srgbClr val="000000"/>
          </a:solidFill>
        </p:grpSpPr>
        <p:grpSp>
          <p:nvGrpSpPr>
            <p:cNvPr id="79" name="Gruppe 248"/>
            <p:cNvGrpSpPr/>
            <p:nvPr/>
          </p:nvGrpSpPr>
          <p:grpSpPr>
            <a:xfrm>
              <a:off x="1219200" y="3335576"/>
              <a:ext cx="3703320" cy="2864843"/>
              <a:chOff x="0" y="3579416"/>
              <a:chExt cx="3703320" cy="2864843"/>
            </a:xfrm>
            <a:grpFill/>
          </p:grpSpPr>
          <p:grpSp>
            <p:nvGrpSpPr>
              <p:cNvPr id="81" name="Gruppe 134"/>
              <p:cNvGrpSpPr/>
              <p:nvPr/>
            </p:nvGrpSpPr>
            <p:grpSpPr>
              <a:xfrm>
                <a:off x="0" y="3579416"/>
                <a:ext cx="3703320" cy="2864843"/>
                <a:chOff x="598488" y="2649378"/>
                <a:chExt cx="4529249" cy="3503772"/>
              </a:xfrm>
              <a:grpFill/>
            </p:grpSpPr>
            <p:sp>
              <p:nvSpPr>
                <p:cNvPr id="84" name="Freeform 6"/>
                <p:cNvSpPr>
                  <a:spLocks noEditPoints="1"/>
                </p:cNvSpPr>
                <p:nvPr/>
              </p:nvSpPr>
              <p:spPr bwMode="auto">
                <a:xfrm>
                  <a:off x="598488" y="3048000"/>
                  <a:ext cx="4529249" cy="3105150"/>
                </a:xfrm>
                <a:custGeom>
                  <a:avLst/>
                  <a:gdLst/>
                  <a:ahLst/>
                  <a:cxnLst>
                    <a:cxn ang="0">
                      <a:pos x="4480" y="180"/>
                    </a:cxn>
                    <a:cxn ang="0">
                      <a:pos x="4256" y="168"/>
                    </a:cxn>
                    <a:cxn ang="0">
                      <a:pos x="3958" y="190"/>
                    </a:cxn>
                    <a:cxn ang="0">
                      <a:pos x="3736" y="216"/>
                    </a:cxn>
                    <a:cxn ang="0">
                      <a:pos x="3532" y="424"/>
                    </a:cxn>
                    <a:cxn ang="0">
                      <a:pos x="3354" y="500"/>
                    </a:cxn>
                    <a:cxn ang="0">
                      <a:pos x="2916" y="686"/>
                    </a:cxn>
                    <a:cxn ang="0">
                      <a:pos x="2360" y="648"/>
                    </a:cxn>
                    <a:cxn ang="0">
                      <a:pos x="1800" y="482"/>
                    </a:cxn>
                    <a:cxn ang="0">
                      <a:pos x="1302" y="570"/>
                    </a:cxn>
                    <a:cxn ang="0">
                      <a:pos x="1172" y="512"/>
                    </a:cxn>
                    <a:cxn ang="0">
                      <a:pos x="450" y="674"/>
                    </a:cxn>
                    <a:cxn ang="0">
                      <a:pos x="310" y="586"/>
                    </a:cxn>
                    <a:cxn ang="0">
                      <a:pos x="214" y="674"/>
                    </a:cxn>
                    <a:cxn ang="0">
                      <a:pos x="34" y="706"/>
                    </a:cxn>
                    <a:cxn ang="0">
                      <a:pos x="60" y="910"/>
                    </a:cxn>
                    <a:cxn ang="0">
                      <a:pos x="240" y="1212"/>
                    </a:cxn>
                    <a:cxn ang="0">
                      <a:pos x="360" y="1164"/>
                    </a:cxn>
                    <a:cxn ang="0">
                      <a:pos x="654" y="1064"/>
                    </a:cxn>
                    <a:cxn ang="0">
                      <a:pos x="718" y="1184"/>
                    </a:cxn>
                    <a:cxn ang="0">
                      <a:pos x="578" y="1264"/>
                    </a:cxn>
                    <a:cxn ang="0">
                      <a:pos x="980" y="1022"/>
                    </a:cxn>
                    <a:cxn ang="0">
                      <a:pos x="1086" y="934"/>
                    </a:cxn>
                    <a:cxn ang="0">
                      <a:pos x="1262" y="1692"/>
                    </a:cxn>
                    <a:cxn ang="0">
                      <a:pos x="1110" y="1886"/>
                    </a:cxn>
                    <a:cxn ang="0">
                      <a:pos x="996" y="2276"/>
                    </a:cxn>
                    <a:cxn ang="0">
                      <a:pos x="1142" y="2628"/>
                    </a:cxn>
                    <a:cxn ang="0">
                      <a:pos x="1116" y="2922"/>
                    </a:cxn>
                    <a:cxn ang="0">
                      <a:pos x="1334" y="2670"/>
                    </a:cxn>
                    <a:cxn ang="0">
                      <a:pos x="1262" y="2404"/>
                    </a:cxn>
                    <a:cxn ang="0">
                      <a:pos x="1498" y="2086"/>
                    </a:cxn>
                    <a:cxn ang="0">
                      <a:pos x="1670" y="2128"/>
                    </a:cxn>
                    <a:cxn ang="0">
                      <a:pos x="1906" y="2328"/>
                    </a:cxn>
                    <a:cxn ang="0">
                      <a:pos x="2022" y="2444"/>
                    </a:cxn>
                    <a:cxn ang="0">
                      <a:pos x="2058" y="2748"/>
                    </a:cxn>
                    <a:cxn ang="0">
                      <a:pos x="2312" y="2694"/>
                    </a:cxn>
                    <a:cxn ang="0">
                      <a:pos x="2166" y="2344"/>
                    </a:cxn>
                    <a:cxn ang="0">
                      <a:pos x="2006" y="2112"/>
                    </a:cxn>
                    <a:cxn ang="0">
                      <a:pos x="2192" y="1878"/>
                    </a:cxn>
                    <a:cxn ang="0">
                      <a:pos x="2704" y="1938"/>
                    </a:cxn>
                    <a:cxn ang="0">
                      <a:pos x="2760" y="2112"/>
                    </a:cxn>
                    <a:cxn ang="0">
                      <a:pos x="2606" y="2316"/>
                    </a:cxn>
                    <a:cxn ang="0">
                      <a:pos x="2384" y="2862"/>
                    </a:cxn>
                    <a:cxn ang="0">
                      <a:pos x="2298" y="3284"/>
                    </a:cxn>
                    <a:cxn ang="0">
                      <a:pos x="2360" y="3380"/>
                    </a:cxn>
                    <a:cxn ang="0">
                      <a:pos x="2494" y="3380"/>
                    </a:cxn>
                    <a:cxn ang="0">
                      <a:pos x="2670" y="2778"/>
                    </a:cxn>
                    <a:cxn ang="0">
                      <a:pos x="3202" y="2718"/>
                    </a:cxn>
                    <a:cxn ang="0">
                      <a:pos x="3446" y="2464"/>
                    </a:cxn>
                    <a:cxn ang="0">
                      <a:pos x="3756" y="1468"/>
                    </a:cxn>
                    <a:cxn ang="0">
                      <a:pos x="3982" y="1156"/>
                    </a:cxn>
                    <a:cxn ang="0">
                      <a:pos x="4314" y="862"/>
                    </a:cxn>
                    <a:cxn ang="0">
                      <a:pos x="4766" y="914"/>
                    </a:cxn>
                    <a:cxn ang="0">
                      <a:pos x="3210" y="2388"/>
                    </a:cxn>
                    <a:cxn ang="0">
                      <a:pos x="2998" y="2360"/>
                    </a:cxn>
                    <a:cxn ang="0">
                      <a:pos x="3216" y="2060"/>
                    </a:cxn>
                    <a:cxn ang="0">
                      <a:pos x="3218" y="2380"/>
                    </a:cxn>
                  </a:cxnLst>
                  <a:rect l="0" t="0" r="r" b="b"/>
                  <a:pathLst>
                    <a:path w="5006" h="3432">
                      <a:moveTo>
                        <a:pt x="4990" y="666"/>
                      </a:moveTo>
                      <a:lnTo>
                        <a:pt x="4912" y="590"/>
                      </a:lnTo>
                      <a:lnTo>
                        <a:pt x="4838" y="524"/>
                      </a:lnTo>
                      <a:lnTo>
                        <a:pt x="4766" y="452"/>
                      </a:lnTo>
                      <a:lnTo>
                        <a:pt x="4698" y="384"/>
                      </a:lnTo>
                      <a:lnTo>
                        <a:pt x="4626" y="308"/>
                      </a:lnTo>
                      <a:lnTo>
                        <a:pt x="4558" y="240"/>
                      </a:lnTo>
                      <a:lnTo>
                        <a:pt x="4480" y="180"/>
                      </a:lnTo>
                      <a:lnTo>
                        <a:pt x="4402" y="120"/>
                      </a:lnTo>
                      <a:lnTo>
                        <a:pt x="4382" y="86"/>
                      </a:lnTo>
                      <a:lnTo>
                        <a:pt x="4350" y="46"/>
                      </a:lnTo>
                      <a:lnTo>
                        <a:pt x="4316" y="12"/>
                      </a:lnTo>
                      <a:lnTo>
                        <a:pt x="4290" y="0"/>
                      </a:lnTo>
                      <a:lnTo>
                        <a:pt x="4294" y="94"/>
                      </a:lnTo>
                      <a:lnTo>
                        <a:pt x="4278" y="148"/>
                      </a:lnTo>
                      <a:lnTo>
                        <a:pt x="4256" y="168"/>
                      </a:lnTo>
                      <a:lnTo>
                        <a:pt x="4218" y="168"/>
                      </a:lnTo>
                      <a:lnTo>
                        <a:pt x="4170" y="152"/>
                      </a:lnTo>
                      <a:lnTo>
                        <a:pt x="4120" y="132"/>
                      </a:lnTo>
                      <a:lnTo>
                        <a:pt x="4070" y="112"/>
                      </a:lnTo>
                      <a:lnTo>
                        <a:pt x="4014" y="108"/>
                      </a:lnTo>
                      <a:lnTo>
                        <a:pt x="4004" y="152"/>
                      </a:lnTo>
                      <a:lnTo>
                        <a:pt x="3988" y="172"/>
                      </a:lnTo>
                      <a:lnTo>
                        <a:pt x="3958" y="190"/>
                      </a:lnTo>
                      <a:lnTo>
                        <a:pt x="3918" y="200"/>
                      </a:lnTo>
                      <a:lnTo>
                        <a:pt x="3892" y="220"/>
                      </a:lnTo>
                      <a:lnTo>
                        <a:pt x="3862" y="228"/>
                      </a:lnTo>
                      <a:lnTo>
                        <a:pt x="3834" y="228"/>
                      </a:lnTo>
                      <a:lnTo>
                        <a:pt x="3812" y="220"/>
                      </a:lnTo>
                      <a:lnTo>
                        <a:pt x="3788" y="216"/>
                      </a:lnTo>
                      <a:lnTo>
                        <a:pt x="3762" y="208"/>
                      </a:lnTo>
                      <a:lnTo>
                        <a:pt x="3736" y="216"/>
                      </a:lnTo>
                      <a:lnTo>
                        <a:pt x="3706" y="220"/>
                      </a:lnTo>
                      <a:lnTo>
                        <a:pt x="3700" y="280"/>
                      </a:lnTo>
                      <a:lnTo>
                        <a:pt x="3678" y="316"/>
                      </a:lnTo>
                      <a:lnTo>
                        <a:pt x="3646" y="336"/>
                      </a:lnTo>
                      <a:lnTo>
                        <a:pt x="3600" y="356"/>
                      </a:lnTo>
                      <a:lnTo>
                        <a:pt x="3576" y="392"/>
                      </a:lnTo>
                      <a:lnTo>
                        <a:pt x="3556" y="412"/>
                      </a:lnTo>
                      <a:lnTo>
                        <a:pt x="3532" y="424"/>
                      </a:lnTo>
                      <a:lnTo>
                        <a:pt x="3510" y="432"/>
                      </a:lnTo>
                      <a:lnTo>
                        <a:pt x="3484" y="436"/>
                      </a:lnTo>
                      <a:lnTo>
                        <a:pt x="3454" y="432"/>
                      </a:lnTo>
                      <a:lnTo>
                        <a:pt x="3428" y="432"/>
                      </a:lnTo>
                      <a:lnTo>
                        <a:pt x="3396" y="424"/>
                      </a:lnTo>
                      <a:lnTo>
                        <a:pt x="3386" y="472"/>
                      </a:lnTo>
                      <a:lnTo>
                        <a:pt x="3376" y="492"/>
                      </a:lnTo>
                      <a:lnTo>
                        <a:pt x="3354" y="500"/>
                      </a:lnTo>
                      <a:lnTo>
                        <a:pt x="3308" y="504"/>
                      </a:lnTo>
                      <a:lnTo>
                        <a:pt x="3282" y="552"/>
                      </a:lnTo>
                      <a:lnTo>
                        <a:pt x="3240" y="590"/>
                      </a:lnTo>
                      <a:lnTo>
                        <a:pt x="3194" y="626"/>
                      </a:lnTo>
                      <a:lnTo>
                        <a:pt x="3134" y="652"/>
                      </a:lnTo>
                      <a:lnTo>
                        <a:pt x="3068" y="666"/>
                      </a:lnTo>
                      <a:lnTo>
                        <a:pt x="2996" y="678"/>
                      </a:lnTo>
                      <a:lnTo>
                        <a:pt x="2916" y="686"/>
                      </a:lnTo>
                      <a:lnTo>
                        <a:pt x="2836" y="686"/>
                      </a:lnTo>
                      <a:lnTo>
                        <a:pt x="2760" y="686"/>
                      </a:lnTo>
                      <a:lnTo>
                        <a:pt x="2680" y="678"/>
                      </a:lnTo>
                      <a:lnTo>
                        <a:pt x="2600" y="674"/>
                      </a:lnTo>
                      <a:lnTo>
                        <a:pt x="2534" y="666"/>
                      </a:lnTo>
                      <a:lnTo>
                        <a:pt x="2468" y="660"/>
                      </a:lnTo>
                      <a:lnTo>
                        <a:pt x="2412" y="648"/>
                      </a:lnTo>
                      <a:lnTo>
                        <a:pt x="2360" y="648"/>
                      </a:lnTo>
                      <a:lnTo>
                        <a:pt x="2328" y="640"/>
                      </a:lnTo>
                      <a:lnTo>
                        <a:pt x="2256" y="618"/>
                      </a:lnTo>
                      <a:lnTo>
                        <a:pt x="2176" y="590"/>
                      </a:lnTo>
                      <a:lnTo>
                        <a:pt x="2102" y="564"/>
                      </a:lnTo>
                      <a:lnTo>
                        <a:pt x="2022" y="544"/>
                      </a:lnTo>
                      <a:lnTo>
                        <a:pt x="1954" y="524"/>
                      </a:lnTo>
                      <a:lnTo>
                        <a:pt x="1874" y="504"/>
                      </a:lnTo>
                      <a:lnTo>
                        <a:pt x="1800" y="482"/>
                      </a:lnTo>
                      <a:lnTo>
                        <a:pt x="1720" y="472"/>
                      </a:lnTo>
                      <a:lnTo>
                        <a:pt x="1678" y="472"/>
                      </a:lnTo>
                      <a:lnTo>
                        <a:pt x="1614" y="478"/>
                      </a:lnTo>
                      <a:lnTo>
                        <a:pt x="1548" y="482"/>
                      </a:lnTo>
                      <a:lnTo>
                        <a:pt x="1476" y="492"/>
                      </a:lnTo>
                      <a:lnTo>
                        <a:pt x="1408" y="512"/>
                      </a:lnTo>
                      <a:lnTo>
                        <a:pt x="1346" y="540"/>
                      </a:lnTo>
                      <a:lnTo>
                        <a:pt x="1302" y="570"/>
                      </a:lnTo>
                      <a:lnTo>
                        <a:pt x="1272" y="610"/>
                      </a:lnTo>
                      <a:lnTo>
                        <a:pt x="1222" y="610"/>
                      </a:lnTo>
                      <a:lnTo>
                        <a:pt x="1206" y="598"/>
                      </a:lnTo>
                      <a:lnTo>
                        <a:pt x="1196" y="564"/>
                      </a:lnTo>
                      <a:lnTo>
                        <a:pt x="1182" y="520"/>
                      </a:lnTo>
                      <a:lnTo>
                        <a:pt x="1176" y="520"/>
                      </a:lnTo>
                      <a:lnTo>
                        <a:pt x="1172" y="520"/>
                      </a:lnTo>
                      <a:lnTo>
                        <a:pt x="1172" y="512"/>
                      </a:lnTo>
                      <a:lnTo>
                        <a:pt x="1084" y="482"/>
                      </a:lnTo>
                      <a:lnTo>
                        <a:pt x="994" y="492"/>
                      </a:lnTo>
                      <a:lnTo>
                        <a:pt x="904" y="512"/>
                      </a:lnTo>
                      <a:lnTo>
                        <a:pt x="818" y="552"/>
                      </a:lnTo>
                      <a:lnTo>
                        <a:pt x="728" y="590"/>
                      </a:lnTo>
                      <a:lnTo>
                        <a:pt x="638" y="630"/>
                      </a:lnTo>
                      <a:lnTo>
                        <a:pt x="546" y="660"/>
                      </a:lnTo>
                      <a:lnTo>
                        <a:pt x="450" y="674"/>
                      </a:lnTo>
                      <a:lnTo>
                        <a:pt x="392" y="652"/>
                      </a:lnTo>
                      <a:lnTo>
                        <a:pt x="366" y="640"/>
                      </a:lnTo>
                      <a:lnTo>
                        <a:pt x="342" y="626"/>
                      </a:lnTo>
                      <a:lnTo>
                        <a:pt x="330" y="626"/>
                      </a:lnTo>
                      <a:lnTo>
                        <a:pt x="330" y="618"/>
                      </a:lnTo>
                      <a:lnTo>
                        <a:pt x="330" y="610"/>
                      </a:lnTo>
                      <a:lnTo>
                        <a:pt x="320" y="598"/>
                      </a:lnTo>
                      <a:lnTo>
                        <a:pt x="310" y="586"/>
                      </a:lnTo>
                      <a:lnTo>
                        <a:pt x="294" y="570"/>
                      </a:lnTo>
                      <a:lnTo>
                        <a:pt x="280" y="560"/>
                      </a:lnTo>
                      <a:lnTo>
                        <a:pt x="276" y="586"/>
                      </a:lnTo>
                      <a:lnTo>
                        <a:pt x="276" y="610"/>
                      </a:lnTo>
                      <a:lnTo>
                        <a:pt x="280" y="648"/>
                      </a:lnTo>
                      <a:lnTo>
                        <a:pt x="280" y="674"/>
                      </a:lnTo>
                      <a:lnTo>
                        <a:pt x="246" y="674"/>
                      </a:lnTo>
                      <a:lnTo>
                        <a:pt x="214" y="674"/>
                      </a:lnTo>
                      <a:lnTo>
                        <a:pt x="186" y="674"/>
                      </a:lnTo>
                      <a:lnTo>
                        <a:pt x="156" y="674"/>
                      </a:lnTo>
                      <a:lnTo>
                        <a:pt x="130" y="674"/>
                      </a:lnTo>
                      <a:lnTo>
                        <a:pt x="100" y="678"/>
                      </a:lnTo>
                      <a:lnTo>
                        <a:pt x="68" y="678"/>
                      </a:lnTo>
                      <a:lnTo>
                        <a:pt x="34" y="694"/>
                      </a:lnTo>
                      <a:lnTo>
                        <a:pt x="34" y="698"/>
                      </a:lnTo>
                      <a:lnTo>
                        <a:pt x="34" y="706"/>
                      </a:lnTo>
                      <a:lnTo>
                        <a:pt x="34" y="714"/>
                      </a:lnTo>
                      <a:lnTo>
                        <a:pt x="100" y="726"/>
                      </a:lnTo>
                      <a:lnTo>
                        <a:pt x="140" y="754"/>
                      </a:lnTo>
                      <a:lnTo>
                        <a:pt x="162" y="794"/>
                      </a:lnTo>
                      <a:lnTo>
                        <a:pt x="162" y="826"/>
                      </a:lnTo>
                      <a:lnTo>
                        <a:pt x="148" y="870"/>
                      </a:lnTo>
                      <a:lnTo>
                        <a:pt x="114" y="894"/>
                      </a:lnTo>
                      <a:lnTo>
                        <a:pt x="60" y="910"/>
                      </a:lnTo>
                      <a:lnTo>
                        <a:pt x="0" y="902"/>
                      </a:lnTo>
                      <a:lnTo>
                        <a:pt x="18" y="970"/>
                      </a:lnTo>
                      <a:lnTo>
                        <a:pt x="50" y="1030"/>
                      </a:lnTo>
                      <a:lnTo>
                        <a:pt x="96" y="1076"/>
                      </a:lnTo>
                      <a:lnTo>
                        <a:pt x="150" y="1118"/>
                      </a:lnTo>
                      <a:lnTo>
                        <a:pt x="224" y="1138"/>
                      </a:lnTo>
                      <a:lnTo>
                        <a:pt x="246" y="1164"/>
                      </a:lnTo>
                      <a:lnTo>
                        <a:pt x="240" y="1212"/>
                      </a:lnTo>
                      <a:lnTo>
                        <a:pt x="230" y="1292"/>
                      </a:lnTo>
                      <a:lnTo>
                        <a:pt x="236" y="1284"/>
                      </a:lnTo>
                      <a:lnTo>
                        <a:pt x="240" y="1284"/>
                      </a:lnTo>
                      <a:lnTo>
                        <a:pt x="246" y="1284"/>
                      </a:lnTo>
                      <a:lnTo>
                        <a:pt x="270" y="1252"/>
                      </a:lnTo>
                      <a:lnTo>
                        <a:pt x="296" y="1216"/>
                      </a:lnTo>
                      <a:lnTo>
                        <a:pt x="326" y="1192"/>
                      </a:lnTo>
                      <a:lnTo>
                        <a:pt x="360" y="1164"/>
                      </a:lnTo>
                      <a:lnTo>
                        <a:pt x="386" y="1144"/>
                      </a:lnTo>
                      <a:lnTo>
                        <a:pt x="418" y="1126"/>
                      </a:lnTo>
                      <a:lnTo>
                        <a:pt x="456" y="1106"/>
                      </a:lnTo>
                      <a:lnTo>
                        <a:pt x="488" y="1084"/>
                      </a:lnTo>
                      <a:lnTo>
                        <a:pt x="512" y="1076"/>
                      </a:lnTo>
                      <a:lnTo>
                        <a:pt x="548" y="1076"/>
                      </a:lnTo>
                      <a:lnTo>
                        <a:pt x="602" y="1068"/>
                      </a:lnTo>
                      <a:lnTo>
                        <a:pt x="654" y="1064"/>
                      </a:lnTo>
                      <a:lnTo>
                        <a:pt x="710" y="1056"/>
                      </a:lnTo>
                      <a:lnTo>
                        <a:pt x="758" y="1056"/>
                      </a:lnTo>
                      <a:lnTo>
                        <a:pt x="790" y="1056"/>
                      </a:lnTo>
                      <a:lnTo>
                        <a:pt x="808" y="1056"/>
                      </a:lnTo>
                      <a:lnTo>
                        <a:pt x="798" y="1098"/>
                      </a:lnTo>
                      <a:lnTo>
                        <a:pt x="774" y="1130"/>
                      </a:lnTo>
                      <a:lnTo>
                        <a:pt x="744" y="1156"/>
                      </a:lnTo>
                      <a:lnTo>
                        <a:pt x="718" y="1184"/>
                      </a:lnTo>
                      <a:lnTo>
                        <a:pt x="684" y="1204"/>
                      </a:lnTo>
                      <a:lnTo>
                        <a:pt x="644" y="1216"/>
                      </a:lnTo>
                      <a:lnTo>
                        <a:pt x="612" y="1232"/>
                      </a:lnTo>
                      <a:lnTo>
                        <a:pt x="582" y="1236"/>
                      </a:lnTo>
                      <a:lnTo>
                        <a:pt x="578" y="1244"/>
                      </a:lnTo>
                      <a:lnTo>
                        <a:pt x="578" y="1252"/>
                      </a:lnTo>
                      <a:lnTo>
                        <a:pt x="578" y="1260"/>
                      </a:lnTo>
                      <a:lnTo>
                        <a:pt x="578" y="1264"/>
                      </a:lnTo>
                      <a:lnTo>
                        <a:pt x="652" y="1264"/>
                      </a:lnTo>
                      <a:lnTo>
                        <a:pt x="708" y="1260"/>
                      </a:lnTo>
                      <a:lnTo>
                        <a:pt x="758" y="1244"/>
                      </a:lnTo>
                      <a:lnTo>
                        <a:pt x="800" y="1216"/>
                      </a:lnTo>
                      <a:lnTo>
                        <a:pt x="848" y="1184"/>
                      </a:lnTo>
                      <a:lnTo>
                        <a:pt x="886" y="1144"/>
                      </a:lnTo>
                      <a:lnTo>
                        <a:pt x="930" y="1090"/>
                      </a:lnTo>
                      <a:lnTo>
                        <a:pt x="980" y="1022"/>
                      </a:lnTo>
                      <a:lnTo>
                        <a:pt x="1010" y="954"/>
                      </a:lnTo>
                      <a:lnTo>
                        <a:pt x="1032" y="894"/>
                      </a:lnTo>
                      <a:lnTo>
                        <a:pt x="1054" y="834"/>
                      </a:lnTo>
                      <a:lnTo>
                        <a:pt x="1084" y="782"/>
                      </a:lnTo>
                      <a:lnTo>
                        <a:pt x="1086" y="782"/>
                      </a:lnTo>
                      <a:lnTo>
                        <a:pt x="1094" y="782"/>
                      </a:lnTo>
                      <a:lnTo>
                        <a:pt x="1100" y="782"/>
                      </a:lnTo>
                      <a:lnTo>
                        <a:pt x="1086" y="934"/>
                      </a:lnTo>
                      <a:lnTo>
                        <a:pt x="1084" y="1056"/>
                      </a:lnTo>
                      <a:lnTo>
                        <a:pt x="1076" y="1164"/>
                      </a:lnTo>
                      <a:lnTo>
                        <a:pt x="1076" y="1260"/>
                      </a:lnTo>
                      <a:lnTo>
                        <a:pt x="1094" y="1352"/>
                      </a:lnTo>
                      <a:lnTo>
                        <a:pt x="1126" y="1440"/>
                      </a:lnTo>
                      <a:lnTo>
                        <a:pt x="1176" y="1548"/>
                      </a:lnTo>
                      <a:lnTo>
                        <a:pt x="1256" y="1670"/>
                      </a:lnTo>
                      <a:lnTo>
                        <a:pt x="1262" y="1692"/>
                      </a:lnTo>
                      <a:lnTo>
                        <a:pt x="1266" y="1704"/>
                      </a:lnTo>
                      <a:lnTo>
                        <a:pt x="1266" y="1714"/>
                      </a:lnTo>
                      <a:lnTo>
                        <a:pt x="1272" y="1742"/>
                      </a:lnTo>
                      <a:lnTo>
                        <a:pt x="1240" y="1782"/>
                      </a:lnTo>
                      <a:lnTo>
                        <a:pt x="1212" y="1818"/>
                      </a:lnTo>
                      <a:lnTo>
                        <a:pt x="1176" y="1846"/>
                      </a:lnTo>
                      <a:lnTo>
                        <a:pt x="1142" y="1870"/>
                      </a:lnTo>
                      <a:lnTo>
                        <a:pt x="1110" y="1886"/>
                      </a:lnTo>
                      <a:lnTo>
                        <a:pt x="1070" y="1906"/>
                      </a:lnTo>
                      <a:lnTo>
                        <a:pt x="1032" y="1918"/>
                      </a:lnTo>
                      <a:lnTo>
                        <a:pt x="986" y="1938"/>
                      </a:lnTo>
                      <a:lnTo>
                        <a:pt x="908" y="2022"/>
                      </a:lnTo>
                      <a:lnTo>
                        <a:pt x="890" y="2100"/>
                      </a:lnTo>
                      <a:lnTo>
                        <a:pt x="924" y="2182"/>
                      </a:lnTo>
                      <a:lnTo>
                        <a:pt x="996" y="2268"/>
                      </a:lnTo>
                      <a:lnTo>
                        <a:pt x="996" y="2276"/>
                      </a:lnTo>
                      <a:lnTo>
                        <a:pt x="996" y="2280"/>
                      </a:lnTo>
                      <a:lnTo>
                        <a:pt x="1004" y="2288"/>
                      </a:lnTo>
                      <a:lnTo>
                        <a:pt x="1010" y="2288"/>
                      </a:lnTo>
                      <a:lnTo>
                        <a:pt x="1076" y="2368"/>
                      </a:lnTo>
                      <a:lnTo>
                        <a:pt x="1126" y="2432"/>
                      </a:lnTo>
                      <a:lnTo>
                        <a:pt x="1156" y="2504"/>
                      </a:lnTo>
                      <a:lnTo>
                        <a:pt x="1160" y="2620"/>
                      </a:lnTo>
                      <a:lnTo>
                        <a:pt x="1142" y="2628"/>
                      </a:lnTo>
                      <a:lnTo>
                        <a:pt x="1106" y="2640"/>
                      </a:lnTo>
                      <a:lnTo>
                        <a:pt x="1066" y="2660"/>
                      </a:lnTo>
                      <a:lnTo>
                        <a:pt x="1032" y="2678"/>
                      </a:lnTo>
                      <a:lnTo>
                        <a:pt x="1026" y="2766"/>
                      </a:lnTo>
                      <a:lnTo>
                        <a:pt x="1026" y="2826"/>
                      </a:lnTo>
                      <a:lnTo>
                        <a:pt x="1042" y="2874"/>
                      </a:lnTo>
                      <a:lnTo>
                        <a:pt x="1086" y="2934"/>
                      </a:lnTo>
                      <a:lnTo>
                        <a:pt x="1116" y="2922"/>
                      </a:lnTo>
                      <a:lnTo>
                        <a:pt x="1142" y="2890"/>
                      </a:lnTo>
                      <a:lnTo>
                        <a:pt x="1166" y="2854"/>
                      </a:lnTo>
                      <a:lnTo>
                        <a:pt x="1188" y="2826"/>
                      </a:lnTo>
                      <a:lnTo>
                        <a:pt x="1206" y="2814"/>
                      </a:lnTo>
                      <a:lnTo>
                        <a:pt x="1222" y="2794"/>
                      </a:lnTo>
                      <a:lnTo>
                        <a:pt x="1250" y="2778"/>
                      </a:lnTo>
                      <a:lnTo>
                        <a:pt x="1296" y="2748"/>
                      </a:lnTo>
                      <a:lnTo>
                        <a:pt x="1334" y="2670"/>
                      </a:lnTo>
                      <a:lnTo>
                        <a:pt x="1346" y="2608"/>
                      </a:lnTo>
                      <a:lnTo>
                        <a:pt x="1334" y="2540"/>
                      </a:lnTo>
                      <a:lnTo>
                        <a:pt x="1312" y="2464"/>
                      </a:lnTo>
                      <a:lnTo>
                        <a:pt x="1306" y="2464"/>
                      </a:lnTo>
                      <a:lnTo>
                        <a:pt x="1302" y="2464"/>
                      </a:lnTo>
                      <a:lnTo>
                        <a:pt x="1288" y="2444"/>
                      </a:lnTo>
                      <a:lnTo>
                        <a:pt x="1278" y="2424"/>
                      </a:lnTo>
                      <a:lnTo>
                        <a:pt x="1262" y="2404"/>
                      </a:lnTo>
                      <a:lnTo>
                        <a:pt x="1250" y="2384"/>
                      </a:lnTo>
                      <a:lnTo>
                        <a:pt x="1200" y="2256"/>
                      </a:lnTo>
                      <a:lnTo>
                        <a:pt x="1188" y="2174"/>
                      </a:lnTo>
                      <a:lnTo>
                        <a:pt x="1212" y="2132"/>
                      </a:lnTo>
                      <a:lnTo>
                        <a:pt x="1262" y="2112"/>
                      </a:lnTo>
                      <a:lnTo>
                        <a:pt x="1328" y="2112"/>
                      </a:lnTo>
                      <a:lnTo>
                        <a:pt x="1412" y="2104"/>
                      </a:lnTo>
                      <a:lnTo>
                        <a:pt x="1498" y="2086"/>
                      </a:lnTo>
                      <a:lnTo>
                        <a:pt x="1580" y="2042"/>
                      </a:lnTo>
                      <a:lnTo>
                        <a:pt x="1632" y="2022"/>
                      </a:lnTo>
                      <a:lnTo>
                        <a:pt x="1664" y="2006"/>
                      </a:lnTo>
                      <a:lnTo>
                        <a:pt x="1688" y="1998"/>
                      </a:lnTo>
                      <a:lnTo>
                        <a:pt x="1718" y="1994"/>
                      </a:lnTo>
                      <a:lnTo>
                        <a:pt x="1710" y="2042"/>
                      </a:lnTo>
                      <a:lnTo>
                        <a:pt x="1694" y="2086"/>
                      </a:lnTo>
                      <a:lnTo>
                        <a:pt x="1670" y="2128"/>
                      </a:lnTo>
                      <a:lnTo>
                        <a:pt x="1654" y="2182"/>
                      </a:lnTo>
                      <a:lnTo>
                        <a:pt x="1688" y="2208"/>
                      </a:lnTo>
                      <a:lnTo>
                        <a:pt x="1718" y="2228"/>
                      </a:lnTo>
                      <a:lnTo>
                        <a:pt x="1754" y="2248"/>
                      </a:lnTo>
                      <a:lnTo>
                        <a:pt x="1790" y="2268"/>
                      </a:lnTo>
                      <a:lnTo>
                        <a:pt x="1826" y="2288"/>
                      </a:lnTo>
                      <a:lnTo>
                        <a:pt x="1866" y="2308"/>
                      </a:lnTo>
                      <a:lnTo>
                        <a:pt x="1906" y="2328"/>
                      </a:lnTo>
                      <a:lnTo>
                        <a:pt x="1940" y="2348"/>
                      </a:lnTo>
                      <a:lnTo>
                        <a:pt x="1940" y="2356"/>
                      </a:lnTo>
                      <a:lnTo>
                        <a:pt x="1940" y="2364"/>
                      </a:lnTo>
                      <a:lnTo>
                        <a:pt x="1946" y="2364"/>
                      </a:lnTo>
                      <a:lnTo>
                        <a:pt x="1954" y="2368"/>
                      </a:lnTo>
                      <a:lnTo>
                        <a:pt x="1962" y="2384"/>
                      </a:lnTo>
                      <a:lnTo>
                        <a:pt x="1986" y="2416"/>
                      </a:lnTo>
                      <a:lnTo>
                        <a:pt x="2022" y="2444"/>
                      </a:lnTo>
                      <a:lnTo>
                        <a:pt x="2062" y="2472"/>
                      </a:lnTo>
                      <a:lnTo>
                        <a:pt x="2092" y="2500"/>
                      </a:lnTo>
                      <a:lnTo>
                        <a:pt x="2118" y="2524"/>
                      </a:lnTo>
                      <a:lnTo>
                        <a:pt x="2132" y="2552"/>
                      </a:lnTo>
                      <a:lnTo>
                        <a:pt x="2126" y="2590"/>
                      </a:lnTo>
                      <a:lnTo>
                        <a:pt x="2110" y="2632"/>
                      </a:lnTo>
                      <a:lnTo>
                        <a:pt x="2068" y="2678"/>
                      </a:lnTo>
                      <a:lnTo>
                        <a:pt x="2058" y="2748"/>
                      </a:lnTo>
                      <a:lnTo>
                        <a:pt x="2076" y="2806"/>
                      </a:lnTo>
                      <a:lnTo>
                        <a:pt x="2096" y="2874"/>
                      </a:lnTo>
                      <a:lnTo>
                        <a:pt x="2126" y="2942"/>
                      </a:lnTo>
                      <a:lnTo>
                        <a:pt x="2176" y="2902"/>
                      </a:lnTo>
                      <a:lnTo>
                        <a:pt x="2214" y="2862"/>
                      </a:lnTo>
                      <a:lnTo>
                        <a:pt x="2242" y="2814"/>
                      </a:lnTo>
                      <a:lnTo>
                        <a:pt x="2266" y="2756"/>
                      </a:lnTo>
                      <a:lnTo>
                        <a:pt x="2312" y="2694"/>
                      </a:lnTo>
                      <a:lnTo>
                        <a:pt x="2338" y="2632"/>
                      </a:lnTo>
                      <a:lnTo>
                        <a:pt x="2338" y="2564"/>
                      </a:lnTo>
                      <a:lnTo>
                        <a:pt x="2312" y="2500"/>
                      </a:lnTo>
                      <a:lnTo>
                        <a:pt x="2274" y="2472"/>
                      </a:lnTo>
                      <a:lnTo>
                        <a:pt x="2242" y="2436"/>
                      </a:lnTo>
                      <a:lnTo>
                        <a:pt x="2214" y="2412"/>
                      </a:lnTo>
                      <a:lnTo>
                        <a:pt x="2186" y="2376"/>
                      </a:lnTo>
                      <a:lnTo>
                        <a:pt x="2166" y="2344"/>
                      </a:lnTo>
                      <a:lnTo>
                        <a:pt x="2136" y="2300"/>
                      </a:lnTo>
                      <a:lnTo>
                        <a:pt x="2116" y="2268"/>
                      </a:lnTo>
                      <a:lnTo>
                        <a:pt x="2092" y="2236"/>
                      </a:lnTo>
                      <a:lnTo>
                        <a:pt x="2086" y="2236"/>
                      </a:lnTo>
                      <a:lnTo>
                        <a:pt x="2080" y="2236"/>
                      </a:lnTo>
                      <a:lnTo>
                        <a:pt x="2052" y="2190"/>
                      </a:lnTo>
                      <a:lnTo>
                        <a:pt x="2022" y="2154"/>
                      </a:lnTo>
                      <a:lnTo>
                        <a:pt x="2006" y="2112"/>
                      </a:lnTo>
                      <a:lnTo>
                        <a:pt x="1996" y="2062"/>
                      </a:lnTo>
                      <a:lnTo>
                        <a:pt x="2022" y="2042"/>
                      </a:lnTo>
                      <a:lnTo>
                        <a:pt x="2052" y="2014"/>
                      </a:lnTo>
                      <a:lnTo>
                        <a:pt x="2080" y="1986"/>
                      </a:lnTo>
                      <a:lnTo>
                        <a:pt x="2110" y="1954"/>
                      </a:lnTo>
                      <a:lnTo>
                        <a:pt x="2136" y="1926"/>
                      </a:lnTo>
                      <a:lnTo>
                        <a:pt x="2166" y="1906"/>
                      </a:lnTo>
                      <a:lnTo>
                        <a:pt x="2192" y="1878"/>
                      </a:lnTo>
                      <a:lnTo>
                        <a:pt x="2222" y="1866"/>
                      </a:lnTo>
                      <a:lnTo>
                        <a:pt x="2282" y="1890"/>
                      </a:lnTo>
                      <a:lnTo>
                        <a:pt x="2348" y="1910"/>
                      </a:lnTo>
                      <a:lnTo>
                        <a:pt x="2418" y="1926"/>
                      </a:lnTo>
                      <a:lnTo>
                        <a:pt x="2490" y="1934"/>
                      </a:lnTo>
                      <a:lnTo>
                        <a:pt x="2558" y="1934"/>
                      </a:lnTo>
                      <a:lnTo>
                        <a:pt x="2630" y="1938"/>
                      </a:lnTo>
                      <a:lnTo>
                        <a:pt x="2704" y="1938"/>
                      </a:lnTo>
                      <a:lnTo>
                        <a:pt x="2770" y="1946"/>
                      </a:lnTo>
                      <a:lnTo>
                        <a:pt x="2770" y="1954"/>
                      </a:lnTo>
                      <a:lnTo>
                        <a:pt x="2776" y="1954"/>
                      </a:lnTo>
                      <a:lnTo>
                        <a:pt x="2776" y="1958"/>
                      </a:lnTo>
                      <a:lnTo>
                        <a:pt x="2780" y="1966"/>
                      </a:lnTo>
                      <a:lnTo>
                        <a:pt x="2780" y="2022"/>
                      </a:lnTo>
                      <a:lnTo>
                        <a:pt x="2770" y="2074"/>
                      </a:lnTo>
                      <a:lnTo>
                        <a:pt x="2760" y="2112"/>
                      </a:lnTo>
                      <a:lnTo>
                        <a:pt x="2742" y="2150"/>
                      </a:lnTo>
                      <a:lnTo>
                        <a:pt x="2714" y="2182"/>
                      </a:lnTo>
                      <a:lnTo>
                        <a:pt x="2686" y="2216"/>
                      </a:lnTo>
                      <a:lnTo>
                        <a:pt x="2654" y="2240"/>
                      </a:lnTo>
                      <a:lnTo>
                        <a:pt x="2614" y="2268"/>
                      </a:lnTo>
                      <a:lnTo>
                        <a:pt x="2606" y="2280"/>
                      </a:lnTo>
                      <a:lnTo>
                        <a:pt x="2606" y="2296"/>
                      </a:lnTo>
                      <a:lnTo>
                        <a:pt x="2606" y="2316"/>
                      </a:lnTo>
                      <a:lnTo>
                        <a:pt x="2606" y="2328"/>
                      </a:lnTo>
                      <a:lnTo>
                        <a:pt x="2624" y="2404"/>
                      </a:lnTo>
                      <a:lnTo>
                        <a:pt x="2620" y="2476"/>
                      </a:lnTo>
                      <a:lnTo>
                        <a:pt x="2584" y="2560"/>
                      </a:lnTo>
                      <a:lnTo>
                        <a:pt x="2540" y="2640"/>
                      </a:lnTo>
                      <a:lnTo>
                        <a:pt x="2490" y="2714"/>
                      </a:lnTo>
                      <a:lnTo>
                        <a:pt x="2434" y="2786"/>
                      </a:lnTo>
                      <a:lnTo>
                        <a:pt x="2384" y="2862"/>
                      </a:lnTo>
                      <a:lnTo>
                        <a:pt x="2344" y="2922"/>
                      </a:lnTo>
                      <a:lnTo>
                        <a:pt x="2344" y="2954"/>
                      </a:lnTo>
                      <a:lnTo>
                        <a:pt x="2348" y="3010"/>
                      </a:lnTo>
                      <a:lnTo>
                        <a:pt x="2348" y="3078"/>
                      </a:lnTo>
                      <a:lnTo>
                        <a:pt x="2348" y="3144"/>
                      </a:lnTo>
                      <a:lnTo>
                        <a:pt x="2332" y="3192"/>
                      </a:lnTo>
                      <a:lnTo>
                        <a:pt x="2314" y="3238"/>
                      </a:lnTo>
                      <a:lnTo>
                        <a:pt x="2298" y="3284"/>
                      </a:lnTo>
                      <a:lnTo>
                        <a:pt x="2294" y="3340"/>
                      </a:lnTo>
                      <a:lnTo>
                        <a:pt x="2304" y="3340"/>
                      </a:lnTo>
                      <a:lnTo>
                        <a:pt x="2312" y="3344"/>
                      </a:lnTo>
                      <a:lnTo>
                        <a:pt x="2322" y="3344"/>
                      </a:lnTo>
                      <a:lnTo>
                        <a:pt x="2328" y="3352"/>
                      </a:lnTo>
                      <a:lnTo>
                        <a:pt x="2328" y="3360"/>
                      </a:lnTo>
                      <a:lnTo>
                        <a:pt x="2332" y="3360"/>
                      </a:lnTo>
                      <a:lnTo>
                        <a:pt x="2360" y="3380"/>
                      </a:lnTo>
                      <a:lnTo>
                        <a:pt x="2384" y="3400"/>
                      </a:lnTo>
                      <a:lnTo>
                        <a:pt x="2418" y="3420"/>
                      </a:lnTo>
                      <a:lnTo>
                        <a:pt x="2450" y="3432"/>
                      </a:lnTo>
                      <a:lnTo>
                        <a:pt x="2458" y="3432"/>
                      </a:lnTo>
                      <a:lnTo>
                        <a:pt x="2460" y="3432"/>
                      </a:lnTo>
                      <a:lnTo>
                        <a:pt x="2468" y="3432"/>
                      </a:lnTo>
                      <a:lnTo>
                        <a:pt x="2474" y="3432"/>
                      </a:lnTo>
                      <a:lnTo>
                        <a:pt x="2494" y="3380"/>
                      </a:lnTo>
                      <a:lnTo>
                        <a:pt x="2502" y="3312"/>
                      </a:lnTo>
                      <a:lnTo>
                        <a:pt x="2502" y="3244"/>
                      </a:lnTo>
                      <a:lnTo>
                        <a:pt x="2490" y="3192"/>
                      </a:lnTo>
                      <a:lnTo>
                        <a:pt x="2506" y="3126"/>
                      </a:lnTo>
                      <a:lnTo>
                        <a:pt x="2524" y="3058"/>
                      </a:lnTo>
                      <a:lnTo>
                        <a:pt x="2548" y="2998"/>
                      </a:lnTo>
                      <a:lnTo>
                        <a:pt x="2574" y="2934"/>
                      </a:lnTo>
                      <a:lnTo>
                        <a:pt x="2670" y="2778"/>
                      </a:lnTo>
                      <a:lnTo>
                        <a:pt x="2730" y="2670"/>
                      </a:lnTo>
                      <a:lnTo>
                        <a:pt x="2762" y="2608"/>
                      </a:lnTo>
                      <a:lnTo>
                        <a:pt x="2800" y="2572"/>
                      </a:lnTo>
                      <a:lnTo>
                        <a:pt x="2836" y="2564"/>
                      </a:lnTo>
                      <a:lnTo>
                        <a:pt x="2898" y="2582"/>
                      </a:lnTo>
                      <a:lnTo>
                        <a:pt x="2998" y="2632"/>
                      </a:lnTo>
                      <a:lnTo>
                        <a:pt x="3158" y="2694"/>
                      </a:lnTo>
                      <a:lnTo>
                        <a:pt x="3202" y="2718"/>
                      </a:lnTo>
                      <a:lnTo>
                        <a:pt x="3240" y="2734"/>
                      </a:lnTo>
                      <a:lnTo>
                        <a:pt x="3268" y="2738"/>
                      </a:lnTo>
                      <a:lnTo>
                        <a:pt x="3298" y="2734"/>
                      </a:lnTo>
                      <a:lnTo>
                        <a:pt x="3320" y="2718"/>
                      </a:lnTo>
                      <a:lnTo>
                        <a:pt x="3348" y="2698"/>
                      </a:lnTo>
                      <a:lnTo>
                        <a:pt x="3376" y="2660"/>
                      </a:lnTo>
                      <a:lnTo>
                        <a:pt x="3410" y="2612"/>
                      </a:lnTo>
                      <a:lnTo>
                        <a:pt x="3446" y="2464"/>
                      </a:lnTo>
                      <a:lnTo>
                        <a:pt x="3476" y="2324"/>
                      </a:lnTo>
                      <a:lnTo>
                        <a:pt x="3500" y="2190"/>
                      </a:lnTo>
                      <a:lnTo>
                        <a:pt x="3526" y="2062"/>
                      </a:lnTo>
                      <a:lnTo>
                        <a:pt x="3560" y="1934"/>
                      </a:lnTo>
                      <a:lnTo>
                        <a:pt x="3600" y="1802"/>
                      </a:lnTo>
                      <a:lnTo>
                        <a:pt x="3656" y="1674"/>
                      </a:lnTo>
                      <a:lnTo>
                        <a:pt x="3730" y="1544"/>
                      </a:lnTo>
                      <a:lnTo>
                        <a:pt x="3756" y="1468"/>
                      </a:lnTo>
                      <a:lnTo>
                        <a:pt x="3778" y="1400"/>
                      </a:lnTo>
                      <a:lnTo>
                        <a:pt x="3802" y="1340"/>
                      </a:lnTo>
                      <a:lnTo>
                        <a:pt x="3812" y="1300"/>
                      </a:lnTo>
                      <a:lnTo>
                        <a:pt x="3826" y="1284"/>
                      </a:lnTo>
                      <a:lnTo>
                        <a:pt x="3852" y="1264"/>
                      </a:lnTo>
                      <a:lnTo>
                        <a:pt x="3886" y="1236"/>
                      </a:lnTo>
                      <a:lnTo>
                        <a:pt x="3932" y="1196"/>
                      </a:lnTo>
                      <a:lnTo>
                        <a:pt x="3982" y="1156"/>
                      </a:lnTo>
                      <a:lnTo>
                        <a:pt x="4048" y="1106"/>
                      </a:lnTo>
                      <a:lnTo>
                        <a:pt x="4120" y="1042"/>
                      </a:lnTo>
                      <a:lnTo>
                        <a:pt x="4204" y="970"/>
                      </a:lnTo>
                      <a:lnTo>
                        <a:pt x="4224" y="934"/>
                      </a:lnTo>
                      <a:lnTo>
                        <a:pt x="4244" y="902"/>
                      </a:lnTo>
                      <a:lnTo>
                        <a:pt x="4274" y="874"/>
                      </a:lnTo>
                      <a:lnTo>
                        <a:pt x="4300" y="854"/>
                      </a:lnTo>
                      <a:lnTo>
                        <a:pt x="4314" y="862"/>
                      </a:lnTo>
                      <a:lnTo>
                        <a:pt x="4330" y="874"/>
                      </a:lnTo>
                      <a:lnTo>
                        <a:pt x="4340" y="882"/>
                      </a:lnTo>
                      <a:lnTo>
                        <a:pt x="4350" y="894"/>
                      </a:lnTo>
                      <a:lnTo>
                        <a:pt x="4396" y="902"/>
                      </a:lnTo>
                      <a:lnTo>
                        <a:pt x="4470" y="910"/>
                      </a:lnTo>
                      <a:lnTo>
                        <a:pt x="4566" y="914"/>
                      </a:lnTo>
                      <a:lnTo>
                        <a:pt x="4666" y="914"/>
                      </a:lnTo>
                      <a:lnTo>
                        <a:pt x="4766" y="914"/>
                      </a:lnTo>
                      <a:lnTo>
                        <a:pt x="4854" y="910"/>
                      </a:lnTo>
                      <a:lnTo>
                        <a:pt x="4928" y="890"/>
                      </a:lnTo>
                      <a:lnTo>
                        <a:pt x="4968" y="870"/>
                      </a:lnTo>
                      <a:lnTo>
                        <a:pt x="4998" y="806"/>
                      </a:lnTo>
                      <a:lnTo>
                        <a:pt x="5006" y="758"/>
                      </a:lnTo>
                      <a:lnTo>
                        <a:pt x="5006" y="718"/>
                      </a:lnTo>
                      <a:lnTo>
                        <a:pt x="4990" y="666"/>
                      </a:lnTo>
                      <a:close/>
                      <a:moveTo>
                        <a:pt x="3210" y="2388"/>
                      </a:moveTo>
                      <a:lnTo>
                        <a:pt x="3210" y="2388"/>
                      </a:lnTo>
                      <a:lnTo>
                        <a:pt x="3198" y="2392"/>
                      </a:lnTo>
                      <a:lnTo>
                        <a:pt x="3182" y="2394"/>
                      </a:lnTo>
                      <a:lnTo>
                        <a:pt x="3164" y="2394"/>
                      </a:lnTo>
                      <a:lnTo>
                        <a:pt x="3142" y="2392"/>
                      </a:lnTo>
                      <a:lnTo>
                        <a:pt x="3096" y="2384"/>
                      </a:lnTo>
                      <a:lnTo>
                        <a:pt x="3046" y="2372"/>
                      </a:lnTo>
                      <a:lnTo>
                        <a:pt x="2998" y="2360"/>
                      </a:lnTo>
                      <a:lnTo>
                        <a:pt x="2958" y="2348"/>
                      </a:lnTo>
                      <a:lnTo>
                        <a:pt x="2918" y="2336"/>
                      </a:lnTo>
                      <a:lnTo>
                        <a:pt x="3004" y="2080"/>
                      </a:lnTo>
                      <a:lnTo>
                        <a:pt x="3048" y="1970"/>
                      </a:lnTo>
                      <a:lnTo>
                        <a:pt x="3202" y="1900"/>
                      </a:lnTo>
                      <a:lnTo>
                        <a:pt x="3210" y="2004"/>
                      </a:lnTo>
                      <a:lnTo>
                        <a:pt x="3210" y="2004"/>
                      </a:lnTo>
                      <a:lnTo>
                        <a:pt x="3216" y="2060"/>
                      </a:lnTo>
                      <a:lnTo>
                        <a:pt x="3224" y="2118"/>
                      </a:lnTo>
                      <a:lnTo>
                        <a:pt x="3228" y="2186"/>
                      </a:lnTo>
                      <a:lnTo>
                        <a:pt x="3232" y="2256"/>
                      </a:lnTo>
                      <a:lnTo>
                        <a:pt x="3232" y="2288"/>
                      </a:lnTo>
                      <a:lnTo>
                        <a:pt x="3232" y="2318"/>
                      </a:lnTo>
                      <a:lnTo>
                        <a:pt x="3228" y="2344"/>
                      </a:lnTo>
                      <a:lnTo>
                        <a:pt x="3224" y="2364"/>
                      </a:lnTo>
                      <a:lnTo>
                        <a:pt x="3218" y="2380"/>
                      </a:lnTo>
                      <a:lnTo>
                        <a:pt x="3214" y="2384"/>
                      </a:lnTo>
                      <a:lnTo>
                        <a:pt x="3210" y="2388"/>
                      </a:lnTo>
                      <a:lnTo>
                        <a:pt x="3210" y="238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solidFill>
                      <a:prstClr val="white"/>
                    </a:solidFill>
                    <a:latin typeface="Arial" charset="0"/>
                    <a:ea typeface="ＭＳ Ｐゴシック" pitchFamily="-97" charset="-128"/>
                  </a:endParaRPr>
                </a:p>
              </p:txBody>
            </p:sp>
            <p:sp>
              <p:nvSpPr>
                <p:cNvPr id="85" name="Freeform 80"/>
                <p:cNvSpPr>
                  <a:spLocks/>
                </p:cNvSpPr>
                <p:nvPr/>
              </p:nvSpPr>
              <p:spPr bwMode="auto">
                <a:xfrm>
                  <a:off x="2364890" y="3614406"/>
                  <a:ext cx="955834" cy="926772"/>
                </a:xfrm>
                <a:custGeom>
                  <a:avLst/>
                  <a:gdLst/>
                  <a:ahLst/>
                  <a:cxnLst>
                    <a:cxn ang="0">
                      <a:pos x="153" y="63"/>
                    </a:cxn>
                    <a:cxn ang="0">
                      <a:pos x="138" y="77"/>
                    </a:cxn>
                    <a:cxn ang="0">
                      <a:pos x="112" y="102"/>
                    </a:cxn>
                    <a:cxn ang="0">
                      <a:pos x="81" y="139"/>
                    </a:cxn>
                    <a:cxn ang="0">
                      <a:pos x="48" y="189"/>
                    </a:cxn>
                    <a:cxn ang="0">
                      <a:pos x="21" y="250"/>
                    </a:cxn>
                    <a:cxn ang="0">
                      <a:pos x="4" y="321"/>
                    </a:cxn>
                    <a:cxn ang="0">
                      <a:pos x="0" y="403"/>
                    </a:cxn>
                    <a:cxn ang="0">
                      <a:pos x="10" y="449"/>
                    </a:cxn>
                    <a:cxn ang="0">
                      <a:pos x="40" y="455"/>
                    </a:cxn>
                    <a:cxn ang="0">
                      <a:pos x="93" y="466"/>
                    </a:cxn>
                    <a:cxn ang="0">
                      <a:pos x="160" y="482"/>
                    </a:cxn>
                    <a:cxn ang="0">
                      <a:pos x="234" y="501"/>
                    </a:cxn>
                    <a:cxn ang="0">
                      <a:pos x="304" y="522"/>
                    </a:cxn>
                    <a:cxn ang="0">
                      <a:pos x="363" y="543"/>
                    </a:cxn>
                    <a:cxn ang="0">
                      <a:pos x="403" y="564"/>
                    </a:cxn>
                    <a:cxn ang="0">
                      <a:pos x="425" y="575"/>
                    </a:cxn>
                    <a:cxn ang="0">
                      <a:pos x="447" y="479"/>
                    </a:cxn>
                    <a:cxn ang="0">
                      <a:pos x="480" y="314"/>
                    </a:cxn>
                    <a:cxn ang="0">
                      <a:pos x="544" y="146"/>
                    </a:cxn>
                    <a:cxn ang="0">
                      <a:pos x="591" y="82"/>
                    </a:cxn>
                    <a:cxn ang="0">
                      <a:pos x="576" y="88"/>
                    </a:cxn>
                    <a:cxn ang="0">
                      <a:pos x="546" y="93"/>
                    </a:cxn>
                    <a:cxn ang="0">
                      <a:pos x="500" y="92"/>
                    </a:cxn>
                    <a:cxn ang="0">
                      <a:pos x="455" y="81"/>
                    </a:cxn>
                    <a:cxn ang="0">
                      <a:pos x="423" y="62"/>
                    </a:cxn>
                    <a:cxn ang="0">
                      <a:pos x="385" y="36"/>
                    </a:cxn>
                    <a:cxn ang="0">
                      <a:pos x="331" y="10"/>
                    </a:cxn>
                    <a:cxn ang="0">
                      <a:pos x="275" y="0"/>
                    </a:cxn>
                    <a:cxn ang="0">
                      <a:pos x="230" y="15"/>
                    </a:cxn>
                    <a:cxn ang="0">
                      <a:pos x="188" y="40"/>
                    </a:cxn>
                    <a:cxn ang="0">
                      <a:pos x="160" y="58"/>
                    </a:cxn>
                  </a:cxnLst>
                  <a:rect l="0" t="0" r="r" b="b"/>
                  <a:pathLst>
                    <a:path w="593" h="575">
                      <a:moveTo>
                        <a:pt x="156" y="62"/>
                      </a:moveTo>
                      <a:lnTo>
                        <a:pt x="153" y="63"/>
                      </a:lnTo>
                      <a:lnTo>
                        <a:pt x="147" y="69"/>
                      </a:lnTo>
                      <a:lnTo>
                        <a:pt x="138" y="77"/>
                      </a:lnTo>
                      <a:lnTo>
                        <a:pt x="126" y="87"/>
                      </a:lnTo>
                      <a:lnTo>
                        <a:pt x="112" y="102"/>
                      </a:lnTo>
                      <a:lnTo>
                        <a:pt x="97" y="119"/>
                      </a:lnTo>
                      <a:lnTo>
                        <a:pt x="81" y="139"/>
                      </a:lnTo>
                      <a:lnTo>
                        <a:pt x="65" y="163"/>
                      </a:lnTo>
                      <a:lnTo>
                        <a:pt x="48" y="189"/>
                      </a:lnTo>
                      <a:lnTo>
                        <a:pt x="33" y="217"/>
                      </a:lnTo>
                      <a:lnTo>
                        <a:pt x="21" y="250"/>
                      </a:lnTo>
                      <a:lnTo>
                        <a:pt x="10" y="284"/>
                      </a:lnTo>
                      <a:lnTo>
                        <a:pt x="4" y="321"/>
                      </a:lnTo>
                      <a:lnTo>
                        <a:pt x="0" y="360"/>
                      </a:lnTo>
                      <a:lnTo>
                        <a:pt x="0" y="403"/>
                      </a:lnTo>
                      <a:lnTo>
                        <a:pt x="6" y="448"/>
                      </a:lnTo>
                      <a:lnTo>
                        <a:pt x="10" y="449"/>
                      </a:lnTo>
                      <a:lnTo>
                        <a:pt x="22" y="451"/>
                      </a:lnTo>
                      <a:lnTo>
                        <a:pt x="40" y="455"/>
                      </a:lnTo>
                      <a:lnTo>
                        <a:pt x="65" y="460"/>
                      </a:lnTo>
                      <a:lnTo>
                        <a:pt x="93" y="466"/>
                      </a:lnTo>
                      <a:lnTo>
                        <a:pt x="126" y="474"/>
                      </a:lnTo>
                      <a:lnTo>
                        <a:pt x="160" y="482"/>
                      </a:lnTo>
                      <a:lnTo>
                        <a:pt x="197" y="492"/>
                      </a:lnTo>
                      <a:lnTo>
                        <a:pt x="234" y="501"/>
                      </a:lnTo>
                      <a:lnTo>
                        <a:pt x="270" y="511"/>
                      </a:lnTo>
                      <a:lnTo>
                        <a:pt x="304" y="522"/>
                      </a:lnTo>
                      <a:lnTo>
                        <a:pt x="335" y="532"/>
                      </a:lnTo>
                      <a:lnTo>
                        <a:pt x="363" y="543"/>
                      </a:lnTo>
                      <a:lnTo>
                        <a:pt x="386" y="554"/>
                      </a:lnTo>
                      <a:lnTo>
                        <a:pt x="403" y="564"/>
                      </a:lnTo>
                      <a:lnTo>
                        <a:pt x="414" y="575"/>
                      </a:lnTo>
                      <a:lnTo>
                        <a:pt x="425" y="575"/>
                      </a:lnTo>
                      <a:lnTo>
                        <a:pt x="435" y="540"/>
                      </a:lnTo>
                      <a:lnTo>
                        <a:pt x="447" y="479"/>
                      </a:lnTo>
                      <a:lnTo>
                        <a:pt x="461" y="401"/>
                      </a:lnTo>
                      <a:lnTo>
                        <a:pt x="480" y="314"/>
                      </a:lnTo>
                      <a:lnTo>
                        <a:pt x="507" y="225"/>
                      </a:lnTo>
                      <a:lnTo>
                        <a:pt x="544" y="146"/>
                      </a:lnTo>
                      <a:lnTo>
                        <a:pt x="593" y="81"/>
                      </a:lnTo>
                      <a:lnTo>
                        <a:pt x="591" y="82"/>
                      </a:lnTo>
                      <a:lnTo>
                        <a:pt x="585" y="85"/>
                      </a:lnTo>
                      <a:lnTo>
                        <a:pt x="576" y="88"/>
                      </a:lnTo>
                      <a:lnTo>
                        <a:pt x="562" y="91"/>
                      </a:lnTo>
                      <a:lnTo>
                        <a:pt x="546" y="93"/>
                      </a:lnTo>
                      <a:lnTo>
                        <a:pt x="525" y="94"/>
                      </a:lnTo>
                      <a:lnTo>
                        <a:pt x="500" y="92"/>
                      </a:lnTo>
                      <a:lnTo>
                        <a:pt x="472" y="87"/>
                      </a:lnTo>
                      <a:lnTo>
                        <a:pt x="455" y="81"/>
                      </a:lnTo>
                      <a:lnTo>
                        <a:pt x="439" y="72"/>
                      </a:lnTo>
                      <a:lnTo>
                        <a:pt x="423" y="62"/>
                      </a:lnTo>
                      <a:lnTo>
                        <a:pt x="404" y="49"/>
                      </a:lnTo>
                      <a:lnTo>
                        <a:pt x="385" y="36"/>
                      </a:lnTo>
                      <a:lnTo>
                        <a:pt x="359" y="23"/>
                      </a:lnTo>
                      <a:lnTo>
                        <a:pt x="331" y="10"/>
                      </a:lnTo>
                      <a:lnTo>
                        <a:pt x="294" y="0"/>
                      </a:lnTo>
                      <a:lnTo>
                        <a:pt x="275" y="0"/>
                      </a:lnTo>
                      <a:lnTo>
                        <a:pt x="253" y="5"/>
                      </a:lnTo>
                      <a:lnTo>
                        <a:pt x="230" y="15"/>
                      </a:lnTo>
                      <a:lnTo>
                        <a:pt x="209" y="27"/>
                      </a:lnTo>
                      <a:lnTo>
                        <a:pt x="188" y="40"/>
                      </a:lnTo>
                      <a:lnTo>
                        <a:pt x="171" y="50"/>
                      </a:lnTo>
                      <a:lnTo>
                        <a:pt x="160" y="58"/>
                      </a:lnTo>
                      <a:lnTo>
                        <a:pt x="156" y="6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solidFill>
                      <a:prstClr val="white"/>
                    </a:solidFill>
                    <a:latin typeface="Arial" charset="0"/>
                    <a:ea typeface="ＭＳ Ｐゴシック" pitchFamily="-97" charset="-128"/>
                  </a:endParaRPr>
                </a:p>
              </p:txBody>
            </p:sp>
            <p:sp>
              <p:nvSpPr>
                <p:cNvPr id="86" name="Freeform 84"/>
                <p:cNvSpPr>
                  <a:spLocks/>
                </p:cNvSpPr>
                <p:nvPr/>
              </p:nvSpPr>
              <p:spPr bwMode="auto">
                <a:xfrm rot="20835775">
                  <a:off x="4267829" y="3477387"/>
                  <a:ext cx="197524" cy="259532"/>
                </a:xfrm>
                <a:custGeom>
                  <a:avLst/>
                  <a:gdLst/>
                  <a:ahLst/>
                  <a:cxnLst>
                    <a:cxn ang="0">
                      <a:pos x="134" y="45"/>
                    </a:cxn>
                    <a:cxn ang="0">
                      <a:pos x="131" y="45"/>
                    </a:cxn>
                    <a:cxn ang="0">
                      <a:pos x="121" y="44"/>
                    </a:cxn>
                    <a:cxn ang="0">
                      <a:pos x="108" y="42"/>
                    </a:cxn>
                    <a:cxn ang="0">
                      <a:pos x="93" y="37"/>
                    </a:cxn>
                    <a:cxn ang="0">
                      <a:pos x="75" y="31"/>
                    </a:cxn>
                    <a:cxn ang="0">
                      <a:pos x="59" y="23"/>
                    </a:cxn>
                    <a:cxn ang="0">
                      <a:pos x="44" y="13"/>
                    </a:cxn>
                    <a:cxn ang="0">
                      <a:pos x="34" y="0"/>
                    </a:cxn>
                    <a:cxn ang="0">
                      <a:pos x="0" y="22"/>
                    </a:cxn>
                    <a:cxn ang="0">
                      <a:pos x="4" y="26"/>
                    </a:cxn>
                    <a:cxn ang="0">
                      <a:pos x="14" y="35"/>
                    </a:cxn>
                    <a:cxn ang="0">
                      <a:pos x="29" y="50"/>
                    </a:cxn>
                    <a:cxn ang="0">
                      <a:pos x="45" y="69"/>
                    </a:cxn>
                    <a:cxn ang="0">
                      <a:pos x="63" y="92"/>
                    </a:cxn>
                    <a:cxn ang="0">
                      <a:pos x="78" y="119"/>
                    </a:cxn>
                    <a:cxn ang="0">
                      <a:pos x="89" y="148"/>
                    </a:cxn>
                    <a:cxn ang="0">
                      <a:pos x="95" y="179"/>
                    </a:cxn>
                    <a:cxn ang="0">
                      <a:pos x="97" y="175"/>
                    </a:cxn>
                    <a:cxn ang="0">
                      <a:pos x="103" y="165"/>
                    </a:cxn>
                    <a:cxn ang="0">
                      <a:pos x="112" y="150"/>
                    </a:cxn>
                    <a:cxn ang="0">
                      <a:pos x="121" y="130"/>
                    </a:cxn>
                    <a:cxn ang="0">
                      <a:pos x="129" y="110"/>
                    </a:cxn>
                    <a:cxn ang="0">
                      <a:pos x="135" y="87"/>
                    </a:cxn>
                    <a:cxn ang="0">
                      <a:pos x="138" y="65"/>
                    </a:cxn>
                    <a:cxn ang="0">
                      <a:pos x="134" y="45"/>
                    </a:cxn>
                  </a:cxnLst>
                  <a:rect l="0" t="0" r="r" b="b"/>
                  <a:pathLst>
                    <a:path w="138" h="179">
                      <a:moveTo>
                        <a:pt x="134" y="45"/>
                      </a:moveTo>
                      <a:lnTo>
                        <a:pt x="131" y="45"/>
                      </a:lnTo>
                      <a:lnTo>
                        <a:pt x="121" y="44"/>
                      </a:lnTo>
                      <a:lnTo>
                        <a:pt x="108" y="42"/>
                      </a:lnTo>
                      <a:lnTo>
                        <a:pt x="93" y="37"/>
                      </a:lnTo>
                      <a:lnTo>
                        <a:pt x="75" y="31"/>
                      </a:lnTo>
                      <a:lnTo>
                        <a:pt x="59" y="23"/>
                      </a:lnTo>
                      <a:lnTo>
                        <a:pt x="44" y="13"/>
                      </a:lnTo>
                      <a:lnTo>
                        <a:pt x="34" y="0"/>
                      </a:lnTo>
                      <a:lnTo>
                        <a:pt x="0" y="22"/>
                      </a:lnTo>
                      <a:lnTo>
                        <a:pt x="4" y="26"/>
                      </a:lnTo>
                      <a:lnTo>
                        <a:pt x="14" y="35"/>
                      </a:lnTo>
                      <a:lnTo>
                        <a:pt x="29" y="50"/>
                      </a:lnTo>
                      <a:lnTo>
                        <a:pt x="45" y="69"/>
                      </a:lnTo>
                      <a:lnTo>
                        <a:pt x="63" y="92"/>
                      </a:lnTo>
                      <a:lnTo>
                        <a:pt x="78" y="119"/>
                      </a:lnTo>
                      <a:lnTo>
                        <a:pt x="89" y="148"/>
                      </a:lnTo>
                      <a:lnTo>
                        <a:pt x="95" y="179"/>
                      </a:lnTo>
                      <a:lnTo>
                        <a:pt x="97" y="175"/>
                      </a:lnTo>
                      <a:lnTo>
                        <a:pt x="103" y="165"/>
                      </a:lnTo>
                      <a:lnTo>
                        <a:pt x="112" y="150"/>
                      </a:lnTo>
                      <a:lnTo>
                        <a:pt x="121" y="130"/>
                      </a:lnTo>
                      <a:lnTo>
                        <a:pt x="129" y="110"/>
                      </a:lnTo>
                      <a:lnTo>
                        <a:pt x="135" y="87"/>
                      </a:lnTo>
                      <a:lnTo>
                        <a:pt x="138" y="65"/>
                      </a:lnTo>
                      <a:lnTo>
                        <a:pt x="134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solidFill>
                      <a:prstClr val="white"/>
                    </a:solidFill>
                    <a:latin typeface="Arial" charset="0"/>
                    <a:ea typeface="ＭＳ Ｐゴシック" pitchFamily="-97" charset="-128"/>
                  </a:endParaRPr>
                </a:p>
              </p:txBody>
            </p:sp>
            <p:sp>
              <p:nvSpPr>
                <p:cNvPr id="87" name="Freeform 49"/>
                <p:cNvSpPr>
                  <a:spLocks/>
                </p:cNvSpPr>
                <p:nvPr/>
              </p:nvSpPr>
              <p:spPr bwMode="auto">
                <a:xfrm>
                  <a:off x="2198688" y="2649378"/>
                  <a:ext cx="1489392" cy="2234090"/>
                </a:xfrm>
                <a:custGeom>
                  <a:avLst/>
                  <a:gdLst/>
                  <a:ahLst/>
                  <a:cxnLst>
                    <a:cxn ang="0">
                      <a:pos x="1048" y="124"/>
                    </a:cxn>
                    <a:cxn ang="0">
                      <a:pos x="1012" y="71"/>
                    </a:cxn>
                    <a:cxn ang="0">
                      <a:pos x="889" y="4"/>
                    </a:cxn>
                    <a:cxn ang="0">
                      <a:pos x="813" y="94"/>
                    </a:cxn>
                    <a:cxn ang="0">
                      <a:pos x="817" y="207"/>
                    </a:cxn>
                    <a:cxn ang="0">
                      <a:pos x="766" y="238"/>
                    </a:cxn>
                    <a:cxn ang="0">
                      <a:pos x="665" y="266"/>
                    </a:cxn>
                    <a:cxn ang="0">
                      <a:pos x="577" y="330"/>
                    </a:cxn>
                    <a:cxn ang="0">
                      <a:pos x="502" y="372"/>
                    </a:cxn>
                    <a:cxn ang="0">
                      <a:pos x="442" y="372"/>
                    </a:cxn>
                    <a:cxn ang="0">
                      <a:pos x="332" y="339"/>
                    </a:cxn>
                    <a:cxn ang="0">
                      <a:pos x="192" y="332"/>
                    </a:cxn>
                    <a:cxn ang="0">
                      <a:pos x="142" y="409"/>
                    </a:cxn>
                    <a:cxn ang="0">
                      <a:pos x="120" y="467"/>
                    </a:cxn>
                    <a:cxn ang="0">
                      <a:pos x="57" y="534"/>
                    </a:cxn>
                    <a:cxn ang="0">
                      <a:pos x="190" y="542"/>
                    </a:cxn>
                    <a:cxn ang="0">
                      <a:pos x="184" y="611"/>
                    </a:cxn>
                    <a:cxn ang="0">
                      <a:pos x="204" y="707"/>
                    </a:cxn>
                    <a:cxn ang="0">
                      <a:pos x="249" y="841"/>
                    </a:cxn>
                    <a:cxn ang="0">
                      <a:pos x="292" y="924"/>
                    </a:cxn>
                    <a:cxn ang="0">
                      <a:pos x="260" y="1015"/>
                    </a:cxn>
                    <a:cxn ang="0">
                      <a:pos x="197" y="1085"/>
                    </a:cxn>
                    <a:cxn ang="0">
                      <a:pos x="107" y="1232"/>
                    </a:cxn>
                    <a:cxn ang="0">
                      <a:pos x="65" y="1295"/>
                    </a:cxn>
                    <a:cxn ang="0">
                      <a:pos x="40" y="1327"/>
                    </a:cxn>
                    <a:cxn ang="0">
                      <a:pos x="16" y="1357"/>
                    </a:cxn>
                    <a:cxn ang="0">
                      <a:pos x="0" y="1427"/>
                    </a:cxn>
                    <a:cxn ang="0">
                      <a:pos x="19" y="1463"/>
                    </a:cxn>
                    <a:cxn ang="0">
                      <a:pos x="23" y="1557"/>
                    </a:cxn>
                    <a:cxn ang="0">
                      <a:pos x="68" y="1631"/>
                    </a:cxn>
                    <a:cxn ang="0">
                      <a:pos x="113" y="1640"/>
                    </a:cxn>
                    <a:cxn ang="0">
                      <a:pos x="126" y="1504"/>
                    </a:cxn>
                    <a:cxn ang="0">
                      <a:pos x="141" y="1388"/>
                    </a:cxn>
                    <a:cxn ang="0">
                      <a:pos x="234" y="1268"/>
                    </a:cxn>
                    <a:cxn ang="0">
                      <a:pos x="341" y="1156"/>
                    </a:cxn>
                    <a:cxn ang="0">
                      <a:pos x="381" y="1115"/>
                    </a:cxn>
                    <a:cxn ang="0">
                      <a:pos x="446" y="1057"/>
                    </a:cxn>
                    <a:cxn ang="0">
                      <a:pos x="454" y="894"/>
                    </a:cxn>
                    <a:cxn ang="0">
                      <a:pos x="448" y="715"/>
                    </a:cxn>
                    <a:cxn ang="0">
                      <a:pos x="500" y="750"/>
                    </a:cxn>
                    <a:cxn ang="0">
                      <a:pos x="528" y="778"/>
                    </a:cxn>
                    <a:cxn ang="0">
                      <a:pos x="594" y="783"/>
                    </a:cxn>
                    <a:cxn ang="0">
                      <a:pos x="707" y="782"/>
                    </a:cxn>
                    <a:cxn ang="0">
                      <a:pos x="927" y="794"/>
                    </a:cxn>
                    <a:cxn ang="0">
                      <a:pos x="980" y="711"/>
                    </a:cxn>
                    <a:cxn ang="0">
                      <a:pos x="971" y="638"/>
                    </a:cxn>
                    <a:cxn ang="0">
                      <a:pos x="950" y="567"/>
                    </a:cxn>
                    <a:cxn ang="0">
                      <a:pos x="1001" y="359"/>
                    </a:cxn>
                    <a:cxn ang="0">
                      <a:pos x="987" y="293"/>
                    </a:cxn>
                    <a:cxn ang="0">
                      <a:pos x="992" y="271"/>
                    </a:cxn>
                    <a:cxn ang="0">
                      <a:pos x="996" y="263"/>
                    </a:cxn>
                    <a:cxn ang="0">
                      <a:pos x="1000" y="241"/>
                    </a:cxn>
                    <a:cxn ang="0">
                      <a:pos x="1012" y="205"/>
                    </a:cxn>
                    <a:cxn ang="0">
                      <a:pos x="1023" y="154"/>
                    </a:cxn>
                    <a:cxn ang="0">
                      <a:pos x="1097" y="137"/>
                    </a:cxn>
                  </a:cxnLst>
                  <a:rect l="0" t="0" r="r" b="b"/>
                  <a:pathLst>
                    <a:path w="1097" h="1643">
                      <a:moveTo>
                        <a:pt x="1097" y="134"/>
                      </a:moveTo>
                      <a:lnTo>
                        <a:pt x="1091" y="132"/>
                      </a:lnTo>
                      <a:lnTo>
                        <a:pt x="1082" y="129"/>
                      </a:lnTo>
                      <a:lnTo>
                        <a:pt x="1071" y="127"/>
                      </a:lnTo>
                      <a:lnTo>
                        <a:pt x="1060" y="126"/>
                      </a:lnTo>
                      <a:lnTo>
                        <a:pt x="1048" y="124"/>
                      </a:lnTo>
                      <a:lnTo>
                        <a:pt x="1039" y="121"/>
                      </a:lnTo>
                      <a:lnTo>
                        <a:pt x="1031" y="118"/>
                      </a:lnTo>
                      <a:lnTo>
                        <a:pt x="1026" y="112"/>
                      </a:lnTo>
                      <a:lnTo>
                        <a:pt x="1023" y="103"/>
                      </a:lnTo>
                      <a:lnTo>
                        <a:pt x="1018" y="88"/>
                      </a:lnTo>
                      <a:lnTo>
                        <a:pt x="1012" y="71"/>
                      </a:lnTo>
                      <a:lnTo>
                        <a:pt x="1002" y="51"/>
                      </a:lnTo>
                      <a:lnTo>
                        <a:pt x="989" y="33"/>
                      </a:lnTo>
                      <a:lnTo>
                        <a:pt x="971" y="16"/>
                      </a:lnTo>
                      <a:lnTo>
                        <a:pt x="948" y="5"/>
                      </a:lnTo>
                      <a:lnTo>
                        <a:pt x="918" y="0"/>
                      </a:lnTo>
                      <a:lnTo>
                        <a:pt x="889" y="4"/>
                      </a:lnTo>
                      <a:lnTo>
                        <a:pt x="865" y="14"/>
                      </a:lnTo>
                      <a:lnTo>
                        <a:pt x="847" y="30"/>
                      </a:lnTo>
                      <a:lnTo>
                        <a:pt x="833" y="49"/>
                      </a:lnTo>
                      <a:lnTo>
                        <a:pt x="822" y="67"/>
                      </a:lnTo>
                      <a:lnTo>
                        <a:pt x="817" y="82"/>
                      </a:lnTo>
                      <a:lnTo>
                        <a:pt x="813" y="94"/>
                      </a:lnTo>
                      <a:lnTo>
                        <a:pt x="812" y="98"/>
                      </a:lnTo>
                      <a:lnTo>
                        <a:pt x="807" y="121"/>
                      </a:lnTo>
                      <a:lnTo>
                        <a:pt x="807" y="148"/>
                      </a:lnTo>
                      <a:lnTo>
                        <a:pt x="811" y="175"/>
                      </a:lnTo>
                      <a:lnTo>
                        <a:pt x="816" y="198"/>
                      </a:lnTo>
                      <a:lnTo>
                        <a:pt x="817" y="207"/>
                      </a:lnTo>
                      <a:lnTo>
                        <a:pt x="816" y="216"/>
                      </a:lnTo>
                      <a:lnTo>
                        <a:pt x="814" y="224"/>
                      </a:lnTo>
                      <a:lnTo>
                        <a:pt x="812" y="231"/>
                      </a:lnTo>
                      <a:lnTo>
                        <a:pt x="798" y="233"/>
                      </a:lnTo>
                      <a:lnTo>
                        <a:pt x="783" y="235"/>
                      </a:lnTo>
                      <a:lnTo>
                        <a:pt x="766" y="238"/>
                      </a:lnTo>
                      <a:lnTo>
                        <a:pt x="748" y="241"/>
                      </a:lnTo>
                      <a:lnTo>
                        <a:pt x="730" y="246"/>
                      </a:lnTo>
                      <a:lnTo>
                        <a:pt x="712" y="249"/>
                      </a:lnTo>
                      <a:lnTo>
                        <a:pt x="696" y="254"/>
                      </a:lnTo>
                      <a:lnTo>
                        <a:pt x="682" y="258"/>
                      </a:lnTo>
                      <a:lnTo>
                        <a:pt x="665" y="266"/>
                      </a:lnTo>
                      <a:lnTo>
                        <a:pt x="649" y="275"/>
                      </a:lnTo>
                      <a:lnTo>
                        <a:pt x="634" y="285"/>
                      </a:lnTo>
                      <a:lnTo>
                        <a:pt x="619" y="295"/>
                      </a:lnTo>
                      <a:lnTo>
                        <a:pt x="605" y="307"/>
                      </a:lnTo>
                      <a:lnTo>
                        <a:pt x="591" y="318"/>
                      </a:lnTo>
                      <a:lnTo>
                        <a:pt x="577" y="330"/>
                      </a:lnTo>
                      <a:lnTo>
                        <a:pt x="562" y="340"/>
                      </a:lnTo>
                      <a:lnTo>
                        <a:pt x="548" y="349"/>
                      </a:lnTo>
                      <a:lnTo>
                        <a:pt x="535" y="358"/>
                      </a:lnTo>
                      <a:lnTo>
                        <a:pt x="523" y="363"/>
                      </a:lnTo>
                      <a:lnTo>
                        <a:pt x="513" y="369"/>
                      </a:lnTo>
                      <a:lnTo>
                        <a:pt x="502" y="372"/>
                      </a:lnTo>
                      <a:lnTo>
                        <a:pt x="493" y="375"/>
                      </a:lnTo>
                      <a:lnTo>
                        <a:pt x="485" y="376"/>
                      </a:lnTo>
                      <a:lnTo>
                        <a:pt x="477" y="376"/>
                      </a:lnTo>
                      <a:lnTo>
                        <a:pt x="468" y="375"/>
                      </a:lnTo>
                      <a:lnTo>
                        <a:pt x="456" y="375"/>
                      </a:lnTo>
                      <a:lnTo>
                        <a:pt x="442" y="372"/>
                      </a:lnTo>
                      <a:lnTo>
                        <a:pt x="427" y="370"/>
                      </a:lnTo>
                      <a:lnTo>
                        <a:pt x="410" y="367"/>
                      </a:lnTo>
                      <a:lnTo>
                        <a:pt x="393" y="362"/>
                      </a:lnTo>
                      <a:lnTo>
                        <a:pt x="373" y="355"/>
                      </a:lnTo>
                      <a:lnTo>
                        <a:pt x="354" y="347"/>
                      </a:lnTo>
                      <a:lnTo>
                        <a:pt x="332" y="339"/>
                      </a:lnTo>
                      <a:lnTo>
                        <a:pt x="309" y="334"/>
                      </a:lnTo>
                      <a:lnTo>
                        <a:pt x="285" y="331"/>
                      </a:lnTo>
                      <a:lnTo>
                        <a:pt x="259" y="330"/>
                      </a:lnTo>
                      <a:lnTo>
                        <a:pt x="235" y="331"/>
                      </a:lnTo>
                      <a:lnTo>
                        <a:pt x="213" y="331"/>
                      </a:lnTo>
                      <a:lnTo>
                        <a:pt x="192" y="332"/>
                      </a:lnTo>
                      <a:lnTo>
                        <a:pt x="176" y="333"/>
                      </a:lnTo>
                      <a:lnTo>
                        <a:pt x="164" y="338"/>
                      </a:lnTo>
                      <a:lnTo>
                        <a:pt x="154" y="351"/>
                      </a:lnTo>
                      <a:lnTo>
                        <a:pt x="149" y="369"/>
                      </a:lnTo>
                      <a:lnTo>
                        <a:pt x="144" y="389"/>
                      </a:lnTo>
                      <a:lnTo>
                        <a:pt x="142" y="409"/>
                      </a:lnTo>
                      <a:lnTo>
                        <a:pt x="141" y="427"/>
                      </a:lnTo>
                      <a:lnTo>
                        <a:pt x="141" y="439"/>
                      </a:lnTo>
                      <a:lnTo>
                        <a:pt x="141" y="444"/>
                      </a:lnTo>
                      <a:lnTo>
                        <a:pt x="138" y="447"/>
                      </a:lnTo>
                      <a:lnTo>
                        <a:pt x="130" y="455"/>
                      </a:lnTo>
                      <a:lnTo>
                        <a:pt x="120" y="467"/>
                      </a:lnTo>
                      <a:lnTo>
                        <a:pt x="107" y="481"/>
                      </a:lnTo>
                      <a:lnTo>
                        <a:pt x="93" y="496"/>
                      </a:lnTo>
                      <a:lnTo>
                        <a:pt x="80" y="510"/>
                      </a:lnTo>
                      <a:lnTo>
                        <a:pt x="67" y="521"/>
                      </a:lnTo>
                      <a:lnTo>
                        <a:pt x="57" y="529"/>
                      </a:lnTo>
                      <a:lnTo>
                        <a:pt x="57" y="534"/>
                      </a:lnTo>
                      <a:lnTo>
                        <a:pt x="69" y="537"/>
                      </a:lnTo>
                      <a:lnTo>
                        <a:pt x="91" y="540"/>
                      </a:lnTo>
                      <a:lnTo>
                        <a:pt x="119" y="541"/>
                      </a:lnTo>
                      <a:lnTo>
                        <a:pt x="146" y="542"/>
                      </a:lnTo>
                      <a:lnTo>
                        <a:pt x="172" y="542"/>
                      </a:lnTo>
                      <a:lnTo>
                        <a:pt x="190" y="542"/>
                      </a:lnTo>
                      <a:lnTo>
                        <a:pt x="197" y="542"/>
                      </a:lnTo>
                      <a:lnTo>
                        <a:pt x="197" y="541"/>
                      </a:lnTo>
                      <a:lnTo>
                        <a:pt x="198" y="543"/>
                      </a:lnTo>
                      <a:lnTo>
                        <a:pt x="195" y="557"/>
                      </a:lnTo>
                      <a:lnTo>
                        <a:pt x="188" y="590"/>
                      </a:lnTo>
                      <a:lnTo>
                        <a:pt x="184" y="611"/>
                      </a:lnTo>
                      <a:lnTo>
                        <a:pt x="183" y="628"/>
                      </a:lnTo>
                      <a:lnTo>
                        <a:pt x="183" y="642"/>
                      </a:lnTo>
                      <a:lnTo>
                        <a:pt x="187" y="656"/>
                      </a:lnTo>
                      <a:lnTo>
                        <a:pt x="190" y="670"/>
                      </a:lnTo>
                      <a:lnTo>
                        <a:pt x="197" y="686"/>
                      </a:lnTo>
                      <a:lnTo>
                        <a:pt x="204" y="707"/>
                      </a:lnTo>
                      <a:lnTo>
                        <a:pt x="213" y="732"/>
                      </a:lnTo>
                      <a:lnTo>
                        <a:pt x="221" y="760"/>
                      </a:lnTo>
                      <a:lnTo>
                        <a:pt x="229" y="784"/>
                      </a:lnTo>
                      <a:lnTo>
                        <a:pt x="236" y="806"/>
                      </a:lnTo>
                      <a:lnTo>
                        <a:pt x="243" y="824"/>
                      </a:lnTo>
                      <a:lnTo>
                        <a:pt x="249" y="841"/>
                      </a:lnTo>
                      <a:lnTo>
                        <a:pt x="254" y="855"/>
                      </a:lnTo>
                      <a:lnTo>
                        <a:pt x="259" y="867"/>
                      </a:lnTo>
                      <a:lnTo>
                        <a:pt x="264" y="876"/>
                      </a:lnTo>
                      <a:lnTo>
                        <a:pt x="274" y="891"/>
                      </a:lnTo>
                      <a:lnTo>
                        <a:pt x="283" y="906"/>
                      </a:lnTo>
                      <a:lnTo>
                        <a:pt x="292" y="924"/>
                      </a:lnTo>
                      <a:lnTo>
                        <a:pt x="296" y="946"/>
                      </a:lnTo>
                      <a:lnTo>
                        <a:pt x="297" y="962"/>
                      </a:lnTo>
                      <a:lnTo>
                        <a:pt x="297" y="974"/>
                      </a:lnTo>
                      <a:lnTo>
                        <a:pt x="297" y="981"/>
                      </a:lnTo>
                      <a:lnTo>
                        <a:pt x="297" y="983"/>
                      </a:lnTo>
                      <a:lnTo>
                        <a:pt x="260" y="1015"/>
                      </a:lnTo>
                      <a:lnTo>
                        <a:pt x="258" y="1018"/>
                      </a:lnTo>
                      <a:lnTo>
                        <a:pt x="251" y="1025"/>
                      </a:lnTo>
                      <a:lnTo>
                        <a:pt x="240" y="1035"/>
                      </a:lnTo>
                      <a:lnTo>
                        <a:pt x="227" y="1049"/>
                      </a:lnTo>
                      <a:lnTo>
                        <a:pt x="212" y="1065"/>
                      </a:lnTo>
                      <a:lnTo>
                        <a:pt x="197" y="1085"/>
                      </a:lnTo>
                      <a:lnTo>
                        <a:pt x="182" y="1105"/>
                      </a:lnTo>
                      <a:lnTo>
                        <a:pt x="168" y="1128"/>
                      </a:lnTo>
                      <a:lnTo>
                        <a:pt x="154" y="1153"/>
                      </a:lnTo>
                      <a:lnTo>
                        <a:pt x="138" y="1179"/>
                      </a:lnTo>
                      <a:lnTo>
                        <a:pt x="123" y="1207"/>
                      </a:lnTo>
                      <a:lnTo>
                        <a:pt x="107" y="1232"/>
                      </a:lnTo>
                      <a:lnTo>
                        <a:pt x="93" y="1255"/>
                      </a:lnTo>
                      <a:lnTo>
                        <a:pt x="83" y="1274"/>
                      </a:lnTo>
                      <a:lnTo>
                        <a:pt x="75" y="1286"/>
                      </a:lnTo>
                      <a:lnTo>
                        <a:pt x="73" y="1291"/>
                      </a:lnTo>
                      <a:lnTo>
                        <a:pt x="70" y="1292"/>
                      </a:lnTo>
                      <a:lnTo>
                        <a:pt x="65" y="1295"/>
                      </a:lnTo>
                      <a:lnTo>
                        <a:pt x="58" y="1299"/>
                      </a:lnTo>
                      <a:lnTo>
                        <a:pt x="53" y="1304"/>
                      </a:lnTo>
                      <a:lnTo>
                        <a:pt x="50" y="1308"/>
                      </a:lnTo>
                      <a:lnTo>
                        <a:pt x="47" y="1313"/>
                      </a:lnTo>
                      <a:lnTo>
                        <a:pt x="44" y="1319"/>
                      </a:lnTo>
                      <a:lnTo>
                        <a:pt x="40" y="1327"/>
                      </a:lnTo>
                      <a:lnTo>
                        <a:pt x="38" y="1335"/>
                      </a:lnTo>
                      <a:lnTo>
                        <a:pt x="37" y="1338"/>
                      </a:lnTo>
                      <a:lnTo>
                        <a:pt x="36" y="1342"/>
                      </a:lnTo>
                      <a:lnTo>
                        <a:pt x="31" y="1343"/>
                      </a:lnTo>
                      <a:lnTo>
                        <a:pt x="20" y="1348"/>
                      </a:lnTo>
                      <a:lnTo>
                        <a:pt x="16" y="1357"/>
                      </a:lnTo>
                      <a:lnTo>
                        <a:pt x="16" y="1363"/>
                      </a:lnTo>
                      <a:lnTo>
                        <a:pt x="16" y="1366"/>
                      </a:lnTo>
                      <a:lnTo>
                        <a:pt x="13" y="1374"/>
                      </a:lnTo>
                      <a:lnTo>
                        <a:pt x="6" y="1391"/>
                      </a:lnTo>
                      <a:lnTo>
                        <a:pt x="0" y="1412"/>
                      </a:lnTo>
                      <a:lnTo>
                        <a:pt x="0" y="1427"/>
                      </a:lnTo>
                      <a:lnTo>
                        <a:pt x="4" y="1435"/>
                      </a:lnTo>
                      <a:lnTo>
                        <a:pt x="8" y="1440"/>
                      </a:lnTo>
                      <a:lnTo>
                        <a:pt x="11" y="1442"/>
                      </a:lnTo>
                      <a:lnTo>
                        <a:pt x="12" y="1443"/>
                      </a:lnTo>
                      <a:lnTo>
                        <a:pt x="14" y="1449"/>
                      </a:lnTo>
                      <a:lnTo>
                        <a:pt x="19" y="1463"/>
                      </a:lnTo>
                      <a:lnTo>
                        <a:pt x="22" y="1486"/>
                      </a:lnTo>
                      <a:lnTo>
                        <a:pt x="23" y="1514"/>
                      </a:lnTo>
                      <a:lnTo>
                        <a:pt x="22" y="1526"/>
                      </a:lnTo>
                      <a:lnTo>
                        <a:pt x="22" y="1536"/>
                      </a:lnTo>
                      <a:lnTo>
                        <a:pt x="22" y="1547"/>
                      </a:lnTo>
                      <a:lnTo>
                        <a:pt x="23" y="1557"/>
                      </a:lnTo>
                      <a:lnTo>
                        <a:pt x="27" y="1569"/>
                      </a:lnTo>
                      <a:lnTo>
                        <a:pt x="32" y="1581"/>
                      </a:lnTo>
                      <a:lnTo>
                        <a:pt x="40" y="1596"/>
                      </a:lnTo>
                      <a:lnTo>
                        <a:pt x="53" y="1614"/>
                      </a:lnTo>
                      <a:lnTo>
                        <a:pt x="61" y="1623"/>
                      </a:lnTo>
                      <a:lnTo>
                        <a:pt x="68" y="1631"/>
                      </a:lnTo>
                      <a:lnTo>
                        <a:pt x="76" y="1637"/>
                      </a:lnTo>
                      <a:lnTo>
                        <a:pt x="85" y="1640"/>
                      </a:lnTo>
                      <a:lnTo>
                        <a:pt x="92" y="1643"/>
                      </a:lnTo>
                      <a:lnTo>
                        <a:pt x="100" y="1643"/>
                      </a:lnTo>
                      <a:lnTo>
                        <a:pt x="107" y="1643"/>
                      </a:lnTo>
                      <a:lnTo>
                        <a:pt x="113" y="1640"/>
                      </a:lnTo>
                      <a:lnTo>
                        <a:pt x="123" y="1624"/>
                      </a:lnTo>
                      <a:lnTo>
                        <a:pt x="128" y="1597"/>
                      </a:lnTo>
                      <a:lnTo>
                        <a:pt x="130" y="1569"/>
                      </a:lnTo>
                      <a:lnTo>
                        <a:pt x="131" y="1544"/>
                      </a:lnTo>
                      <a:lnTo>
                        <a:pt x="130" y="1531"/>
                      </a:lnTo>
                      <a:lnTo>
                        <a:pt x="126" y="1504"/>
                      </a:lnTo>
                      <a:lnTo>
                        <a:pt x="123" y="1473"/>
                      </a:lnTo>
                      <a:lnTo>
                        <a:pt x="123" y="1445"/>
                      </a:lnTo>
                      <a:lnTo>
                        <a:pt x="127" y="1427"/>
                      </a:lnTo>
                      <a:lnTo>
                        <a:pt x="130" y="1412"/>
                      </a:lnTo>
                      <a:lnTo>
                        <a:pt x="135" y="1399"/>
                      </a:lnTo>
                      <a:lnTo>
                        <a:pt x="141" y="1388"/>
                      </a:lnTo>
                      <a:lnTo>
                        <a:pt x="148" y="1375"/>
                      </a:lnTo>
                      <a:lnTo>
                        <a:pt x="158" y="1361"/>
                      </a:lnTo>
                      <a:lnTo>
                        <a:pt x="172" y="1344"/>
                      </a:lnTo>
                      <a:lnTo>
                        <a:pt x="189" y="1322"/>
                      </a:lnTo>
                      <a:lnTo>
                        <a:pt x="210" y="1295"/>
                      </a:lnTo>
                      <a:lnTo>
                        <a:pt x="234" y="1268"/>
                      </a:lnTo>
                      <a:lnTo>
                        <a:pt x="259" y="1240"/>
                      </a:lnTo>
                      <a:lnTo>
                        <a:pt x="285" y="1214"/>
                      </a:lnTo>
                      <a:lnTo>
                        <a:pt x="306" y="1191"/>
                      </a:lnTo>
                      <a:lnTo>
                        <a:pt x="325" y="1172"/>
                      </a:lnTo>
                      <a:lnTo>
                        <a:pt x="336" y="1161"/>
                      </a:lnTo>
                      <a:lnTo>
                        <a:pt x="341" y="1156"/>
                      </a:lnTo>
                      <a:lnTo>
                        <a:pt x="342" y="1155"/>
                      </a:lnTo>
                      <a:lnTo>
                        <a:pt x="347" y="1150"/>
                      </a:lnTo>
                      <a:lnTo>
                        <a:pt x="353" y="1143"/>
                      </a:lnTo>
                      <a:lnTo>
                        <a:pt x="361" y="1134"/>
                      </a:lnTo>
                      <a:lnTo>
                        <a:pt x="371" y="1125"/>
                      </a:lnTo>
                      <a:lnTo>
                        <a:pt x="381" y="1115"/>
                      </a:lnTo>
                      <a:lnTo>
                        <a:pt x="393" y="1103"/>
                      </a:lnTo>
                      <a:lnTo>
                        <a:pt x="404" y="1093"/>
                      </a:lnTo>
                      <a:lnTo>
                        <a:pt x="416" y="1083"/>
                      </a:lnTo>
                      <a:lnTo>
                        <a:pt x="427" y="1074"/>
                      </a:lnTo>
                      <a:lnTo>
                        <a:pt x="437" y="1066"/>
                      </a:lnTo>
                      <a:lnTo>
                        <a:pt x="446" y="1057"/>
                      </a:lnTo>
                      <a:lnTo>
                        <a:pt x="453" y="1047"/>
                      </a:lnTo>
                      <a:lnTo>
                        <a:pt x="459" y="1035"/>
                      </a:lnTo>
                      <a:lnTo>
                        <a:pt x="461" y="1020"/>
                      </a:lnTo>
                      <a:lnTo>
                        <a:pt x="462" y="1003"/>
                      </a:lnTo>
                      <a:lnTo>
                        <a:pt x="460" y="954"/>
                      </a:lnTo>
                      <a:lnTo>
                        <a:pt x="454" y="894"/>
                      </a:lnTo>
                      <a:lnTo>
                        <a:pt x="448" y="835"/>
                      </a:lnTo>
                      <a:lnTo>
                        <a:pt x="442" y="786"/>
                      </a:lnTo>
                      <a:lnTo>
                        <a:pt x="441" y="753"/>
                      </a:lnTo>
                      <a:lnTo>
                        <a:pt x="444" y="731"/>
                      </a:lnTo>
                      <a:lnTo>
                        <a:pt x="447" y="718"/>
                      </a:lnTo>
                      <a:lnTo>
                        <a:pt x="448" y="715"/>
                      </a:lnTo>
                      <a:lnTo>
                        <a:pt x="486" y="703"/>
                      </a:lnTo>
                      <a:lnTo>
                        <a:pt x="488" y="707"/>
                      </a:lnTo>
                      <a:lnTo>
                        <a:pt x="493" y="716"/>
                      </a:lnTo>
                      <a:lnTo>
                        <a:pt x="499" y="729"/>
                      </a:lnTo>
                      <a:lnTo>
                        <a:pt x="500" y="744"/>
                      </a:lnTo>
                      <a:lnTo>
                        <a:pt x="500" y="750"/>
                      </a:lnTo>
                      <a:lnTo>
                        <a:pt x="502" y="757"/>
                      </a:lnTo>
                      <a:lnTo>
                        <a:pt x="505" y="763"/>
                      </a:lnTo>
                      <a:lnTo>
                        <a:pt x="509" y="768"/>
                      </a:lnTo>
                      <a:lnTo>
                        <a:pt x="514" y="771"/>
                      </a:lnTo>
                      <a:lnTo>
                        <a:pt x="521" y="775"/>
                      </a:lnTo>
                      <a:lnTo>
                        <a:pt x="528" y="778"/>
                      </a:lnTo>
                      <a:lnTo>
                        <a:pt x="535" y="780"/>
                      </a:lnTo>
                      <a:lnTo>
                        <a:pt x="540" y="782"/>
                      </a:lnTo>
                      <a:lnTo>
                        <a:pt x="549" y="782"/>
                      </a:lnTo>
                      <a:lnTo>
                        <a:pt x="562" y="782"/>
                      </a:lnTo>
                      <a:lnTo>
                        <a:pt x="577" y="783"/>
                      </a:lnTo>
                      <a:lnTo>
                        <a:pt x="594" y="783"/>
                      </a:lnTo>
                      <a:lnTo>
                        <a:pt x="613" y="783"/>
                      </a:lnTo>
                      <a:lnTo>
                        <a:pt x="632" y="783"/>
                      </a:lnTo>
                      <a:lnTo>
                        <a:pt x="652" y="782"/>
                      </a:lnTo>
                      <a:lnTo>
                        <a:pt x="672" y="782"/>
                      </a:lnTo>
                      <a:lnTo>
                        <a:pt x="690" y="782"/>
                      </a:lnTo>
                      <a:lnTo>
                        <a:pt x="707" y="782"/>
                      </a:lnTo>
                      <a:lnTo>
                        <a:pt x="723" y="782"/>
                      </a:lnTo>
                      <a:lnTo>
                        <a:pt x="736" y="780"/>
                      </a:lnTo>
                      <a:lnTo>
                        <a:pt x="746" y="780"/>
                      </a:lnTo>
                      <a:lnTo>
                        <a:pt x="752" y="780"/>
                      </a:lnTo>
                      <a:lnTo>
                        <a:pt x="754" y="780"/>
                      </a:lnTo>
                      <a:lnTo>
                        <a:pt x="927" y="794"/>
                      </a:lnTo>
                      <a:lnTo>
                        <a:pt x="930" y="791"/>
                      </a:lnTo>
                      <a:lnTo>
                        <a:pt x="936" y="780"/>
                      </a:lnTo>
                      <a:lnTo>
                        <a:pt x="947" y="765"/>
                      </a:lnTo>
                      <a:lnTo>
                        <a:pt x="958" y="747"/>
                      </a:lnTo>
                      <a:lnTo>
                        <a:pt x="970" y="729"/>
                      </a:lnTo>
                      <a:lnTo>
                        <a:pt x="980" y="711"/>
                      </a:lnTo>
                      <a:lnTo>
                        <a:pt x="989" y="696"/>
                      </a:lnTo>
                      <a:lnTo>
                        <a:pt x="995" y="687"/>
                      </a:lnTo>
                      <a:lnTo>
                        <a:pt x="995" y="679"/>
                      </a:lnTo>
                      <a:lnTo>
                        <a:pt x="991" y="666"/>
                      </a:lnTo>
                      <a:lnTo>
                        <a:pt x="981" y="652"/>
                      </a:lnTo>
                      <a:lnTo>
                        <a:pt x="971" y="638"/>
                      </a:lnTo>
                      <a:lnTo>
                        <a:pt x="960" y="623"/>
                      </a:lnTo>
                      <a:lnTo>
                        <a:pt x="949" y="611"/>
                      </a:lnTo>
                      <a:lnTo>
                        <a:pt x="941" y="603"/>
                      </a:lnTo>
                      <a:lnTo>
                        <a:pt x="939" y="599"/>
                      </a:lnTo>
                      <a:lnTo>
                        <a:pt x="942" y="590"/>
                      </a:lnTo>
                      <a:lnTo>
                        <a:pt x="950" y="567"/>
                      </a:lnTo>
                      <a:lnTo>
                        <a:pt x="961" y="534"/>
                      </a:lnTo>
                      <a:lnTo>
                        <a:pt x="973" y="493"/>
                      </a:lnTo>
                      <a:lnTo>
                        <a:pt x="986" y="452"/>
                      </a:lnTo>
                      <a:lnTo>
                        <a:pt x="995" y="413"/>
                      </a:lnTo>
                      <a:lnTo>
                        <a:pt x="1001" y="381"/>
                      </a:lnTo>
                      <a:lnTo>
                        <a:pt x="1001" y="359"/>
                      </a:lnTo>
                      <a:lnTo>
                        <a:pt x="996" y="345"/>
                      </a:lnTo>
                      <a:lnTo>
                        <a:pt x="992" y="331"/>
                      </a:lnTo>
                      <a:lnTo>
                        <a:pt x="986" y="316"/>
                      </a:lnTo>
                      <a:lnTo>
                        <a:pt x="980" y="302"/>
                      </a:lnTo>
                      <a:lnTo>
                        <a:pt x="984" y="298"/>
                      </a:lnTo>
                      <a:lnTo>
                        <a:pt x="987" y="293"/>
                      </a:lnTo>
                      <a:lnTo>
                        <a:pt x="988" y="286"/>
                      </a:lnTo>
                      <a:lnTo>
                        <a:pt x="989" y="280"/>
                      </a:lnTo>
                      <a:lnTo>
                        <a:pt x="989" y="278"/>
                      </a:lnTo>
                      <a:lnTo>
                        <a:pt x="991" y="276"/>
                      </a:lnTo>
                      <a:lnTo>
                        <a:pt x="991" y="273"/>
                      </a:lnTo>
                      <a:lnTo>
                        <a:pt x="992" y="271"/>
                      </a:lnTo>
                      <a:lnTo>
                        <a:pt x="992" y="270"/>
                      </a:lnTo>
                      <a:lnTo>
                        <a:pt x="993" y="270"/>
                      </a:lnTo>
                      <a:lnTo>
                        <a:pt x="993" y="270"/>
                      </a:lnTo>
                      <a:lnTo>
                        <a:pt x="993" y="270"/>
                      </a:lnTo>
                      <a:lnTo>
                        <a:pt x="994" y="268"/>
                      </a:lnTo>
                      <a:lnTo>
                        <a:pt x="996" y="263"/>
                      </a:lnTo>
                      <a:lnTo>
                        <a:pt x="999" y="258"/>
                      </a:lnTo>
                      <a:lnTo>
                        <a:pt x="1001" y="254"/>
                      </a:lnTo>
                      <a:lnTo>
                        <a:pt x="1001" y="252"/>
                      </a:lnTo>
                      <a:lnTo>
                        <a:pt x="1001" y="248"/>
                      </a:lnTo>
                      <a:lnTo>
                        <a:pt x="1001" y="245"/>
                      </a:lnTo>
                      <a:lnTo>
                        <a:pt x="1000" y="241"/>
                      </a:lnTo>
                      <a:lnTo>
                        <a:pt x="1002" y="237"/>
                      </a:lnTo>
                      <a:lnTo>
                        <a:pt x="1003" y="232"/>
                      </a:lnTo>
                      <a:lnTo>
                        <a:pt x="1006" y="226"/>
                      </a:lnTo>
                      <a:lnTo>
                        <a:pt x="1007" y="222"/>
                      </a:lnTo>
                      <a:lnTo>
                        <a:pt x="1010" y="211"/>
                      </a:lnTo>
                      <a:lnTo>
                        <a:pt x="1012" y="205"/>
                      </a:lnTo>
                      <a:lnTo>
                        <a:pt x="1012" y="203"/>
                      </a:lnTo>
                      <a:lnTo>
                        <a:pt x="1012" y="202"/>
                      </a:lnTo>
                      <a:lnTo>
                        <a:pt x="1009" y="182"/>
                      </a:lnTo>
                      <a:lnTo>
                        <a:pt x="1018" y="169"/>
                      </a:lnTo>
                      <a:lnTo>
                        <a:pt x="1019" y="154"/>
                      </a:lnTo>
                      <a:lnTo>
                        <a:pt x="1023" y="154"/>
                      </a:lnTo>
                      <a:lnTo>
                        <a:pt x="1033" y="151"/>
                      </a:lnTo>
                      <a:lnTo>
                        <a:pt x="1047" y="150"/>
                      </a:lnTo>
                      <a:lnTo>
                        <a:pt x="1063" y="147"/>
                      </a:lnTo>
                      <a:lnTo>
                        <a:pt x="1078" y="144"/>
                      </a:lnTo>
                      <a:lnTo>
                        <a:pt x="1090" y="141"/>
                      </a:lnTo>
                      <a:lnTo>
                        <a:pt x="1097" y="137"/>
                      </a:lnTo>
                      <a:lnTo>
                        <a:pt x="1097" y="13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solidFill>
                      <a:prstClr val="white"/>
                    </a:solidFill>
                    <a:latin typeface="Arial" charset="0"/>
                    <a:ea typeface="ＭＳ Ｐゴシック" pitchFamily="-97" charset="-128"/>
                  </a:endParaRPr>
                </a:p>
              </p:txBody>
            </p:sp>
          </p:grp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 rot="20835775">
                <a:off x="3104203" y="4068364"/>
                <a:ext cx="439388" cy="507861"/>
              </a:xfrm>
              <a:custGeom>
                <a:avLst/>
                <a:gdLst/>
                <a:ahLst/>
                <a:cxnLst>
                  <a:cxn ang="0">
                    <a:pos x="227" y="403"/>
                  </a:cxn>
                  <a:cxn ang="0">
                    <a:pos x="233" y="369"/>
                  </a:cxn>
                  <a:cxn ang="0">
                    <a:pos x="257" y="321"/>
                  </a:cxn>
                  <a:cxn ang="0">
                    <a:pos x="313" y="275"/>
                  </a:cxn>
                  <a:cxn ang="0">
                    <a:pos x="369" y="180"/>
                  </a:cxn>
                  <a:cxn ang="0">
                    <a:pos x="284" y="56"/>
                  </a:cxn>
                  <a:cxn ang="0">
                    <a:pos x="272" y="56"/>
                  </a:cxn>
                  <a:cxn ang="0">
                    <a:pos x="256" y="49"/>
                  </a:cxn>
                  <a:cxn ang="0">
                    <a:pos x="245" y="30"/>
                  </a:cxn>
                  <a:cxn ang="0">
                    <a:pos x="238" y="3"/>
                  </a:cxn>
                  <a:cxn ang="0">
                    <a:pos x="209" y="1"/>
                  </a:cxn>
                  <a:cxn ang="0">
                    <a:pos x="170" y="9"/>
                  </a:cxn>
                  <a:cxn ang="0">
                    <a:pos x="141" y="19"/>
                  </a:cxn>
                  <a:cxn ang="0">
                    <a:pos x="135" y="25"/>
                  </a:cxn>
                  <a:cxn ang="0">
                    <a:pos x="127" y="50"/>
                  </a:cxn>
                  <a:cxn ang="0">
                    <a:pos x="110" y="83"/>
                  </a:cxn>
                  <a:cxn ang="0">
                    <a:pos x="78" y="101"/>
                  </a:cxn>
                  <a:cxn ang="0">
                    <a:pos x="43" y="100"/>
                  </a:cxn>
                  <a:cxn ang="0">
                    <a:pos x="29" y="119"/>
                  </a:cxn>
                  <a:cxn ang="0">
                    <a:pos x="27" y="151"/>
                  </a:cxn>
                  <a:cxn ang="0">
                    <a:pos x="29" y="176"/>
                  </a:cxn>
                  <a:cxn ang="0">
                    <a:pos x="28" y="183"/>
                  </a:cxn>
                  <a:cxn ang="0">
                    <a:pos x="18" y="207"/>
                  </a:cxn>
                  <a:cxn ang="0">
                    <a:pos x="5" y="244"/>
                  </a:cxn>
                  <a:cxn ang="0">
                    <a:pos x="0" y="284"/>
                  </a:cxn>
                  <a:cxn ang="0">
                    <a:pos x="13" y="321"/>
                  </a:cxn>
                  <a:cxn ang="0">
                    <a:pos x="40" y="361"/>
                  </a:cxn>
                  <a:cxn ang="0">
                    <a:pos x="70" y="398"/>
                  </a:cxn>
                  <a:cxn ang="0">
                    <a:pos x="89" y="422"/>
                  </a:cxn>
                  <a:cxn ang="0">
                    <a:pos x="95" y="425"/>
                  </a:cxn>
                  <a:cxn ang="0">
                    <a:pos x="110" y="417"/>
                  </a:cxn>
                  <a:cxn ang="0">
                    <a:pos x="142" y="409"/>
                  </a:cxn>
                  <a:cxn ang="0">
                    <a:pos x="194" y="405"/>
                  </a:cxn>
                </a:cxnLst>
                <a:rect l="0" t="0" r="r" b="b"/>
                <a:pathLst>
                  <a:path w="369" h="426">
                    <a:moveTo>
                      <a:pt x="227" y="407"/>
                    </a:moveTo>
                    <a:lnTo>
                      <a:pt x="227" y="403"/>
                    </a:lnTo>
                    <a:lnTo>
                      <a:pt x="228" y="389"/>
                    </a:lnTo>
                    <a:lnTo>
                      <a:pt x="233" y="369"/>
                    </a:lnTo>
                    <a:lnTo>
                      <a:pt x="242" y="346"/>
                    </a:lnTo>
                    <a:lnTo>
                      <a:pt x="257" y="321"/>
                    </a:lnTo>
                    <a:lnTo>
                      <a:pt x="280" y="297"/>
                    </a:lnTo>
                    <a:lnTo>
                      <a:pt x="313" y="275"/>
                    </a:lnTo>
                    <a:lnTo>
                      <a:pt x="356" y="259"/>
                    </a:lnTo>
                    <a:lnTo>
                      <a:pt x="369" y="180"/>
                    </a:lnTo>
                    <a:lnTo>
                      <a:pt x="286" y="56"/>
                    </a:lnTo>
                    <a:lnTo>
                      <a:pt x="284" y="56"/>
                    </a:lnTo>
                    <a:lnTo>
                      <a:pt x="279" y="56"/>
                    </a:lnTo>
                    <a:lnTo>
                      <a:pt x="272" y="56"/>
                    </a:lnTo>
                    <a:lnTo>
                      <a:pt x="264" y="54"/>
                    </a:lnTo>
                    <a:lnTo>
                      <a:pt x="256" y="49"/>
                    </a:lnTo>
                    <a:lnTo>
                      <a:pt x="249" y="41"/>
                    </a:lnTo>
                    <a:lnTo>
                      <a:pt x="245" y="30"/>
                    </a:lnTo>
                    <a:lnTo>
                      <a:pt x="242" y="12"/>
                    </a:lnTo>
                    <a:lnTo>
                      <a:pt x="238" y="3"/>
                    </a:lnTo>
                    <a:lnTo>
                      <a:pt x="226" y="0"/>
                    </a:lnTo>
                    <a:lnTo>
                      <a:pt x="209" y="1"/>
                    </a:lnTo>
                    <a:lnTo>
                      <a:pt x="189" y="4"/>
                    </a:lnTo>
                    <a:lnTo>
                      <a:pt x="170" y="9"/>
                    </a:lnTo>
                    <a:lnTo>
                      <a:pt x="152" y="15"/>
                    </a:lnTo>
                    <a:lnTo>
                      <a:pt x="141" y="19"/>
                    </a:lnTo>
                    <a:lnTo>
                      <a:pt x="136" y="20"/>
                    </a:lnTo>
                    <a:lnTo>
                      <a:pt x="135" y="25"/>
                    </a:lnTo>
                    <a:lnTo>
                      <a:pt x="133" y="35"/>
                    </a:lnTo>
                    <a:lnTo>
                      <a:pt x="127" y="50"/>
                    </a:lnTo>
                    <a:lnTo>
                      <a:pt x="120" y="66"/>
                    </a:lnTo>
                    <a:lnTo>
                      <a:pt x="110" y="83"/>
                    </a:lnTo>
                    <a:lnTo>
                      <a:pt x="96" y="95"/>
                    </a:lnTo>
                    <a:lnTo>
                      <a:pt x="78" y="101"/>
                    </a:lnTo>
                    <a:lnTo>
                      <a:pt x="57" y="100"/>
                    </a:lnTo>
                    <a:lnTo>
                      <a:pt x="43" y="100"/>
                    </a:lnTo>
                    <a:lnTo>
                      <a:pt x="34" y="107"/>
                    </a:lnTo>
                    <a:lnTo>
                      <a:pt x="29" y="119"/>
                    </a:lnTo>
                    <a:lnTo>
                      <a:pt x="27" y="134"/>
                    </a:lnTo>
                    <a:lnTo>
                      <a:pt x="27" y="151"/>
                    </a:lnTo>
                    <a:lnTo>
                      <a:pt x="28" y="165"/>
                    </a:lnTo>
                    <a:lnTo>
                      <a:pt x="29" y="176"/>
                    </a:lnTo>
                    <a:lnTo>
                      <a:pt x="30" y="179"/>
                    </a:lnTo>
                    <a:lnTo>
                      <a:pt x="28" y="183"/>
                    </a:lnTo>
                    <a:lnTo>
                      <a:pt x="23" y="192"/>
                    </a:lnTo>
                    <a:lnTo>
                      <a:pt x="18" y="207"/>
                    </a:lnTo>
                    <a:lnTo>
                      <a:pt x="11" y="224"/>
                    </a:lnTo>
                    <a:lnTo>
                      <a:pt x="5" y="244"/>
                    </a:lnTo>
                    <a:lnTo>
                      <a:pt x="0" y="265"/>
                    </a:lnTo>
                    <a:lnTo>
                      <a:pt x="0" y="284"/>
                    </a:lnTo>
                    <a:lnTo>
                      <a:pt x="4" y="303"/>
                    </a:lnTo>
                    <a:lnTo>
                      <a:pt x="13" y="321"/>
                    </a:lnTo>
                    <a:lnTo>
                      <a:pt x="25" y="341"/>
                    </a:lnTo>
                    <a:lnTo>
                      <a:pt x="40" y="361"/>
                    </a:lnTo>
                    <a:lnTo>
                      <a:pt x="55" y="381"/>
                    </a:lnTo>
                    <a:lnTo>
                      <a:pt x="70" y="398"/>
                    </a:lnTo>
                    <a:lnTo>
                      <a:pt x="81" y="413"/>
                    </a:lnTo>
                    <a:lnTo>
                      <a:pt x="89" y="422"/>
                    </a:lnTo>
                    <a:lnTo>
                      <a:pt x="93" y="426"/>
                    </a:lnTo>
                    <a:lnTo>
                      <a:pt x="95" y="425"/>
                    </a:lnTo>
                    <a:lnTo>
                      <a:pt x="100" y="421"/>
                    </a:lnTo>
                    <a:lnTo>
                      <a:pt x="110" y="417"/>
                    </a:lnTo>
                    <a:lnTo>
                      <a:pt x="124" y="412"/>
                    </a:lnTo>
                    <a:lnTo>
                      <a:pt x="142" y="409"/>
                    </a:lnTo>
                    <a:lnTo>
                      <a:pt x="165" y="405"/>
                    </a:lnTo>
                    <a:lnTo>
                      <a:pt x="194" y="405"/>
                    </a:lnTo>
                    <a:lnTo>
                      <a:pt x="227" y="40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solidFill>
                    <a:prstClr val="white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 rot="20835775">
                <a:off x="3232818" y="4281062"/>
                <a:ext cx="118753" cy="135907"/>
              </a:xfrm>
              <a:custGeom>
                <a:avLst/>
                <a:gdLst/>
                <a:ahLst/>
                <a:cxnLst>
                  <a:cxn ang="0">
                    <a:pos x="50" y="113"/>
                  </a:cxn>
                  <a:cxn ang="0">
                    <a:pos x="60" y="112"/>
                  </a:cxn>
                  <a:cxn ang="0">
                    <a:pos x="69" y="109"/>
                  </a:cxn>
                  <a:cxn ang="0">
                    <a:pos x="77" y="104"/>
                  </a:cxn>
                  <a:cxn ang="0">
                    <a:pos x="85" y="97"/>
                  </a:cxn>
                  <a:cxn ang="0">
                    <a:pos x="91" y="88"/>
                  </a:cxn>
                  <a:cxn ang="0">
                    <a:pos x="97" y="79"/>
                  </a:cxn>
                  <a:cxn ang="0">
                    <a:pos x="99" y="68"/>
                  </a:cxn>
                  <a:cxn ang="0">
                    <a:pos x="100" y="57"/>
                  </a:cxn>
                  <a:cxn ang="0">
                    <a:pos x="99" y="45"/>
                  </a:cxn>
                  <a:cxn ang="0">
                    <a:pos x="97" y="35"/>
                  </a:cxn>
                  <a:cxn ang="0">
                    <a:pos x="91" y="26"/>
                  </a:cxn>
                  <a:cxn ang="0">
                    <a:pos x="85" y="16"/>
                  </a:cxn>
                  <a:cxn ang="0">
                    <a:pos x="77" y="9"/>
                  </a:cxn>
                  <a:cxn ang="0">
                    <a:pos x="69" y="5"/>
                  </a:cxn>
                  <a:cxn ang="0">
                    <a:pos x="60" y="1"/>
                  </a:cxn>
                  <a:cxn ang="0">
                    <a:pos x="50" y="0"/>
                  </a:cxn>
                  <a:cxn ang="0">
                    <a:pos x="39" y="1"/>
                  </a:cxn>
                  <a:cxn ang="0">
                    <a:pos x="30" y="5"/>
                  </a:cxn>
                  <a:cxn ang="0">
                    <a:pos x="22" y="9"/>
                  </a:cxn>
                  <a:cxn ang="0">
                    <a:pos x="15" y="16"/>
                  </a:cxn>
                  <a:cxn ang="0">
                    <a:pos x="8" y="26"/>
                  </a:cxn>
                  <a:cxn ang="0">
                    <a:pos x="4" y="35"/>
                  </a:cxn>
                  <a:cxn ang="0">
                    <a:pos x="1" y="45"/>
                  </a:cxn>
                  <a:cxn ang="0">
                    <a:pos x="0" y="57"/>
                  </a:cxn>
                  <a:cxn ang="0">
                    <a:pos x="1" y="68"/>
                  </a:cxn>
                  <a:cxn ang="0">
                    <a:pos x="4" y="79"/>
                  </a:cxn>
                  <a:cxn ang="0">
                    <a:pos x="8" y="88"/>
                  </a:cxn>
                  <a:cxn ang="0">
                    <a:pos x="15" y="97"/>
                  </a:cxn>
                  <a:cxn ang="0">
                    <a:pos x="22" y="104"/>
                  </a:cxn>
                  <a:cxn ang="0">
                    <a:pos x="30" y="109"/>
                  </a:cxn>
                  <a:cxn ang="0">
                    <a:pos x="39" y="112"/>
                  </a:cxn>
                  <a:cxn ang="0">
                    <a:pos x="50" y="113"/>
                  </a:cxn>
                </a:cxnLst>
                <a:rect l="0" t="0" r="r" b="b"/>
                <a:pathLst>
                  <a:path w="100" h="113">
                    <a:moveTo>
                      <a:pt x="50" y="113"/>
                    </a:moveTo>
                    <a:lnTo>
                      <a:pt x="60" y="112"/>
                    </a:lnTo>
                    <a:lnTo>
                      <a:pt x="69" y="109"/>
                    </a:lnTo>
                    <a:lnTo>
                      <a:pt x="77" y="104"/>
                    </a:lnTo>
                    <a:lnTo>
                      <a:pt x="85" y="97"/>
                    </a:lnTo>
                    <a:lnTo>
                      <a:pt x="91" y="88"/>
                    </a:lnTo>
                    <a:lnTo>
                      <a:pt x="97" y="79"/>
                    </a:lnTo>
                    <a:lnTo>
                      <a:pt x="99" y="68"/>
                    </a:lnTo>
                    <a:lnTo>
                      <a:pt x="100" y="57"/>
                    </a:lnTo>
                    <a:lnTo>
                      <a:pt x="99" y="45"/>
                    </a:lnTo>
                    <a:lnTo>
                      <a:pt x="97" y="35"/>
                    </a:lnTo>
                    <a:lnTo>
                      <a:pt x="91" y="26"/>
                    </a:lnTo>
                    <a:lnTo>
                      <a:pt x="85" y="16"/>
                    </a:lnTo>
                    <a:lnTo>
                      <a:pt x="77" y="9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39" y="1"/>
                    </a:lnTo>
                    <a:lnTo>
                      <a:pt x="30" y="5"/>
                    </a:lnTo>
                    <a:lnTo>
                      <a:pt x="22" y="9"/>
                    </a:lnTo>
                    <a:lnTo>
                      <a:pt x="15" y="16"/>
                    </a:lnTo>
                    <a:lnTo>
                      <a:pt x="8" y="26"/>
                    </a:lnTo>
                    <a:lnTo>
                      <a:pt x="4" y="35"/>
                    </a:lnTo>
                    <a:lnTo>
                      <a:pt x="1" y="45"/>
                    </a:lnTo>
                    <a:lnTo>
                      <a:pt x="0" y="57"/>
                    </a:lnTo>
                    <a:lnTo>
                      <a:pt x="1" y="68"/>
                    </a:lnTo>
                    <a:lnTo>
                      <a:pt x="4" y="79"/>
                    </a:lnTo>
                    <a:lnTo>
                      <a:pt x="8" y="88"/>
                    </a:lnTo>
                    <a:lnTo>
                      <a:pt x="15" y="97"/>
                    </a:lnTo>
                    <a:lnTo>
                      <a:pt x="22" y="104"/>
                    </a:lnTo>
                    <a:lnTo>
                      <a:pt x="30" y="109"/>
                    </a:lnTo>
                    <a:lnTo>
                      <a:pt x="39" y="112"/>
                    </a:lnTo>
                    <a:lnTo>
                      <a:pt x="50" y="1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solidFill>
                    <a:prstClr val="white"/>
                  </a:solidFill>
                  <a:latin typeface="Arial" charset="0"/>
                  <a:ea typeface="ＭＳ Ｐゴシック" pitchFamily="-97" charset="-128"/>
                </a:endParaRPr>
              </a:p>
            </p:txBody>
          </p:sp>
        </p:grp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3086894" y="4207218"/>
              <a:ext cx="212725" cy="323687"/>
            </a:xfrm>
            <a:custGeom>
              <a:avLst/>
              <a:gdLst>
                <a:gd name="T0" fmla="*/ 10 w 267"/>
                <a:gd name="T1" fmla="*/ 110 h 408"/>
                <a:gd name="T2" fmla="*/ 24 w 267"/>
                <a:gd name="T3" fmla="*/ 146 h 408"/>
                <a:gd name="T4" fmla="*/ 41 w 267"/>
                <a:gd name="T5" fmla="*/ 166 h 408"/>
                <a:gd name="T6" fmla="*/ 67 w 267"/>
                <a:gd name="T7" fmla="*/ 180 h 408"/>
                <a:gd name="T8" fmla="*/ 26 w 267"/>
                <a:gd name="T9" fmla="*/ 211 h 408"/>
                <a:gd name="T10" fmla="*/ 8 w 267"/>
                <a:gd name="T11" fmla="*/ 238 h 408"/>
                <a:gd name="T12" fmla="*/ 0 w 267"/>
                <a:gd name="T13" fmla="*/ 284 h 408"/>
                <a:gd name="T14" fmla="*/ 2 w 267"/>
                <a:gd name="T15" fmla="*/ 314 h 408"/>
                <a:gd name="T16" fmla="*/ 17 w 267"/>
                <a:gd name="T17" fmla="*/ 350 h 408"/>
                <a:gd name="T18" fmla="*/ 43 w 267"/>
                <a:gd name="T19" fmla="*/ 379 h 408"/>
                <a:gd name="T20" fmla="*/ 63 w 267"/>
                <a:gd name="T21" fmla="*/ 392 h 408"/>
                <a:gd name="T22" fmla="*/ 109 w 267"/>
                <a:gd name="T23" fmla="*/ 406 h 408"/>
                <a:gd name="T24" fmla="*/ 151 w 267"/>
                <a:gd name="T25" fmla="*/ 408 h 408"/>
                <a:gd name="T26" fmla="*/ 190 w 267"/>
                <a:gd name="T27" fmla="*/ 399 h 408"/>
                <a:gd name="T28" fmla="*/ 222 w 267"/>
                <a:gd name="T29" fmla="*/ 382 h 408"/>
                <a:gd name="T30" fmla="*/ 240 w 267"/>
                <a:gd name="T31" fmla="*/ 363 h 408"/>
                <a:gd name="T32" fmla="*/ 258 w 267"/>
                <a:gd name="T33" fmla="*/ 332 h 408"/>
                <a:gd name="T34" fmla="*/ 267 w 267"/>
                <a:gd name="T35" fmla="*/ 295 h 408"/>
                <a:gd name="T36" fmla="*/ 267 w 267"/>
                <a:gd name="T37" fmla="*/ 264 h 408"/>
                <a:gd name="T38" fmla="*/ 250 w 267"/>
                <a:gd name="T39" fmla="*/ 221 h 408"/>
                <a:gd name="T40" fmla="*/ 228 w 267"/>
                <a:gd name="T41" fmla="*/ 197 h 408"/>
                <a:gd name="T42" fmla="*/ 198 w 267"/>
                <a:gd name="T43" fmla="*/ 180 h 408"/>
                <a:gd name="T44" fmla="*/ 231 w 267"/>
                <a:gd name="T45" fmla="*/ 158 h 408"/>
                <a:gd name="T46" fmla="*/ 246 w 267"/>
                <a:gd name="T47" fmla="*/ 137 h 408"/>
                <a:gd name="T48" fmla="*/ 255 w 267"/>
                <a:gd name="T49" fmla="*/ 103 h 408"/>
                <a:gd name="T50" fmla="*/ 79 w 267"/>
                <a:gd name="T51" fmla="*/ 0 h 408"/>
                <a:gd name="T52" fmla="*/ 50 w 267"/>
                <a:gd name="T53" fmla="*/ 14 h 408"/>
                <a:gd name="T54" fmla="*/ 34 w 267"/>
                <a:gd name="T55" fmla="*/ 29 h 408"/>
                <a:gd name="T56" fmla="*/ 17 w 267"/>
                <a:gd name="T57" fmla="*/ 55 h 408"/>
                <a:gd name="T58" fmla="*/ 10 w 267"/>
                <a:gd name="T59" fmla="*/ 86 h 408"/>
                <a:gd name="T60" fmla="*/ 97 w 267"/>
                <a:gd name="T61" fmla="*/ 67 h 408"/>
                <a:gd name="T62" fmla="*/ 113 w 267"/>
                <a:gd name="T63" fmla="*/ 57 h 408"/>
                <a:gd name="T64" fmla="*/ 133 w 267"/>
                <a:gd name="T65" fmla="*/ 53 h 408"/>
                <a:gd name="T66" fmla="*/ 161 w 267"/>
                <a:gd name="T67" fmla="*/ 60 h 408"/>
                <a:gd name="T68" fmla="*/ 173 w 267"/>
                <a:gd name="T69" fmla="*/ 74 h 408"/>
                <a:gd name="T70" fmla="*/ 181 w 267"/>
                <a:gd name="T71" fmla="*/ 101 h 408"/>
                <a:gd name="T72" fmla="*/ 178 w 267"/>
                <a:gd name="T73" fmla="*/ 122 h 408"/>
                <a:gd name="T74" fmla="*/ 168 w 267"/>
                <a:gd name="T75" fmla="*/ 139 h 408"/>
                <a:gd name="T76" fmla="*/ 142 w 267"/>
                <a:gd name="T77" fmla="*/ 151 h 408"/>
                <a:gd name="T78" fmla="*/ 121 w 267"/>
                <a:gd name="T79" fmla="*/ 151 h 408"/>
                <a:gd name="T80" fmla="*/ 97 w 267"/>
                <a:gd name="T81" fmla="*/ 139 h 408"/>
                <a:gd name="T82" fmla="*/ 87 w 267"/>
                <a:gd name="T83" fmla="*/ 124 h 408"/>
                <a:gd name="T84" fmla="*/ 84 w 267"/>
                <a:gd name="T85" fmla="*/ 101 h 408"/>
                <a:gd name="T86" fmla="*/ 91 w 267"/>
                <a:gd name="T87" fmla="*/ 74 h 408"/>
                <a:gd name="T88" fmla="*/ 91 w 267"/>
                <a:gd name="T89" fmla="*/ 235 h 408"/>
                <a:gd name="T90" fmla="*/ 108 w 267"/>
                <a:gd name="T91" fmla="*/ 219 h 408"/>
                <a:gd name="T92" fmla="*/ 133 w 267"/>
                <a:gd name="T93" fmla="*/ 214 h 408"/>
                <a:gd name="T94" fmla="*/ 166 w 267"/>
                <a:gd name="T95" fmla="*/ 225 h 408"/>
                <a:gd name="T96" fmla="*/ 181 w 267"/>
                <a:gd name="T97" fmla="*/ 242 h 408"/>
                <a:gd name="T98" fmla="*/ 190 w 267"/>
                <a:gd name="T99" fmla="*/ 278 h 408"/>
                <a:gd name="T100" fmla="*/ 187 w 267"/>
                <a:gd name="T101" fmla="*/ 307 h 408"/>
                <a:gd name="T102" fmla="*/ 175 w 267"/>
                <a:gd name="T103" fmla="*/ 327 h 408"/>
                <a:gd name="T104" fmla="*/ 145 w 267"/>
                <a:gd name="T105" fmla="*/ 344 h 408"/>
                <a:gd name="T106" fmla="*/ 123 w 267"/>
                <a:gd name="T107" fmla="*/ 344 h 408"/>
                <a:gd name="T108" fmla="*/ 92 w 267"/>
                <a:gd name="T109" fmla="*/ 327 h 408"/>
                <a:gd name="T110" fmla="*/ 80 w 267"/>
                <a:gd name="T111" fmla="*/ 305 h 408"/>
                <a:gd name="T112" fmla="*/ 77 w 267"/>
                <a:gd name="T113" fmla="*/ 278 h 408"/>
                <a:gd name="T114" fmla="*/ 84 w 267"/>
                <a:gd name="T115" fmla="*/ 243 h 40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67"/>
                <a:gd name="T175" fmla="*/ 0 h 408"/>
                <a:gd name="T176" fmla="*/ 267 w 267"/>
                <a:gd name="T177" fmla="*/ 408 h 40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67" h="408">
                  <a:moveTo>
                    <a:pt x="10" y="96"/>
                  </a:moveTo>
                  <a:lnTo>
                    <a:pt x="10" y="96"/>
                  </a:lnTo>
                  <a:lnTo>
                    <a:pt x="10" y="110"/>
                  </a:lnTo>
                  <a:lnTo>
                    <a:pt x="14" y="122"/>
                  </a:lnTo>
                  <a:lnTo>
                    <a:pt x="17" y="134"/>
                  </a:lnTo>
                  <a:lnTo>
                    <a:pt x="24" y="146"/>
                  </a:lnTo>
                  <a:lnTo>
                    <a:pt x="31" y="156"/>
                  </a:lnTo>
                  <a:lnTo>
                    <a:pt x="41" y="166"/>
                  </a:lnTo>
                  <a:lnTo>
                    <a:pt x="53" y="173"/>
                  </a:lnTo>
                  <a:lnTo>
                    <a:pt x="67" y="180"/>
                  </a:lnTo>
                  <a:lnTo>
                    <a:pt x="51" y="189"/>
                  </a:lnTo>
                  <a:lnTo>
                    <a:pt x="38" y="199"/>
                  </a:lnTo>
                  <a:lnTo>
                    <a:pt x="26" y="211"/>
                  </a:lnTo>
                  <a:lnTo>
                    <a:pt x="15" y="223"/>
                  </a:lnTo>
                  <a:lnTo>
                    <a:pt x="8" y="238"/>
                  </a:lnTo>
                  <a:lnTo>
                    <a:pt x="3" y="252"/>
                  </a:lnTo>
                  <a:lnTo>
                    <a:pt x="0" y="267"/>
                  </a:lnTo>
                  <a:lnTo>
                    <a:pt x="0" y="284"/>
                  </a:lnTo>
                  <a:lnTo>
                    <a:pt x="0" y="298"/>
                  </a:lnTo>
                  <a:lnTo>
                    <a:pt x="2" y="314"/>
                  </a:lnTo>
                  <a:lnTo>
                    <a:pt x="5" y="326"/>
                  </a:lnTo>
                  <a:lnTo>
                    <a:pt x="10" y="338"/>
                  </a:lnTo>
                  <a:lnTo>
                    <a:pt x="17" y="350"/>
                  </a:lnTo>
                  <a:lnTo>
                    <a:pt x="24" y="360"/>
                  </a:lnTo>
                  <a:lnTo>
                    <a:pt x="32" y="370"/>
                  </a:lnTo>
                  <a:lnTo>
                    <a:pt x="43" y="379"/>
                  </a:lnTo>
                  <a:lnTo>
                    <a:pt x="53" y="385"/>
                  </a:lnTo>
                  <a:lnTo>
                    <a:pt x="63" y="392"/>
                  </a:lnTo>
                  <a:lnTo>
                    <a:pt x="74" y="397"/>
                  </a:lnTo>
                  <a:lnTo>
                    <a:pt x="85" y="401"/>
                  </a:lnTo>
                  <a:lnTo>
                    <a:pt x="109" y="406"/>
                  </a:lnTo>
                  <a:lnTo>
                    <a:pt x="135" y="408"/>
                  </a:lnTo>
                  <a:lnTo>
                    <a:pt x="151" y="408"/>
                  </a:lnTo>
                  <a:lnTo>
                    <a:pt x="164" y="406"/>
                  </a:lnTo>
                  <a:lnTo>
                    <a:pt x="178" y="403"/>
                  </a:lnTo>
                  <a:lnTo>
                    <a:pt x="190" y="399"/>
                  </a:lnTo>
                  <a:lnTo>
                    <a:pt x="202" y="394"/>
                  </a:lnTo>
                  <a:lnTo>
                    <a:pt x="212" y="389"/>
                  </a:lnTo>
                  <a:lnTo>
                    <a:pt x="222" y="382"/>
                  </a:lnTo>
                  <a:lnTo>
                    <a:pt x="231" y="373"/>
                  </a:lnTo>
                  <a:lnTo>
                    <a:pt x="240" y="363"/>
                  </a:lnTo>
                  <a:lnTo>
                    <a:pt x="248" y="355"/>
                  </a:lnTo>
                  <a:lnTo>
                    <a:pt x="253" y="343"/>
                  </a:lnTo>
                  <a:lnTo>
                    <a:pt x="258" y="332"/>
                  </a:lnTo>
                  <a:lnTo>
                    <a:pt x="262" y="320"/>
                  </a:lnTo>
                  <a:lnTo>
                    <a:pt x="265" y="308"/>
                  </a:lnTo>
                  <a:lnTo>
                    <a:pt x="267" y="295"/>
                  </a:lnTo>
                  <a:lnTo>
                    <a:pt x="267" y="281"/>
                  </a:lnTo>
                  <a:lnTo>
                    <a:pt x="267" y="264"/>
                  </a:lnTo>
                  <a:lnTo>
                    <a:pt x="264" y="249"/>
                  </a:lnTo>
                  <a:lnTo>
                    <a:pt x="258" y="235"/>
                  </a:lnTo>
                  <a:lnTo>
                    <a:pt x="250" y="221"/>
                  </a:lnTo>
                  <a:lnTo>
                    <a:pt x="240" y="209"/>
                  </a:lnTo>
                  <a:lnTo>
                    <a:pt x="228" y="197"/>
                  </a:lnTo>
                  <a:lnTo>
                    <a:pt x="214" y="189"/>
                  </a:lnTo>
                  <a:lnTo>
                    <a:pt x="198" y="180"/>
                  </a:lnTo>
                  <a:lnTo>
                    <a:pt x="210" y="175"/>
                  </a:lnTo>
                  <a:lnTo>
                    <a:pt x="222" y="166"/>
                  </a:lnTo>
                  <a:lnTo>
                    <a:pt x="231" y="158"/>
                  </a:lnTo>
                  <a:lnTo>
                    <a:pt x="240" y="147"/>
                  </a:lnTo>
                  <a:lnTo>
                    <a:pt x="246" y="137"/>
                  </a:lnTo>
                  <a:lnTo>
                    <a:pt x="250" y="125"/>
                  </a:lnTo>
                  <a:lnTo>
                    <a:pt x="253" y="115"/>
                  </a:lnTo>
                  <a:lnTo>
                    <a:pt x="255" y="103"/>
                  </a:lnTo>
                  <a:lnTo>
                    <a:pt x="234" y="74"/>
                  </a:lnTo>
                  <a:lnTo>
                    <a:pt x="79" y="0"/>
                  </a:lnTo>
                  <a:lnTo>
                    <a:pt x="68" y="4"/>
                  </a:lnTo>
                  <a:lnTo>
                    <a:pt x="58" y="9"/>
                  </a:lnTo>
                  <a:lnTo>
                    <a:pt x="50" y="14"/>
                  </a:lnTo>
                  <a:lnTo>
                    <a:pt x="41" y="21"/>
                  </a:lnTo>
                  <a:lnTo>
                    <a:pt x="34" y="29"/>
                  </a:lnTo>
                  <a:lnTo>
                    <a:pt x="27" y="36"/>
                  </a:lnTo>
                  <a:lnTo>
                    <a:pt x="22" y="45"/>
                  </a:lnTo>
                  <a:lnTo>
                    <a:pt x="17" y="55"/>
                  </a:lnTo>
                  <a:lnTo>
                    <a:pt x="14" y="65"/>
                  </a:lnTo>
                  <a:lnTo>
                    <a:pt x="12" y="74"/>
                  </a:lnTo>
                  <a:lnTo>
                    <a:pt x="10" y="86"/>
                  </a:lnTo>
                  <a:lnTo>
                    <a:pt x="10" y="96"/>
                  </a:lnTo>
                  <a:close/>
                  <a:moveTo>
                    <a:pt x="97" y="67"/>
                  </a:moveTo>
                  <a:lnTo>
                    <a:pt x="97" y="67"/>
                  </a:lnTo>
                  <a:lnTo>
                    <a:pt x="104" y="60"/>
                  </a:lnTo>
                  <a:lnTo>
                    <a:pt x="113" y="57"/>
                  </a:lnTo>
                  <a:lnTo>
                    <a:pt x="121" y="53"/>
                  </a:lnTo>
                  <a:lnTo>
                    <a:pt x="133" y="53"/>
                  </a:lnTo>
                  <a:lnTo>
                    <a:pt x="144" y="53"/>
                  </a:lnTo>
                  <a:lnTo>
                    <a:pt x="152" y="57"/>
                  </a:lnTo>
                  <a:lnTo>
                    <a:pt x="161" y="60"/>
                  </a:lnTo>
                  <a:lnTo>
                    <a:pt x="168" y="67"/>
                  </a:lnTo>
                  <a:lnTo>
                    <a:pt x="173" y="74"/>
                  </a:lnTo>
                  <a:lnTo>
                    <a:pt x="178" y="82"/>
                  </a:lnTo>
                  <a:lnTo>
                    <a:pt x="180" y="91"/>
                  </a:lnTo>
                  <a:lnTo>
                    <a:pt x="181" y="101"/>
                  </a:lnTo>
                  <a:lnTo>
                    <a:pt x="180" y="113"/>
                  </a:lnTo>
                  <a:lnTo>
                    <a:pt x="178" y="122"/>
                  </a:lnTo>
                  <a:lnTo>
                    <a:pt x="173" y="130"/>
                  </a:lnTo>
                  <a:lnTo>
                    <a:pt x="168" y="139"/>
                  </a:lnTo>
                  <a:lnTo>
                    <a:pt x="161" y="144"/>
                  </a:lnTo>
                  <a:lnTo>
                    <a:pt x="152" y="147"/>
                  </a:lnTo>
                  <a:lnTo>
                    <a:pt x="142" y="151"/>
                  </a:lnTo>
                  <a:lnTo>
                    <a:pt x="132" y="151"/>
                  </a:lnTo>
                  <a:lnTo>
                    <a:pt x="121" y="151"/>
                  </a:lnTo>
                  <a:lnTo>
                    <a:pt x="113" y="147"/>
                  </a:lnTo>
                  <a:lnTo>
                    <a:pt x="104" y="144"/>
                  </a:lnTo>
                  <a:lnTo>
                    <a:pt x="97" y="139"/>
                  </a:lnTo>
                  <a:lnTo>
                    <a:pt x="91" y="132"/>
                  </a:lnTo>
                  <a:lnTo>
                    <a:pt x="87" y="124"/>
                  </a:lnTo>
                  <a:lnTo>
                    <a:pt x="84" y="113"/>
                  </a:lnTo>
                  <a:lnTo>
                    <a:pt x="84" y="101"/>
                  </a:lnTo>
                  <a:lnTo>
                    <a:pt x="84" y="91"/>
                  </a:lnTo>
                  <a:lnTo>
                    <a:pt x="87" y="82"/>
                  </a:lnTo>
                  <a:lnTo>
                    <a:pt x="91" y="74"/>
                  </a:lnTo>
                  <a:lnTo>
                    <a:pt x="97" y="67"/>
                  </a:lnTo>
                  <a:close/>
                  <a:moveTo>
                    <a:pt x="91" y="235"/>
                  </a:moveTo>
                  <a:lnTo>
                    <a:pt x="91" y="235"/>
                  </a:lnTo>
                  <a:lnTo>
                    <a:pt x="99" y="225"/>
                  </a:lnTo>
                  <a:lnTo>
                    <a:pt x="108" y="219"/>
                  </a:lnTo>
                  <a:lnTo>
                    <a:pt x="120" y="216"/>
                  </a:lnTo>
                  <a:lnTo>
                    <a:pt x="133" y="214"/>
                  </a:lnTo>
                  <a:lnTo>
                    <a:pt x="145" y="216"/>
                  </a:lnTo>
                  <a:lnTo>
                    <a:pt x="156" y="219"/>
                  </a:lnTo>
                  <a:lnTo>
                    <a:pt x="166" y="225"/>
                  </a:lnTo>
                  <a:lnTo>
                    <a:pt x="175" y="231"/>
                  </a:lnTo>
                  <a:lnTo>
                    <a:pt x="181" y="242"/>
                  </a:lnTo>
                  <a:lnTo>
                    <a:pt x="187" y="252"/>
                  </a:lnTo>
                  <a:lnTo>
                    <a:pt x="190" y="264"/>
                  </a:lnTo>
                  <a:lnTo>
                    <a:pt x="190" y="278"/>
                  </a:lnTo>
                  <a:lnTo>
                    <a:pt x="190" y="293"/>
                  </a:lnTo>
                  <a:lnTo>
                    <a:pt x="187" y="307"/>
                  </a:lnTo>
                  <a:lnTo>
                    <a:pt x="181" y="319"/>
                  </a:lnTo>
                  <a:lnTo>
                    <a:pt x="175" y="327"/>
                  </a:lnTo>
                  <a:lnTo>
                    <a:pt x="166" y="336"/>
                  </a:lnTo>
                  <a:lnTo>
                    <a:pt x="156" y="341"/>
                  </a:lnTo>
                  <a:lnTo>
                    <a:pt x="145" y="344"/>
                  </a:lnTo>
                  <a:lnTo>
                    <a:pt x="135" y="346"/>
                  </a:lnTo>
                  <a:lnTo>
                    <a:pt x="123" y="344"/>
                  </a:lnTo>
                  <a:lnTo>
                    <a:pt x="111" y="341"/>
                  </a:lnTo>
                  <a:lnTo>
                    <a:pt x="101" y="336"/>
                  </a:lnTo>
                  <a:lnTo>
                    <a:pt x="92" y="327"/>
                  </a:lnTo>
                  <a:lnTo>
                    <a:pt x="85" y="317"/>
                  </a:lnTo>
                  <a:lnTo>
                    <a:pt x="80" y="305"/>
                  </a:lnTo>
                  <a:lnTo>
                    <a:pt x="77" y="291"/>
                  </a:lnTo>
                  <a:lnTo>
                    <a:pt x="77" y="278"/>
                  </a:lnTo>
                  <a:lnTo>
                    <a:pt x="77" y="266"/>
                  </a:lnTo>
                  <a:lnTo>
                    <a:pt x="80" y="255"/>
                  </a:lnTo>
                  <a:lnTo>
                    <a:pt x="84" y="243"/>
                  </a:lnTo>
                  <a:lnTo>
                    <a:pt x="91" y="2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solidFill>
                  <a:prstClr val="white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  <p:grpSp>
        <p:nvGrpSpPr>
          <p:cNvPr id="128" name="组合 11708"/>
          <p:cNvGrpSpPr>
            <a:grpSpLocks/>
          </p:cNvGrpSpPr>
          <p:nvPr/>
        </p:nvGrpSpPr>
        <p:grpSpPr bwMode="auto">
          <a:xfrm>
            <a:off x="4838289" y="4335452"/>
            <a:ext cx="2735262" cy="4005263"/>
            <a:chOff x="4484688" y="214314"/>
            <a:chExt cx="4179888" cy="5788025"/>
          </a:xfrm>
        </p:grpSpPr>
        <p:sp>
          <p:nvSpPr>
            <p:cNvPr id="129" name="Freeform 594"/>
            <p:cNvSpPr>
              <a:spLocks/>
            </p:cNvSpPr>
            <p:nvPr/>
          </p:nvSpPr>
          <p:spPr bwMode="auto">
            <a:xfrm>
              <a:off x="4484688" y="214314"/>
              <a:ext cx="4179888" cy="5788025"/>
            </a:xfrm>
            <a:custGeom>
              <a:avLst/>
              <a:gdLst>
                <a:gd name="T0" fmla="*/ 2147483647 w 2633"/>
                <a:gd name="T1" fmla="*/ 2147483647 h 3646"/>
                <a:gd name="T2" fmla="*/ 2147483647 w 2633"/>
                <a:gd name="T3" fmla="*/ 2147483647 h 3646"/>
                <a:gd name="T4" fmla="*/ 2147483647 w 2633"/>
                <a:gd name="T5" fmla="*/ 2147483647 h 3646"/>
                <a:gd name="T6" fmla="*/ 2147483647 w 2633"/>
                <a:gd name="T7" fmla="*/ 2147483647 h 3646"/>
                <a:gd name="T8" fmla="*/ 2147483647 w 2633"/>
                <a:gd name="T9" fmla="*/ 2147483647 h 3646"/>
                <a:gd name="T10" fmla="*/ 2147483647 w 2633"/>
                <a:gd name="T11" fmla="*/ 2147483647 h 3646"/>
                <a:gd name="T12" fmla="*/ 2147483647 w 2633"/>
                <a:gd name="T13" fmla="*/ 2147483647 h 3646"/>
                <a:gd name="T14" fmla="*/ 2147483647 w 2633"/>
                <a:gd name="T15" fmla="*/ 2147483647 h 3646"/>
                <a:gd name="T16" fmla="*/ 2147483647 w 2633"/>
                <a:gd name="T17" fmla="*/ 2147483647 h 3646"/>
                <a:gd name="T18" fmla="*/ 2147483647 w 2633"/>
                <a:gd name="T19" fmla="*/ 2147483647 h 3646"/>
                <a:gd name="T20" fmla="*/ 2147483647 w 2633"/>
                <a:gd name="T21" fmla="*/ 2147483647 h 3646"/>
                <a:gd name="T22" fmla="*/ 2147483647 w 2633"/>
                <a:gd name="T23" fmla="*/ 2147483647 h 3646"/>
                <a:gd name="T24" fmla="*/ 2147483647 w 2633"/>
                <a:gd name="T25" fmla="*/ 2147483647 h 3646"/>
                <a:gd name="T26" fmla="*/ 2147483647 w 2633"/>
                <a:gd name="T27" fmla="*/ 2147483647 h 3646"/>
                <a:gd name="T28" fmla="*/ 2147483647 w 2633"/>
                <a:gd name="T29" fmla="*/ 2147483647 h 3646"/>
                <a:gd name="T30" fmla="*/ 2147483647 w 2633"/>
                <a:gd name="T31" fmla="*/ 2147483647 h 3646"/>
                <a:gd name="T32" fmla="*/ 2147483647 w 2633"/>
                <a:gd name="T33" fmla="*/ 2147483647 h 3646"/>
                <a:gd name="T34" fmla="*/ 2147483647 w 2633"/>
                <a:gd name="T35" fmla="*/ 2147483647 h 3646"/>
                <a:gd name="T36" fmla="*/ 2147483647 w 2633"/>
                <a:gd name="T37" fmla="*/ 2147483647 h 3646"/>
                <a:gd name="T38" fmla="*/ 2147483647 w 2633"/>
                <a:gd name="T39" fmla="*/ 2147483647 h 3646"/>
                <a:gd name="T40" fmla="*/ 2147483647 w 2633"/>
                <a:gd name="T41" fmla="*/ 2147483647 h 3646"/>
                <a:gd name="T42" fmla="*/ 2147483647 w 2633"/>
                <a:gd name="T43" fmla="*/ 2147483647 h 3646"/>
                <a:gd name="T44" fmla="*/ 2147483647 w 2633"/>
                <a:gd name="T45" fmla="*/ 2147483647 h 3646"/>
                <a:gd name="T46" fmla="*/ 2147483647 w 2633"/>
                <a:gd name="T47" fmla="*/ 2147483647 h 3646"/>
                <a:gd name="T48" fmla="*/ 2147483647 w 2633"/>
                <a:gd name="T49" fmla="*/ 2147483647 h 3646"/>
                <a:gd name="T50" fmla="*/ 2147483647 w 2633"/>
                <a:gd name="T51" fmla="*/ 2147483647 h 3646"/>
                <a:gd name="T52" fmla="*/ 2147483647 w 2633"/>
                <a:gd name="T53" fmla="*/ 2147483647 h 3646"/>
                <a:gd name="T54" fmla="*/ 2147483647 w 2633"/>
                <a:gd name="T55" fmla="*/ 2147483647 h 3646"/>
                <a:gd name="T56" fmla="*/ 2147483647 w 2633"/>
                <a:gd name="T57" fmla="*/ 2147483647 h 3646"/>
                <a:gd name="T58" fmla="*/ 2147483647 w 2633"/>
                <a:gd name="T59" fmla="*/ 2147483647 h 3646"/>
                <a:gd name="T60" fmla="*/ 2147483647 w 2633"/>
                <a:gd name="T61" fmla="*/ 2147483647 h 3646"/>
                <a:gd name="T62" fmla="*/ 2147483647 w 2633"/>
                <a:gd name="T63" fmla="*/ 2147483647 h 3646"/>
                <a:gd name="T64" fmla="*/ 2147483647 w 2633"/>
                <a:gd name="T65" fmla="*/ 2147483647 h 3646"/>
                <a:gd name="T66" fmla="*/ 2147483647 w 2633"/>
                <a:gd name="T67" fmla="*/ 2147483647 h 3646"/>
                <a:gd name="T68" fmla="*/ 2147483647 w 2633"/>
                <a:gd name="T69" fmla="*/ 2147483647 h 3646"/>
                <a:gd name="T70" fmla="*/ 2147483647 w 2633"/>
                <a:gd name="T71" fmla="*/ 2147483647 h 3646"/>
                <a:gd name="T72" fmla="*/ 2147483647 w 2633"/>
                <a:gd name="T73" fmla="*/ 2147483647 h 3646"/>
                <a:gd name="T74" fmla="*/ 2147483647 w 2633"/>
                <a:gd name="T75" fmla="*/ 2147483647 h 3646"/>
                <a:gd name="T76" fmla="*/ 2147483647 w 2633"/>
                <a:gd name="T77" fmla="*/ 2147483647 h 3646"/>
                <a:gd name="T78" fmla="*/ 2147483647 w 2633"/>
                <a:gd name="T79" fmla="*/ 2147483647 h 3646"/>
                <a:gd name="T80" fmla="*/ 2147483647 w 2633"/>
                <a:gd name="T81" fmla="*/ 2147483647 h 3646"/>
                <a:gd name="T82" fmla="*/ 2147483647 w 2633"/>
                <a:gd name="T83" fmla="*/ 2147483647 h 3646"/>
                <a:gd name="T84" fmla="*/ 2147483647 w 2633"/>
                <a:gd name="T85" fmla="*/ 2147483647 h 3646"/>
                <a:gd name="T86" fmla="*/ 2147483647 w 2633"/>
                <a:gd name="T87" fmla="*/ 2147483647 h 3646"/>
                <a:gd name="T88" fmla="*/ 2147483647 w 2633"/>
                <a:gd name="T89" fmla="*/ 2147483647 h 3646"/>
                <a:gd name="T90" fmla="*/ 2147483647 w 2633"/>
                <a:gd name="T91" fmla="*/ 2147483647 h 3646"/>
                <a:gd name="T92" fmla="*/ 2147483647 w 2633"/>
                <a:gd name="T93" fmla="*/ 2147483647 h 3646"/>
                <a:gd name="T94" fmla="*/ 2147483647 w 2633"/>
                <a:gd name="T95" fmla="*/ 0 h 3646"/>
                <a:gd name="T96" fmla="*/ 2147483647 w 2633"/>
                <a:gd name="T97" fmla="*/ 2147483647 h 3646"/>
                <a:gd name="T98" fmla="*/ 0 w 2633"/>
                <a:gd name="T99" fmla="*/ 2147483647 h 3646"/>
                <a:gd name="T100" fmla="*/ 2147483647 w 2633"/>
                <a:gd name="T101" fmla="*/ 2147483647 h 3646"/>
                <a:gd name="T102" fmla="*/ 2147483647 w 2633"/>
                <a:gd name="T103" fmla="*/ 2147483647 h 3646"/>
                <a:gd name="T104" fmla="*/ 2147483647 w 2633"/>
                <a:gd name="T105" fmla="*/ 2147483647 h 3646"/>
                <a:gd name="T106" fmla="*/ 2147483647 w 2633"/>
                <a:gd name="T107" fmla="*/ 2147483647 h 3646"/>
                <a:gd name="T108" fmla="*/ 2147483647 w 2633"/>
                <a:gd name="T109" fmla="*/ 2147483647 h 3646"/>
                <a:gd name="T110" fmla="*/ 2147483647 w 2633"/>
                <a:gd name="T111" fmla="*/ 2147483647 h 3646"/>
                <a:gd name="T112" fmla="*/ 2147483647 w 2633"/>
                <a:gd name="T113" fmla="*/ 2147483647 h 3646"/>
                <a:gd name="T114" fmla="*/ 2147483647 w 2633"/>
                <a:gd name="T115" fmla="*/ 2147483647 h 3646"/>
                <a:gd name="T116" fmla="*/ 2147483647 w 2633"/>
                <a:gd name="T117" fmla="*/ 2147483647 h 3646"/>
                <a:gd name="T118" fmla="*/ 2147483647 w 2633"/>
                <a:gd name="T119" fmla="*/ 2147483647 h 3646"/>
                <a:gd name="T120" fmla="*/ 2147483647 w 2633"/>
                <a:gd name="T121" fmla="*/ 2147483647 h 364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33"/>
                <a:gd name="T184" fmla="*/ 0 h 3646"/>
                <a:gd name="T185" fmla="*/ 2633 w 2633"/>
                <a:gd name="T186" fmla="*/ 3646 h 364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33" h="3646">
                  <a:moveTo>
                    <a:pt x="1218" y="1654"/>
                  </a:moveTo>
                  <a:lnTo>
                    <a:pt x="1218" y="1654"/>
                  </a:lnTo>
                  <a:lnTo>
                    <a:pt x="1111" y="1687"/>
                  </a:lnTo>
                  <a:lnTo>
                    <a:pt x="1053" y="1704"/>
                  </a:lnTo>
                  <a:lnTo>
                    <a:pt x="1004" y="1728"/>
                  </a:lnTo>
                  <a:lnTo>
                    <a:pt x="979" y="1761"/>
                  </a:lnTo>
                  <a:lnTo>
                    <a:pt x="971" y="1802"/>
                  </a:lnTo>
                  <a:lnTo>
                    <a:pt x="962" y="1844"/>
                  </a:lnTo>
                  <a:lnTo>
                    <a:pt x="971" y="1876"/>
                  </a:lnTo>
                  <a:lnTo>
                    <a:pt x="979" y="1909"/>
                  </a:lnTo>
                  <a:lnTo>
                    <a:pt x="987" y="1942"/>
                  </a:lnTo>
                  <a:lnTo>
                    <a:pt x="962" y="1959"/>
                  </a:lnTo>
                  <a:lnTo>
                    <a:pt x="897" y="1934"/>
                  </a:lnTo>
                  <a:lnTo>
                    <a:pt x="822" y="1918"/>
                  </a:lnTo>
                  <a:lnTo>
                    <a:pt x="781" y="1909"/>
                  </a:lnTo>
                  <a:lnTo>
                    <a:pt x="732" y="1909"/>
                  </a:lnTo>
                  <a:lnTo>
                    <a:pt x="683" y="1918"/>
                  </a:lnTo>
                  <a:lnTo>
                    <a:pt x="650" y="1934"/>
                  </a:lnTo>
                  <a:lnTo>
                    <a:pt x="625" y="1942"/>
                  </a:lnTo>
                  <a:lnTo>
                    <a:pt x="609" y="1967"/>
                  </a:lnTo>
                  <a:lnTo>
                    <a:pt x="592" y="1992"/>
                  </a:lnTo>
                  <a:lnTo>
                    <a:pt x="584" y="2016"/>
                  </a:lnTo>
                  <a:lnTo>
                    <a:pt x="584" y="2074"/>
                  </a:lnTo>
                  <a:lnTo>
                    <a:pt x="592" y="2132"/>
                  </a:lnTo>
                  <a:lnTo>
                    <a:pt x="600" y="2156"/>
                  </a:lnTo>
                  <a:lnTo>
                    <a:pt x="609" y="2181"/>
                  </a:lnTo>
                  <a:lnTo>
                    <a:pt x="625" y="2206"/>
                  </a:lnTo>
                  <a:lnTo>
                    <a:pt x="650" y="2222"/>
                  </a:lnTo>
                  <a:lnTo>
                    <a:pt x="699" y="2239"/>
                  </a:lnTo>
                  <a:lnTo>
                    <a:pt x="748" y="2247"/>
                  </a:lnTo>
                  <a:lnTo>
                    <a:pt x="757" y="2271"/>
                  </a:lnTo>
                  <a:lnTo>
                    <a:pt x="773" y="2288"/>
                  </a:lnTo>
                  <a:lnTo>
                    <a:pt x="790" y="2296"/>
                  </a:lnTo>
                  <a:lnTo>
                    <a:pt x="806" y="2296"/>
                  </a:lnTo>
                  <a:lnTo>
                    <a:pt x="847" y="2288"/>
                  </a:lnTo>
                  <a:lnTo>
                    <a:pt x="880" y="2271"/>
                  </a:lnTo>
                  <a:lnTo>
                    <a:pt x="888" y="2255"/>
                  </a:lnTo>
                  <a:lnTo>
                    <a:pt x="897" y="2255"/>
                  </a:lnTo>
                  <a:lnTo>
                    <a:pt x="938" y="2255"/>
                  </a:lnTo>
                  <a:lnTo>
                    <a:pt x="979" y="2255"/>
                  </a:lnTo>
                  <a:lnTo>
                    <a:pt x="1111" y="2271"/>
                  </a:lnTo>
                  <a:lnTo>
                    <a:pt x="1135" y="2271"/>
                  </a:lnTo>
                  <a:lnTo>
                    <a:pt x="1143" y="2296"/>
                  </a:lnTo>
                  <a:lnTo>
                    <a:pt x="1143" y="2329"/>
                  </a:lnTo>
                  <a:lnTo>
                    <a:pt x="1143" y="2362"/>
                  </a:lnTo>
                  <a:lnTo>
                    <a:pt x="1135" y="2403"/>
                  </a:lnTo>
                  <a:lnTo>
                    <a:pt x="1135" y="2469"/>
                  </a:lnTo>
                  <a:lnTo>
                    <a:pt x="1135" y="2502"/>
                  </a:lnTo>
                  <a:lnTo>
                    <a:pt x="1143" y="2527"/>
                  </a:lnTo>
                  <a:lnTo>
                    <a:pt x="1160" y="2576"/>
                  </a:lnTo>
                  <a:lnTo>
                    <a:pt x="1193" y="2625"/>
                  </a:lnTo>
                  <a:lnTo>
                    <a:pt x="1250" y="2708"/>
                  </a:lnTo>
                  <a:lnTo>
                    <a:pt x="1275" y="2741"/>
                  </a:lnTo>
                  <a:lnTo>
                    <a:pt x="1275" y="2790"/>
                  </a:lnTo>
                  <a:lnTo>
                    <a:pt x="1275" y="2856"/>
                  </a:lnTo>
                  <a:lnTo>
                    <a:pt x="1275" y="2897"/>
                  </a:lnTo>
                  <a:lnTo>
                    <a:pt x="1283" y="2930"/>
                  </a:lnTo>
                  <a:lnTo>
                    <a:pt x="1292" y="2963"/>
                  </a:lnTo>
                  <a:lnTo>
                    <a:pt x="1292" y="2996"/>
                  </a:lnTo>
                  <a:lnTo>
                    <a:pt x="1283" y="3160"/>
                  </a:lnTo>
                  <a:lnTo>
                    <a:pt x="1283" y="3267"/>
                  </a:lnTo>
                  <a:lnTo>
                    <a:pt x="1275" y="3366"/>
                  </a:lnTo>
                  <a:lnTo>
                    <a:pt x="1267" y="3448"/>
                  </a:lnTo>
                  <a:lnTo>
                    <a:pt x="1259" y="3481"/>
                  </a:lnTo>
                  <a:lnTo>
                    <a:pt x="1250" y="3506"/>
                  </a:lnTo>
                  <a:lnTo>
                    <a:pt x="1234" y="3539"/>
                  </a:lnTo>
                  <a:lnTo>
                    <a:pt x="1226" y="3572"/>
                  </a:lnTo>
                  <a:lnTo>
                    <a:pt x="1185" y="3531"/>
                  </a:lnTo>
                  <a:lnTo>
                    <a:pt x="1127" y="3539"/>
                  </a:lnTo>
                  <a:lnTo>
                    <a:pt x="1061" y="3555"/>
                  </a:lnTo>
                  <a:lnTo>
                    <a:pt x="1012" y="3564"/>
                  </a:lnTo>
                  <a:lnTo>
                    <a:pt x="962" y="3580"/>
                  </a:lnTo>
                  <a:lnTo>
                    <a:pt x="938" y="3580"/>
                  </a:lnTo>
                  <a:lnTo>
                    <a:pt x="921" y="3588"/>
                  </a:lnTo>
                  <a:lnTo>
                    <a:pt x="921" y="3596"/>
                  </a:lnTo>
                  <a:lnTo>
                    <a:pt x="921" y="3605"/>
                  </a:lnTo>
                  <a:lnTo>
                    <a:pt x="938" y="3613"/>
                  </a:lnTo>
                  <a:lnTo>
                    <a:pt x="987" y="3613"/>
                  </a:lnTo>
                  <a:lnTo>
                    <a:pt x="1028" y="3613"/>
                  </a:lnTo>
                  <a:lnTo>
                    <a:pt x="1036" y="3638"/>
                  </a:lnTo>
                  <a:lnTo>
                    <a:pt x="1045" y="3646"/>
                  </a:lnTo>
                  <a:lnTo>
                    <a:pt x="1053" y="3646"/>
                  </a:lnTo>
                  <a:lnTo>
                    <a:pt x="1086" y="3646"/>
                  </a:lnTo>
                  <a:lnTo>
                    <a:pt x="1111" y="3646"/>
                  </a:lnTo>
                  <a:lnTo>
                    <a:pt x="1160" y="3629"/>
                  </a:lnTo>
                  <a:lnTo>
                    <a:pt x="1209" y="3629"/>
                  </a:lnTo>
                  <a:lnTo>
                    <a:pt x="1259" y="3646"/>
                  </a:lnTo>
                  <a:lnTo>
                    <a:pt x="1292" y="3646"/>
                  </a:lnTo>
                  <a:lnTo>
                    <a:pt x="1308" y="3646"/>
                  </a:lnTo>
                  <a:lnTo>
                    <a:pt x="1316" y="3638"/>
                  </a:lnTo>
                  <a:lnTo>
                    <a:pt x="1349" y="3613"/>
                  </a:lnTo>
                  <a:lnTo>
                    <a:pt x="1382" y="3531"/>
                  </a:lnTo>
                  <a:lnTo>
                    <a:pt x="1415" y="3448"/>
                  </a:lnTo>
                  <a:lnTo>
                    <a:pt x="1464" y="3284"/>
                  </a:lnTo>
                  <a:lnTo>
                    <a:pt x="1481" y="3234"/>
                  </a:lnTo>
                  <a:lnTo>
                    <a:pt x="1481" y="3185"/>
                  </a:lnTo>
                  <a:lnTo>
                    <a:pt x="1481" y="3078"/>
                  </a:lnTo>
                  <a:lnTo>
                    <a:pt x="1497" y="2913"/>
                  </a:lnTo>
                  <a:lnTo>
                    <a:pt x="1506" y="2831"/>
                  </a:lnTo>
                  <a:lnTo>
                    <a:pt x="1506" y="2749"/>
                  </a:lnTo>
                  <a:lnTo>
                    <a:pt x="1514" y="2658"/>
                  </a:lnTo>
                  <a:lnTo>
                    <a:pt x="1506" y="2609"/>
                  </a:lnTo>
                  <a:lnTo>
                    <a:pt x="1497" y="2568"/>
                  </a:lnTo>
                  <a:lnTo>
                    <a:pt x="1497" y="2543"/>
                  </a:lnTo>
                  <a:lnTo>
                    <a:pt x="1489" y="2527"/>
                  </a:lnTo>
                  <a:lnTo>
                    <a:pt x="1489" y="2502"/>
                  </a:lnTo>
                  <a:lnTo>
                    <a:pt x="1497" y="2494"/>
                  </a:lnTo>
                  <a:lnTo>
                    <a:pt x="1506" y="2477"/>
                  </a:lnTo>
                  <a:lnTo>
                    <a:pt x="1538" y="2461"/>
                  </a:lnTo>
                  <a:lnTo>
                    <a:pt x="1571" y="2453"/>
                  </a:lnTo>
                  <a:lnTo>
                    <a:pt x="1596" y="2436"/>
                  </a:lnTo>
                  <a:lnTo>
                    <a:pt x="1621" y="2403"/>
                  </a:lnTo>
                  <a:lnTo>
                    <a:pt x="1645" y="2354"/>
                  </a:lnTo>
                  <a:lnTo>
                    <a:pt x="1678" y="2271"/>
                  </a:lnTo>
                  <a:lnTo>
                    <a:pt x="1695" y="2255"/>
                  </a:lnTo>
                  <a:lnTo>
                    <a:pt x="1711" y="2239"/>
                  </a:lnTo>
                  <a:lnTo>
                    <a:pt x="1744" y="2214"/>
                  </a:lnTo>
                  <a:lnTo>
                    <a:pt x="1777" y="2189"/>
                  </a:lnTo>
                  <a:lnTo>
                    <a:pt x="1802" y="2148"/>
                  </a:lnTo>
                  <a:lnTo>
                    <a:pt x="1851" y="2082"/>
                  </a:lnTo>
                  <a:lnTo>
                    <a:pt x="1901" y="2008"/>
                  </a:lnTo>
                  <a:lnTo>
                    <a:pt x="1933" y="1942"/>
                  </a:lnTo>
                  <a:lnTo>
                    <a:pt x="1991" y="1786"/>
                  </a:lnTo>
                  <a:lnTo>
                    <a:pt x="2016" y="1695"/>
                  </a:lnTo>
                  <a:lnTo>
                    <a:pt x="2032" y="1597"/>
                  </a:lnTo>
                  <a:lnTo>
                    <a:pt x="2040" y="1555"/>
                  </a:lnTo>
                  <a:lnTo>
                    <a:pt x="2065" y="1523"/>
                  </a:lnTo>
                  <a:lnTo>
                    <a:pt x="2073" y="1490"/>
                  </a:lnTo>
                  <a:lnTo>
                    <a:pt x="2082" y="1457"/>
                  </a:lnTo>
                  <a:lnTo>
                    <a:pt x="2090" y="1448"/>
                  </a:lnTo>
                  <a:lnTo>
                    <a:pt x="2106" y="1440"/>
                  </a:lnTo>
                  <a:lnTo>
                    <a:pt x="2180" y="1416"/>
                  </a:lnTo>
                  <a:lnTo>
                    <a:pt x="2213" y="1391"/>
                  </a:lnTo>
                  <a:lnTo>
                    <a:pt x="2238" y="1374"/>
                  </a:lnTo>
                  <a:lnTo>
                    <a:pt x="2254" y="1350"/>
                  </a:lnTo>
                  <a:lnTo>
                    <a:pt x="2254" y="1317"/>
                  </a:lnTo>
                  <a:lnTo>
                    <a:pt x="2254" y="1259"/>
                  </a:lnTo>
                  <a:lnTo>
                    <a:pt x="2254" y="1234"/>
                  </a:lnTo>
                  <a:lnTo>
                    <a:pt x="2254" y="1218"/>
                  </a:lnTo>
                  <a:lnTo>
                    <a:pt x="2279" y="1193"/>
                  </a:lnTo>
                  <a:lnTo>
                    <a:pt x="2304" y="1177"/>
                  </a:lnTo>
                  <a:lnTo>
                    <a:pt x="2329" y="1152"/>
                  </a:lnTo>
                  <a:lnTo>
                    <a:pt x="2345" y="1127"/>
                  </a:lnTo>
                  <a:lnTo>
                    <a:pt x="2353" y="1103"/>
                  </a:lnTo>
                  <a:lnTo>
                    <a:pt x="2378" y="1070"/>
                  </a:lnTo>
                  <a:lnTo>
                    <a:pt x="2394" y="1029"/>
                  </a:lnTo>
                  <a:lnTo>
                    <a:pt x="2468" y="848"/>
                  </a:lnTo>
                  <a:lnTo>
                    <a:pt x="2485" y="807"/>
                  </a:lnTo>
                  <a:lnTo>
                    <a:pt x="2493" y="782"/>
                  </a:lnTo>
                  <a:lnTo>
                    <a:pt x="2501" y="765"/>
                  </a:lnTo>
                  <a:lnTo>
                    <a:pt x="2526" y="749"/>
                  </a:lnTo>
                  <a:lnTo>
                    <a:pt x="2567" y="716"/>
                  </a:lnTo>
                  <a:lnTo>
                    <a:pt x="2600" y="683"/>
                  </a:lnTo>
                  <a:lnTo>
                    <a:pt x="2617" y="675"/>
                  </a:lnTo>
                  <a:lnTo>
                    <a:pt x="2625" y="650"/>
                  </a:lnTo>
                  <a:lnTo>
                    <a:pt x="2633" y="593"/>
                  </a:lnTo>
                  <a:lnTo>
                    <a:pt x="2617" y="527"/>
                  </a:lnTo>
                  <a:lnTo>
                    <a:pt x="2608" y="494"/>
                  </a:lnTo>
                  <a:lnTo>
                    <a:pt x="2592" y="461"/>
                  </a:lnTo>
                  <a:lnTo>
                    <a:pt x="2575" y="436"/>
                  </a:lnTo>
                  <a:lnTo>
                    <a:pt x="2551" y="420"/>
                  </a:lnTo>
                  <a:lnTo>
                    <a:pt x="2510" y="395"/>
                  </a:lnTo>
                  <a:lnTo>
                    <a:pt x="2485" y="395"/>
                  </a:lnTo>
                  <a:lnTo>
                    <a:pt x="2460" y="395"/>
                  </a:lnTo>
                  <a:lnTo>
                    <a:pt x="2394" y="420"/>
                  </a:lnTo>
                  <a:lnTo>
                    <a:pt x="2329" y="428"/>
                  </a:lnTo>
                  <a:lnTo>
                    <a:pt x="2279" y="436"/>
                  </a:lnTo>
                  <a:lnTo>
                    <a:pt x="2222" y="444"/>
                  </a:lnTo>
                  <a:lnTo>
                    <a:pt x="2189" y="453"/>
                  </a:lnTo>
                  <a:lnTo>
                    <a:pt x="2172" y="461"/>
                  </a:lnTo>
                  <a:lnTo>
                    <a:pt x="2164" y="469"/>
                  </a:lnTo>
                  <a:lnTo>
                    <a:pt x="2147" y="502"/>
                  </a:lnTo>
                  <a:lnTo>
                    <a:pt x="2139" y="527"/>
                  </a:lnTo>
                  <a:lnTo>
                    <a:pt x="2131" y="535"/>
                  </a:lnTo>
                  <a:lnTo>
                    <a:pt x="2115" y="543"/>
                  </a:lnTo>
                  <a:lnTo>
                    <a:pt x="2090" y="551"/>
                  </a:lnTo>
                  <a:lnTo>
                    <a:pt x="2073" y="568"/>
                  </a:lnTo>
                  <a:lnTo>
                    <a:pt x="2065" y="593"/>
                  </a:lnTo>
                  <a:lnTo>
                    <a:pt x="2040" y="642"/>
                  </a:lnTo>
                  <a:lnTo>
                    <a:pt x="2016" y="691"/>
                  </a:lnTo>
                  <a:lnTo>
                    <a:pt x="1991" y="716"/>
                  </a:lnTo>
                  <a:lnTo>
                    <a:pt x="1966" y="700"/>
                  </a:lnTo>
                  <a:lnTo>
                    <a:pt x="1933" y="683"/>
                  </a:lnTo>
                  <a:lnTo>
                    <a:pt x="1868" y="658"/>
                  </a:lnTo>
                  <a:lnTo>
                    <a:pt x="1843" y="642"/>
                  </a:lnTo>
                  <a:lnTo>
                    <a:pt x="1818" y="617"/>
                  </a:lnTo>
                  <a:lnTo>
                    <a:pt x="1802" y="601"/>
                  </a:lnTo>
                  <a:lnTo>
                    <a:pt x="1769" y="584"/>
                  </a:lnTo>
                  <a:lnTo>
                    <a:pt x="1728" y="576"/>
                  </a:lnTo>
                  <a:lnTo>
                    <a:pt x="1711" y="576"/>
                  </a:lnTo>
                  <a:lnTo>
                    <a:pt x="1695" y="584"/>
                  </a:lnTo>
                  <a:lnTo>
                    <a:pt x="1687" y="601"/>
                  </a:lnTo>
                  <a:lnTo>
                    <a:pt x="1678" y="625"/>
                  </a:lnTo>
                  <a:lnTo>
                    <a:pt x="1678" y="675"/>
                  </a:lnTo>
                  <a:lnTo>
                    <a:pt x="1687" y="741"/>
                  </a:lnTo>
                  <a:lnTo>
                    <a:pt x="1711" y="807"/>
                  </a:lnTo>
                  <a:lnTo>
                    <a:pt x="1744" y="864"/>
                  </a:lnTo>
                  <a:lnTo>
                    <a:pt x="1794" y="914"/>
                  </a:lnTo>
                  <a:lnTo>
                    <a:pt x="1818" y="930"/>
                  </a:lnTo>
                  <a:lnTo>
                    <a:pt x="1802" y="946"/>
                  </a:lnTo>
                  <a:lnTo>
                    <a:pt x="1785" y="971"/>
                  </a:lnTo>
                  <a:lnTo>
                    <a:pt x="1769" y="979"/>
                  </a:lnTo>
                  <a:lnTo>
                    <a:pt x="1761" y="979"/>
                  </a:lnTo>
                  <a:lnTo>
                    <a:pt x="1728" y="979"/>
                  </a:lnTo>
                  <a:lnTo>
                    <a:pt x="1695" y="971"/>
                  </a:lnTo>
                  <a:lnTo>
                    <a:pt x="1629" y="963"/>
                  </a:lnTo>
                  <a:lnTo>
                    <a:pt x="1571" y="938"/>
                  </a:lnTo>
                  <a:lnTo>
                    <a:pt x="1506" y="914"/>
                  </a:lnTo>
                  <a:lnTo>
                    <a:pt x="1481" y="905"/>
                  </a:lnTo>
                  <a:lnTo>
                    <a:pt x="1448" y="897"/>
                  </a:lnTo>
                  <a:lnTo>
                    <a:pt x="1415" y="889"/>
                  </a:lnTo>
                  <a:lnTo>
                    <a:pt x="1357" y="856"/>
                  </a:lnTo>
                  <a:lnTo>
                    <a:pt x="1292" y="831"/>
                  </a:lnTo>
                  <a:lnTo>
                    <a:pt x="1226" y="807"/>
                  </a:lnTo>
                  <a:lnTo>
                    <a:pt x="1168" y="782"/>
                  </a:lnTo>
                  <a:lnTo>
                    <a:pt x="1135" y="765"/>
                  </a:lnTo>
                  <a:lnTo>
                    <a:pt x="1111" y="741"/>
                  </a:lnTo>
                  <a:lnTo>
                    <a:pt x="1078" y="691"/>
                  </a:lnTo>
                  <a:lnTo>
                    <a:pt x="1028" y="642"/>
                  </a:lnTo>
                  <a:lnTo>
                    <a:pt x="995" y="625"/>
                  </a:lnTo>
                  <a:lnTo>
                    <a:pt x="954" y="609"/>
                  </a:lnTo>
                  <a:lnTo>
                    <a:pt x="913" y="593"/>
                  </a:lnTo>
                  <a:lnTo>
                    <a:pt x="897" y="584"/>
                  </a:lnTo>
                  <a:lnTo>
                    <a:pt x="888" y="568"/>
                  </a:lnTo>
                  <a:lnTo>
                    <a:pt x="831" y="494"/>
                  </a:lnTo>
                  <a:lnTo>
                    <a:pt x="798" y="444"/>
                  </a:lnTo>
                  <a:lnTo>
                    <a:pt x="757" y="395"/>
                  </a:lnTo>
                  <a:lnTo>
                    <a:pt x="715" y="362"/>
                  </a:lnTo>
                  <a:lnTo>
                    <a:pt x="674" y="337"/>
                  </a:lnTo>
                  <a:lnTo>
                    <a:pt x="633" y="321"/>
                  </a:lnTo>
                  <a:lnTo>
                    <a:pt x="609" y="321"/>
                  </a:lnTo>
                  <a:lnTo>
                    <a:pt x="584" y="329"/>
                  </a:lnTo>
                  <a:lnTo>
                    <a:pt x="567" y="329"/>
                  </a:lnTo>
                  <a:lnTo>
                    <a:pt x="534" y="296"/>
                  </a:lnTo>
                  <a:lnTo>
                    <a:pt x="510" y="263"/>
                  </a:lnTo>
                  <a:lnTo>
                    <a:pt x="477" y="230"/>
                  </a:lnTo>
                  <a:lnTo>
                    <a:pt x="452" y="222"/>
                  </a:lnTo>
                  <a:lnTo>
                    <a:pt x="436" y="214"/>
                  </a:lnTo>
                  <a:lnTo>
                    <a:pt x="436" y="198"/>
                  </a:lnTo>
                  <a:lnTo>
                    <a:pt x="436" y="181"/>
                  </a:lnTo>
                  <a:lnTo>
                    <a:pt x="427" y="148"/>
                  </a:lnTo>
                  <a:lnTo>
                    <a:pt x="419" y="107"/>
                  </a:lnTo>
                  <a:lnTo>
                    <a:pt x="411" y="82"/>
                  </a:lnTo>
                  <a:lnTo>
                    <a:pt x="378" y="58"/>
                  </a:lnTo>
                  <a:lnTo>
                    <a:pt x="353" y="41"/>
                  </a:lnTo>
                  <a:lnTo>
                    <a:pt x="329" y="25"/>
                  </a:lnTo>
                  <a:lnTo>
                    <a:pt x="304" y="8"/>
                  </a:lnTo>
                  <a:lnTo>
                    <a:pt x="279" y="0"/>
                  </a:lnTo>
                  <a:lnTo>
                    <a:pt x="246" y="0"/>
                  </a:lnTo>
                  <a:lnTo>
                    <a:pt x="222" y="8"/>
                  </a:lnTo>
                  <a:lnTo>
                    <a:pt x="189" y="25"/>
                  </a:lnTo>
                  <a:lnTo>
                    <a:pt x="172" y="49"/>
                  </a:lnTo>
                  <a:lnTo>
                    <a:pt x="139" y="107"/>
                  </a:lnTo>
                  <a:lnTo>
                    <a:pt x="98" y="222"/>
                  </a:lnTo>
                  <a:lnTo>
                    <a:pt x="74" y="272"/>
                  </a:lnTo>
                  <a:lnTo>
                    <a:pt x="41" y="313"/>
                  </a:lnTo>
                  <a:lnTo>
                    <a:pt x="16" y="354"/>
                  </a:lnTo>
                  <a:lnTo>
                    <a:pt x="8" y="395"/>
                  </a:lnTo>
                  <a:lnTo>
                    <a:pt x="0" y="494"/>
                  </a:lnTo>
                  <a:lnTo>
                    <a:pt x="0" y="535"/>
                  </a:lnTo>
                  <a:lnTo>
                    <a:pt x="0" y="584"/>
                  </a:lnTo>
                  <a:lnTo>
                    <a:pt x="8" y="625"/>
                  </a:lnTo>
                  <a:lnTo>
                    <a:pt x="24" y="667"/>
                  </a:lnTo>
                  <a:lnTo>
                    <a:pt x="49" y="691"/>
                  </a:lnTo>
                  <a:lnTo>
                    <a:pt x="74" y="708"/>
                  </a:lnTo>
                  <a:lnTo>
                    <a:pt x="107" y="716"/>
                  </a:lnTo>
                  <a:lnTo>
                    <a:pt x="131" y="708"/>
                  </a:lnTo>
                  <a:lnTo>
                    <a:pt x="156" y="700"/>
                  </a:lnTo>
                  <a:lnTo>
                    <a:pt x="181" y="683"/>
                  </a:lnTo>
                  <a:lnTo>
                    <a:pt x="189" y="658"/>
                  </a:lnTo>
                  <a:lnTo>
                    <a:pt x="197" y="634"/>
                  </a:lnTo>
                  <a:lnTo>
                    <a:pt x="213" y="617"/>
                  </a:lnTo>
                  <a:lnTo>
                    <a:pt x="230" y="609"/>
                  </a:lnTo>
                  <a:lnTo>
                    <a:pt x="263" y="584"/>
                  </a:lnTo>
                  <a:lnTo>
                    <a:pt x="288" y="560"/>
                  </a:lnTo>
                  <a:lnTo>
                    <a:pt x="312" y="510"/>
                  </a:lnTo>
                  <a:lnTo>
                    <a:pt x="337" y="453"/>
                  </a:lnTo>
                  <a:lnTo>
                    <a:pt x="370" y="477"/>
                  </a:lnTo>
                  <a:lnTo>
                    <a:pt x="411" y="510"/>
                  </a:lnTo>
                  <a:lnTo>
                    <a:pt x="436" y="527"/>
                  </a:lnTo>
                  <a:lnTo>
                    <a:pt x="444" y="535"/>
                  </a:lnTo>
                  <a:lnTo>
                    <a:pt x="452" y="551"/>
                  </a:lnTo>
                  <a:lnTo>
                    <a:pt x="444" y="625"/>
                  </a:lnTo>
                  <a:lnTo>
                    <a:pt x="452" y="658"/>
                  </a:lnTo>
                  <a:lnTo>
                    <a:pt x="469" y="700"/>
                  </a:lnTo>
                  <a:lnTo>
                    <a:pt x="485" y="716"/>
                  </a:lnTo>
                  <a:lnTo>
                    <a:pt x="502" y="724"/>
                  </a:lnTo>
                  <a:lnTo>
                    <a:pt x="518" y="741"/>
                  </a:lnTo>
                  <a:lnTo>
                    <a:pt x="526" y="757"/>
                  </a:lnTo>
                  <a:lnTo>
                    <a:pt x="559" y="765"/>
                  </a:lnTo>
                  <a:lnTo>
                    <a:pt x="592" y="815"/>
                  </a:lnTo>
                  <a:lnTo>
                    <a:pt x="633" y="864"/>
                  </a:lnTo>
                  <a:lnTo>
                    <a:pt x="715" y="955"/>
                  </a:lnTo>
                  <a:lnTo>
                    <a:pt x="757" y="988"/>
                  </a:lnTo>
                  <a:lnTo>
                    <a:pt x="781" y="1037"/>
                  </a:lnTo>
                  <a:lnTo>
                    <a:pt x="798" y="1078"/>
                  </a:lnTo>
                  <a:lnTo>
                    <a:pt x="822" y="1111"/>
                  </a:lnTo>
                  <a:lnTo>
                    <a:pt x="855" y="1144"/>
                  </a:lnTo>
                  <a:lnTo>
                    <a:pt x="897" y="1169"/>
                  </a:lnTo>
                  <a:lnTo>
                    <a:pt x="1069" y="1251"/>
                  </a:lnTo>
                  <a:lnTo>
                    <a:pt x="1127" y="1276"/>
                  </a:lnTo>
                  <a:lnTo>
                    <a:pt x="1193" y="1309"/>
                  </a:lnTo>
                  <a:lnTo>
                    <a:pt x="1259" y="1350"/>
                  </a:lnTo>
                  <a:lnTo>
                    <a:pt x="1341" y="1391"/>
                  </a:lnTo>
                  <a:lnTo>
                    <a:pt x="1366" y="1399"/>
                  </a:lnTo>
                  <a:lnTo>
                    <a:pt x="1374" y="1407"/>
                  </a:lnTo>
                  <a:lnTo>
                    <a:pt x="1382" y="1416"/>
                  </a:lnTo>
                  <a:lnTo>
                    <a:pt x="1374" y="1440"/>
                  </a:lnTo>
                  <a:lnTo>
                    <a:pt x="1366" y="1457"/>
                  </a:lnTo>
                  <a:lnTo>
                    <a:pt x="1333" y="1539"/>
                  </a:lnTo>
                  <a:lnTo>
                    <a:pt x="1316" y="1580"/>
                  </a:lnTo>
                  <a:lnTo>
                    <a:pt x="1308" y="1597"/>
                  </a:lnTo>
                  <a:lnTo>
                    <a:pt x="1292" y="1613"/>
                  </a:lnTo>
                  <a:lnTo>
                    <a:pt x="1267" y="1638"/>
                  </a:lnTo>
                  <a:lnTo>
                    <a:pt x="1242" y="1654"/>
                  </a:lnTo>
                  <a:lnTo>
                    <a:pt x="1218" y="1654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130" name="Freeform 1004"/>
            <p:cNvSpPr>
              <a:spLocks noEditPoints="1"/>
            </p:cNvSpPr>
            <p:nvPr/>
          </p:nvSpPr>
          <p:spPr bwMode="auto">
            <a:xfrm>
              <a:off x="5411788" y="1873250"/>
              <a:ext cx="1933575" cy="3187700"/>
            </a:xfrm>
            <a:custGeom>
              <a:avLst/>
              <a:gdLst>
                <a:gd name="T0" fmla="*/ 2147483647 w 1218"/>
                <a:gd name="T1" fmla="*/ 2147483647 h 2008"/>
                <a:gd name="T2" fmla="*/ 2147483647 w 1218"/>
                <a:gd name="T3" fmla="*/ 2147483647 h 2008"/>
                <a:gd name="T4" fmla="*/ 2147483647 w 1218"/>
                <a:gd name="T5" fmla="*/ 2147483647 h 2008"/>
                <a:gd name="T6" fmla="*/ 2147483647 w 1218"/>
                <a:gd name="T7" fmla="*/ 2147483647 h 2008"/>
                <a:gd name="T8" fmla="*/ 2147483647 w 1218"/>
                <a:gd name="T9" fmla="*/ 2147483647 h 2008"/>
                <a:gd name="T10" fmla="*/ 2147483647 w 1218"/>
                <a:gd name="T11" fmla="*/ 2147483647 h 2008"/>
                <a:gd name="T12" fmla="*/ 2147483647 w 1218"/>
                <a:gd name="T13" fmla="*/ 2147483647 h 2008"/>
                <a:gd name="T14" fmla="*/ 2147483647 w 1218"/>
                <a:gd name="T15" fmla="*/ 2147483647 h 2008"/>
                <a:gd name="T16" fmla="*/ 2147483647 w 1218"/>
                <a:gd name="T17" fmla="*/ 2147483647 h 2008"/>
                <a:gd name="T18" fmla="*/ 2147483647 w 1218"/>
                <a:gd name="T19" fmla="*/ 2147483647 h 2008"/>
                <a:gd name="T20" fmla="*/ 2147483647 w 1218"/>
                <a:gd name="T21" fmla="*/ 2147483647 h 2008"/>
                <a:gd name="T22" fmla="*/ 2147483647 w 1218"/>
                <a:gd name="T23" fmla="*/ 2147483647 h 2008"/>
                <a:gd name="T24" fmla="*/ 2147483647 w 1218"/>
                <a:gd name="T25" fmla="*/ 2147483647 h 2008"/>
                <a:gd name="T26" fmla="*/ 2147483647 w 1218"/>
                <a:gd name="T27" fmla="*/ 2147483647 h 2008"/>
                <a:gd name="T28" fmla="*/ 2147483647 w 1218"/>
                <a:gd name="T29" fmla="*/ 2147483647 h 2008"/>
                <a:gd name="T30" fmla="*/ 2147483647 w 1218"/>
                <a:gd name="T31" fmla="*/ 2147483647 h 2008"/>
                <a:gd name="T32" fmla="*/ 2147483647 w 1218"/>
                <a:gd name="T33" fmla="*/ 2147483647 h 2008"/>
                <a:gd name="T34" fmla="*/ 2147483647 w 1218"/>
                <a:gd name="T35" fmla="*/ 2147483647 h 2008"/>
                <a:gd name="T36" fmla="*/ 2147483647 w 1218"/>
                <a:gd name="T37" fmla="*/ 2147483647 h 2008"/>
                <a:gd name="T38" fmla="*/ 2147483647 w 1218"/>
                <a:gd name="T39" fmla="*/ 2147483647 h 2008"/>
                <a:gd name="T40" fmla="*/ 2147483647 w 1218"/>
                <a:gd name="T41" fmla="*/ 2147483647 h 2008"/>
                <a:gd name="T42" fmla="*/ 2147483647 w 1218"/>
                <a:gd name="T43" fmla="*/ 2147483647 h 2008"/>
                <a:gd name="T44" fmla="*/ 2147483647 w 1218"/>
                <a:gd name="T45" fmla="*/ 2147483647 h 2008"/>
                <a:gd name="T46" fmla="*/ 2147483647 w 1218"/>
                <a:gd name="T47" fmla="*/ 2147483647 h 2008"/>
                <a:gd name="T48" fmla="*/ 2147483647 w 1218"/>
                <a:gd name="T49" fmla="*/ 2147483647 h 2008"/>
                <a:gd name="T50" fmla="*/ 2147483647 w 1218"/>
                <a:gd name="T51" fmla="*/ 2147483647 h 2008"/>
                <a:gd name="T52" fmla="*/ 2147483647 w 1218"/>
                <a:gd name="T53" fmla="*/ 2147483647 h 2008"/>
                <a:gd name="T54" fmla="*/ 2147483647 w 1218"/>
                <a:gd name="T55" fmla="*/ 2147483647 h 2008"/>
                <a:gd name="T56" fmla="*/ 2147483647 w 1218"/>
                <a:gd name="T57" fmla="*/ 2147483647 h 2008"/>
                <a:gd name="T58" fmla="*/ 2147483647 w 1218"/>
                <a:gd name="T59" fmla="*/ 2147483647 h 2008"/>
                <a:gd name="T60" fmla="*/ 2147483647 w 1218"/>
                <a:gd name="T61" fmla="*/ 2147483647 h 2008"/>
                <a:gd name="T62" fmla="*/ 2147483647 w 1218"/>
                <a:gd name="T63" fmla="*/ 2147483647 h 2008"/>
                <a:gd name="T64" fmla="*/ 2147483647 w 1218"/>
                <a:gd name="T65" fmla="*/ 2147483647 h 2008"/>
                <a:gd name="T66" fmla="*/ 2147483647 w 1218"/>
                <a:gd name="T67" fmla="*/ 2147483647 h 2008"/>
                <a:gd name="T68" fmla="*/ 2147483647 w 1218"/>
                <a:gd name="T69" fmla="*/ 2147483647 h 2008"/>
                <a:gd name="T70" fmla="*/ 2147483647 w 1218"/>
                <a:gd name="T71" fmla="*/ 2147483647 h 2008"/>
                <a:gd name="T72" fmla="*/ 2147483647 w 1218"/>
                <a:gd name="T73" fmla="*/ 2147483647 h 2008"/>
                <a:gd name="T74" fmla="*/ 2147483647 w 1218"/>
                <a:gd name="T75" fmla="*/ 2147483647 h 2008"/>
                <a:gd name="T76" fmla="*/ 2147483647 w 1218"/>
                <a:gd name="T77" fmla="*/ 2147483647 h 2008"/>
                <a:gd name="T78" fmla="*/ 2147483647 w 1218"/>
                <a:gd name="T79" fmla="*/ 2147483647 h 2008"/>
                <a:gd name="T80" fmla="*/ 2147483647 w 1218"/>
                <a:gd name="T81" fmla="*/ 2147483647 h 2008"/>
                <a:gd name="T82" fmla="*/ 0 w 1218"/>
                <a:gd name="T83" fmla="*/ 2147483647 h 2008"/>
                <a:gd name="T84" fmla="*/ 2147483647 w 1218"/>
                <a:gd name="T85" fmla="*/ 2147483647 h 2008"/>
                <a:gd name="T86" fmla="*/ 2147483647 w 1218"/>
                <a:gd name="T87" fmla="*/ 2147483647 h 2008"/>
                <a:gd name="T88" fmla="*/ 2147483647 w 1218"/>
                <a:gd name="T89" fmla="*/ 2147483647 h 2008"/>
                <a:gd name="T90" fmla="*/ 2147483647 w 1218"/>
                <a:gd name="T91" fmla="*/ 2147483647 h 2008"/>
                <a:gd name="T92" fmla="*/ 2147483647 w 1218"/>
                <a:gd name="T93" fmla="*/ 2147483647 h 2008"/>
                <a:gd name="T94" fmla="*/ 2147483647 w 1218"/>
                <a:gd name="T95" fmla="*/ 2147483647 h 2008"/>
                <a:gd name="T96" fmla="*/ 2147483647 w 1218"/>
                <a:gd name="T97" fmla="*/ 2147483647 h 2008"/>
                <a:gd name="T98" fmla="*/ 2147483647 w 1218"/>
                <a:gd name="T99" fmla="*/ 2147483647 h 2008"/>
                <a:gd name="T100" fmla="*/ 2147483647 w 1218"/>
                <a:gd name="T101" fmla="*/ 2147483647 h 2008"/>
                <a:gd name="T102" fmla="*/ 2147483647 w 1218"/>
                <a:gd name="T103" fmla="*/ 2147483647 h 2008"/>
                <a:gd name="T104" fmla="*/ 2147483647 w 1218"/>
                <a:gd name="T105" fmla="*/ 2147483647 h 2008"/>
                <a:gd name="T106" fmla="*/ 2147483647 w 1218"/>
                <a:gd name="T107" fmla="*/ 2147483647 h 2008"/>
                <a:gd name="T108" fmla="*/ 2147483647 w 1218"/>
                <a:gd name="T109" fmla="*/ 2147483647 h 2008"/>
                <a:gd name="T110" fmla="*/ 2147483647 w 1218"/>
                <a:gd name="T111" fmla="*/ 2147483647 h 2008"/>
                <a:gd name="T112" fmla="*/ 2147483647 w 1218"/>
                <a:gd name="T113" fmla="*/ 2147483647 h 2008"/>
                <a:gd name="T114" fmla="*/ 2147483647 w 1218"/>
                <a:gd name="T115" fmla="*/ 2147483647 h 2008"/>
                <a:gd name="T116" fmla="*/ 2147483647 w 1218"/>
                <a:gd name="T117" fmla="*/ 2147483647 h 2008"/>
                <a:gd name="T118" fmla="*/ 2147483647 w 1218"/>
                <a:gd name="T119" fmla="*/ 2147483647 h 2008"/>
                <a:gd name="T120" fmla="*/ 2147483647 w 1218"/>
                <a:gd name="T121" fmla="*/ 2147483647 h 2008"/>
                <a:gd name="T122" fmla="*/ 2147483647 w 1218"/>
                <a:gd name="T123" fmla="*/ 2147483647 h 20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18"/>
                <a:gd name="T187" fmla="*/ 0 h 2008"/>
                <a:gd name="T188" fmla="*/ 1218 w 1218"/>
                <a:gd name="T189" fmla="*/ 2008 h 200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18" h="2008">
                  <a:moveTo>
                    <a:pt x="708" y="1473"/>
                  </a:moveTo>
                  <a:lnTo>
                    <a:pt x="708" y="1473"/>
                  </a:lnTo>
                  <a:lnTo>
                    <a:pt x="683" y="1432"/>
                  </a:lnTo>
                  <a:lnTo>
                    <a:pt x="650" y="1399"/>
                  </a:lnTo>
                  <a:lnTo>
                    <a:pt x="634" y="1375"/>
                  </a:lnTo>
                  <a:lnTo>
                    <a:pt x="617" y="1350"/>
                  </a:lnTo>
                  <a:lnTo>
                    <a:pt x="601" y="1325"/>
                  </a:lnTo>
                  <a:lnTo>
                    <a:pt x="584" y="1301"/>
                  </a:lnTo>
                  <a:lnTo>
                    <a:pt x="609" y="1243"/>
                  </a:lnTo>
                  <a:lnTo>
                    <a:pt x="650" y="1185"/>
                  </a:lnTo>
                  <a:lnTo>
                    <a:pt x="691" y="1136"/>
                  </a:lnTo>
                  <a:lnTo>
                    <a:pt x="716" y="1087"/>
                  </a:lnTo>
                  <a:lnTo>
                    <a:pt x="716" y="1078"/>
                  </a:lnTo>
                  <a:lnTo>
                    <a:pt x="708" y="1078"/>
                  </a:lnTo>
                  <a:lnTo>
                    <a:pt x="749" y="1012"/>
                  </a:lnTo>
                  <a:lnTo>
                    <a:pt x="765" y="980"/>
                  </a:lnTo>
                  <a:lnTo>
                    <a:pt x="798" y="963"/>
                  </a:lnTo>
                  <a:lnTo>
                    <a:pt x="790" y="971"/>
                  </a:lnTo>
                  <a:lnTo>
                    <a:pt x="790" y="980"/>
                  </a:lnTo>
                  <a:lnTo>
                    <a:pt x="872" y="864"/>
                  </a:lnTo>
                  <a:lnTo>
                    <a:pt x="913" y="807"/>
                  </a:lnTo>
                  <a:lnTo>
                    <a:pt x="971" y="757"/>
                  </a:lnTo>
                  <a:lnTo>
                    <a:pt x="954" y="782"/>
                  </a:lnTo>
                  <a:lnTo>
                    <a:pt x="930" y="807"/>
                  </a:lnTo>
                  <a:lnTo>
                    <a:pt x="954" y="799"/>
                  </a:lnTo>
                  <a:lnTo>
                    <a:pt x="963" y="790"/>
                  </a:lnTo>
                  <a:lnTo>
                    <a:pt x="979" y="749"/>
                  </a:lnTo>
                  <a:lnTo>
                    <a:pt x="996" y="708"/>
                  </a:lnTo>
                  <a:lnTo>
                    <a:pt x="1029" y="675"/>
                  </a:lnTo>
                  <a:lnTo>
                    <a:pt x="1086" y="617"/>
                  </a:lnTo>
                  <a:lnTo>
                    <a:pt x="1078" y="609"/>
                  </a:lnTo>
                  <a:lnTo>
                    <a:pt x="1086" y="601"/>
                  </a:lnTo>
                  <a:lnTo>
                    <a:pt x="1111" y="585"/>
                  </a:lnTo>
                  <a:lnTo>
                    <a:pt x="1127" y="552"/>
                  </a:lnTo>
                  <a:lnTo>
                    <a:pt x="1152" y="494"/>
                  </a:lnTo>
                  <a:lnTo>
                    <a:pt x="1185" y="478"/>
                  </a:lnTo>
                  <a:lnTo>
                    <a:pt x="1201" y="469"/>
                  </a:lnTo>
                  <a:lnTo>
                    <a:pt x="1218" y="453"/>
                  </a:lnTo>
                  <a:lnTo>
                    <a:pt x="1185" y="469"/>
                  </a:lnTo>
                  <a:lnTo>
                    <a:pt x="1177" y="478"/>
                  </a:lnTo>
                  <a:lnTo>
                    <a:pt x="1160" y="469"/>
                  </a:lnTo>
                  <a:lnTo>
                    <a:pt x="1177" y="461"/>
                  </a:lnTo>
                  <a:lnTo>
                    <a:pt x="1193" y="453"/>
                  </a:lnTo>
                  <a:lnTo>
                    <a:pt x="1185" y="420"/>
                  </a:lnTo>
                  <a:lnTo>
                    <a:pt x="1193" y="387"/>
                  </a:lnTo>
                  <a:lnTo>
                    <a:pt x="1218" y="329"/>
                  </a:lnTo>
                  <a:lnTo>
                    <a:pt x="1201" y="313"/>
                  </a:lnTo>
                  <a:lnTo>
                    <a:pt x="1185" y="313"/>
                  </a:lnTo>
                  <a:lnTo>
                    <a:pt x="1152" y="338"/>
                  </a:lnTo>
                  <a:lnTo>
                    <a:pt x="1152" y="329"/>
                  </a:lnTo>
                  <a:lnTo>
                    <a:pt x="1152" y="321"/>
                  </a:lnTo>
                  <a:lnTo>
                    <a:pt x="1136" y="321"/>
                  </a:lnTo>
                  <a:lnTo>
                    <a:pt x="1127" y="329"/>
                  </a:lnTo>
                  <a:lnTo>
                    <a:pt x="1119" y="329"/>
                  </a:lnTo>
                  <a:lnTo>
                    <a:pt x="1111" y="329"/>
                  </a:lnTo>
                  <a:lnTo>
                    <a:pt x="1111" y="346"/>
                  </a:lnTo>
                  <a:lnTo>
                    <a:pt x="1127" y="354"/>
                  </a:lnTo>
                  <a:lnTo>
                    <a:pt x="1119" y="354"/>
                  </a:lnTo>
                  <a:lnTo>
                    <a:pt x="1103" y="354"/>
                  </a:lnTo>
                  <a:lnTo>
                    <a:pt x="1086" y="371"/>
                  </a:lnTo>
                  <a:lnTo>
                    <a:pt x="1061" y="387"/>
                  </a:lnTo>
                  <a:lnTo>
                    <a:pt x="1053" y="387"/>
                  </a:lnTo>
                  <a:lnTo>
                    <a:pt x="1045" y="371"/>
                  </a:lnTo>
                  <a:lnTo>
                    <a:pt x="1053" y="371"/>
                  </a:lnTo>
                  <a:lnTo>
                    <a:pt x="1061" y="362"/>
                  </a:lnTo>
                  <a:lnTo>
                    <a:pt x="1061" y="354"/>
                  </a:lnTo>
                  <a:lnTo>
                    <a:pt x="1078" y="354"/>
                  </a:lnTo>
                  <a:lnTo>
                    <a:pt x="1078" y="346"/>
                  </a:lnTo>
                  <a:lnTo>
                    <a:pt x="1086" y="329"/>
                  </a:lnTo>
                  <a:lnTo>
                    <a:pt x="1103" y="321"/>
                  </a:lnTo>
                  <a:lnTo>
                    <a:pt x="1111" y="305"/>
                  </a:lnTo>
                  <a:lnTo>
                    <a:pt x="1103" y="305"/>
                  </a:lnTo>
                  <a:lnTo>
                    <a:pt x="1094" y="313"/>
                  </a:lnTo>
                  <a:lnTo>
                    <a:pt x="1086" y="321"/>
                  </a:lnTo>
                  <a:lnTo>
                    <a:pt x="1086" y="305"/>
                  </a:lnTo>
                  <a:lnTo>
                    <a:pt x="1086" y="288"/>
                  </a:lnTo>
                  <a:lnTo>
                    <a:pt x="1078" y="296"/>
                  </a:lnTo>
                  <a:lnTo>
                    <a:pt x="1078" y="305"/>
                  </a:lnTo>
                  <a:lnTo>
                    <a:pt x="1070" y="321"/>
                  </a:lnTo>
                  <a:lnTo>
                    <a:pt x="1061" y="329"/>
                  </a:lnTo>
                  <a:lnTo>
                    <a:pt x="1061" y="321"/>
                  </a:lnTo>
                  <a:lnTo>
                    <a:pt x="1053" y="313"/>
                  </a:lnTo>
                  <a:lnTo>
                    <a:pt x="1078" y="288"/>
                  </a:lnTo>
                  <a:lnTo>
                    <a:pt x="1086" y="280"/>
                  </a:lnTo>
                  <a:lnTo>
                    <a:pt x="1086" y="264"/>
                  </a:lnTo>
                  <a:lnTo>
                    <a:pt x="1070" y="272"/>
                  </a:lnTo>
                  <a:lnTo>
                    <a:pt x="1061" y="272"/>
                  </a:lnTo>
                  <a:lnTo>
                    <a:pt x="1070" y="255"/>
                  </a:lnTo>
                  <a:lnTo>
                    <a:pt x="1037" y="264"/>
                  </a:lnTo>
                  <a:lnTo>
                    <a:pt x="1004" y="255"/>
                  </a:lnTo>
                  <a:lnTo>
                    <a:pt x="1029" y="247"/>
                  </a:lnTo>
                  <a:lnTo>
                    <a:pt x="1045" y="231"/>
                  </a:lnTo>
                  <a:lnTo>
                    <a:pt x="1037" y="189"/>
                  </a:lnTo>
                  <a:lnTo>
                    <a:pt x="1053" y="173"/>
                  </a:lnTo>
                  <a:lnTo>
                    <a:pt x="1053" y="165"/>
                  </a:lnTo>
                  <a:lnTo>
                    <a:pt x="1045" y="173"/>
                  </a:lnTo>
                  <a:lnTo>
                    <a:pt x="1037" y="181"/>
                  </a:lnTo>
                  <a:lnTo>
                    <a:pt x="1029" y="189"/>
                  </a:lnTo>
                  <a:lnTo>
                    <a:pt x="1037" y="173"/>
                  </a:lnTo>
                  <a:lnTo>
                    <a:pt x="1045" y="157"/>
                  </a:lnTo>
                  <a:lnTo>
                    <a:pt x="1070" y="124"/>
                  </a:lnTo>
                  <a:lnTo>
                    <a:pt x="1103" y="82"/>
                  </a:lnTo>
                  <a:lnTo>
                    <a:pt x="1111" y="66"/>
                  </a:lnTo>
                  <a:lnTo>
                    <a:pt x="1111" y="50"/>
                  </a:lnTo>
                  <a:lnTo>
                    <a:pt x="1061" y="115"/>
                  </a:lnTo>
                  <a:lnTo>
                    <a:pt x="1037" y="148"/>
                  </a:lnTo>
                  <a:lnTo>
                    <a:pt x="1004" y="173"/>
                  </a:lnTo>
                  <a:lnTo>
                    <a:pt x="996" y="173"/>
                  </a:lnTo>
                  <a:lnTo>
                    <a:pt x="987" y="165"/>
                  </a:lnTo>
                  <a:lnTo>
                    <a:pt x="1012" y="140"/>
                  </a:lnTo>
                  <a:lnTo>
                    <a:pt x="1020" y="132"/>
                  </a:lnTo>
                  <a:lnTo>
                    <a:pt x="1020" y="124"/>
                  </a:lnTo>
                  <a:lnTo>
                    <a:pt x="996" y="148"/>
                  </a:lnTo>
                  <a:lnTo>
                    <a:pt x="987" y="157"/>
                  </a:lnTo>
                  <a:lnTo>
                    <a:pt x="971" y="165"/>
                  </a:lnTo>
                  <a:lnTo>
                    <a:pt x="979" y="148"/>
                  </a:lnTo>
                  <a:lnTo>
                    <a:pt x="987" y="140"/>
                  </a:lnTo>
                  <a:lnTo>
                    <a:pt x="979" y="140"/>
                  </a:lnTo>
                  <a:lnTo>
                    <a:pt x="971" y="148"/>
                  </a:lnTo>
                  <a:lnTo>
                    <a:pt x="979" y="124"/>
                  </a:lnTo>
                  <a:lnTo>
                    <a:pt x="987" y="115"/>
                  </a:lnTo>
                  <a:lnTo>
                    <a:pt x="987" y="107"/>
                  </a:lnTo>
                  <a:lnTo>
                    <a:pt x="979" y="132"/>
                  </a:lnTo>
                  <a:lnTo>
                    <a:pt x="971" y="140"/>
                  </a:lnTo>
                  <a:lnTo>
                    <a:pt x="954" y="140"/>
                  </a:lnTo>
                  <a:lnTo>
                    <a:pt x="979" y="107"/>
                  </a:lnTo>
                  <a:lnTo>
                    <a:pt x="1012" y="74"/>
                  </a:lnTo>
                  <a:lnTo>
                    <a:pt x="1045" y="41"/>
                  </a:lnTo>
                  <a:lnTo>
                    <a:pt x="1070" y="0"/>
                  </a:lnTo>
                  <a:lnTo>
                    <a:pt x="1053" y="17"/>
                  </a:lnTo>
                  <a:lnTo>
                    <a:pt x="1037" y="17"/>
                  </a:lnTo>
                  <a:lnTo>
                    <a:pt x="1029" y="25"/>
                  </a:lnTo>
                  <a:lnTo>
                    <a:pt x="1020" y="41"/>
                  </a:lnTo>
                  <a:lnTo>
                    <a:pt x="1012" y="41"/>
                  </a:lnTo>
                  <a:lnTo>
                    <a:pt x="1004" y="50"/>
                  </a:lnTo>
                  <a:lnTo>
                    <a:pt x="996" y="58"/>
                  </a:lnTo>
                  <a:lnTo>
                    <a:pt x="979" y="58"/>
                  </a:lnTo>
                  <a:lnTo>
                    <a:pt x="987" y="66"/>
                  </a:lnTo>
                  <a:lnTo>
                    <a:pt x="979" y="74"/>
                  </a:lnTo>
                  <a:lnTo>
                    <a:pt x="971" y="74"/>
                  </a:lnTo>
                  <a:lnTo>
                    <a:pt x="963" y="74"/>
                  </a:lnTo>
                  <a:lnTo>
                    <a:pt x="938" y="99"/>
                  </a:lnTo>
                  <a:lnTo>
                    <a:pt x="913" y="124"/>
                  </a:lnTo>
                  <a:lnTo>
                    <a:pt x="889" y="140"/>
                  </a:lnTo>
                  <a:lnTo>
                    <a:pt x="954" y="66"/>
                  </a:lnTo>
                  <a:lnTo>
                    <a:pt x="930" y="82"/>
                  </a:lnTo>
                  <a:lnTo>
                    <a:pt x="913" y="99"/>
                  </a:lnTo>
                  <a:lnTo>
                    <a:pt x="897" y="115"/>
                  </a:lnTo>
                  <a:lnTo>
                    <a:pt x="880" y="140"/>
                  </a:lnTo>
                  <a:lnTo>
                    <a:pt x="864" y="124"/>
                  </a:lnTo>
                  <a:lnTo>
                    <a:pt x="839" y="115"/>
                  </a:lnTo>
                  <a:lnTo>
                    <a:pt x="839" y="107"/>
                  </a:lnTo>
                  <a:lnTo>
                    <a:pt x="831" y="91"/>
                  </a:lnTo>
                  <a:lnTo>
                    <a:pt x="765" y="107"/>
                  </a:lnTo>
                  <a:lnTo>
                    <a:pt x="740" y="107"/>
                  </a:lnTo>
                  <a:lnTo>
                    <a:pt x="716" y="107"/>
                  </a:lnTo>
                  <a:lnTo>
                    <a:pt x="691" y="140"/>
                  </a:lnTo>
                  <a:lnTo>
                    <a:pt x="666" y="181"/>
                  </a:lnTo>
                  <a:lnTo>
                    <a:pt x="650" y="181"/>
                  </a:lnTo>
                  <a:lnTo>
                    <a:pt x="642" y="198"/>
                  </a:lnTo>
                  <a:lnTo>
                    <a:pt x="634" y="231"/>
                  </a:lnTo>
                  <a:lnTo>
                    <a:pt x="609" y="206"/>
                  </a:lnTo>
                  <a:lnTo>
                    <a:pt x="592" y="189"/>
                  </a:lnTo>
                  <a:lnTo>
                    <a:pt x="576" y="189"/>
                  </a:lnTo>
                  <a:lnTo>
                    <a:pt x="584" y="189"/>
                  </a:lnTo>
                  <a:lnTo>
                    <a:pt x="584" y="206"/>
                  </a:lnTo>
                  <a:lnTo>
                    <a:pt x="584" y="222"/>
                  </a:lnTo>
                  <a:lnTo>
                    <a:pt x="568" y="198"/>
                  </a:lnTo>
                  <a:lnTo>
                    <a:pt x="551" y="189"/>
                  </a:lnTo>
                  <a:lnTo>
                    <a:pt x="535" y="198"/>
                  </a:lnTo>
                  <a:lnTo>
                    <a:pt x="551" y="206"/>
                  </a:lnTo>
                  <a:lnTo>
                    <a:pt x="576" y="206"/>
                  </a:lnTo>
                  <a:lnTo>
                    <a:pt x="584" y="231"/>
                  </a:lnTo>
                  <a:lnTo>
                    <a:pt x="592" y="222"/>
                  </a:lnTo>
                  <a:lnTo>
                    <a:pt x="584" y="255"/>
                  </a:lnTo>
                  <a:lnTo>
                    <a:pt x="609" y="264"/>
                  </a:lnTo>
                  <a:lnTo>
                    <a:pt x="675" y="305"/>
                  </a:lnTo>
                  <a:lnTo>
                    <a:pt x="757" y="346"/>
                  </a:lnTo>
                  <a:lnTo>
                    <a:pt x="782" y="354"/>
                  </a:lnTo>
                  <a:lnTo>
                    <a:pt x="790" y="362"/>
                  </a:lnTo>
                  <a:lnTo>
                    <a:pt x="798" y="371"/>
                  </a:lnTo>
                  <a:lnTo>
                    <a:pt x="790" y="395"/>
                  </a:lnTo>
                  <a:lnTo>
                    <a:pt x="782" y="412"/>
                  </a:lnTo>
                  <a:lnTo>
                    <a:pt x="749" y="494"/>
                  </a:lnTo>
                  <a:lnTo>
                    <a:pt x="732" y="535"/>
                  </a:lnTo>
                  <a:lnTo>
                    <a:pt x="724" y="552"/>
                  </a:lnTo>
                  <a:lnTo>
                    <a:pt x="708" y="568"/>
                  </a:lnTo>
                  <a:lnTo>
                    <a:pt x="683" y="593"/>
                  </a:lnTo>
                  <a:lnTo>
                    <a:pt x="658" y="609"/>
                  </a:lnTo>
                  <a:lnTo>
                    <a:pt x="634" y="609"/>
                  </a:lnTo>
                  <a:lnTo>
                    <a:pt x="527" y="642"/>
                  </a:lnTo>
                  <a:lnTo>
                    <a:pt x="469" y="659"/>
                  </a:lnTo>
                  <a:lnTo>
                    <a:pt x="420" y="683"/>
                  </a:lnTo>
                  <a:lnTo>
                    <a:pt x="395" y="716"/>
                  </a:lnTo>
                  <a:lnTo>
                    <a:pt x="387" y="757"/>
                  </a:lnTo>
                  <a:lnTo>
                    <a:pt x="378" y="799"/>
                  </a:lnTo>
                  <a:lnTo>
                    <a:pt x="387" y="831"/>
                  </a:lnTo>
                  <a:lnTo>
                    <a:pt x="395" y="864"/>
                  </a:lnTo>
                  <a:lnTo>
                    <a:pt x="403" y="897"/>
                  </a:lnTo>
                  <a:lnTo>
                    <a:pt x="378" y="914"/>
                  </a:lnTo>
                  <a:lnTo>
                    <a:pt x="313" y="889"/>
                  </a:lnTo>
                  <a:lnTo>
                    <a:pt x="238" y="873"/>
                  </a:lnTo>
                  <a:lnTo>
                    <a:pt x="197" y="864"/>
                  </a:lnTo>
                  <a:lnTo>
                    <a:pt x="148" y="864"/>
                  </a:lnTo>
                  <a:lnTo>
                    <a:pt x="99" y="873"/>
                  </a:lnTo>
                  <a:lnTo>
                    <a:pt x="66" y="889"/>
                  </a:lnTo>
                  <a:lnTo>
                    <a:pt x="41" y="897"/>
                  </a:lnTo>
                  <a:lnTo>
                    <a:pt x="25" y="922"/>
                  </a:lnTo>
                  <a:lnTo>
                    <a:pt x="8" y="947"/>
                  </a:lnTo>
                  <a:lnTo>
                    <a:pt x="0" y="971"/>
                  </a:lnTo>
                  <a:lnTo>
                    <a:pt x="0" y="1029"/>
                  </a:lnTo>
                  <a:lnTo>
                    <a:pt x="8" y="1087"/>
                  </a:lnTo>
                  <a:lnTo>
                    <a:pt x="16" y="1111"/>
                  </a:lnTo>
                  <a:lnTo>
                    <a:pt x="25" y="1136"/>
                  </a:lnTo>
                  <a:lnTo>
                    <a:pt x="41" y="1161"/>
                  </a:lnTo>
                  <a:lnTo>
                    <a:pt x="66" y="1177"/>
                  </a:lnTo>
                  <a:lnTo>
                    <a:pt x="115" y="1194"/>
                  </a:lnTo>
                  <a:lnTo>
                    <a:pt x="164" y="1202"/>
                  </a:lnTo>
                  <a:lnTo>
                    <a:pt x="173" y="1226"/>
                  </a:lnTo>
                  <a:lnTo>
                    <a:pt x="189" y="1243"/>
                  </a:lnTo>
                  <a:lnTo>
                    <a:pt x="206" y="1251"/>
                  </a:lnTo>
                  <a:lnTo>
                    <a:pt x="222" y="1251"/>
                  </a:lnTo>
                  <a:lnTo>
                    <a:pt x="263" y="1243"/>
                  </a:lnTo>
                  <a:lnTo>
                    <a:pt x="296" y="1226"/>
                  </a:lnTo>
                  <a:lnTo>
                    <a:pt x="304" y="1210"/>
                  </a:lnTo>
                  <a:lnTo>
                    <a:pt x="313" y="1210"/>
                  </a:lnTo>
                  <a:lnTo>
                    <a:pt x="354" y="1210"/>
                  </a:lnTo>
                  <a:lnTo>
                    <a:pt x="395" y="1210"/>
                  </a:lnTo>
                  <a:lnTo>
                    <a:pt x="527" y="1226"/>
                  </a:lnTo>
                  <a:lnTo>
                    <a:pt x="551" y="1226"/>
                  </a:lnTo>
                  <a:lnTo>
                    <a:pt x="559" y="1251"/>
                  </a:lnTo>
                  <a:lnTo>
                    <a:pt x="559" y="1284"/>
                  </a:lnTo>
                  <a:lnTo>
                    <a:pt x="559" y="1317"/>
                  </a:lnTo>
                  <a:lnTo>
                    <a:pt x="551" y="1358"/>
                  </a:lnTo>
                  <a:lnTo>
                    <a:pt x="551" y="1424"/>
                  </a:lnTo>
                  <a:lnTo>
                    <a:pt x="551" y="1457"/>
                  </a:lnTo>
                  <a:lnTo>
                    <a:pt x="559" y="1482"/>
                  </a:lnTo>
                  <a:lnTo>
                    <a:pt x="576" y="1531"/>
                  </a:lnTo>
                  <a:lnTo>
                    <a:pt x="609" y="1580"/>
                  </a:lnTo>
                  <a:lnTo>
                    <a:pt x="666" y="1663"/>
                  </a:lnTo>
                  <a:lnTo>
                    <a:pt x="691" y="1696"/>
                  </a:lnTo>
                  <a:lnTo>
                    <a:pt x="691" y="1745"/>
                  </a:lnTo>
                  <a:lnTo>
                    <a:pt x="691" y="1786"/>
                  </a:lnTo>
                  <a:lnTo>
                    <a:pt x="897" y="2008"/>
                  </a:lnTo>
                  <a:lnTo>
                    <a:pt x="905" y="1967"/>
                  </a:lnTo>
                  <a:lnTo>
                    <a:pt x="864" y="1918"/>
                  </a:lnTo>
                  <a:lnTo>
                    <a:pt x="905" y="1951"/>
                  </a:lnTo>
                  <a:lnTo>
                    <a:pt x="922" y="1753"/>
                  </a:lnTo>
                  <a:lnTo>
                    <a:pt x="889" y="1687"/>
                  </a:lnTo>
                  <a:lnTo>
                    <a:pt x="847" y="1621"/>
                  </a:lnTo>
                  <a:lnTo>
                    <a:pt x="806" y="1580"/>
                  </a:lnTo>
                  <a:lnTo>
                    <a:pt x="773" y="1547"/>
                  </a:lnTo>
                  <a:lnTo>
                    <a:pt x="732" y="1515"/>
                  </a:lnTo>
                  <a:lnTo>
                    <a:pt x="708" y="1473"/>
                  </a:lnTo>
                  <a:close/>
                  <a:moveTo>
                    <a:pt x="1061" y="329"/>
                  </a:moveTo>
                  <a:lnTo>
                    <a:pt x="1061" y="329"/>
                  </a:lnTo>
                  <a:lnTo>
                    <a:pt x="1053" y="346"/>
                  </a:lnTo>
                  <a:lnTo>
                    <a:pt x="1053" y="354"/>
                  </a:lnTo>
                  <a:lnTo>
                    <a:pt x="1053" y="362"/>
                  </a:lnTo>
                  <a:lnTo>
                    <a:pt x="1029" y="371"/>
                  </a:lnTo>
                  <a:lnTo>
                    <a:pt x="1012" y="387"/>
                  </a:lnTo>
                  <a:lnTo>
                    <a:pt x="987" y="436"/>
                  </a:lnTo>
                  <a:lnTo>
                    <a:pt x="987" y="420"/>
                  </a:lnTo>
                  <a:lnTo>
                    <a:pt x="987" y="403"/>
                  </a:lnTo>
                  <a:lnTo>
                    <a:pt x="1004" y="379"/>
                  </a:lnTo>
                  <a:lnTo>
                    <a:pt x="1037" y="346"/>
                  </a:lnTo>
                  <a:lnTo>
                    <a:pt x="1061" y="329"/>
                  </a:lnTo>
                  <a:close/>
                  <a:moveTo>
                    <a:pt x="979" y="436"/>
                  </a:moveTo>
                  <a:lnTo>
                    <a:pt x="979" y="436"/>
                  </a:lnTo>
                  <a:lnTo>
                    <a:pt x="971" y="453"/>
                  </a:lnTo>
                  <a:lnTo>
                    <a:pt x="963" y="461"/>
                  </a:lnTo>
                  <a:lnTo>
                    <a:pt x="946" y="469"/>
                  </a:lnTo>
                  <a:lnTo>
                    <a:pt x="954" y="445"/>
                  </a:lnTo>
                  <a:lnTo>
                    <a:pt x="979" y="436"/>
                  </a:lnTo>
                  <a:close/>
                  <a:moveTo>
                    <a:pt x="930" y="510"/>
                  </a:moveTo>
                  <a:lnTo>
                    <a:pt x="930" y="510"/>
                  </a:lnTo>
                  <a:lnTo>
                    <a:pt x="922" y="510"/>
                  </a:lnTo>
                  <a:lnTo>
                    <a:pt x="922" y="519"/>
                  </a:lnTo>
                  <a:lnTo>
                    <a:pt x="905" y="527"/>
                  </a:lnTo>
                  <a:lnTo>
                    <a:pt x="889" y="543"/>
                  </a:lnTo>
                  <a:lnTo>
                    <a:pt x="889" y="527"/>
                  </a:lnTo>
                  <a:lnTo>
                    <a:pt x="897" y="519"/>
                  </a:lnTo>
                  <a:lnTo>
                    <a:pt x="922" y="494"/>
                  </a:lnTo>
                  <a:lnTo>
                    <a:pt x="930" y="502"/>
                  </a:lnTo>
                  <a:lnTo>
                    <a:pt x="930" y="510"/>
                  </a:lnTo>
                  <a:close/>
                  <a:moveTo>
                    <a:pt x="897" y="502"/>
                  </a:moveTo>
                  <a:lnTo>
                    <a:pt x="897" y="502"/>
                  </a:lnTo>
                  <a:lnTo>
                    <a:pt x="889" y="494"/>
                  </a:lnTo>
                  <a:lnTo>
                    <a:pt x="930" y="453"/>
                  </a:lnTo>
                  <a:lnTo>
                    <a:pt x="889" y="519"/>
                  </a:lnTo>
                  <a:lnTo>
                    <a:pt x="847" y="576"/>
                  </a:lnTo>
                  <a:lnTo>
                    <a:pt x="856" y="576"/>
                  </a:lnTo>
                  <a:lnTo>
                    <a:pt x="864" y="568"/>
                  </a:lnTo>
                  <a:lnTo>
                    <a:pt x="880" y="543"/>
                  </a:lnTo>
                  <a:lnTo>
                    <a:pt x="880" y="552"/>
                  </a:lnTo>
                  <a:lnTo>
                    <a:pt x="880" y="560"/>
                  </a:lnTo>
                  <a:lnTo>
                    <a:pt x="880" y="568"/>
                  </a:lnTo>
                  <a:lnTo>
                    <a:pt x="880" y="576"/>
                  </a:lnTo>
                  <a:lnTo>
                    <a:pt x="864" y="593"/>
                  </a:lnTo>
                  <a:lnTo>
                    <a:pt x="847" y="617"/>
                  </a:lnTo>
                  <a:lnTo>
                    <a:pt x="823" y="642"/>
                  </a:lnTo>
                  <a:lnTo>
                    <a:pt x="806" y="659"/>
                  </a:lnTo>
                  <a:lnTo>
                    <a:pt x="806" y="650"/>
                  </a:lnTo>
                  <a:lnTo>
                    <a:pt x="815" y="642"/>
                  </a:lnTo>
                  <a:lnTo>
                    <a:pt x="831" y="626"/>
                  </a:lnTo>
                  <a:lnTo>
                    <a:pt x="823" y="626"/>
                  </a:lnTo>
                  <a:lnTo>
                    <a:pt x="815" y="634"/>
                  </a:lnTo>
                  <a:lnTo>
                    <a:pt x="798" y="650"/>
                  </a:lnTo>
                  <a:lnTo>
                    <a:pt x="806" y="609"/>
                  </a:lnTo>
                  <a:lnTo>
                    <a:pt x="831" y="568"/>
                  </a:lnTo>
                  <a:lnTo>
                    <a:pt x="864" y="535"/>
                  </a:lnTo>
                  <a:lnTo>
                    <a:pt x="897" y="502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sp>
        <p:nvSpPr>
          <p:cNvPr id="131" name="Freeform 127"/>
          <p:cNvSpPr>
            <a:spLocks/>
          </p:cNvSpPr>
          <p:nvPr/>
        </p:nvSpPr>
        <p:spPr bwMode="auto">
          <a:xfrm>
            <a:off x="8031583" y="4389036"/>
            <a:ext cx="2735262" cy="3816350"/>
          </a:xfrm>
          <a:custGeom>
            <a:avLst/>
            <a:gdLst>
              <a:gd name="T0" fmla="*/ 2147483647 w 3769"/>
              <a:gd name="T1" fmla="*/ 2147483647 h 3205"/>
              <a:gd name="T2" fmla="*/ 2147483647 w 3769"/>
              <a:gd name="T3" fmla="*/ 2147483647 h 3205"/>
              <a:gd name="T4" fmla="*/ 2147483647 w 3769"/>
              <a:gd name="T5" fmla="*/ 2147483647 h 3205"/>
              <a:gd name="T6" fmla="*/ 2147483647 w 3769"/>
              <a:gd name="T7" fmla="*/ 2147483647 h 3205"/>
              <a:gd name="T8" fmla="*/ 2147483647 w 3769"/>
              <a:gd name="T9" fmla="*/ 2147483647 h 3205"/>
              <a:gd name="T10" fmla="*/ 2147483647 w 3769"/>
              <a:gd name="T11" fmla="*/ 2147483647 h 3205"/>
              <a:gd name="T12" fmla="*/ 2147483647 w 3769"/>
              <a:gd name="T13" fmla="*/ 2147483647 h 3205"/>
              <a:gd name="T14" fmla="*/ 2147483647 w 3769"/>
              <a:gd name="T15" fmla="*/ 2147483647 h 3205"/>
              <a:gd name="T16" fmla="*/ 2147483647 w 3769"/>
              <a:gd name="T17" fmla="*/ 2147483647 h 3205"/>
              <a:gd name="T18" fmla="*/ 2147483647 w 3769"/>
              <a:gd name="T19" fmla="*/ 2147483647 h 3205"/>
              <a:gd name="T20" fmla="*/ 2147483647 w 3769"/>
              <a:gd name="T21" fmla="*/ 2147483647 h 3205"/>
              <a:gd name="T22" fmla="*/ 2147483647 w 3769"/>
              <a:gd name="T23" fmla="*/ 2147483647 h 3205"/>
              <a:gd name="T24" fmla="*/ 2147483647 w 3769"/>
              <a:gd name="T25" fmla="*/ 2147483647 h 3205"/>
              <a:gd name="T26" fmla="*/ 2147483647 w 3769"/>
              <a:gd name="T27" fmla="*/ 2147483647 h 3205"/>
              <a:gd name="T28" fmla="*/ 2147483647 w 3769"/>
              <a:gd name="T29" fmla="*/ 2147483647 h 3205"/>
              <a:gd name="T30" fmla="*/ 2147483647 w 3769"/>
              <a:gd name="T31" fmla="*/ 2147483647 h 3205"/>
              <a:gd name="T32" fmla="*/ 2147483647 w 3769"/>
              <a:gd name="T33" fmla="*/ 2147483647 h 3205"/>
              <a:gd name="T34" fmla="*/ 2147483647 w 3769"/>
              <a:gd name="T35" fmla="*/ 2147483647 h 3205"/>
              <a:gd name="T36" fmla="*/ 2147483647 w 3769"/>
              <a:gd name="T37" fmla="*/ 2147483647 h 3205"/>
              <a:gd name="T38" fmla="*/ 2147483647 w 3769"/>
              <a:gd name="T39" fmla="*/ 2147483647 h 3205"/>
              <a:gd name="T40" fmla="*/ 2147483647 w 3769"/>
              <a:gd name="T41" fmla="*/ 2147483647 h 3205"/>
              <a:gd name="T42" fmla="*/ 2147483647 w 3769"/>
              <a:gd name="T43" fmla="*/ 2147483647 h 3205"/>
              <a:gd name="T44" fmla="*/ 2147483647 w 3769"/>
              <a:gd name="T45" fmla="*/ 2147483647 h 3205"/>
              <a:gd name="T46" fmla="*/ 2147483647 w 3769"/>
              <a:gd name="T47" fmla="*/ 2147483647 h 3205"/>
              <a:gd name="T48" fmla="*/ 2147483647 w 3769"/>
              <a:gd name="T49" fmla="*/ 2147483647 h 3205"/>
              <a:gd name="T50" fmla="*/ 2147483647 w 3769"/>
              <a:gd name="T51" fmla="*/ 2147483647 h 3205"/>
              <a:gd name="T52" fmla="*/ 2147483647 w 3769"/>
              <a:gd name="T53" fmla="*/ 2147483647 h 3205"/>
              <a:gd name="T54" fmla="*/ 2147483647 w 3769"/>
              <a:gd name="T55" fmla="*/ 2147483647 h 3205"/>
              <a:gd name="T56" fmla="*/ 0 w 3769"/>
              <a:gd name="T57" fmla="*/ 2147483647 h 3205"/>
              <a:gd name="T58" fmla="*/ 2147483647 w 3769"/>
              <a:gd name="T59" fmla="*/ 2147483647 h 3205"/>
              <a:gd name="T60" fmla="*/ 2147483647 w 3769"/>
              <a:gd name="T61" fmla="*/ 2147483647 h 3205"/>
              <a:gd name="T62" fmla="*/ 2147483647 w 3769"/>
              <a:gd name="T63" fmla="*/ 2147483647 h 3205"/>
              <a:gd name="T64" fmla="*/ 2147483647 w 3769"/>
              <a:gd name="T65" fmla="*/ 2147483647 h 3205"/>
              <a:gd name="T66" fmla="*/ 2147483647 w 3769"/>
              <a:gd name="T67" fmla="*/ 2147483647 h 3205"/>
              <a:gd name="T68" fmla="*/ 2147483647 w 3769"/>
              <a:gd name="T69" fmla="*/ 2147483647 h 3205"/>
              <a:gd name="T70" fmla="*/ 2147483647 w 3769"/>
              <a:gd name="T71" fmla="*/ 2147483647 h 3205"/>
              <a:gd name="T72" fmla="*/ 2147483647 w 3769"/>
              <a:gd name="T73" fmla="*/ 2147483647 h 3205"/>
              <a:gd name="T74" fmla="*/ 2147483647 w 3769"/>
              <a:gd name="T75" fmla="*/ 2147483647 h 3205"/>
              <a:gd name="T76" fmla="*/ 2147483647 w 3769"/>
              <a:gd name="T77" fmla="*/ 2147483647 h 3205"/>
              <a:gd name="T78" fmla="*/ 2147483647 w 3769"/>
              <a:gd name="T79" fmla="*/ 2147483647 h 3205"/>
              <a:gd name="T80" fmla="*/ 2147483647 w 3769"/>
              <a:gd name="T81" fmla="*/ 2147483647 h 3205"/>
              <a:gd name="T82" fmla="*/ 2147483647 w 3769"/>
              <a:gd name="T83" fmla="*/ 2147483647 h 3205"/>
              <a:gd name="T84" fmla="*/ 2147483647 w 3769"/>
              <a:gd name="T85" fmla="*/ 2147483647 h 3205"/>
              <a:gd name="T86" fmla="*/ 2147483647 w 3769"/>
              <a:gd name="T87" fmla="*/ 2147483647 h 3205"/>
              <a:gd name="T88" fmla="*/ 2147483647 w 3769"/>
              <a:gd name="T89" fmla="*/ 2147483647 h 3205"/>
              <a:gd name="T90" fmla="*/ 2147483647 w 3769"/>
              <a:gd name="T91" fmla="*/ 2147483647 h 3205"/>
              <a:gd name="T92" fmla="*/ 2147483647 w 3769"/>
              <a:gd name="T93" fmla="*/ 2147483647 h 3205"/>
              <a:gd name="T94" fmla="*/ 2147483647 w 3769"/>
              <a:gd name="T95" fmla="*/ 2147483647 h 3205"/>
              <a:gd name="T96" fmla="*/ 2147483647 w 3769"/>
              <a:gd name="T97" fmla="*/ 2147483647 h 3205"/>
              <a:gd name="T98" fmla="*/ 2147483647 w 3769"/>
              <a:gd name="T99" fmla="*/ 2147483647 h 3205"/>
              <a:gd name="T100" fmla="*/ 2147483647 w 3769"/>
              <a:gd name="T101" fmla="*/ 2147483647 h 3205"/>
              <a:gd name="T102" fmla="*/ 2147483647 w 3769"/>
              <a:gd name="T103" fmla="*/ 2147483647 h 3205"/>
              <a:gd name="T104" fmla="*/ 2147483647 w 3769"/>
              <a:gd name="T105" fmla="*/ 2147483647 h 3205"/>
              <a:gd name="T106" fmla="*/ 2147483647 w 3769"/>
              <a:gd name="T107" fmla="*/ 2147483647 h 3205"/>
              <a:gd name="T108" fmla="*/ 2147483647 w 3769"/>
              <a:gd name="T109" fmla="*/ 2147483647 h 3205"/>
              <a:gd name="T110" fmla="*/ 2147483647 w 3769"/>
              <a:gd name="T111" fmla="*/ 2147483647 h 3205"/>
              <a:gd name="T112" fmla="*/ 2147483647 w 3769"/>
              <a:gd name="T113" fmla="*/ 2147483647 h 3205"/>
              <a:gd name="T114" fmla="*/ 2147483647 w 3769"/>
              <a:gd name="T115" fmla="*/ 2147483647 h 3205"/>
              <a:gd name="T116" fmla="*/ 2147483647 w 3769"/>
              <a:gd name="T117" fmla="*/ 2147483647 h 3205"/>
              <a:gd name="T118" fmla="*/ 2147483647 w 3769"/>
              <a:gd name="T119" fmla="*/ 2147483647 h 320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769"/>
              <a:gd name="T181" fmla="*/ 0 h 3205"/>
              <a:gd name="T182" fmla="*/ 3769 w 3769"/>
              <a:gd name="T183" fmla="*/ 3205 h 320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769" h="3205">
                <a:moveTo>
                  <a:pt x="3749" y="1378"/>
                </a:moveTo>
                <a:lnTo>
                  <a:pt x="3749" y="1378"/>
                </a:lnTo>
                <a:lnTo>
                  <a:pt x="3715" y="1351"/>
                </a:lnTo>
                <a:lnTo>
                  <a:pt x="3682" y="1330"/>
                </a:lnTo>
                <a:lnTo>
                  <a:pt x="3648" y="1310"/>
                </a:lnTo>
                <a:lnTo>
                  <a:pt x="3614" y="1290"/>
                </a:lnTo>
                <a:lnTo>
                  <a:pt x="3628" y="1283"/>
                </a:lnTo>
                <a:lnTo>
                  <a:pt x="3635" y="1283"/>
                </a:lnTo>
                <a:lnTo>
                  <a:pt x="3662" y="1283"/>
                </a:lnTo>
                <a:lnTo>
                  <a:pt x="3688" y="1283"/>
                </a:lnTo>
                <a:lnTo>
                  <a:pt x="3709" y="1277"/>
                </a:lnTo>
                <a:lnTo>
                  <a:pt x="3722" y="1270"/>
                </a:lnTo>
                <a:lnTo>
                  <a:pt x="3729" y="1263"/>
                </a:lnTo>
                <a:lnTo>
                  <a:pt x="3722" y="1257"/>
                </a:lnTo>
                <a:lnTo>
                  <a:pt x="3709" y="1257"/>
                </a:lnTo>
                <a:lnTo>
                  <a:pt x="3655" y="1250"/>
                </a:lnTo>
                <a:lnTo>
                  <a:pt x="3608" y="1236"/>
                </a:lnTo>
                <a:lnTo>
                  <a:pt x="3561" y="1216"/>
                </a:lnTo>
                <a:lnTo>
                  <a:pt x="3520" y="1196"/>
                </a:lnTo>
                <a:lnTo>
                  <a:pt x="3473" y="1176"/>
                </a:lnTo>
                <a:lnTo>
                  <a:pt x="3426" y="1163"/>
                </a:lnTo>
                <a:lnTo>
                  <a:pt x="3366" y="1163"/>
                </a:lnTo>
                <a:lnTo>
                  <a:pt x="3258" y="1169"/>
                </a:lnTo>
                <a:lnTo>
                  <a:pt x="2976" y="1176"/>
                </a:lnTo>
                <a:lnTo>
                  <a:pt x="2943" y="1176"/>
                </a:lnTo>
                <a:lnTo>
                  <a:pt x="2902" y="1183"/>
                </a:lnTo>
                <a:lnTo>
                  <a:pt x="2835" y="1196"/>
                </a:lnTo>
                <a:lnTo>
                  <a:pt x="2795" y="1203"/>
                </a:lnTo>
                <a:lnTo>
                  <a:pt x="2775" y="1203"/>
                </a:lnTo>
                <a:lnTo>
                  <a:pt x="2754" y="1210"/>
                </a:lnTo>
                <a:lnTo>
                  <a:pt x="2728" y="1230"/>
                </a:lnTo>
                <a:lnTo>
                  <a:pt x="2707" y="1257"/>
                </a:lnTo>
                <a:lnTo>
                  <a:pt x="2681" y="1290"/>
                </a:lnTo>
                <a:lnTo>
                  <a:pt x="2660" y="1317"/>
                </a:lnTo>
                <a:lnTo>
                  <a:pt x="2634" y="1337"/>
                </a:lnTo>
                <a:lnTo>
                  <a:pt x="2600" y="1364"/>
                </a:lnTo>
                <a:lnTo>
                  <a:pt x="2566" y="1411"/>
                </a:lnTo>
                <a:lnTo>
                  <a:pt x="2519" y="1458"/>
                </a:lnTo>
                <a:lnTo>
                  <a:pt x="2486" y="1492"/>
                </a:lnTo>
                <a:lnTo>
                  <a:pt x="2452" y="1525"/>
                </a:lnTo>
                <a:lnTo>
                  <a:pt x="2439" y="1566"/>
                </a:lnTo>
                <a:lnTo>
                  <a:pt x="2419" y="1606"/>
                </a:lnTo>
                <a:lnTo>
                  <a:pt x="2385" y="1640"/>
                </a:lnTo>
                <a:lnTo>
                  <a:pt x="2378" y="1680"/>
                </a:lnTo>
                <a:lnTo>
                  <a:pt x="2372" y="1693"/>
                </a:lnTo>
                <a:lnTo>
                  <a:pt x="2358" y="1707"/>
                </a:lnTo>
                <a:lnTo>
                  <a:pt x="2338" y="1713"/>
                </a:lnTo>
                <a:lnTo>
                  <a:pt x="2311" y="1713"/>
                </a:lnTo>
                <a:lnTo>
                  <a:pt x="2257" y="1707"/>
                </a:lnTo>
                <a:lnTo>
                  <a:pt x="2237" y="1700"/>
                </a:lnTo>
                <a:lnTo>
                  <a:pt x="2217" y="1687"/>
                </a:lnTo>
                <a:lnTo>
                  <a:pt x="2197" y="1673"/>
                </a:lnTo>
                <a:lnTo>
                  <a:pt x="2177" y="1660"/>
                </a:lnTo>
                <a:lnTo>
                  <a:pt x="2150" y="1666"/>
                </a:lnTo>
                <a:lnTo>
                  <a:pt x="2130" y="1666"/>
                </a:lnTo>
                <a:lnTo>
                  <a:pt x="2089" y="1660"/>
                </a:lnTo>
                <a:lnTo>
                  <a:pt x="2049" y="1646"/>
                </a:lnTo>
                <a:lnTo>
                  <a:pt x="2009" y="1640"/>
                </a:lnTo>
                <a:lnTo>
                  <a:pt x="1989" y="1633"/>
                </a:lnTo>
                <a:lnTo>
                  <a:pt x="1968" y="1619"/>
                </a:lnTo>
                <a:lnTo>
                  <a:pt x="1935" y="1586"/>
                </a:lnTo>
                <a:lnTo>
                  <a:pt x="1915" y="1572"/>
                </a:lnTo>
                <a:lnTo>
                  <a:pt x="1894" y="1566"/>
                </a:lnTo>
                <a:lnTo>
                  <a:pt x="1861" y="1559"/>
                </a:lnTo>
                <a:lnTo>
                  <a:pt x="1841" y="1552"/>
                </a:lnTo>
                <a:lnTo>
                  <a:pt x="1780" y="1519"/>
                </a:lnTo>
                <a:lnTo>
                  <a:pt x="1807" y="1492"/>
                </a:lnTo>
                <a:lnTo>
                  <a:pt x="1834" y="1492"/>
                </a:lnTo>
                <a:lnTo>
                  <a:pt x="1861" y="1492"/>
                </a:lnTo>
                <a:lnTo>
                  <a:pt x="1874" y="1478"/>
                </a:lnTo>
                <a:lnTo>
                  <a:pt x="1894" y="1465"/>
                </a:lnTo>
                <a:lnTo>
                  <a:pt x="1928" y="1458"/>
                </a:lnTo>
                <a:lnTo>
                  <a:pt x="1968" y="1445"/>
                </a:lnTo>
                <a:lnTo>
                  <a:pt x="2109" y="1371"/>
                </a:lnTo>
                <a:lnTo>
                  <a:pt x="2224" y="1310"/>
                </a:lnTo>
                <a:lnTo>
                  <a:pt x="2345" y="1263"/>
                </a:lnTo>
                <a:lnTo>
                  <a:pt x="2392" y="1243"/>
                </a:lnTo>
                <a:lnTo>
                  <a:pt x="2432" y="1223"/>
                </a:lnTo>
                <a:lnTo>
                  <a:pt x="2466" y="1196"/>
                </a:lnTo>
                <a:lnTo>
                  <a:pt x="2499" y="1169"/>
                </a:lnTo>
                <a:lnTo>
                  <a:pt x="2573" y="1068"/>
                </a:lnTo>
                <a:lnTo>
                  <a:pt x="2654" y="974"/>
                </a:lnTo>
                <a:lnTo>
                  <a:pt x="2701" y="927"/>
                </a:lnTo>
                <a:lnTo>
                  <a:pt x="2748" y="887"/>
                </a:lnTo>
                <a:lnTo>
                  <a:pt x="2788" y="840"/>
                </a:lnTo>
                <a:lnTo>
                  <a:pt x="2835" y="793"/>
                </a:lnTo>
                <a:lnTo>
                  <a:pt x="2882" y="726"/>
                </a:lnTo>
                <a:lnTo>
                  <a:pt x="2909" y="699"/>
                </a:lnTo>
                <a:lnTo>
                  <a:pt x="2929" y="665"/>
                </a:lnTo>
                <a:lnTo>
                  <a:pt x="2936" y="645"/>
                </a:lnTo>
                <a:lnTo>
                  <a:pt x="2936" y="618"/>
                </a:lnTo>
                <a:lnTo>
                  <a:pt x="2943" y="578"/>
                </a:lnTo>
                <a:lnTo>
                  <a:pt x="2943" y="565"/>
                </a:lnTo>
                <a:lnTo>
                  <a:pt x="2956" y="544"/>
                </a:lnTo>
                <a:lnTo>
                  <a:pt x="2983" y="511"/>
                </a:lnTo>
                <a:lnTo>
                  <a:pt x="3023" y="484"/>
                </a:lnTo>
                <a:lnTo>
                  <a:pt x="3064" y="457"/>
                </a:lnTo>
                <a:lnTo>
                  <a:pt x="3104" y="437"/>
                </a:lnTo>
                <a:lnTo>
                  <a:pt x="3124" y="437"/>
                </a:lnTo>
                <a:lnTo>
                  <a:pt x="3144" y="437"/>
                </a:lnTo>
                <a:lnTo>
                  <a:pt x="3164" y="450"/>
                </a:lnTo>
                <a:lnTo>
                  <a:pt x="3184" y="464"/>
                </a:lnTo>
                <a:lnTo>
                  <a:pt x="3225" y="491"/>
                </a:lnTo>
                <a:lnTo>
                  <a:pt x="3272" y="497"/>
                </a:lnTo>
                <a:lnTo>
                  <a:pt x="3312" y="504"/>
                </a:lnTo>
                <a:lnTo>
                  <a:pt x="3339" y="511"/>
                </a:lnTo>
                <a:lnTo>
                  <a:pt x="3359" y="511"/>
                </a:lnTo>
                <a:lnTo>
                  <a:pt x="3373" y="524"/>
                </a:lnTo>
                <a:lnTo>
                  <a:pt x="3386" y="544"/>
                </a:lnTo>
                <a:lnTo>
                  <a:pt x="3399" y="565"/>
                </a:lnTo>
                <a:lnTo>
                  <a:pt x="3413" y="578"/>
                </a:lnTo>
                <a:lnTo>
                  <a:pt x="3433" y="585"/>
                </a:lnTo>
                <a:lnTo>
                  <a:pt x="3453" y="591"/>
                </a:lnTo>
                <a:lnTo>
                  <a:pt x="3473" y="585"/>
                </a:lnTo>
                <a:lnTo>
                  <a:pt x="3494" y="578"/>
                </a:lnTo>
                <a:lnTo>
                  <a:pt x="3514" y="565"/>
                </a:lnTo>
                <a:lnTo>
                  <a:pt x="3527" y="544"/>
                </a:lnTo>
                <a:lnTo>
                  <a:pt x="3534" y="524"/>
                </a:lnTo>
                <a:lnTo>
                  <a:pt x="3534" y="497"/>
                </a:lnTo>
                <a:lnTo>
                  <a:pt x="3527" y="457"/>
                </a:lnTo>
                <a:lnTo>
                  <a:pt x="3520" y="423"/>
                </a:lnTo>
                <a:lnTo>
                  <a:pt x="3480" y="356"/>
                </a:lnTo>
                <a:lnTo>
                  <a:pt x="3447" y="296"/>
                </a:lnTo>
                <a:lnTo>
                  <a:pt x="3406" y="235"/>
                </a:lnTo>
                <a:lnTo>
                  <a:pt x="3393" y="215"/>
                </a:lnTo>
                <a:lnTo>
                  <a:pt x="3379" y="195"/>
                </a:lnTo>
                <a:lnTo>
                  <a:pt x="3366" y="161"/>
                </a:lnTo>
                <a:lnTo>
                  <a:pt x="3359" y="128"/>
                </a:lnTo>
                <a:lnTo>
                  <a:pt x="3352" y="94"/>
                </a:lnTo>
                <a:lnTo>
                  <a:pt x="3339" y="61"/>
                </a:lnTo>
                <a:lnTo>
                  <a:pt x="3305" y="27"/>
                </a:lnTo>
                <a:lnTo>
                  <a:pt x="3258" y="7"/>
                </a:lnTo>
                <a:lnTo>
                  <a:pt x="3211" y="0"/>
                </a:lnTo>
                <a:lnTo>
                  <a:pt x="3191" y="0"/>
                </a:lnTo>
                <a:lnTo>
                  <a:pt x="3171" y="7"/>
                </a:lnTo>
                <a:lnTo>
                  <a:pt x="3144" y="14"/>
                </a:lnTo>
                <a:lnTo>
                  <a:pt x="3117" y="34"/>
                </a:lnTo>
                <a:lnTo>
                  <a:pt x="3077" y="74"/>
                </a:lnTo>
                <a:lnTo>
                  <a:pt x="3037" y="121"/>
                </a:lnTo>
                <a:lnTo>
                  <a:pt x="3017" y="168"/>
                </a:lnTo>
                <a:lnTo>
                  <a:pt x="2996" y="195"/>
                </a:lnTo>
                <a:lnTo>
                  <a:pt x="2969" y="222"/>
                </a:lnTo>
                <a:lnTo>
                  <a:pt x="2909" y="276"/>
                </a:lnTo>
                <a:lnTo>
                  <a:pt x="2882" y="296"/>
                </a:lnTo>
                <a:lnTo>
                  <a:pt x="2855" y="323"/>
                </a:lnTo>
                <a:lnTo>
                  <a:pt x="2828" y="350"/>
                </a:lnTo>
                <a:lnTo>
                  <a:pt x="2822" y="383"/>
                </a:lnTo>
                <a:lnTo>
                  <a:pt x="2788" y="410"/>
                </a:lnTo>
                <a:lnTo>
                  <a:pt x="2721" y="417"/>
                </a:lnTo>
                <a:lnTo>
                  <a:pt x="2687" y="423"/>
                </a:lnTo>
                <a:lnTo>
                  <a:pt x="2660" y="437"/>
                </a:lnTo>
                <a:lnTo>
                  <a:pt x="2607" y="484"/>
                </a:lnTo>
                <a:lnTo>
                  <a:pt x="2566" y="538"/>
                </a:lnTo>
                <a:lnTo>
                  <a:pt x="2526" y="591"/>
                </a:lnTo>
                <a:lnTo>
                  <a:pt x="2486" y="645"/>
                </a:lnTo>
                <a:lnTo>
                  <a:pt x="2432" y="706"/>
                </a:lnTo>
                <a:lnTo>
                  <a:pt x="2372" y="753"/>
                </a:lnTo>
                <a:lnTo>
                  <a:pt x="2311" y="800"/>
                </a:lnTo>
                <a:lnTo>
                  <a:pt x="2244" y="840"/>
                </a:lnTo>
                <a:lnTo>
                  <a:pt x="2177" y="874"/>
                </a:lnTo>
                <a:lnTo>
                  <a:pt x="2103" y="900"/>
                </a:lnTo>
                <a:lnTo>
                  <a:pt x="2029" y="927"/>
                </a:lnTo>
                <a:lnTo>
                  <a:pt x="1955" y="948"/>
                </a:lnTo>
                <a:lnTo>
                  <a:pt x="1921" y="954"/>
                </a:lnTo>
                <a:lnTo>
                  <a:pt x="1894" y="968"/>
                </a:lnTo>
                <a:lnTo>
                  <a:pt x="1827" y="1001"/>
                </a:lnTo>
                <a:lnTo>
                  <a:pt x="1740" y="1028"/>
                </a:lnTo>
                <a:lnTo>
                  <a:pt x="1653" y="1055"/>
                </a:lnTo>
                <a:lnTo>
                  <a:pt x="1525" y="1082"/>
                </a:lnTo>
                <a:lnTo>
                  <a:pt x="1464" y="1095"/>
                </a:lnTo>
                <a:lnTo>
                  <a:pt x="1404" y="1115"/>
                </a:lnTo>
                <a:lnTo>
                  <a:pt x="1323" y="1142"/>
                </a:lnTo>
                <a:lnTo>
                  <a:pt x="1249" y="1183"/>
                </a:lnTo>
                <a:lnTo>
                  <a:pt x="1223" y="1210"/>
                </a:lnTo>
                <a:lnTo>
                  <a:pt x="1202" y="1236"/>
                </a:lnTo>
                <a:lnTo>
                  <a:pt x="1176" y="1257"/>
                </a:lnTo>
                <a:lnTo>
                  <a:pt x="1142" y="1283"/>
                </a:lnTo>
                <a:lnTo>
                  <a:pt x="1095" y="1290"/>
                </a:lnTo>
                <a:lnTo>
                  <a:pt x="1055" y="1290"/>
                </a:lnTo>
                <a:lnTo>
                  <a:pt x="1008" y="1283"/>
                </a:lnTo>
                <a:lnTo>
                  <a:pt x="967" y="1270"/>
                </a:lnTo>
                <a:lnTo>
                  <a:pt x="927" y="1257"/>
                </a:lnTo>
                <a:lnTo>
                  <a:pt x="900" y="1236"/>
                </a:lnTo>
                <a:lnTo>
                  <a:pt x="880" y="1203"/>
                </a:lnTo>
                <a:lnTo>
                  <a:pt x="873" y="1163"/>
                </a:lnTo>
                <a:lnTo>
                  <a:pt x="860" y="1149"/>
                </a:lnTo>
                <a:lnTo>
                  <a:pt x="846" y="1136"/>
                </a:lnTo>
                <a:lnTo>
                  <a:pt x="826" y="1129"/>
                </a:lnTo>
                <a:lnTo>
                  <a:pt x="806" y="1129"/>
                </a:lnTo>
                <a:lnTo>
                  <a:pt x="786" y="1129"/>
                </a:lnTo>
                <a:lnTo>
                  <a:pt x="772" y="1122"/>
                </a:lnTo>
                <a:lnTo>
                  <a:pt x="746" y="1102"/>
                </a:lnTo>
                <a:lnTo>
                  <a:pt x="732" y="1095"/>
                </a:lnTo>
                <a:lnTo>
                  <a:pt x="712" y="1095"/>
                </a:lnTo>
                <a:lnTo>
                  <a:pt x="692" y="1095"/>
                </a:lnTo>
                <a:lnTo>
                  <a:pt x="678" y="1109"/>
                </a:lnTo>
                <a:lnTo>
                  <a:pt x="652" y="1136"/>
                </a:lnTo>
                <a:lnTo>
                  <a:pt x="638" y="1149"/>
                </a:lnTo>
                <a:lnTo>
                  <a:pt x="625" y="1163"/>
                </a:lnTo>
                <a:lnTo>
                  <a:pt x="611" y="1169"/>
                </a:lnTo>
                <a:lnTo>
                  <a:pt x="584" y="1169"/>
                </a:lnTo>
                <a:lnTo>
                  <a:pt x="578" y="1149"/>
                </a:lnTo>
                <a:lnTo>
                  <a:pt x="557" y="1136"/>
                </a:lnTo>
                <a:lnTo>
                  <a:pt x="537" y="1136"/>
                </a:lnTo>
                <a:lnTo>
                  <a:pt x="510" y="1136"/>
                </a:lnTo>
                <a:lnTo>
                  <a:pt x="457" y="1142"/>
                </a:lnTo>
                <a:lnTo>
                  <a:pt x="416" y="1149"/>
                </a:lnTo>
                <a:lnTo>
                  <a:pt x="383" y="1142"/>
                </a:lnTo>
                <a:lnTo>
                  <a:pt x="356" y="1149"/>
                </a:lnTo>
                <a:lnTo>
                  <a:pt x="336" y="1129"/>
                </a:lnTo>
                <a:lnTo>
                  <a:pt x="316" y="1109"/>
                </a:lnTo>
                <a:lnTo>
                  <a:pt x="282" y="1062"/>
                </a:lnTo>
                <a:lnTo>
                  <a:pt x="255" y="1001"/>
                </a:lnTo>
                <a:lnTo>
                  <a:pt x="228" y="961"/>
                </a:lnTo>
                <a:lnTo>
                  <a:pt x="188" y="921"/>
                </a:lnTo>
                <a:lnTo>
                  <a:pt x="141" y="887"/>
                </a:lnTo>
                <a:lnTo>
                  <a:pt x="114" y="874"/>
                </a:lnTo>
                <a:lnTo>
                  <a:pt x="87" y="860"/>
                </a:lnTo>
                <a:lnTo>
                  <a:pt x="67" y="860"/>
                </a:lnTo>
                <a:lnTo>
                  <a:pt x="40" y="874"/>
                </a:lnTo>
                <a:lnTo>
                  <a:pt x="20" y="894"/>
                </a:lnTo>
                <a:lnTo>
                  <a:pt x="7" y="921"/>
                </a:lnTo>
                <a:lnTo>
                  <a:pt x="0" y="948"/>
                </a:lnTo>
                <a:lnTo>
                  <a:pt x="0" y="981"/>
                </a:lnTo>
                <a:lnTo>
                  <a:pt x="7" y="1042"/>
                </a:lnTo>
                <a:lnTo>
                  <a:pt x="20" y="1095"/>
                </a:lnTo>
                <a:lnTo>
                  <a:pt x="33" y="1136"/>
                </a:lnTo>
                <a:lnTo>
                  <a:pt x="47" y="1176"/>
                </a:lnTo>
                <a:lnTo>
                  <a:pt x="74" y="1216"/>
                </a:lnTo>
                <a:lnTo>
                  <a:pt x="94" y="1250"/>
                </a:lnTo>
                <a:lnTo>
                  <a:pt x="127" y="1283"/>
                </a:lnTo>
                <a:lnTo>
                  <a:pt x="161" y="1310"/>
                </a:lnTo>
                <a:lnTo>
                  <a:pt x="195" y="1337"/>
                </a:lnTo>
                <a:lnTo>
                  <a:pt x="235" y="1357"/>
                </a:lnTo>
                <a:lnTo>
                  <a:pt x="235" y="1364"/>
                </a:lnTo>
                <a:lnTo>
                  <a:pt x="235" y="1398"/>
                </a:lnTo>
                <a:lnTo>
                  <a:pt x="242" y="1438"/>
                </a:lnTo>
                <a:lnTo>
                  <a:pt x="255" y="1472"/>
                </a:lnTo>
                <a:lnTo>
                  <a:pt x="282" y="1498"/>
                </a:lnTo>
                <a:lnTo>
                  <a:pt x="295" y="1512"/>
                </a:lnTo>
                <a:lnTo>
                  <a:pt x="316" y="1519"/>
                </a:lnTo>
                <a:lnTo>
                  <a:pt x="336" y="1525"/>
                </a:lnTo>
                <a:lnTo>
                  <a:pt x="356" y="1539"/>
                </a:lnTo>
                <a:lnTo>
                  <a:pt x="396" y="1572"/>
                </a:lnTo>
                <a:lnTo>
                  <a:pt x="423" y="1586"/>
                </a:lnTo>
                <a:lnTo>
                  <a:pt x="450" y="1593"/>
                </a:lnTo>
                <a:lnTo>
                  <a:pt x="477" y="1586"/>
                </a:lnTo>
                <a:lnTo>
                  <a:pt x="484" y="1599"/>
                </a:lnTo>
                <a:lnTo>
                  <a:pt x="497" y="1606"/>
                </a:lnTo>
                <a:lnTo>
                  <a:pt x="517" y="1619"/>
                </a:lnTo>
                <a:lnTo>
                  <a:pt x="537" y="1619"/>
                </a:lnTo>
                <a:lnTo>
                  <a:pt x="564" y="1619"/>
                </a:lnTo>
                <a:lnTo>
                  <a:pt x="578" y="1613"/>
                </a:lnTo>
                <a:lnTo>
                  <a:pt x="584" y="1606"/>
                </a:lnTo>
                <a:lnTo>
                  <a:pt x="591" y="1619"/>
                </a:lnTo>
                <a:lnTo>
                  <a:pt x="604" y="1626"/>
                </a:lnTo>
                <a:lnTo>
                  <a:pt x="631" y="1633"/>
                </a:lnTo>
                <a:lnTo>
                  <a:pt x="665" y="1640"/>
                </a:lnTo>
                <a:lnTo>
                  <a:pt x="692" y="1646"/>
                </a:lnTo>
                <a:lnTo>
                  <a:pt x="746" y="1680"/>
                </a:lnTo>
                <a:lnTo>
                  <a:pt x="772" y="1700"/>
                </a:lnTo>
                <a:lnTo>
                  <a:pt x="799" y="1713"/>
                </a:lnTo>
                <a:lnTo>
                  <a:pt x="799" y="1740"/>
                </a:lnTo>
                <a:lnTo>
                  <a:pt x="806" y="1760"/>
                </a:lnTo>
                <a:lnTo>
                  <a:pt x="813" y="1774"/>
                </a:lnTo>
                <a:lnTo>
                  <a:pt x="826" y="1781"/>
                </a:lnTo>
                <a:lnTo>
                  <a:pt x="846" y="1781"/>
                </a:lnTo>
                <a:lnTo>
                  <a:pt x="867" y="1781"/>
                </a:lnTo>
                <a:lnTo>
                  <a:pt x="887" y="1781"/>
                </a:lnTo>
                <a:lnTo>
                  <a:pt x="907" y="1794"/>
                </a:lnTo>
                <a:lnTo>
                  <a:pt x="920" y="1814"/>
                </a:lnTo>
                <a:lnTo>
                  <a:pt x="927" y="1834"/>
                </a:lnTo>
                <a:lnTo>
                  <a:pt x="927" y="1855"/>
                </a:lnTo>
                <a:lnTo>
                  <a:pt x="927" y="1908"/>
                </a:lnTo>
                <a:lnTo>
                  <a:pt x="934" y="1949"/>
                </a:lnTo>
                <a:lnTo>
                  <a:pt x="940" y="1969"/>
                </a:lnTo>
                <a:lnTo>
                  <a:pt x="954" y="1989"/>
                </a:lnTo>
                <a:lnTo>
                  <a:pt x="961" y="1996"/>
                </a:lnTo>
                <a:lnTo>
                  <a:pt x="974" y="2002"/>
                </a:lnTo>
                <a:lnTo>
                  <a:pt x="1008" y="2016"/>
                </a:lnTo>
                <a:lnTo>
                  <a:pt x="1041" y="2009"/>
                </a:lnTo>
                <a:lnTo>
                  <a:pt x="1115" y="2002"/>
                </a:lnTo>
                <a:lnTo>
                  <a:pt x="1155" y="2009"/>
                </a:lnTo>
                <a:lnTo>
                  <a:pt x="1189" y="2023"/>
                </a:lnTo>
                <a:lnTo>
                  <a:pt x="1216" y="2049"/>
                </a:lnTo>
                <a:lnTo>
                  <a:pt x="1243" y="2083"/>
                </a:lnTo>
                <a:lnTo>
                  <a:pt x="1270" y="2157"/>
                </a:lnTo>
                <a:lnTo>
                  <a:pt x="1290" y="2190"/>
                </a:lnTo>
                <a:lnTo>
                  <a:pt x="1310" y="2224"/>
                </a:lnTo>
                <a:lnTo>
                  <a:pt x="1344" y="2251"/>
                </a:lnTo>
                <a:lnTo>
                  <a:pt x="1384" y="2264"/>
                </a:lnTo>
                <a:lnTo>
                  <a:pt x="1411" y="2258"/>
                </a:lnTo>
                <a:lnTo>
                  <a:pt x="1431" y="2258"/>
                </a:lnTo>
                <a:lnTo>
                  <a:pt x="1451" y="2258"/>
                </a:lnTo>
                <a:lnTo>
                  <a:pt x="1458" y="2264"/>
                </a:lnTo>
                <a:lnTo>
                  <a:pt x="1464" y="2278"/>
                </a:lnTo>
                <a:lnTo>
                  <a:pt x="1478" y="2291"/>
                </a:lnTo>
                <a:lnTo>
                  <a:pt x="1498" y="2305"/>
                </a:lnTo>
                <a:lnTo>
                  <a:pt x="1518" y="2305"/>
                </a:lnTo>
                <a:lnTo>
                  <a:pt x="1538" y="2305"/>
                </a:lnTo>
                <a:lnTo>
                  <a:pt x="1552" y="2311"/>
                </a:lnTo>
                <a:lnTo>
                  <a:pt x="1572" y="2332"/>
                </a:lnTo>
                <a:lnTo>
                  <a:pt x="1579" y="2365"/>
                </a:lnTo>
                <a:lnTo>
                  <a:pt x="1599" y="2426"/>
                </a:lnTo>
                <a:lnTo>
                  <a:pt x="1612" y="2493"/>
                </a:lnTo>
                <a:lnTo>
                  <a:pt x="1626" y="2533"/>
                </a:lnTo>
                <a:lnTo>
                  <a:pt x="1646" y="2567"/>
                </a:lnTo>
                <a:lnTo>
                  <a:pt x="1679" y="2607"/>
                </a:lnTo>
                <a:lnTo>
                  <a:pt x="1713" y="2641"/>
                </a:lnTo>
                <a:lnTo>
                  <a:pt x="1760" y="2668"/>
                </a:lnTo>
                <a:lnTo>
                  <a:pt x="1787" y="2674"/>
                </a:lnTo>
                <a:lnTo>
                  <a:pt x="1814" y="2674"/>
                </a:lnTo>
                <a:lnTo>
                  <a:pt x="1787" y="2701"/>
                </a:lnTo>
                <a:lnTo>
                  <a:pt x="1774" y="2728"/>
                </a:lnTo>
                <a:lnTo>
                  <a:pt x="1760" y="2755"/>
                </a:lnTo>
                <a:lnTo>
                  <a:pt x="1733" y="2802"/>
                </a:lnTo>
                <a:lnTo>
                  <a:pt x="1706" y="2856"/>
                </a:lnTo>
                <a:lnTo>
                  <a:pt x="1693" y="2903"/>
                </a:lnTo>
                <a:lnTo>
                  <a:pt x="1673" y="2950"/>
                </a:lnTo>
                <a:lnTo>
                  <a:pt x="1653" y="3003"/>
                </a:lnTo>
                <a:lnTo>
                  <a:pt x="1653" y="3050"/>
                </a:lnTo>
                <a:lnTo>
                  <a:pt x="1653" y="3111"/>
                </a:lnTo>
                <a:lnTo>
                  <a:pt x="1653" y="3145"/>
                </a:lnTo>
                <a:lnTo>
                  <a:pt x="1659" y="3165"/>
                </a:lnTo>
                <a:lnTo>
                  <a:pt x="1679" y="3185"/>
                </a:lnTo>
                <a:lnTo>
                  <a:pt x="1693" y="3198"/>
                </a:lnTo>
                <a:lnTo>
                  <a:pt x="1720" y="3205"/>
                </a:lnTo>
                <a:lnTo>
                  <a:pt x="1740" y="3205"/>
                </a:lnTo>
                <a:lnTo>
                  <a:pt x="1800" y="3198"/>
                </a:lnTo>
                <a:lnTo>
                  <a:pt x="1861" y="3192"/>
                </a:lnTo>
                <a:lnTo>
                  <a:pt x="1921" y="3198"/>
                </a:lnTo>
                <a:lnTo>
                  <a:pt x="1982" y="3198"/>
                </a:lnTo>
                <a:lnTo>
                  <a:pt x="2042" y="3198"/>
                </a:lnTo>
                <a:lnTo>
                  <a:pt x="2230" y="3192"/>
                </a:lnTo>
                <a:lnTo>
                  <a:pt x="2318" y="3192"/>
                </a:lnTo>
                <a:lnTo>
                  <a:pt x="2358" y="3185"/>
                </a:lnTo>
                <a:lnTo>
                  <a:pt x="2398" y="3171"/>
                </a:lnTo>
                <a:lnTo>
                  <a:pt x="2425" y="3165"/>
                </a:lnTo>
                <a:lnTo>
                  <a:pt x="2445" y="3165"/>
                </a:lnTo>
                <a:lnTo>
                  <a:pt x="2506" y="3165"/>
                </a:lnTo>
                <a:lnTo>
                  <a:pt x="2634" y="3158"/>
                </a:lnTo>
                <a:lnTo>
                  <a:pt x="2660" y="3158"/>
                </a:lnTo>
                <a:lnTo>
                  <a:pt x="2694" y="3158"/>
                </a:lnTo>
                <a:lnTo>
                  <a:pt x="2721" y="3151"/>
                </a:lnTo>
                <a:lnTo>
                  <a:pt x="2728" y="3138"/>
                </a:lnTo>
                <a:lnTo>
                  <a:pt x="2728" y="3124"/>
                </a:lnTo>
                <a:lnTo>
                  <a:pt x="2714" y="3118"/>
                </a:lnTo>
                <a:lnTo>
                  <a:pt x="2694" y="3111"/>
                </a:lnTo>
                <a:lnTo>
                  <a:pt x="2667" y="3098"/>
                </a:lnTo>
                <a:lnTo>
                  <a:pt x="2640" y="3077"/>
                </a:lnTo>
                <a:lnTo>
                  <a:pt x="2627" y="3071"/>
                </a:lnTo>
                <a:lnTo>
                  <a:pt x="2600" y="3064"/>
                </a:lnTo>
                <a:lnTo>
                  <a:pt x="2546" y="3057"/>
                </a:lnTo>
                <a:lnTo>
                  <a:pt x="2506" y="3057"/>
                </a:lnTo>
                <a:lnTo>
                  <a:pt x="2479" y="3057"/>
                </a:lnTo>
                <a:lnTo>
                  <a:pt x="2459" y="3044"/>
                </a:lnTo>
                <a:lnTo>
                  <a:pt x="2445" y="3037"/>
                </a:lnTo>
                <a:lnTo>
                  <a:pt x="2439" y="3024"/>
                </a:lnTo>
                <a:lnTo>
                  <a:pt x="2432" y="3010"/>
                </a:lnTo>
                <a:lnTo>
                  <a:pt x="2425" y="3003"/>
                </a:lnTo>
                <a:lnTo>
                  <a:pt x="2385" y="2990"/>
                </a:lnTo>
                <a:lnTo>
                  <a:pt x="2331" y="2990"/>
                </a:lnTo>
                <a:lnTo>
                  <a:pt x="2237" y="2990"/>
                </a:lnTo>
                <a:lnTo>
                  <a:pt x="2183" y="3003"/>
                </a:lnTo>
                <a:lnTo>
                  <a:pt x="2130" y="3003"/>
                </a:lnTo>
                <a:lnTo>
                  <a:pt x="2089" y="2997"/>
                </a:lnTo>
                <a:lnTo>
                  <a:pt x="2069" y="3003"/>
                </a:lnTo>
                <a:lnTo>
                  <a:pt x="2049" y="3010"/>
                </a:lnTo>
                <a:lnTo>
                  <a:pt x="2015" y="3003"/>
                </a:lnTo>
                <a:lnTo>
                  <a:pt x="2049" y="2950"/>
                </a:lnTo>
                <a:lnTo>
                  <a:pt x="2069" y="2923"/>
                </a:lnTo>
                <a:lnTo>
                  <a:pt x="2096" y="2903"/>
                </a:lnTo>
                <a:lnTo>
                  <a:pt x="2109" y="2896"/>
                </a:lnTo>
                <a:lnTo>
                  <a:pt x="2123" y="2889"/>
                </a:lnTo>
                <a:lnTo>
                  <a:pt x="2157" y="2889"/>
                </a:lnTo>
                <a:lnTo>
                  <a:pt x="2183" y="2876"/>
                </a:lnTo>
                <a:lnTo>
                  <a:pt x="2210" y="2862"/>
                </a:lnTo>
                <a:lnTo>
                  <a:pt x="2237" y="2842"/>
                </a:lnTo>
                <a:lnTo>
                  <a:pt x="2251" y="2815"/>
                </a:lnTo>
                <a:lnTo>
                  <a:pt x="2271" y="2782"/>
                </a:lnTo>
                <a:lnTo>
                  <a:pt x="2284" y="2748"/>
                </a:lnTo>
                <a:lnTo>
                  <a:pt x="2298" y="2721"/>
                </a:lnTo>
                <a:lnTo>
                  <a:pt x="2318" y="2701"/>
                </a:lnTo>
                <a:lnTo>
                  <a:pt x="2372" y="2674"/>
                </a:lnTo>
                <a:lnTo>
                  <a:pt x="2392" y="2647"/>
                </a:lnTo>
                <a:lnTo>
                  <a:pt x="2405" y="2627"/>
                </a:lnTo>
                <a:lnTo>
                  <a:pt x="2412" y="2600"/>
                </a:lnTo>
                <a:lnTo>
                  <a:pt x="2412" y="2580"/>
                </a:lnTo>
                <a:lnTo>
                  <a:pt x="2412" y="2526"/>
                </a:lnTo>
                <a:lnTo>
                  <a:pt x="2412" y="2500"/>
                </a:lnTo>
                <a:lnTo>
                  <a:pt x="2419" y="2473"/>
                </a:lnTo>
                <a:lnTo>
                  <a:pt x="2439" y="2486"/>
                </a:lnTo>
                <a:lnTo>
                  <a:pt x="2492" y="2513"/>
                </a:lnTo>
                <a:lnTo>
                  <a:pt x="2526" y="2520"/>
                </a:lnTo>
                <a:lnTo>
                  <a:pt x="2553" y="2526"/>
                </a:lnTo>
                <a:lnTo>
                  <a:pt x="2613" y="2533"/>
                </a:lnTo>
                <a:lnTo>
                  <a:pt x="2660" y="2526"/>
                </a:lnTo>
                <a:lnTo>
                  <a:pt x="2701" y="2526"/>
                </a:lnTo>
                <a:lnTo>
                  <a:pt x="2734" y="2513"/>
                </a:lnTo>
                <a:lnTo>
                  <a:pt x="2768" y="2500"/>
                </a:lnTo>
                <a:lnTo>
                  <a:pt x="2788" y="2486"/>
                </a:lnTo>
                <a:lnTo>
                  <a:pt x="2808" y="2466"/>
                </a:lnTo>
                <a:lnTo>
                  <a:pt x="2828" y="2446"/>
                </a:lnTo>
                <a:lnTo>
                  <a:pt x="2842" y="2405"/>
                </a:lnTo>
                <a:lnTo>
                  <a:pt x="2855" y="2365"/>
                </a:lnTo>
                <a:lnTo>
                  <a:pt x="2855" y="2311"/>
                </a:lnTo>
                <a:lnTo>
                  <a:pt x="2849" y="2271"/>
                </a:lnTo>
                <a:lnTo>
                  <a:pt x="2835" y="2231"/>
                </a:lnTo>
                <a:lnTo>
                  <a:pt x="2815" y="2197"/>
                </a:lnTo>
                <a:lnTo>
                  <a:pt x="2795" y="2177"/>
                </a:lnTo>
                <a:lnTo>
                  <a:pt x="2761" y="2157"/>
                </a:lnTo>
                <a:lnTo>
                  <a:pt x="2728" y="2143"/>
                </a:lnTo>
                <a:lnTo>
                  <a:pt x="2694" y="2143"/>
                </a:lnTo>
                <a:lnTo>
                  <a:pt x="2654" y="2150"/>
                </a:lnTo>
                <a:lnTo>
                  <a:pt x="2634" y="2117"/>
                </a:lnTo>
                <a:lnTo>
                  <a:pt x="2640" y="2103"/>
                </a:lnTo>
                <a:lnTo>
                  <a:pt x="2640" y="2076"/>
                </a:lnTo>
                <a:lnTo>
                  <a:pt x="2640" y="2036"/>
                </a:lnTo>
                <a:lnTo>
                  <a:pt x="2647" y="2016"/>
                </a:lnTo>
                <a:lnTo>
                  <a:pt x="2654" y="2002"/>
                </a:lnTo>
                <a:lnTo>
                  <a:pt x="2681" y="1969"/>
                </a:lnTo>
                <a:lnTo>
                  <a:pt x="2721" y="1908"/>
                </a:lnTo>
                <a:lnTo>
                  <a:pt x="2754" y="1848"/>
                </a:lnTo>
                <a:lnTo>
                  <a:pt x="2808" y="1707"/>
                </a:lnTo>
                <a:lnTo>
                  <a:pt x="2849" y="1606"/>
                </a:lnTo>
                <a:lnTo>
                  <a:pt x="2869" y="1552"/>
                </a:lnTo>
                <a:lnTo>
                  <a:pt x="2882" y="1498"/>
                </a:lnTo>
                <a:lnTo>
                  <a:pt x="2882" y="1465"/>
                </a:lnTo>
                <a:lnTo>
                  <a:pt x="2882" y="1445"/>
                </a:lnTo>
                <a:lnTo>
                  <a:pt x="2889" y="1431"/>
                </a:lnTo>
                <a:lnTo>
                  <a:pt x="2902" y="1418"/>
                </a:lnTo>
                <a:lnTo>
                  <a:pt x="2916" y="1418"/>
                </a:lnTo>
                <a:lnTo>
                  <a:pt x="2936" y="1411"/>
                </a:lnTo>
                <a:lnTo>
                  <a:pt x="2949" y="1398"/>
                </a:lnTo>
                <a:lnTo>
                  <a:pt x="2976" y="1398"/>
                </a:lnTo>
                <a:lnTo>
                  <a:pt x="3057" y="1371"/>
                </a:lnTo>
                <a:lnTo>
                  <a:pt x="3111" y="1351"/>
                </a:lnTo>
                <a:lnTo>
                  <a:pt x="3137" y="1337"/>
                </a:lnTo>
                <a:lnTo>
                  <a:pt x="3171" y="1330"/>
                </a:lnTo>
                <a:lnTo>
                  <a:pt x="3238" y="1324"/>
                </a:lnTo>
                <a:lnTo>
                  <a:pt x="3312" y="1317"/>
                </a:lnTo>
                <a:lnTo>
                  <a:pt x="3346" y="1317"/>
                </a:lnTo>
                <a:lnTo>
                  <a:pt x="3379" y="1317"/>
                </a:lnTo>
                <a:lnTo>
                  <a:pt x="3413" y="1330"/>
                </a:lnTo>
                <a:lnTo>
                  <a:pt x="3440" y="1344"/>
                </a:lnTo>
                <a:lnTo>
                  <a:pt x="3467" y="1391"/>
                </a:lnTo>
                <a:lnTo>
                  <a:pt x="3507" y="1458"/>
                </a:lnTo>
                <a:lnTo>
                  <a:pt x="3541" y="1519"/>
                </a:lnTo>
                <a:lnTo>
                  <a:pt x="3554" y="1532"/>
                </a:lnTo>
                <a:lnTo>
                  <a:pt x="3561" y="1532"/>
                </a:lnTo>
                <a:lnTo>
                  <a:pt x="3567" y="1532"/>
                </a:lnTo>
                <a:lnTo>
                  <a:pt x="3574" y="1525"/>
                </a:lnTo>
                <a:lnTo>
                  <a:pt x="3574" y="1512"/>
                </a:lnTo>
                <a:lnTo>
                  <a:pt x="3574" y="1492"/>
                </a:lnTo>
                <a:lnTo>
                  <a:pt x="3567" y="1445"/>
                </a:lnTo>
                <a:lnTo>
                  <a:pt x="3594" y="1451"/>
                </a:lnTo>
                <a:lnTo>
                  <a:pt x="3628" y="1465"/>
                </a:lnTo>
                <a:lnTo>
                  <a:pt x="3675" y="1498"/>
                </a:lnTo>
                <a:lnTo>
                  <a:pt x="3695" y="1512"/>
                </a:lnTo>
                <a:lnTo>
                  <a:pt x="3709" y="1512"/>
                </a:lnTo>
                <a:lnTo>
                  <a:pt x="3722" y="1512"/>
                </a:lnTo>
                <a:lnTo>
                  <a:pt x="3735" y="1505"/>
                </a:lnTo>
                <a:lnTo>
                  <a:pt x="3735" y="1498"/>
                </a:lnTo>
                <a:lnTo>
                  <a:pt x="3735" y="1485"/>
                </a:lnTo>
                <a:lnTo>
                  <a:pt x="3742" y="1472"/>
                </a:lnTo>
                <a:lnTo>
                  <a:pt x="3749" y="1465"/>
                </a:lnTo>
                <a:lnTo>
                  <a:pt x="3756" y="1458"/>
                </a:lnTo>
                <a:lnTo>
                  <a:pt x="3762" y="1451"/>
                </a:lnTo>
                <a:lnTo>
                  <a:pt x="3769" y="1438"/>
                </a:lnTo>
                <a:lnTo>
                  <a:pt x="3769" y="1425"/>
                </a:lnTo>
                <a:lnTo>
                  <a:pt x="3762" y="1404"/>
                </a:lnTo>
                <a:lnTo>
                  <a:pt x="3749" y="137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132" name="群組 5"/>
          <p:cNvGrpSpPr>
            <a:grpSpLocks/>
          </p:cNvGrpSpPr>
          <p:nvPr/>
        </p:nvGrpSpPr>
        <p:grpSpPr bwMode="auto">
          <a:xfrm>
            <a:off x="936501" y="4244573"/>
            <a:ext cx="3008313" cy="3960813"/>
            <a:chOff x="-5531767" y="-19102921"/>
            <a:chExt cx="29431931" cy="45171322"/>
          </a:xfrm>
        </p:grpSpPr>
        <p:sp>
          <p:nvSpPr>
            <p:cNvPr id="133" name="手繪多邊形 6"/>
            <p:cNvSpPr/>
            <p:nvPr/>
          </p:nvSpPr>
          <p:spPr>
            <a:xfrm>
              <a:off x="-5531767" y="-19102921"/>
              <a:ext cx="29431931" cy="45171322"/>
            </a:xfrm>
            <a:custGeom>
              <a:avLst/>
              <a:gdLst>
                <a:gd name="connsiteX0" fmla="*/ 12344400 w 30723840"/>
                <a:gd name="connsiteY0" fmla="*/ 5577840 h 44074080"/>
                <a:gd name="connsiteX1" fmla="*/ 14081760 w 30723840"/>
                <a:gd name="connsiteY1" fmla="*/ 0 h 44074080"/>
                <a:gd name="connsiteX2" fmla="*/ 18928080 w 30723840"/>
                <a:gd name="connsiteY2" fmla="*/ 365760 h 44074080"/>
                <a:gd name="connsiteX3" fmla="*/ 19751040 w 30723840"/>
                <a:gd name="connsiteY3" fmla="*/ 3931920 h 44074080"/>
                <a:gd name="connsiteX4" fmla="*/ 19933920 w 30723840"/>
                <a:gd name="connsiteY4" fmla="*/ 6217920 h 44074080"/>
                <a:gd name="connsiteX5" fmla="*/ 19202400 w 30723840"/>
                <a:gd name="connsiteY5" fmla="*/ 7406640 h 44074080"/>
                <a:gd name="connsiteX6" fmla="*/ 21579840 w 30723840"/>
                <a:gd name="connsiteY6" fmla="*/ 9235440 h 44074080"/>
                <a:gd name="connsiteX7" fmla="*/ 27066240 w 30723840"/>
                <a:gd name="connsiteY7" fmla="*/ 17099280 h 44074080"/>
                <a:gd name="connsiteX8" fmla="*/ 27889200 w 30723840"/>
                <a:gd name="connsiteY8" fmla="*/ 16093440 h 44074080"/>
                <a:gd name="connsiteX9" fmla="*/ 28346400 w 30723840"/>
                <a:gd name="connsiteY9" fmla="*/ 15636240 h 44074080"/>
                <a:gd name="connsiteX10" fmla="*/ 29260800 w 30723840"/>
                <a:gd name="connsiteY10" fmla="*/ 14813280 h 44074080"/>
                <a:gd name="connsiteX11" fmla="*/ 29169360 w 30723840"/>
                <a:gd name="connsiteY11" fmla="*/ 15636240 h 44074080"/>
                <a:gd name="connsiteX12" fmla="*/ 29992320 w 30723840"/>
                <a:gd name="connsiteY12" fmla="*/ 15087600 h 44074080"/>
                <a:gd name="connsiteX13" fmla="*/ 29260800 w 30723840"/>
                <a:gd name="connsiteY13" fmla="*/ 16459200 h 44074080"/>
                <a:gd name="connsiteX14" fmla="*/ 30723840 w 30723840"/>
                <a:gd name="connsiteY14" fmla="*/ 15727680 h 44074080"/>
                <a:gd name="connsiteX15" fmla="*/ 28254960 w 30723840"/>
                <a:gd name="connsiteY15" fmla="*/ 18562320 h 44074080"/>
                <a:gd name="connsiteX16" fmla="*/ 25968960 w 30723840"/>
                <a:gd name="connsiteY16" fmla="*/ 18379440 h 44074080"/>
                <a:gd name="connsiteX17" fmla="*/ 24963120 w 30723840"/>
                <a:gd name="connsiteY17" fmla="*/ 18653760 h 44074080"/>
                <a:gd name="connsiteX18" fmla="*/ 22677120 w 30723840"/>
                <a:gd name="connsiteY18" fmla="*/ 17556480 h 44074080"/>
                <a:gd name="connsiteX19" fmla="*/ 22128480 w 30723840"/>
                <a:gd name="connsiteY19" fmla="*/ 17373600 h 44074080"/>
                <a:gd name="connsiteX20" fmla="*/ 19568160 w 30723840"/>
                <a:gd name="connsiteY20" fmla="*/ 13258800 h 44074080"/>
                <a:gd name="connsiteX21" fmla="*/ 18013680 w 30723840"/>
                <a:gd name="connsiteY21" fmla="*/ 13441680 h 44074080"/>
                <a:gd name="connsiteX22" fmla="*/ 15636240 w 30723840"/>
                <a:gd name="connsiteY22" fmla="*/ 15727680 h 44074080"/>
                <a:gd name="connsiteX23" fmla="*/ 16367760 w 30723840"/>
                <a:gd name="connsiteY23" fmla="*/ 17282160 h 44074080"/>
                <a:gd name="connsiteX24" fmla="*/ 22494240 w 30723840"/>
                <a:gd name="connsiteY24" fmla="*/ 27249120 h 44074080"/>
                <a:gd name="connsiteX25" fmla="*/ 21945600 w 30723840"/>
                <a:gd name="connsiteY25" fmla="*/ 30998160 h 44074080"/>
                <a:gd name="connsiteX26" fmla="*/ 23042880 w 30723840"/>
                <a:gd name="connsiteY26" fmla="*/ 37490400 h 44074080"/>
                <a:gd name="connsiteX27" fmla="*/ 21396960 w 30723840"/>
                <a:gd name="connsiteY27" fmla="*/ 38130480 h 44074080"/>
                <a:gd name="connsiteX28" fmla="*/ 21945600 w 30723840"/>
                <a:gd name="connsiteY28" fmla="*/ 39319200 h 44074080"/>
                <a:gd name="connsiteX29" fmla="*/ 27523440 w 30723840"/>
                <a:gd name="connsiteY29" fmla="*/ 38130480 h 44074080"/>
                <a:gd name="connsiteX30" fmla="*/ 28529280 w 30723840"/>
                <a:gd name="connsiteY30" fmla="*/ 38679120 h 44074080"/>
                <a:gd name="connsiteX31" fmla="*/ 24140160 w 30723840"/>
                <a:gd name="connsiteY31" fmla="*/ 40873680 h 44074080"/>
                <a:gd name="connsiteX32" fmla="*/ 22219920 w 30723840"/>
                <a:gd name="connsiteY32" fmla="*/ 40873680 h 44074080"/>
                <a:gd name="connsiteX33" fmla="*/ 23134320 w 30723840"/>
                <a:gd name="connsiteY33" fmla="*/ 42976800 h 44074080"/>
                <a:gd name="connsiteX34" fmla="*/ 22311360 w 30723840"/>
                <a:gd name="connsiteY34" fmla="*/ 44074080 h 44074080"/>
                <a:gd name="connsiteX35" fmla="*/ 20116800 w 30723840"/>
                <a:gd name="connsiteY35" fmla="*/ 40690800 h 44074080"/>
                <a:gd name="connsiteX36" fmla="*/ 8046720 w 30723840"/>
                <a:gd name="connsiteY36" fmla="*/ 40782240 h 44074080"/>
                <a:gd name="connsiteX37" fmla="*/ 6675120 w 30723840"/>
                <a:gd name="connsiteY37" fmla="*/ 42519600 h 44074080"/>
                <a:gd name="connsiteX38" fmla="*/ 6309360 w 30723840"/>
                <a:gd name="connsiteY38" fmla="*/ 43982640 h 44074080"/>
                <a:gd name="connsiteX39" fmla="*/ 5303520 w 30723840"/>
                <a:gd name="connsiteY39" fmla="*/ 43891200 h 44074080"/>
                <a:gd name="connsiteX40" fmla="*/ 4663440 w 30723840"/>
                <a:gd name="connsiteY40" fmla="*/ 43159680 h 44074080"/>
                <a:gd name="connsiteX41" fmla="*/ 5577840 w 30723840"/>
                <a:gd name="connsiteY41" fmla="*/ 42153840 h 44074080"/>
                <a:gd name="connsiteX42" fmla="*/ 5120640 w 30723840"/>
                <a:gd name="connsiteY42" fmla="*/ 40965120 h 44074080"/>
                <a:gd name="connsiteX43" fmla="*/ 0 w 30723840"/>
                <a:gd name="connsiteY43" fmla="*/ 39227760 h 44074080"/>
                <a:gd name="connsiteX44" fmla="*/ 640080 w 30723840"/>
                <a:gd name="connsiteY44" fmla="*/ 38404800 h 44074080"/>
                <a:gd name="connsiteX45" fmla="*/ 4389120 w 30723840"/>
                <a:gd name="connsiteY45" fmla="*/ 39776400 h 44074080"/>
                <a:gd name="connsiteX46" fmla="*/ 6492240 w 30723840"/>
                <a:gd name="connsiteY46" fmla="*/ 39319200 h 44074080"/>
                <a:gd name="connsiteX47" fmla="*/ 18562320 w 30723840"/>
                <a:gd name="connsiteY47" fmla="*/ 39136320 h 44074080"/>
                <a:gd name="connsiteX48" fmla="*/ 17465040 w 30723840"/>
                <a:gd name="connsiteY48" fmla="*/ 38496240 h 44074080"/>
                <a:gd name="connsiteX49" fmla="*/ 17922240 w 30723840"/>
                <a:gd name="connsiteY49" fmla="*/ 36941760 h 44074080"/>
                <a:gd name="connsiteX50" fmla="*/ 17647920 w 30723840"/>
                <a:gd name="connsiteY50" fmla="*/ 36576000 h 44074080"/>
                <a:gd name="connsiteX51" fmla="*/ 17922240 w 30723840"/>
                <a:gd name="connsiteY51" fmla="*/ 35935920 h 44074080"/>
                <a:gd name="connsiteX52" fmla="*/ 16824960 w 30723840"/>
                <a:gd name="connsiteY52" fmla="*/ 32644080 h 44074080"/>
                <a:gd name="connsiteX53" fmla="*/ 17373600 w 30723840"/>
                <a:gd name="connsiteY53" fmla="*/ 29443680 h 44074080"/>
                <a:gd name="connsiteX54" fmla="*/ 11338560 w 30723840"/>
                <a:gd name="connsiteY54" fmla="*/ 21671280 h 44074080"/>
                <a:gd name="connsiteX55" fmla="*/ 5303520 w 30723840"/>
                <a:gd name="connsiteY55" fmla="*/ 18836640 h 44074080"/>
                <a:gd name="connsiteX56" fmla="*/ 9601200 w 30723840"/>
                <a:gd name="connsiteY56" fmla="*/ 11155680 h 44074080"/>
                <a:gd name="connsiteX57" fmla="*/ 4572000 w 30723840"/>
                <a:gd name="connsiteY57" fmla="*/ 10424160 h 44074080"/>
                <a:gd name="connsiteX58" fmla="*/ 2103120 w 30723840"/>
                <a:gd name="connsiteY58" fmla="*/ 9144000 h 44074080"/>
                <a:gd name="connsiteX59" fmla="*/ 4023360 w 30723840"/>
                <a:gd name="connsiteY59" fmla="*/ 6949440 h 44074080"/>
                <a:gd name="connsiteX60" fmla="*/ 5943600 w 30723840"/>
                <a:gd name="connsiteY60" fmla="*/ 6949440 h 44074080"/>
                <a:gd name="connsiteX61" fmla="*/ 6858000 w 30723840"/>
                <a:gd name="connsiteY61" fmla="*/ 4480560 h 44074080"/>
                <a:gd name="connsiteX62" fmla="*/ 7406640 w 30723840"/>
                <a:gd name="connsiteY62" fmla="*/ 2560320 h 44074080"/>
                <a:gd name="connsiteX63" fmla="*/ 7772400 w 30723840"/>
                <a:gd name="connsiteY63" fmla="*/ 4663440 h 44074080"/>
                <a:gd name="connsiteX64" fmla="*/ 8869680 w 30723840"/>
                <a:gd name="connsiteY64" fmla="*/ 2560320 h 44074080"/>
                <a:gd name="connsiteX65" fmla="*/ 8595360 w 30723840"/>
                <a:gd name="connsiteY65" fmla="*/ 4480560 h 44074080"/>
                <a:gd name="connsiteX66" fmla="*/ 9875520 w 30723840"/>
                <a:gd name="connsiteY66" fmla="*/ 2651760 h 44074080"/>
                <a:gd name="connsiteX67" fmla="*/ 9052560 w 30723840"/>
                <a:gd name="connsiteY67" fmla="*/ 5120640 h 44074080"/>
                <a:gd name="connsiteX68" fmla="*/ 10149840 w 30723840"/>
                <a:gd name="connsiteY68" fmla="*/ 3931920 h 44074080"/>
                <a:gd name="connsiteX69" fmla="*/ 9052560 w 30723840"/>
                <a:gd name="connsiteY69" fmla="*/ 6583680 h 44074080"/>
                <a:gd name="connsiteX70" fmla="*/ 10424160 w 30723840"/>
                <a:gd name="connsiteY70" fmla="*/ 5852160 h 44074080"/>
                <a:gd name="connsiteX71" fmla="*/ 12710160 w 30723840"/>
                <a:gd name="connsiteY71" fmla="*/ 5852160 h 44074080"/>
                <a:gd name="connsiteX0" fmla="*/ 12344400 w 30723840"/>
                <a:gd name="connsiteY0" fmla="*/ 6017115 h 44513355"/>
                <a:gd name="connsiteX1" fmla="*/ 14081760 w 30723840"/>
                <a:gd name="connsiteY1" fmla="*/ 439275 h 44513355"/>
                <a:gd name="connsiteX2" fmla="*/ 18928080 w 30723840"/>
                <a:gd name="connsiteY2" fmla="*/ 805035 h 44513355"/>
                <a:gd name="connsiteX3" fmla="*/ 19751040 w 30723840"/>
                <a:gd name="connsiteY3" fmla="*/ 4371195 h 44513355"/>
                <a:gd name="connsiteX4" fmla="*/ 19933920 w 30723840"/>
                <a:gd name="connsiteY4" fmla="*/ 6657195 h 44513355"/>
                <a:gd name="connsiteX5" fmla="*/ 19202400 w 30723840"/>
                <a:gd name="connsiteY5" fmla="*/ 7845915 h 44513355"/>
                <a:gd name="connsiteX6" fmla="*/ 21579840 w 30723840"/>
                <a:gd name="connsiteY6" fmla="*/ 9674715 h 44513355"/>
                <a:gd name="connsiteX7" fmla="*/ 27066240 w 30723840"/>
                <a:gd name="connsiteY7" fmla="*/ 17538555 h 44513355"/>
                <a:gd name="connsiteX8" fmla="*/ 27889200 w 30723840"/>
                <a:gd name="connsiteY8" fmla="*/ 16532715 h 44513355"/>
                <a:gd name="connsiteX9" fmla="*/ 28346400 w 30723840"/>
                <a:gd name="connsiteY9" fmla="*/ 16075515 h 44513355"/>
                <a:gd name="connsiteX10" fmla="*/ 29260800 w 30723840"/>
                <a:gd name="connsiteY10" fmla="*/ 15252555 h 44513355"/>
                <a:gd name="connsiteX11" fmla="*/ 29169360 w 30723840"/>
                <a:gd name="connsiteY11" fmla="*/ 16075515 h 44513355"/>
                <a:gd name="connsiteX12" fmla="*/ 29992320 w 30723840"/>
                <a:gd name="connsiteY12" fmla="*/ 15526875 h 44513355"/>
                <a:gd name="connsiteX13" fmla="*/ 29260800 w 30723840"/>
                <a:gd name="connsiteY13" fmla="*/ 16898475 h 44513355"/>
                <a:gd name="connsiteX14" fmla="*/ 30723840 w 30723840"/>
                <a:gd name="connsiteY14" fmla="*/ 16166955 h 44513355"/>
                <a:gd name="connsiteX15" fmla="*/ 28254960 w 30723840"/>
                <a:gd name="connsiteY15" fmla="*/ 19001595 h 44513355"/>
                <a:gd name="connsiteX16" fmla="*/ 25968960 w 30723840"/>
                <a:gd name="connsiteY16" fmla="*/ 18818715 h 44513355"/>
                <a:gd name="connsiteX17" fmla="*/ 24963120 w 30723840"/>
                <a:gd name="connsiteY17" fmla="*/ 19093035 h 44513355"/>
                <a:gd name="connsiteX18" fmla="*/ 22677120 w 30723840"/>
                <a:gd name="connsiteY18" fmla="*/ 17995755 h 44513355"/>
                <a:gd name="connsiteX19" fmla="*/ 22128480 w 30723840"/>
                <a:gd name="connsiteY19" fmla="*/ 17812875 h 44513355"/>
                <a:gd name="connsiteX20" fmla="*/ 19568160 w 30723840"/>
                <a:gd name="connsiteY20" fmla="*/ 13698075 h 44513355"/>
                <a:gd name="connsiteX21" fmla="*/ 18013680 w 30723840"/>
                <a:gd name="connsiteY21" fmla="*/ 13880955 h 44513355"/>
                <a:gd name="connsiteX22" fmla="*/ 15636240 w 30723840"/>
                <a:gd name="connsiteY22" fmla="*/ 16166955 h 44513355"/>
                <a:gd name="connsiteX23" fmla="*/ 16367760 w 30723840"/>
                <a:gd name="connsiteY23" fmla="*/ 17721435 h 44513355"/>
                <a:gd name="connsiteX24" fmla="*/ 22494240 w 30723840"/>
                <a:gd name="connsiteY24" fmla="*/ 27688395 h 44513355"/>
                <a:gd name="connsiteX25" fmla="*/ 21945600 w 30723840"/>
                <a:gd name="connsiteY25" fmla="*/ 31437435 h 44513355"/>
                <a:gd name="connsiteX26" fmla="*/ 23042880 w 30723840"/>
                <a:gd name="connsiteY26" fmla="*/ 37929675 h 44513355"/>
                <a:gd name="connsiteX27" fmla="*/ 21396960 w 30723840"/>
                <a:gd name="connsiteY27" fmla="*/ 38569755 h 44513355"/>
                <a:gd name="connsiteX28" fmla="*/ 21945600 w 30723840"/>
                <a:gd name="connsiteY28" fmla="*/ 39758475 h 44513355"/>
                <a:gd name="connsiteX29" fmla="*/ 27523440 w 30723840"/>
                <a:gd name="connsiteY29" fmla="*/ 38569755 h 44513355"/>
                <a:gd name="connsiteX30" fmla="*/ 28529280 w 30723840"/>
                <a:gd name="connsiteY30" fmla="*/ 39118395 h 44513355"/>
                <a:gd name="connsiteX31" fmla="*/ 24140160 w 30723840"/>
                <a:gd name="connsiteY31" fmla="*/ 41312955 h 44513355"/>
                <a:gd name="connsiteX32" fmla="*/ 22219920 w 30723840"/>
                <a:gd name="connsiteY32" fmla="*/ 41312955 h 44513355"/>
                <a:gd name="connsiteX33" fmla="*/ 23134320 w 30723840"/>
                <a:gd name="connsiteY33" fmla="*/ 43416075 h 44513355"/>
                <a:gd name="connsiteX34" fmla="*/ 22311360 w 30723840"/>
                <a:gd name="connsiteY34" fmla="*/ 44513355 h 44513355"/>
                <a:gd name="connsiteX35" fmla="*/ 20116800 w 30723840"/>
                <a:gd name="connsiteY35" fmla="*/ 41130075 h 44513355"/>
                <a:gd name="connsiteX36" fmla="*/ 8046720 w 30723840"/>
                <a:gd name="connsiteY36" fmla="*/ 41221515 h 44513355"/>
                <a:gd name="connsiteX37" fmla="*/ 6675120 w 30723840"/>
                <a:gd name="connsiteY37" fmla="*/ 42958875 h 44513355"/>
                <a:gd name="connsiteX38" fmla="*/ 6309360 w 30723840"/>
                <a:gd name="connsiteY38" fmla="*/ 44421915 h 44513355"/>
                <a:gd name="connsiteX39" fmla="*/ 5303520 w 30723840"/>
                <a:gd name="connsiteY39" fmla="*/ 44330475 h 44513355"/>
                <a:gd name="connsiteX40" fmla="*/ 4663440 w 30723840"/>
                <a:gd name="connsiteY40" fmla="*/ 43598955 h 44513355"/>
                <a:gd name="connsiteX41" fmla="*/ 5577840 w 30723840"/>
                <a:gd name="connsiteY41" fmla="*/ 42593115 h 44513355"/>
                <a:gd name="connsiteX42" fmla="*/ 5120640 w 30723840"/>
                <a:gd name="connsiteY42" fmla="*/ 41404395 h 44513355"/>
                <a:gd name="connsiteX43" fmla="*/ 0 w 30723840"/>
                <a:gd name="connsiteY43" fmla="*/ 39667035 h 44513355"/>
                <a:gd name="connsiteX44" fmla="*/ 640080 w 30723840"/>
                <a:gd name="connsiteY44" fmla="*/ 38844075 h 44513355"/>
                <a:gd name="connsiteX45" fmla="*/ 4389120 w 30723840"/>
                <a:gd name="connsiteY45" fmla="*/ 40215675 h 44513355"/>
                <a:gd name="connsiteX46" fmla="*/ 6492240 w 30723840"/>
                <a:gd name="connsiteY46" fmla="*/ 39758475 h 44513355"/>
                <a:gd name="connsiteX47" fmla="*/ 18562320 w 30723840"/>
                <a:gd name="connsiteY47" fmla="*/ 39575595 h 44513355"/>
                <a:gd name="connsiteX48" fmla="*/ 17465040 w 30723840"/>
                <a:gd name="connsiteY48" fmla="*/ 38935515 h 44513355"/>
                <a:gd name="connsiteX49" fmla="*/ 17922240 w 30723840"/>
                <a:gd name="connsiteY49" fmla="*/ 37381035 h 44513355"/>
                <a:gd name="connsiteX50" fmla="*/ 17647920 w 30723840"/>
                <a:gd name="connsiteY50" fmla="*/ 37015275 h 44513355"/>
                <a:gd name="connsiteX51" fmla="*/ 17922240 w 30723840"/>
                <a:gd name="connsiteY51" fmla="*/ 36375195 h 44513355"/>
                <a:gd name="connsiteX52" fmla="*/ 16824960 w 30723840"/>
                <a:gd name="connsiteY52" fmla="*/ 33083355 h 44513355"/>
                <a:gd name="connsiteX53" fmla="*/ 17373600 w 30723840"/>
                <a:gd name="connsiteY53" fmla="*/ 29882955 h 44513355"/>
                <a:gd name="connsiteX54" fmla="*/ 11338560 w 30723840"/>
                <a:gd name="connsiteY54" fmla="*/ 22110555 h 44513355"/>
                <a:gd name="connsiteX55" fmla="*/ 5303520 w 30723840"/>
                <a:gd name="connsiteY55" fmla="*/ 19275915 h 44513355"/>
                <a:gd name="connsiteX56" fmla="*/ 9601200 w 30723840"/>
                <a:gd name="connsiteY56" fmla="*/ 11594955 h 44513355"/>
                <a:gd name="connsiteX57" fmla="*/ 4572000 w 30723840"/>
                <a:gd name="connsiteY57" fmla="*/ 10863435 h 44513355"/>
                <a:gd name="connsiteX58" fmla="*/ 2103120 w 30723840"/>
                <a:gd name="connsiteY58" fmla="*/ 9583275 h 44513355"/>
                <a:gd name="connsiteX59" fmla="*/ 4023360 w 30723840"/>
                <a:gd name="connsiteY59" fmla="*/ 7388715 h 44513355"/>
                <a:gd name="connsiteX60" fmla="*/ 5943600 w 30723840"/>
                <a:gd name="connsiteY60" fmla="*/ 7388715 h 44513355"/>
                <a:gd name="connsiteX61" fmla="*/ 6858000 w 30723840"/>
                <a:gd name="connsiteY61" fmla="*/ 4919835 h 44513355"/>
                <a:gd name="connsiteX62" fmla="*/ 7406640 w 30723840"/>
                <a:gd name="connsiteY62" fmla="*/ 2999595 h 44513355"/>
                <a:gd name="connsiteX63" fmla="*/ 7772400 w 30723840"/>
                <a:gd name="connsiteY63" fmla="*/ 5102715 h 44513355"/>
                <a:gd name="connsiteX64" fmla="*/ 8869680 w 30723840"/>
                <a:gd name="connsiteY64" fmla="*/ 2999595 h 44513355"/>
                <a:gd name="connsiteX65" fmla="*/ 8595360 w 30723840"/>
                <a:gd name="connsiteY65" fmla="*/ 4919835 h 44513355"/>
                <a:gd name="connsiteX66" fmla="*/ 9875520 w 30723840"/>
                <a:gd name="connsiteY66" fmla="*/ 3091035 h 44513355"/>
                <a:gd name="connsiteX67" fmla="*/ 9052560 w 30723840"/>
                <a:gd name="connsiteY67" fmla="*/ 5559915 h 44513355"/>
                <a:gd name="connsiteX68" fmla="*/ 10149840 w 30723840"/>
                <a:gd name="connsiteY68" fmla="*/ 4371195 h 44513355"/>
                <a:gd name="connsiteX69" fmla="*/ 9052560 w 30723840"/>
                <a:gd name="connsiteY69" fmla="*/ 7022955 h 44513355"/>
                <a:gd name="connsiteX70" fmla="*/ 10424160 w 30723840"/>
                <a:gd name="connsiteY70" fmla="*/ 6291435 h 44513355"/>
                <a:gd name="connsiteX71" fmla="*/ 12710160 w 30723840"/>
                <a:gd name="connsiteY71" fmla="*/ 6291435 h 44513355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710160 w 30723840"/>
                <a:gd name="connsiteY71" fmla="*/ 6448549 h 44670469"/>
                <a:gd name="connsiteX72" fmla="*/ 12344400 w 30723840"/>
                <a:gd name="connsiteY72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70469"/>
                <a:gd name="connsiteX1" fmla="*/ 14081760 w 30723840"/>
                <a:gd name="connsiteY1" fmla="*/ 596389 h 44670469"/>
                <a:gd name="connsiteX2" fmla="*/ 18928080 w 30723840"/>
                <a:gd name="connsiteY2" fmla="*/ 962149 h 44670469"/>
                <a:gd name="connsiteX3" fmla="*/ 19751040 w 30723840"/>
                <a:gd name="connsiteY3" fmla="*/ 4528309 h 44670469"/>
                <a:gd name="connsiteX4" fmla="*/ 19933920 w 30723840"/>
                <a:gd name="connsiteY4" fmla="*/ 6814309 h 44670469"/>
                <a:gd name="connsiteX5" fmla="*/ 19202400 w 30723840"/>
                <a:gd name="connsiteY5" fmla="*/ 8003029 h 44670469"/>
                <a:gd name="connsiteX6" fmla="*/ 21579840 w 30723840"/>
                <a:gd name="connsiteY6" fmla="*/ 9831829 h 44670469"/>
                <a:gd name="connsiteX7" fmla="*/ 27066240 w 30723840"/>
                <a:gd name="connsiteY7" fmla="*/ 17695669 h 44670469"/>
                <a:gd name="connsiteX8" fmla="*/ 27889200 w 30723840"/>
                <a:gd name="connsiteY8" fmla="*/ 16689829 h 44670469"/>
                <a:gd name="connsiteX9" fmla="*/ 28346400 w 30723840"/>
                <a:gd name="connsiteY9" fmla="*/ 16232629 h 44670469"/>
                <a:gd name="connsiteX10" fmla="*/ 29260800 w 30723840"/>
                <a:gd name="connsiteY10" fmla="*/ 15409669 h 44670469"/>
                <a:gd name="connsiteX11" fmla="*/ 29169360 w 30723840"/>
                <a:gd name="connsiteY11" fmla="*/ 16232629 h 44670469"/>
                <a:gd name="connsiteX12" fmla="*/ 29992320 w 30723840"/>
                <a:gd name="connsiteY12" fmla="*/ 15683989 h 44670469"/>
                <a:gd name="connsiteX13" fmla="*/ 29260800 w 30723840"/>
                <a:gd name="connsiteY13" fmla="*/ 17055589 h 44670469"/>
                <a:gd name="connsiteX14" fmla="*/ 30723840 w 30723840"/>
                <a:gd name="connsiteY14" fmla="*/ 16324069 h 44670469"/>
                <a:gd name="connsiteX15" fmla="*/ 28254960 w 30723840"/>
                <a:gd name="connsiteY15" fmla="*/ 19158709 h 44670469"/>
                <a:gd name="connsiteX16" fmla="*/ 25968960 w 30723840"/>
                <a:gd name="connsiteY16" fmla="*/ 18975829 h 44670469"/>
                <a:gd name="connsiteX17" fmla="*/ 24963120 w 30723840"/>
                <a:gd name="connsiteY17" fmla="*/ 19250149 h 44670469"/>
                <a:gd name="connsiteX18" fmla="*/ 22677120 w 30723840"/>
                <a:gd name="connsiteY18" fmla="*/ 18152869 h 44670469"/>
                <a:gd name="connsiteX19" fmla="*/ 22128480 w 30723840"/>
                <a:gd name="connsiteY19" fmla="*/ 17969989 h 44670469"/>
                <a:gd name="connsiteX20" fmla="*/ 19568160 w 30723840"/>
                <a:gd name="connsiteY20" fmla="*/ 13855189 h 44670469"/>
                <a:gd name="connsiteX21" fmla="*/ 18013680 w 30723840"/>
                <a:gd name="connsiteY21" fmla="*/ 14038069 h 44670469"/>
                <a:gd name="connsiteX22" fmla="*/ 15636240 w 30723840"/>
                <a:gd name="connsiteY22" fmla="*/ 16324069 h 44670469"/>
                <a:gd name="connsiteX23" fmla="*/ 16367760 w 30723840"/>
                <a:gd name="connsiteY23" fmla="*/ 17878549 h 44670469"/>
                <a:gd name="connsiteX24" fmla="*/ 22494240 w 30723840"/>
                <a:gd name="connsiteY24" fmla="*/ 27845509 h 44670469"/>
                <a:gd name="connsiteX25" fmla="*/ 21945600 w 30723840"/>
                <a:gd name="connsiteY25" fmla="*/ 31594549 h 44670469"/>
                <a:gd name="connsiteX26" fmla="*/ 23042880 w 30723840"/>
                <a:gd name="connsiteY26" fmla="*/ 38086789 h 44670469"/>
                <a:gd name="connsiteX27" fmla="*/ 21396960 w 30723840"/>
                <a:gd name="connsiteY27" fmla="*/ 38726869 h 44670469"/>
                <a:gd name="connsiteX28" fmla="*/ 21945600 w 30723840"/>
                <a:gd name="connsiteY28" fmla="*/ 39915589 h 44670469"/>
                <a:gd name="connsiteX29" fmla="*/ 27523440 w 30723840"/>
                <a:gd name="connsiteY29" fmla="*/ 38726869 h 44670469"/>
                <a:gd name="connsiteX30" fmla="*/ 28529280 w 30723840"/>
                <a:gd name="connsiteY30" fmla="*/ 39275509 h 44670469"/>
                <a:gd name="connsiteX31" fmla="*/ 24140160 w 30723840"/>
                <a:gd name="connsiteY31" fmla="*/ 41470069 h 44670469"/>
                <a:gd name="connsiteX32" fmla="*/ 22219920 w 30723840"/>
                <a:gd name="connsiteY32" fmla="*/ 41470069 h 44670469"/>
                <a:gd name="connsiteX33" fmla="*/ 23134320 w 30723840"/>
                <a:gd name="connsiteY33" fmla="*/ 43573189 h 44670469"/>
                <a:gd name="connsiteX34" fmla="*/ 22311360 w 30723840"/>
                <a:gd name="connsiteY34" fmla="*/ 44670469 h 44670469"/>
                <a:gd name="connsiteX35" fmla="*/ 20116800 w 30723840"/>
                <a:gd name="connsiteY35" fmla="*/ 41287189 h 44670469"/>
                <a:gd name="connsiteX36" fmla="*/ 8046720 w 30723840"/>
                <a:gd name="connsiteY36" fmla="*/ 41378629 h 44670469"/>
                <a:gd name="connsiteX37" fmla="*/ 6675120 w 30723840"/>
                <a:gd name="connsiteY37" fmla="*/ 43115989 h 44670469"/>
                <a:gd name="connsiteX38" fmla="*/ 6309360 w 30723840"/>
                <a:gd name="connsiteY38" fmla="*/ 44579029 h 44670469"/>
                <a:gd name="connsiteX39" fmla="*/ 5303520 w 30723840"/>
                <a:gd name="connsiteY39" fmla="*/ 44487589 h 44670469"/>
                <a:gd name="connsiteX40" fmla="*/ 4663440 w 30723840"/>
                <a:gd name="connsiteY40" fmla="*/ 43756069 h 44670469"/>
                <a:gd name="connsiteX41" fmla="*/ 5577840 w 30723840"/>
                <a:gd name="connsiteY41" fmla="*/ 42750229 h 44670469"/>
                <a:gd name="connsiteX42" fmla="*/ 5120640 w 30723840"/>
                <a:gd name="connsiteY42" fmla="*/ 41561509 h 44670469"/>
                <a:gd name="connsiteX43" fmla="*/ 0 w 30723840"/>
                <a:gd name="connsiteY43" fmla="*/ 39824149 h 44670469"/>
                <a:gd name="connsiteX44" fmla="*/ 640080 w 30723840"/>
                <a:gd name="connsiteY44" fmla="*/ 39001189 h 44670469"/>
                <a:gd name="connsiteX45" fmla="*/ 4389120 w 30723840"/>
                <a:gd name="connsiteY45" fmla="*/ 40372789 h 44670469"/>
                <a:gd name="connsiteX46" fmla="*/ 6492240 w 30723840"/>
                <a:gd name="connsiteY46" fmla="*/ 39915589 h 44670469"/>
                <a:gd name="connsiteX47" fmla="*/ 18562320 w 30723840"/>
                <a:gd name="connsiteY47" fmla="*/ 39732709 h 44670469"/>
                <a:gd name="connsiteX48" fmla="*/ 17465040 w 30723840"/>
                <a:gd name="connsiteY48" fmla="*/ 39092629 h 44670469"/>
                <a:gd name="connsiteX49" fmla="*/ 17922240 w 30723840"/>
                <a:gd name="connsiteY49" fmla="*/ 37538149 h 44670469"/>
                <a:gd name="connsiteX50" fmla="*/ 17647920 w 30723840"/>
                <a:gd name="connsiteY50" fmla="*/ 37172389 h 44670469"/>
                <a:gd name="connsiteX51" fmla="*/ 17922240 w 30723840"/>
                <a:gd name="connsiteY51" fmla="*/ 36532309 h 44670469"/>
                <a:gd name="connsiteX52" fmla="*/ 16824960 w 30723840"/>
                <a:gd name="connsiteY52" fmla="*/ 33240469 h 44670469"/>
                <a:gd name="connsiteX53" fmla="*/ 17373600 w 30723840"/>
                <a:gd name="connsiteY53" fmla="*/ 30040069 h 44670469"/>
                <a:gd name="connsiteX54" fmla="*/ 11338560 w 30723840"/>
                <a:gd name="connsiteY54" fmla="*/ 22267669 h 44670469"/>
                <a:gd name="connsiteX55" fmla="*/ 5303520 w 30723840"/>
                <a:gd name="connsiteY55" fmla="*/ 19433029 h 44670469"/>
                <a:gd name="connsiteX56" fmla="*/ 9601200 w 30723840"/>
                <a:gd name="connsiteY56" fmla="*/ 11752069 h 44670469"/>
                <a:gd name="connsiteX57" fmla="*/ 4572000 w 30723840"/>
                <a:gd name="connsiteY57" fmla="*/ 11020549 h 44670469"/>
                <a:gd name="connsiteX58" fmla="*/ 2103120 w 30723840"/>
                <a:gd name="connsiteY58" fmla="*/ 9740389 h 44670469"/>
                <a:gd name="connsiteX59" fmla="*/ 4023360 w 30723840"/>
                <a:gd name="connsiteY59" fmla="*/ 7545829 h 44670469"/>
                <a:gd name="connsiteX60" fmla="*/ 5943600 w 30723840"/>
                <a:gd name="connsiteY60" fmla="*/ 7545829 h 44670469"/>
                <a:gd name="connsiteX61" fmla="*/ 6858000 w 30723840"/>
                <a:gd name="connsiteY61" fmla="*/ 5076949 h 44670469"/>
                <a:gd name="connsiteX62" fmla="*/ 7406640 w 30723840"/>
                <a:gd name="connsiteY62" fmla="*/ 3156709 h 44670469"/>
                <a:gd name="connsiteX63" fmla="*/ 7772400 w 30723840"/>
                <a:gd name="connsiteY63" fmla="*/ 5259829 h 44670469"/>
                <a:gd name="connsiteX64" fmla="*/ 8869680 w 30723840"/>
                <a:gd name="connsiteY64" fmla="*/ 3156709 h 44670469"/>
                <a:gd name="connsiteX65" fmla="*/ 8595360 w 30723840"/>
                <a:gd name="connsiteY65" fmla="*/ 5076949 h 44670469"/>
                <a:gd name="connsiteX66" fmla="*/ 9875520 w 30723840"/>
                <a:gd name="connsiteY66" fmla="*/ 3248149 h 44670469"/>
                <a:gd name="connsiteX67" fmla="*/ 9052560 w 30723840"/>
                <a:gd name="connsiteY67" fmla="*/ 5717029 h 44670469"/>
                <a:gd name="connsiteX68" fmla="*/ 10149840 w 30723840"/>
                <a:gd name="connsiteY68" fmla="*/ 4528309 h 44670469"/>
                <a:gd name="connsiteX69" fmla="*/ 9052560 w 30723840"/>
                <a:gd name="connsiteY69" fmla="*/ 7180069 h 44670469"/>
                <a:gd name="connsiteX70" fmla="*/ 10424160 w 30723840"/>
                <a:gd name="connsiteY70" fmla="*/ 6448549 h 44670469"/>
                <a:gd name="connsiteX71" fmla="*/ 12344400 w 30723840"/>
                <a:gd name="connsiteY71" fmla="*/ 6174229 h 44670469"/>
                <a:gd name="connsiteX0" fmla="*/ 12344400 w 30723840"/>
                <a:gd name="connsiteY0" fmla="*/ 6174229 h 44699504"/>
                <a:gd name="connsiteX1" fmla="*/ 14081760 w 30723840"/>
                <a:gd name="connsiteY1" fmla="*/ 596389 h 44699504"/>
                <a:gd name="connsiteX2" fmla="*/ 18928080 w 30723840"/>
                <a:gd name="connsiteY2" fmla="*/ 962149 h 44699504"/>
                <a:gd name="connsiteX3" fmla="*/ 19751040 w 30723840"/>
                <a:gd name="connsiteY3" fmla="*/ 4528309 h 44699504"/>
                <a:gd name="connsiteX4" fmla="*/ 19933920 w 30723840"/>
                <a:gd name="connsiteY4" fmla="*/ 6814309 h 44699504"/>
                <a:gd name="connsiteX5" fmla="*/ 19202400 w 30723840"/>
                <a:gd name="connsiteY5" fmla="*/ 8003029 h 44699504"/>
                <a:gd name="connsiteX6" fmla="*/ 21579840 w 30723840"/>
                <a:gd name="connsiteY6" fmla="*/ 9831829 h 44699504"/>
                <a:gd name="connsiteX7" fmla="*/ 27066240 w 30723840"/>
                <a:gd name="connsiteY7" fmla="*/ 17695669 h 44699504"/>
                <a:gd name="connsiteX8" fmla="*/ 27889200 w 30723840"/>
                <a:gd name="connsiteY8" fmla="*/ 16689829 h 44699504"/>
                <a:gd name="connsiteX9" fmla="*/ 28346400 w 30723840"/>
                <a:gd name="connsiteY9" fmla="*/ 16232629 h 44699504"/>
                <a:gd name="connsiteX10" fmla="*/ 29260800 w 30723840"/>
                <a:gd name="connsiteY10" fmla="*/ 15409669 h 44699504"/>
                <a:gd name="connsiteX11" fmla="*/ 29169360 w 30723840"/>
                <a:gd name="connsiteY11" fmla="*/ 16232629 h 44699504"/>
                <a:gd name="connsiteX12" fmla="*/ 29992320 w 30723840"/>
                <a:gd name="connsiteY12" fmla="*/ 15683989 h 44699504"/>
                <a:gd name="connsiteX13" fmla="*/ 29260800 w 30723840"/>
                <a:gd name="connsiteY13" fmla="*/ 17055589 h 44699504"/>
                <a:gd name="connsiteX14" fmla="*/ 30723840 w 30723840"/>
                <a:gd name="connsiteY14" fmla="*/ 16324069 h 44699504"/>
                <a:gd name="connsiteX15" fmla="*/ 28254960 w 30723840"/>
                <a:gd name="connsiteY15" fmla="*/ 19158709 h 44699504"/>
                <a:gd name="connsiteX16" fmla="*/ 25968960 w 30723840"/>
                <a:gd name="connsiteY16" fmla="*/ 18975829 h 44699504"/>
                <a:gd name="connsiteX17" fmla="*/ 24963120 w 30723840"/>
                <a:gd name="connsiteY17" fmla="*/ 19250149 h 44699504"/>
                <a:gd name="connsiteX18" fmla="*/ 22677120 w 30723840"/>
                <a:gd name="connsiteY18" fmla="*/ 18152869 h 44699504"/>
                <a:gd name="connsiteX19" fmla="*/ 22128480 w 30723840"/>
                <a:gd name="connsiteY19" fmla="*/ 17969989 h 44699504"/>
                <a:gd name="connsiteX20" fmla="*/ 19568160 w 30723840"/>
                <a:gd name="connsiteY20" fmla="*/ 13855189 h 44699504"/>
                <a:gd name="connsiteX21" fmla="*/ 18013680 w 30723840"/>
                <a:gd name="connsiteY21" fmla="*/ 14038069 h 44699504"/>
                <a:gd name="connsiteX22" fmla="*/ 15636240 w 30723840"/>
                <a:gd name="connsiteY22" fmla="*/ 16324069 h 44699504"/>
                <a:gd name="connsiteX23" fmla="*/ 16367760 w 30723840"/>
                <a:gd name="connsiteY23" fmla="*/ 17878549 h 44699504"/>
                <a:gd name="connsiteX24" fmla="*/ 22494240 w 30723840"/>
                <a:gd name="connsiteY24" fmla="*/ 27845509 h 44699504"/>
                <a:gd name="connsiteX25" fmla="*/ 21945600 w 30723840"/>
                <a:gd name="connsiteY25" fmla="*/ 31594549 h 44699504"/>
                <a:gd name="connsiteX26" fmla="*/ 23042880 w 30723840"/>
                <a:gd name="connsiteY26" fmla="*/ 38086789 h 44699504"/>
                <a:gd name="connsiteX27" fmla="*/ 21396960 w 30723840"/>
                <a:gd name="connsiteY27" fmla="*/ 38726869 h 44699504"/>
                <a:gd name="connsiteX28" fmla="*/ 21945600 w 30723840"/>
                <a:gd name="connsiteY28" fmla="*/ 39915589 h 44699504"/>
                <a:gd name="connsiteX29" fmla="*/ 27523440 w 30723840"/>
                <a:gd name="connsiteY29" fmla="*/ 38726869 h 44699504"/>
                <a:gd name="connsiteX30" fmla="*/ 28529280 w 30723840"/>
                <a:gd name="connsiteY30" fmla="*/ 39275509 h 44699504"/>
                <a:gd name="connsiteX31" fmla="*/ 24140160 w 30723840"/>
                <a:gd name="connsiteY31" fmla="*/ 41470069 h 44699504"/>
                <a:gd name="connsiteX32" fmla="*/ 22219920 w 30723840"/>
                <a:gd name="connsiteY32" fmla="*/ 41470069 h 44699504"/>
                <a:gd name="connsiteX33" fmla="*/ 23134320 w 30723840"/>
                <a:gd name="connsiteY33" fmla="*/ 43573189 h 44699504"/>
                <a:gd name="connsiteX34" fmla="*/ 22311360 w 30723840"/>
                <a:gd name="connsiteY34" fmla="*/ 44670469 h 44699504"/>
                <a:gd name="connsiteX35" fmla="*/ 20116800 w 30723840"/>
                <a:gd name="connsiteY35" fmla="*/ 41287189 h 44699504"/>
                <a:gd name="connsiteX36" fmla="*/ 8046720 w 30723840"/>
                <a:gd name="connsiteY36" fmla="*/ 41378629 h 44699504"/>
                <a:gd name="connsiteX37" fmla="*/ 6675120 w 30723840"/>
                <a:gd name="connsiteY37" fmla="*/ 43115989 h 44699504"/>
                <a:gd name="connsiteX38" fmla="*/ 6309360 w 30723840"/>
                <a:gd name="connsiteY38" fmla="*/ 44579029 h 44699504"/>
                <a:gd name="connsiteX39" fmla="*/ 5303520 w 30723840"/>
                <a:gd name="connsiteY39" fmla="*/ 44487589 h 44699504"/>
                <a:gd name="connsiteX40" fmla="*/ 4663440 w 30723840"/>
                <a:gd name="connsiteY40" fmla="*/ 43756069 h 44699504"/>
                <a:gd name="connsiteX41" fmla="*/ 5577840 w 30723840"/>
                <a:gd name="connsiteY41" fmla="*/ 42750229 h 44699504"/>
                <a:gd name="connsiteX42" fmla="*/ 5120640 w 30723840"/>
                <a:gd name="connsiteY42" fmla="*/ 41561509 h 44699504"/>
                <a:gd name="connsiteX43" fmla="*/ 0 w 30723840"/>
                <a:gd name="connsiteY43" fmla="*/ 39824149 h 44699504"/>
                <a:gd name="connsiteX44" fmla="*/ 640080 w 30723840"/>
                <a:gd name="connsiteY44" fmla="*/ 39001189 h 44699504"/>
                <a:gd name="connsiteX45" fmla="*/ 4389120 w 30723840"/>
                <a:gd name="connsiteY45" fmla="*/ 40372789 h 44699504"/>
                <a:gd name="connsiteX46" fmla="*/ 6492240 w 30723840"/>
                <a:gd name="connsiteY46" fmla="*/ 39915589 h 44699504"/>
                <a:gd name="connsiteX47" fmla="*/ 18562320 w 30723840"/>
                <a:gd name="connsiteY47" fmla="*/ 39732709 h 44699504"/>
                <a:gd name="connsiteX48" fmla="*/ 17465040 w 30723840"/>
                <a:gd name="connsiteY48" fmla="*/ 39092629 h 44699504"/>
                <a:gd name="connsiteX49" fmla="*/ 17922240 w 30723840"/>
                <a:gd name="connsiteY49" fmla="*/ 37538149 h 44699504"/>
                <a:gd name="connsiteX50" fmla="*/ 17647920 w 30723840"/>
                <a:gd name="connsiteY50" fmla="*/ 37172389 h 44699504"/>
                <a:gd name="connsiteX51" fmla="*/ 17922240 w 30723840"/>
                <a:gd name="connsiteY51" fmla="*/ 36532309 h 44699504"/>
                <a:gd name="connsiteX52" fmla="*/ 16824960 w 30723840"/>
                <a:gd name="connsiteY52" fmla="*/ 33240469 h 44699504"/>
                <a:gd name="connsiteX53" fmla="*/ 17373600 w 30723840"/>
                <a:gd name="connsiteY53" fmla="*/ 30040069 h 44699504"/>
                <a:gd name="connsiteX54" fmla="*/ 11338560 w 30723840"/>
                <a:gd name="connsiteY54" fmla="*/ 22267669 h 44699504"/>
                <a:gd name="connsiteX55" fmla="*/ 5303520 w 30723840"/>
                <a:gd name="connsiteY55" fmla="*/ 19433029 h 44699504"/>
                <a:gd name="connsiteX56" fmla="*/ 9601200 w 30723840"/>
                <a:gd name="connsiteY56" fmla="*/ 11752069 h 44699504"/>
                <a:gd name="connsiteX57" fmla="*/ 4572000 w 30723840"/>
                <a:gd name="connsiteY57" fmla="*/ 11020549 h 44699504"/>
                <a:gd name="connsiteX58" fmla="*/ 2103120 w 30723840"/>
                <a:gd name="connsiteY58" fmla="*/ 9740389 h 44699504"/>
                <a:gd name="connsiteX59" fmla="*/ 4023360 w 30723840"/>
                <a:gd name="connsiteY59" fmla="*/ 7545829 h 44699504"/>
                <a:gd name="connsiteX60" fmla="*/ 5943600 w 30723840"/>
                <a:gd name="connsiteY60" fmla="*/ 7545829 h 44699504"/>
                <a:gd name="connsiteX61" fmla="*/ 6858000 w 30723840"/>
                <a:gd name="connsiteY61" fmla="*/ 5076949 h 44699504"/>
                <a:gd name="connsiteX62" fmla="*/ 7406640 w 30723840"/>
                <a:gd name="connsiteY62" fmla="*/ 3156709 h 44699504"/>
                <a:gd name="connsiteX63" fmla="*/ 7772400 w 30723840"/>
                <a:gd name="connsiteY63" fmla="*/ 5259829 h 44699504"/>
                <a:gd name="connsiteX64" fmla="*/ 8869680 w 30723840"/>
                <a:gd name="connsiteY64" fmla="*/ 3156709 h 44699504"/>
                <a:gd name="connsiteX65" fmla="*/ 8595360 w 30723840"/>
                <a:gd name="connsiteY65" fmla="*/ 5076949 h 44699504"/>
                <a:gd name="connsiteX66" fmla="*/ 9875520 w 30723840"/>
                <a:gd name="connsiteY66" fmla="*/ 3248149 h 44699504"/>
                <a:gd name="connsiteX67" fmla="*/ 9052560 w 30723840"/>
                <a:gd name="connsiteY67" fmla="*/ 5717029 h 44699504"/>
                <a:gd name="connsiteX68" fmla="*/ 10149840 w 30723840"/>
                <a:gd name="connsiteY68" fmla="*/ 4528309 h 44699504"/>
                <a:gd name="connsiteX69" fmla="*/ 9052560 w 30723840"/>
                <a:gd name="connsiteY69" fmla="*/ 7180069 h 44699504"/>
                <a:gd name="connsiteX70" fmla="*/ 10424160 w 30723840"/>
                <a:gd name="connsiteY70" fmla="*/ 6448549 h 44699504"/>
                <a:gd name="connsiteX71" fmla="*/ 12344400 w 30723840"/>
                <a:gd name="connsiteY71" fmla="*/ 6174229 h 44699504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2344400 w 30723840"/>
                <a:gd name="connsiteY0" fmla="*/ 6174229 h 44744083"/>
                <a:gd name="connsiteX1" fmla="*/ 14081760 w 30723840"/>
                <a:gd name="connsiteY1" fmla="*/ 596389 h 44744083"/>
                <a:gd name="connsiteX2" fmla="*/ 18928080 w 30723840"/>
                <a:gd name="connsiteY2" fmla="*/ 962149 h 44744083"/>
                <a:gd name="connsiteX3" fmla="*/ 19751040 w 30723840"/>
                <a:gd name="connsiteY3" fmla="*/ 4528309 h 44744083"/>
                <a:gd name="connsiteX4" fmla="*/ 19933920 w 30723840"/>
                <a:gd name="connsiteY4" fmla="*/ 6814309 h 44744083"/>
                <a:gd name="connsiteX5" fmla="*/ 19202400 w 30723840"/>
                <a:gd name="connsiteY5" fmla="*/ 8003029 h 44744083"/>
                <a:gd name="connsiteX6" fmla="*/ 21579840 w 30723840"/>
                <a:gd name="connsiteY6" fmla="*/ 9831829 h 44744083"/>
                <a:gd name="connsiteX7" fmla="*/ 27066240 w 30723840"/>
                <a:gd name="connsiteY7" fmla="*/ 17695669 h 44744083"/>
                <a:gd name="connsiteX8" fmla="*/ 27889200 w 30723840"/>
                <a:gd name="connsiteY8" fmla="*/ 16689829 h 44744083"/>
                <a:gd name="connsiteX9" fmla="*/ 28346400 w 30723840"/>
                <a:gd name="connsiteY9" fmla="*/ 16232629 h 44744083"/>
                <a:gd name="connsiteX10" fmla="*/ 29260800 w 30723840"/>
                <a:gd name="connsiteY10" fmla="*/ 15409669 h 44744083"/>
                <a:gd name="connsiteX11" fmla="*/ 29169360 w 30723840"/>
                <a:gd name="connsiteY11" fmla="*/ 16232629 h 44744083"/>
                <a:gd name="connsiteX12" fmla="*/ 29992320 w 30723840"/>
                <a:gd name="connsiteY12" fmla="*/ 15683989 h 44744083"/>
                <a:gd name="connsiteX13" fmla="*/ 29260800 w 30723840"/>
                <a:gd name="connsiteY13" fmla="*/ 17055589 h 44744083"/>
                <a:gd name="connsiteX14" fmla="*/ 30723840 w 30723840"/>
                <a:gd name="connsiteY14" fmla="*/ 16324069 h 44744083"/>
                <a:gd name="connsiteX15" fmla="*/ 28254960 w 30723840"/>
                <a:gd name="connsiteY15" fmla="*/ 19158709 h 44744083"/>
                <a:gd name="connsiteX16" fmla="*/ 25968960 w 30723840"/>
                <a:gd name="connsiteY16" fmla="*/ 18975829 h 44744083"/>
                <a:gd name="connsiteX17" fmla="*/ 24963120 w 30723840"/>
                <a:gd name="connsiteY17" fmla="*/ 19250149 h 44744083"/>
                <a:gd name="connsiteX18" fmla="*/ 22677120 w 30723840"/>
                <a:gd name="connsiteY18" fmla="*/ 18152869 h 44744083"/>
                <a:gd name="connsiteX19" fmla="*/ 22128480 w 30723840"/>
                <a:gd name="connsiteY19" fmla="*/ 17969989 h 44744083"/>
                <a:gd name="connsiteX20" fmla="*/ 19568160 w 30723840"/>
                <a:gd name="connsiteY20" fmla="*/ 13855189 h 44744083"/>
                <a:gd name="connsiteX21" fmla="*/ 18013680 w 30723840"/>
                <a:gd name="connsiteY21" fmla="*/ 14038069 h 44744083"/>
                <a:gd name="connsiteX22" fmla="*/ 15636240 w 30723840"/>
                <a:gd name="connsiteY22" fmla="*/ 16324069 h 44744083"/>
                <a:gd name="connsiteX23" fmla="*/ 16367760 w 30723840"/>
                <a:gd name="connsiteY23" fmla="*/ 17878549 h 44744083"/>
                <a:gd name="connsiteX24" fmla="*/ 22494240 w 30723840"/>
                <a:gd name="connsiteY24" fmla="*/ 27845509 h 44744083"/>
                <a:gd name="connsiteX25" fmla="*/ 21945600 w 30723840"/>
                <a:gd name="connsiteY25" fmla="*/ 31594549 h 44744083"/>
                <a:gd name="connsiteX26" fmla="*/ 23042880 w 30723840"/>
                <a:gd name="connsiteY26" fmla="*/ 38086789 h 44744083"/>
                <a:gd name="connsiteX27" fmla="*/ 21396960 w 30723840"/>
                <a:gd name="connsiteY27" fmla="*/ 38726869 h 44744083"/>
                <a:gd name="connsiteX28" fmla="*/ 21945600 w 30723840"/>
                <a:gd name="connsiteY28" fmla="*/ 39915589 h 44744083"/>
                <a:gd name="connsiteX29" fmla="*/ 27523440 w 30723840"/>
                <a:gd name="connsiteY29" fmla="*/ 38726869 h 44744083"/>
                <a:gd name="connsiteX30" fmla="*/ 28529280 w 30723840"/>
                <a:gd name="connsiteY30" fmla="*/ 39275509 h 44744083"/>
                <a:gd name="connsiteX31" fmla="*/ 24140160 w 30723840"/>
                <a:gd name="connsiteY31" fmla="*/ 41470069 h 44744083"/>
                <a:gd name="connsiteX32" fmla="*/ 22219920 w 30723840"/>
                <a:gd name="connsiteY32" fmla="*/ 41470069 h 44744083"/>
                <a:gd name="connsiteX33" fmla="*/ 23134320 w 30723840"/>
                <a:gd name="connsiteY33" fmla="*/ 43573189 h 44744083"/>
                <a:gd name="connsiteX34" fmla="*/ 22311360 w 30723840"/>
                <a:gd name="connsiteY34" fmla="*/ 44670469 h 44744083"/>
                <a:gd name="connsiteX35" fmla="*/ 20116800 w 30723840"/>
                <a:gd name="connsiteY35" fmla="*/ 41287189 h 44744083"/>
                <a:gd name="connsiteX36" fmla="*/ 8046720 w 30723840"/>
                <a:gd name="connsiteY36" fmla="*/ 41378629 h 44744083"/>
                <a:gd name="connsiteX37" fmla="*/ 6675120 w 30723840"/>
                <a:gd name="connsiteY37" fmla="*/ 43115989 h 44744083"/>
                <a:gd name="connsiteX38" fmla="*/ 6309360 w 30723840"/>
                <a:gd name="connsiteY38" fmla="*/ 44579029 h 44744083"/>
                <a:gd name="connsiteX39" fmla="*/ 5303520 w 30723840"/>
                <a:gd name="connsiteY39" fmla="*/ 44487589 h 44744083"/>
                <a:gd name="connsiteX40" fmla="*/ 4663440 w 30723840"/>
                <a:gd name="connsiteY40" fmla="*/ 43756069 h 44744083"/>
                <a:gd name="connsiteX41" fmla="*/ 5577840 w 30723840"/>
                <a:gd name="connsiteY41" fmla="*/ 42750229 h 44744083"/>
                <a:gd name="connsiteX42" fmla="*/ 5120640 w 30723840"/>
                <a:gd name="connsiteY42" fmla="*/ 41561509 h 44744083"/>
                <a:gd name="connsiteX43" fmla="*/ 0 w 30723840"/>
                <a:gd name="connsiteY43" fmla="*/ 39824149 h 44744083"/>
                <a:gd name="connsiteX44" fmla="*/ 640080 w 30723840"/>
                <a:gd name="connsiteY44" fmla="*/ 39001189 h 44744083"/>
                <a:gd name="connsiteX45" fmla="*/ 4389120 w 30723840"/>
                <a:gd name="connsiteY45" fmla="*/ 40372789 h 44744083"/>
                <a:gd name="connsiteX46" fmla="*/ 6492240 w 30723840"/>
                <a:gd name="connsiteY46" fmla="*/ 39915589 h 44744083"/>
                <a:gd name="connsiteX47" fmla="*/ 18562320 w 30723840"/>
                <a:gd name="connsiteY47" fmla="*/ 39732709 h 44744083"/>
                <a:gd name="connsiteX48" fmla="*/ 17465040 w 30723840"/>
                <a:gd name="connsiteY48" fmla="*/ 39092629 h 44744083"/>
                <a:gd name="connsiteX49" fmla="*/ 17922240 w 30723840"/>
                <a:gd name="connsiteY49" fmla="*/ 37538149 h 44744083"/>
                <a:gd name="connsiteX50" fmla="*/ 17647920 w 30723840"/>
                <a:gd name="connsiteY50" fmla="*/ 37172389 h 44744083"/>
                <a:gd name="connsiteX51" fmla="*/ 17922240 w 30723840"/>
                <a:gd name="connsiteY51" fmla="*/ 36532309 h 44744083"/>
                <a:gd name="connsiteX52" fmla="*/ 16824960 w 30723840"/>
                <a:gd name="connsiteY52" fmla="*/ 33240469 h 44744083"/>
                <a:gd name="connsiteX53" fmla="*/ 17373600 w 30723840"/>
                <a:gd name="connsiteY53" fmla="*/ 30040069 h 44744083"/>
                <a:gd name="connsiteX54" fmla="*/ 11338560 w 30723840"/>
                <a:gd name="connsiteY54" fmla="*/ 22267669 h 44744083"/>
                <a:gd name="connsiteX55" fmla="*/ 5303520 w 30723840"/>
                <a:gd name="connsiteY55" fmla="*/ 19433029 h 44744083"/>
                <a:gd name="connsiteX56" fmla="*/ 9601200 w 30723840"/>
                <a:gd name="connsiteY56" fmla="*/ 11752069 h 44744083"/>
                <a:gd name="connsiteX57" fmla="*/ 4572000 w 30723840"/>
                <a:gd name="connsiteY57" fmla="*/ 11020549 h 44744083"/>
                <a:gd name="connsiteX58" fmla="*/ 2103120 w 30723840"/>
                <a:gd name="connsiteY58" fmla="*/ 9740389 h 44744083"/>
                <a:gd name="connsiteX59" fmla="*/ 4023360 w 30723840"/>
                <a:gd name="connsiteY59" fmla="*/ 7545829 h 44744083"/>
                <a:gd name="connsiteX60" fmla="*/ 5943600 w 30723840"/>
                <a:gd name="connsiteY60" fmla="*/ 7545829 h 44744083"/>
                <a:gd name="connsiteX61" fmla="*/ 6858000 w 30723840"/>
                <a:gd name="connsiteY61" fmla="*/ 5076949 h 44744083"/>
                <a:gd name="connsiteX62" fmla="*/ 7406640 w 30723840"/>
                <a:gd name="connsiteY62" fmla="*/ 3156709 h 44744083"/>
                <a:gd name="connsiteX63" fmla="*/ 7772400 w 30723840"/>
                <a:gd name="connsiteY63" fmla="*/ 5259829 h 44744083"/>
                <a:gd name="connsiteX64" fmla="*/ 8869680 w 30723840"/>
                <a:gd name="connsiteY64" fmla="*/ 3156709 h 44744083"/>
                <a:gd name="connsiteX65" fmla="*/ 8595360 w 30723840"/>
                <a:gd name="connsiteY65" fmla="*/ 5076949 h 44744083"/>
                <a:gd name="connsiteX66" fmla="*/ 9875520 w 30723840"/>
                <a:gd name="connsiteY66" fmla="*/ 3248149 h 44744083"/>
                <a:gd name="connsiteX67" fmla="*/ 9052560 w 30723840"/>
                <a:gd name="connsiteY67" fmla="*/ 5717029 h 44744083"/>
                <a:gd name="connsiteX68" fmla="*/ 10149840 w 30723840"/>
                <a:gd name="connsiteY68" fmla="*/ 4528309 h 44744083"/>
                <a:gd name="connsiteX69" fmla="*/ 9052560 w 30723840"/>
                <a:gd name="connsiteY69" fmla="*/ 7180069 h 44744083"/>
                <a:gd name="connsiteX70" fmla="*/ 10424160 w 30723840"/>
                <a:gd name="connsiteY70" fmla="*/ 6448549 h 44744083"/>
                <a:gd name="connsiteX71" fmla="*/ 12344400 w 30723840"/>
                <a:gd name="connsiteY71" fmla="*/ 6174229 h 44744083"/>
                <a:gd name="connsiteX0" fmla="*/ 13100266 w 31479706"/>
                <a:gd name="connsiteY0" fmla="*/ 6174229 h 44744083"/>
                <a:gd name="connsiteX1" fmla="*/ 14837626 w 31479706"/>
                <a:gd name="connsiteY1" fmla="*/ 596389 h 44744083"/>
                <a:gd name="connsiteX2" fmla="*/ 19683946 w 31479706"/>
                <a:gd name="connsiteY2" fmla="*/ 962149 h 44744083"/>
                <a:gd name="connsiteX3" fmla="*/ 20506906 w 31479706"/>
                <a:gd name="connsiteY3" fmla="*/ 4528309 h 44744083"/>
                <a:gd name="connsiteX4" fmla="*/ 20689786 w 31479706"/>
                <a:gd name="connsiteY4" fmla="*/ 6814309 h 44744083"/>
                <a:gd name="connsiteX5" fmla="*/ 19958266 w 31479706"/>
                <a:gd name="connsiteY5" fmla="*/ 8003029 h 44744083"/>
                <a:gd name="connsiteX6" fmla="*/ 22335706 w 31479706"/>
                <a:gd name="connsiteY6" fmla="*/ 9831829 h 44744083"/>
                <a:gd name="connsiteX7" fmla="*/ 27822106 w 31479706"/>
                <a:gd name="connsiteY7" fmla="*/ 17695669 h 44744083"/>
                <a:gd name="connsiteX8" fmla="*/ 28645066 w 31479706"/>
                <a:gd name="connsiteY8" fmla="*/ 16689829 h 44744083"/>
                <a:gd name="connsiteX9" fmla="*/ 29102266 w 31479706"/>
                <a:gd name="connsiteY9" fmla="*/ 16232629 h 44744083"/>
                <a:gd name="connsiteX10" fmla="*/ 30016666 w 31479706"/>
                <a:gd name="connsiteY10" fmla="*/ 15409669 h 44744083"/>
                <a:gd name="connsiteX11" fmla="*/ 29925226 w 31479706"/>
                <a:gd name="connsiteY11" fmla="*/ 16232629 h 44744083"/>
                <a:gd name="connsiteX12" fmla="*/ 30748186 w 31479706"/>
                <a:gd name="connsiteY12" fmla="*/ 15683989 h 44744083"/>
                <a:gd name="connsiteX13" fmla="*/ 30016666 w 31479706"/>
                <a:gd name="connsiteY13" fmla="*/ 17055589 h 44744083"/>
                <a:gd name="connsiteX14" fmla="*/ 31479706 w 31479706"/>
                <a:gd name="connsiteY14" fmla="*/ 16324069 h 44744083"/>
                <a:gd name="connsiteX15" fmla="*/ 29010826 w 31479706"/>
                <a:gd name="connsiteY15" fmla="*/ 19158709 h 44744083"/>
                <a:gd name="connsiteX16" fmla="*/ 26724826 w 31479706"/>
                <a:gd name="connsiteY16" fmla="*/ 18975829 h 44744083"/>
                <a:gd name="connsiteX17" fmla="*/ 25718986 w 31479706"/>
                <a:gd name="connsiteY17" fmla="*/ 19250149 h 44744083"/>
                <a:gd name="connsiteX18" fmla="*/ 23432986 w 31479706"/>
                <a:gd name="connsiteY18" fmla="*/ 18152869 h 44744083"/>
                <a:gd name="connsiteX19" fmla="*/ 22884346 w 31479706"/>
                <a:gd name="connsiteY19" fmla="*/ 17969989 h 44744083"/>
                <a:gd name="connsiteX20" fmla="*/ 20324026 w 31479706"/>
                <a:gd name="connsiteY20" fmla="*/ 13855189 h 44744083"/>
                <a:gd name="connsiteX21" fmla="*/ 18769546 w 31479706"/>
                <a:gd name="connsiteY21" fmla="*/ 14038069 h 44744083"/>
                <a:gd name="connsiteX22" fmla="*/ 16392106 w 31479706"/>
                <a:gd name="connsiteY22" fmla="*/ 16324069 h 44744083"/>
                <a:gd name="connsiteX23" fmla="*/ 17123626 w 31479706"/>
                <a:gd name="connsiteY23" fmla="*/ 17878549 h 44744083"/>
                <a:gd name="connsiteX24" fmla="*/ 23250106 w 31479706"/>
                <a:gd name="connsiteY24" fmla="*/ 27845509 h 44744083"/>
                <a:gd name="connsiteX25" fmla="*/ 22701466 w 31479706"/>
                <a:gd name="connsiteY25" fmla="*/ 31594549 h 44744083"/>
                <a:gd name="connsiteX26" fmla="*/ 23798746 w 31479706"/>
                <a:gd name="connsiteY26" fmla="*/ 38086789 h 44744083"/>
                <a:gd name="connsiteX27" fmla="*/ 22152826 w 31479706"/>
                <a:gd name="connsiteY27" fmla="*/ 38726869 h 44744083"/>
                <a:gd name="connsiteX28" fmla="*/ 22701466 w 31479706"/>
                <a:gd name="connsiteY28" fmla="*/ 39915589 h 44744083"/>
                <a:gd name="connsiteX29" fmla="*/ 28279306 w 31479706"/>
                <a:gd name="connsiteY29" fmla="*/ 38726869 h 44744083"/>
                <a:gd name="connsiteX30" fmla="*/ 29285146 w 31479706"/>
                <a:gd name="connsiteY30" fmla="*/ 39275509 h 44744083"/>
                <a:gd name="connsiteX31" fmla="*/ 24896026 w 31479706"/>
                <a:gd name="connsiteY31" fmla="*/ 41470069 h 44744083"/>
                <a:gd name="connsiteX32" fmla="*/ 22975786 w 31479706"/>
                <a:gd name="connsiteY32" fmla="*/ 41470069 h 44744083"/>
                <a:gd name="connsiteX33" fmla="*/ 23890186 w 31479706"/>
                <a:gd name="connsiteY33" fmla="*/ 43573189 h 44744083"/>
                <a:gd name="connsiteX34" fmla="*/ 23067226 w 31479706"/>
                <a:gd name="connsiteY34" fmla="*/ 44670469 h 44744083"/>
                <a:gd name="connsiteX35" fmla="*/ 20872666 w 31479706"/>
                <a:gd name="connsiteY35" fmla="*/ 41287189 h 44744083"/>
                <a:gd name="connsiteX36" fmla="*/ 8802586 w 31479706"/>
                <a:gd name="connsiteY36" fmla="*/ 41378629 h 44744083"/>
                <a:gd name="connsiteX37" fmla="*/ 7430986 w 31479706"/>
                <a:gd name="connsiteY37" fmla="*/ 43115989 h 44744083"/>
                <a:gd name="connsiteX38" fmla="*/ 7065226 w 31479706"/>
                <a:gd name="connsiteY38" fmla="*/ 44579029 h 44744083"/>
                <a:gd name="connsiteX39" fmla="*/ 6059386 w 31479706"/>
                <a:gd name="connsiteY39" fmla="*/ 44487589 h 44744083"/>
                <a:gd name="connsiteX40" fmla="*/ 5419306 w 31479706"/>
                <a:gd name="connsiteY40" fmla="*/ 43756069 h 44744083"/>
                <a:gd name="connsiteX41" fmla="*/ 6333706 w 31479706"/>
                <a:gd name="connsiteY41" fmla="*/ 42750229 h 44744083"/>
                <a:gd name="connsiteX42" fmla="*/ 5876506 w 31479706"/>
                <a:gd name="connsiteY42" fmla="*/ 41561509 h 44744083"/>
                <a:gd name="connsiteX43" fmla="*/ 755866 w 31479706"/>
                <a:gd name="connsiteY43" fmla="*/ 39824149 h 44744083"/>
                <a:gd name="connsiteX44" fmla="*/ 1395946 w 31479706"/>
                <a:gd name="connsiteY44" fmla="*/ 39001189 h 44744083"/>
                <a:gd name="connsiteX45" fmla="*/ 5144986 w 31479706"/>
                <a:gd name="connsiteY45" fmla="*/ 40372789 h 44744083"/>
                <a:gd name="connsiteX46" fmla="*/ 7248106 w 31479706"/>
                <a:gd name="connsiteY46" fmla="*/ 39915589 h 44744083"/>
                <a:gd name="connsiteX47" fmla="*/ 19318186 w 31479706"/>
                <a:gd name="connsiteY47" fmla="*/ 39732709 h 44744083"/>
                <a:gd name="connsiteX48" fmla="*/ 18220906 w 31479706"/>
                <a:gd name="connsiteY48" fmla="*/ 39092629 h 44744083"/>
                <a:gd name="connsiteX49" fmla="*/ 18678106 w 31479706"/>
                <a:gd name="connsiteY49" fmla="*/ 37538149 h 44744083"/>
                <a:gd name="connsiteX50" fmla="*/ 18403786 w 31479706"/>
                <a:gd name="connsiteY50" fmla="*/ 37172389 h 44744083"/>
                <a:gd name="connsiteX51" fmla="*/ 18678106 w 31479706"/>
                <a:gd name="connsiteY51" fmla="*/ 36532309 h 44744083"/>
                <a:gd name="connsiteX52" fmla="*/ 17580826 w 31479706"/>
                <a:gd name="connsiteY52" fmla="*/ 33240469 h 44744083"/>
                <a:gd name="connsiteX53" fmla="*/ 18129466 w 31479706"/>
                <a:gd name="connsiteY53" fmla="*/ 30040069 h 44744083"/>
                <a:gd name="connsiteX54" fmla="*/ 12094426 w 31479706"/>
                <a:gd name="connsiteY54" fmla="*/ 22267669 h 44744083"/>
                <a:gd name="connsiteX55" fmla="*/ 6059386 w 31479706"/>
                <a:gd name="connsiteY55" fmla="*/ 19433029 h 44744083"/>
                <a:gd name="connsiteX56" fmla="*/ 10357066 w 31479706"/>
                <a:gd name="connsiteY56" fmla="*/ 11752069 h 44744083"/>
                <a:gd name="connsiteX57" fmla="*/ 5327866 w 31479706"/>
                <a:gd name="connsiteY57" fmla="*/ 11020549 h 44744083"/>
                <a:gd name="connsiteX58" fmla="*/ 2858986 w 31479706"/>
                <a:gd name="connsiteY58" fmla="*/ 9740389 h 44744083"/>
                <a:gd name="connsiteX59" fmla="*/ 4779226 w 31479706"/>
                <a:gd name="connsiteY59" fmla="*/ 7545829 h 44744083"/>
                <a:gd name="connsiteX60" fmla="*/ 6699466 w 31479706"/>
                <a:gd name="connsiteY60" fmla="*/ 7545829 h 44744083"/>
                <a:gd name="connsiteX61" fmla="*/ 7613866 w 31479706"/>
                <a:gd name="connsiteY61" fmla="*/ 5076949 h 44744083"/>
                <a:gd name="connsiteX62" fmla="*/ 8162506 w 31479706"/>
                <a:gd name="connsiteY62" fmla="*/ 3156709 h 44744083"/>
                <a:gd name="connsiteX63" fmla="*/ 8528266 w 31479706"/>
                <a:gd name="connsiteY63" fmla="*/ 5259829 h 44744083"/>
                <a:gd name="connsiteX64" fmla="*/ 9625546 w 31479706"/>
                <a:gd name="connsiteY64" fmla="*/ 3156709 h 44744083"/>
                <a:gd name="connsiteX65" fmla="*/ 9351226 w 31479706"/>
                <a:gd name="connsiteY65" fmla="*/ 5076949 h 44744083"/>
                <a:gd name="connsiteX66" fmla="*/ 10631386 w 31479706"/>
                <a:gd name="connsiteY66" fmla="*/ 3248149 h 44744083"/>
                <a:gd name="connsiteX67" fmla="*/ 9808426 w 31479706"/>
                <a:gd name="connsiteY67" fmla="*/ 5717029 h 44744083"/>
                <a:gd name="connsiteX68" fmla="*/ 10905706 w 31479706"/>
                <a:gd name="connsiteY68" fmla="*/ 4528309 h 44744083"/>
                <a:gd name="connsiteX69" fmla="*/ 9808426 w 31479706"/>
                <a:gd name="connsiteY69" fmla="*/ 7180069 h 44744083"/>
                <a:gd name="connsiteX70" fmla="*/ 11180026 w 31479706"/>
                <a:gd name="connsiteY70" fmla="*/ 6448549 h 44744083"/>
                <a:gd name="connsiteX71" fmla="*/ 13100266 w 31479706"/>
                <a:gd name="connsiteY71" fmla="*/ 6174229 h 44744083"/>
                <a:gd name="connsiteX0" fmla="*/ 12856682 w 31236122"/>
                <a:gd name="connsiteY0" fmla="*/ 6174229 h 44744083"/>
                <a:gd name="connsiteX1" fmla="*/ 14594042 w 31236122"/>
                <a:gd name="connsiteY1" fmla="*/ 596389 h 44744083"/>
                <a:gd name="connsiteX2" fmla="*/ 19440362 w 31236122"/>
                <a:gd name="connsiteY2" fmla="*/ 962149 h 44744083"/>
                <a:gd name="connsiteX3" fmla="*/ 20263322 w 31236122"/>
                <a:gd name="connsiteY3" fmla="*/ 4528309 h 44744083"/>
                <a:gd name="connsiteX4" fmla="*/ 20446202 w 31236122"/>
                <a:gd name="connsiteY4" fmla="*/ 6814309 h 44744083"/>
                <a:gd name="connsiteX5" fmla="*/ 19714682 w 31236122"/>
                <a:gd name="connsiteY5" fmla="*/ 8003029 h 44744083"/>
                <a:gd name="connsiteX6" fmla="*/ 22092122 w 31236122"/>
                <a:gd name="connsiteY6" fmla="*/ 9831829 h 44744083"/>
                <a:gd name="connsiteX7" fmla="*/ 27578522 w 31236122"/>
                <a:gd name="connsiteY7" fmla="*/ 17695669 h 44744083"/>
                <a:gd name="connsiteX8" fmla="*/ 28401482 w 31236122"/>
                <a:gd name="connsiteY8" fmla="*/ 16689829 h 44744083"/>
                <a:gd name="connsiteX9" fmla="*/ 28858682 w 31236122"/>
                <a:gd name="connsiteY9" fmla="*/ 16232629 h 44744083"/>
                <a:gd name="connsiteX10" fmla="*/ 29773082 w 31236122"/>
                <a:gd name="connsiteY10" fmla="*/ 15409669 h 44744083"/>
                <a:gd name="connsiteX11" fmla="*/ 29681642 w 31236122"/>
                <a:gd name="connsiteY11" fmla="*/ 16232629 h 44744083"/>
                <a:gd name="connsiteX12" fmla="*/ 30504602 w 31236122"/>
                <a:gd name="connsiteY12" fmla="*/ 15683989 h 44744083"/>
                <a:gd name="connsiteX13" fmla="*/ 29773082 w 31236122"/>
                <a:gd name="connsiteY13" fmla="*/ 17055589 h 44744083"/>
                <a:gd name="connsiteX14" fmla="*/ 31236122 w 31236122"/>
                <a:gd name="connsiteY14" fmla="*/ 16324069 h 44744083"/>
                <a:gd name="connsiteX15" fmla="*/ 28767242 w 31236122"/>
                <a:gd name="connsiteY15" fmla="*/ 19158709 h 44744083"/>
                <a:gd name="connsiteX16" fmla="*/ 26481242 w 31236122"/>
                <a:gd name="connsiteY16" fmla="*/ 18975829 h 44744083"/>
                <a:gd name="connsiteX17" fmla="*/ 25475402 w 31236122"/>
                <a:gd name="connsiteY17" fmla="*/ 19250149 h 44744083"/>
                <a:gd name="connsiteX18" fmla="*/ 23189402 w 31236122"/>
                <a:gd name="connsiteY18" fmla="*/ 18152869 h 44744083"/>
                <a:gd name="connsiteX19" fmla="*/ 22640762 w 31236122"/>
                <a:gd name="connsiteY19" fmla="*/ 17969989 h 44744083"/>
                <a:gd name="connsiteX20" fmla="*/ 20080442 w 31236122"/>
                <a:gd name="connsiteY20" fmla="*/ 13855189 h 44744083"/>
                <a:gd name="connsiteX21" fmla="*/ 18525962 w 31236122"/>
                <a:gd name="connsiteY21" fmla="*/ 14038069 h 44744083"/>
                <a:gd name="connsiteX22" fmla="*/ 16148522 w 31236122"/>
                <a:gd name="connsiteY22" fmla="*/ 16324069 h 44744083"/>
                <a:gd name="connsiteX23" fmla="*/ 16880042 w 31236122"/>
                <a:gd name="connsiteY23" fmla="*/ 17878549 h 44744083"/>
                <a:gd name="connsiteX24" fmla="*/ 23006522 w 31236122"/>
                <a:gd name="connsiteY24" fmla="*/ 27845509 h 44744083"/>
                <a:gd name="connsiteX25" fmla="*/ 22457882 w 31236122"/>
                <a:gd name="connsiteY25" fmla="*/ 31594549 h 44744083"/>
                <a:gd name="connsiteX26" fmla="*/ 23555162 w 31236122"/>
                <a:gd name="connsiteY26" fmla="*/ 38086789 h 44744083"/>
                <a:gd name="connsiteX27" fmla="*/ 21909242 w 31236122"/>
                <a:gd name="connsiteY27" fmla="*/ 38726869 h 44744083"/>
                <a:gd name="connsiteX28" fmla="*/ 22457882 w 31236122"/>
                <a:gd name="connsiteY28" fmla="*/ 39915589 h 44744083"/>
                <a:gd name="connsiteX29" fmla="*/ 28035722 w 31236122"/>
                <a:gd name="connsiteY29" fmla="*/ 38726869 h 44744083"/>
                <a:gd name="connsiteX30" fmla="*/ 29041562 w 31236122"/>
                <a:gd name="connsiteY30" fmla="*/ 39275509 h 44744083"/>
                <a:gd name="connsiteX31" fmla="*/ 24652442 w 31236122"/>
                <a:gd name="connsiteY31" fmla="*/ 41470069 h 44744083"/>
                <a:gd name="connsiteX32" fmla="*/ 22732202 w 31236122"/>
                <a:gd name="connsiteY32" fmla="*/ 41470069 h 44744083"/>
                <a:gd name="connsiteX33" fmla="*/ 23646602 w 31236122"/>
                <a:gd name="connsiteY33" fmla="*/ 43573189 h 44744083"/>
                <a:gd name="connsiteX34" fmla="*/ 22823642 w 31236122"/>
                <a:gd name="connsiteY34" fmla="*/ 44670469 h 44744083"/>
                <a:gd name="connsiteX35" fmla="*/ 20629082 w 31236122"/>
                <a:gd name="connsiteY35" fmla="*/ 41287189 h 44744083"/>
                <a:gd name="connsiteX36" fmla="*/ 8559002 w 31236122"/>
                <a:gd name="connsiteY36" fmla="*/ 41378629 h 44744083"/>
                <a:gd name="connsiteX37" fmla="*/ 7187402 w 31236122"/>
                <a:gd name="connsiteY37" fmla="*/ 43115989 h 44744083"/>
                <a:gd name="connsiteX38" fmla="*/ 6821642 w 31236122"/>
                <a:gd name="connsiteY38" fmla="*/ 44579029 h 44744083"/>
                <a:gd name="connsiteX39" fmla="*/ 5815802 w 31236122"/>
                <a:gd name="connsiteY39" fmla="*/ 44487589 h 44744083"/>
                <a:gd name="connsiteX40" fmla="*/ 5175722 w 31236122"/>
                <a:gd name="connsiteY40" fmla="*/ 43756069 h 44744083"/>
                <a:gd name="connsiteX41" fmla="*/ 6090122 w 31236122"/>
                <a:gd name="connsiteY41" fmla="*/ 42750229 h 44744083"/>
                <a:gd name="connsiteX42" fmla="*/ 5632922 w 31236122"/>
                <a:gd name="connsiteY42" fmla="*/ 41561509 h 44744083"/>
                <a:gd name="connsiteX43" fmla="*/ 512282 w 31236122"/>
                <a:gd name="connsiteY43" fmla="*/ 39824149 h 44744083"/>
                <a:gd name="connsiteX44" fmla="*/ 1152362 w 31236122"/>
                <a:gd name="connsiteY44" fmla="*/ 39001189 h 44744083"/>
                <a:gd name="connsiteX45" fmla="*/ 4901402 w 31236122"/>
                <a:gd name="connsiteY45" fmla="*/ 40372789 h 44744083"/>
                <a:gd name="connsiteX46" fmla="*/ 7004522 w 31236122"/>
                <a:gd name="connsiteY46" fmla="*/ 39915589 h 44744083"/>
                <a:gd name="connsiteX47" fmla="*/ 19074602 w 31236122"/>
                <a:gd name="connsiteY47" fmla="*/ 39732709 h 44744083"/>
                <a:gd name="connsiteX48" fmla="*/ 17977322 w 31236122"/>
                <a:gd name="connsiteY48" fmla="*/ 39092629 h 44744083"/>
                <a:gd name="connsiteX49" fmla="*/ 18434522 w 31236122"/>
                <a:gd name="connsiteY49" fmla="*/ 37538149 h 44744083"/>
                <a:gd name="connsiteX50" fmla="*/ 18160202 w 31236122"/>
                <a:gd name="connsiteY50" fmla="*/ 37172389 h 44744083"/>
                <a:gd name="connsiteX51" fmla="*/ 18434522 w 31236122"/>
                <a:gd name="connsiteY51" fmla="*/ 36532309 h 44744083"/>
                <a:gd name="connsiteX52" fmla="*/ 17337242 w 31236122"/>
                <a:gd name="connsiteY52" fmla="*/ 33240469 h 44744083"/>
                <a:gd name="connsiteX53" fmla="*/ 17885882 w 31236122"/>
                <a:gd name="connsiteY53" fmla="*/ 30040069 h 44744083"/>
                <a:gd name="connsiteX54" fmla="*/ 11850842 w 31236122"/>
                <a:gd name="connsiteY54" fmla="*/ 22267669 h 44744083"/>
                <a:gd name="connsiteX55" fmla="*/ 5815802 w 31236122"/>
                <a:gd name="connsiteY55" fmla="*/ 19433029 h 44744083"/>
                <a:gd name="connsiteX56" fmla="*/ 10113482 w 31236122"/>
                <a:gd name="connsiteY56" fmla="*/ 11752069 h 44744083"/>
                <a:gd name="connsiteX57" fmla="*/ 5084282 w 31236122"/>
                <a:gd name="connsiteY57" fmla="*/ 11020549 h 44744083"/>
                <a:gd name="connsiteX58" fmla="*/ 2615402 w 31236122"/>
                <a:gd name="connsiteY58" fmla="*/ 9740389 h 44744083"/>
                <a:gd name="connsiteX59" fmla="*/ 4535642 w 31236122"/>
                <a:gd name="connsiteY59" fmla="*/ 7545829 h 44744083"/>
                <a:gd name="connsiteX60" fmla="*/ 6455882 w 31236122"/>
                <a:gd name="connsiteY60" fmla="*/ 7545829 h 44744083"/>
                <a:gd name="connsiteX61" fmla="*/ 7370282 w 31236122"/>
                <a:gd name="connsiteY61" fmla="*/ 5076949 h 44744083"/>
                <a:gd name="connsiteX62" fmla="*/ 7918922 w 31236122"/>
                <a:gd name="connsiteY62" fmla="*/ 3156709 h 44744083"/>
                <a:gd name="connsiteX63" fmla="*/ 8284682 w 31236122"/>
                <a:gd name="connsiteY63" fmla="*/ 5259829 h 44744083"/>
                <a:gd name="connsiteX64" fmla="*/ 9381962 w 31236122"/>
                <a:gd name="connsiteY64" fmla="*/ 3156709 h 44744083"/>
                <a:gd name="connsiteX65" fmla="*/ 9107642 w 31236122"/>
                <a:gd name="connsiteY65" fmla="*/ 5076949 h 44744083"/>
                <a:gd name="connsiteX66" fmla="*/ 10387802 w 31236122"/>
                <a:gd name="connsiteY66" fmla="*/ 3248149 h 44744083"/>
                <a:gd name="connsiteX67" fmla="*/ 9564842 w 31236122"/>
                <a:gd name="connsiteY67" fmla="*/ 5717029 h 44744083"/>
                <a:gd name="connsiteX68" fmla="*/ 10662122 w 31236122"/>
                <a:gd name="connsiteY68" fmla="*/ 4528309 h 44744083"/>
                <a:gd name="connsiteX69" fmla="*/ 9564842 w 31236122"/>
                <a:gd name="connsiteY69" fmla="*/ 7180069 h 44744083"/>
                <a:gd name="connsiteX70" fmla="*/ 10936442 w 31236122"/>
                <a:gd name="connsiteY70" fmla="*/ 6448549 h 44744083"/>
                <a:gd name="connsiteX71" fmla="*/ 12856682 w 31236122"/>
                <a:gd name="connsiteY71" fmla="*/ 6174229 h 44744083"/>
                <a:gd name="connsiteX0" fmla="*/ 12980587 w 31360027"/>
                <a:gd name="connsiteY0" fmla="*/ 6174229 h 44744083"/>
                <a:gd name="connsiteX1" fmla="*/ 14717947 w 31360027"/>
                <a:gd name="connsiteY1" fmla="*/ 596389 h 44744083"/>
                <a:gd name="connsiteX2" fmla="*/ 19564267 w 31360027"/>
                <a:gd name="connsiteY2" fmla="*/ 962149 h 44744083"/>
                <a:gd name="connsiteX3" fmla="*/ 20387227 w 31360027"/>
                <a:gd name="connsiteY3" fmla="*/ 4528309 h 44744083"/>
                <a:gd name="connsiteX4" fmla="*/ 20570107 w 31360027"/>
                <a:gd name="connsiteY4" fmla="*/ 6814309 h 44744083"/>
                <a:gd name="connsiteX5" fmla="*/ 19838587 w 31360027"/>
                <a:gd name="connsiteY5" fmla="*/ 8003029 h 44744083"/>
                <a:gd name="connsiteX6" fmla="*/ 22216027 w 31360027"/>
                <a:gd name="connsiteY6" fmla="*/ 9831829 h 44744083"/>
                <a:gd name="connsiteX7" fmla="*/ 27702427 w 31360027"/>
                <a:gd name="connsiteY7" fmla="*/ 17695669 h 44744083"/>
                <a:gd name="connsiteX8" fmla="*/ 28525387 w 31360027"/>
                <a:gd name="connsiteY8" fmla="*/ 16689829 h 44744083"/>
                <a:gd name="connsiteX9" fmla="*/ 28982587 w 31360027"/>
                <a:gd name="connsiteY9" fmla="*/ 16232629 h 44744083"/>
                <a:gd name="connsiteX10" fmla="*/ 29896987 w 31360027"/>
                <a:gd name="connsiteY10" fmla="*/ 15409669 h 44744083"/>
                <a:gd name="connsiteX11" fmla="*/ 29805547 w 31360027"/>
                <a:gd name="connsiteY11" fmla="*/ 16232629 h 44744083"/>
                <a:gd name="connsiteX12" fmla="*/ 30628507 w 31360027"/>
                <a:gd name="connsiteY12" fmla="*/ 15683989 h 44744083"/>
                <a:gd name="connsiteX13" fmla="*/ 29896987 w 31360027"/>
                <a:gd name="connsiteY13" fmla="*/ 17055589 h 44744083"/>
                <a:gd name="connsiteX14" fmla="*/ 31360027 w 31360027"/>
                <a:gd name="connsiteY14" fmla="*/ 16324069 h 44744083"/>
                <a:gd name="connsiteX15" fmla="*/ 28891147 w 31360027"/>
                <a:gd name="connsiteY15" fmla="*/ 19158709 h 44744083"/>
                <a:gd name="connsiteX16" fmla="*/ 26605147 w 31360027"/>
                <a:gd name="connsiteY16" fmla="*/ 18975829 h 44744083"/>
                <a:gd name="connsiteX17" fmla="*/ 25599307 w 31360027"/>
                <a:gd name="connsiteY17" fmla="*/ 19250149 h 44744083"/>
                <a:gd name="connsiteX18" fmla="*/ 23313307 w 31360027"/>
                <a:gd name="connsiteY18" fmla="*/ 18152869 h 44744083"/>
                <a:gd name="connsiteX19" fmla="*/ 22764667 w 31360027"/>
                <a:gd name="connsiteY19" fmla="*/ 17969989 h 44744083"/>
                <a:gd name="connsiteX20" fmla="*/ 20204347 w 31360027"/>
                <a:gd name="connsiteY20" fmla="*/ 13855189 h 44744083"/>
                <a:gd name="connsiteX21" fmla="*/ 18649867 w 31360027"/>
                <a:gd name="connsiteY21" fmla="*/ 14038069 h 44744083"/>
                <a:gd name="connsiteX22" fmla="*/ 16272427 w 31360027"/>
                <a:gd name="connsiteY22" fmla="*/ 16324069 h 44744083"/>
                <a:gd name="connsiteX23" fmla="*/ 17003947 w 31360027"/>
                <a:gd name="connsiteY23" fmla="*/ 17878549 h 44744083"/>
                <a:gd name="connsiteX24" fmla="*/ 23130427 w 31360027"/>
                <a:gd name="connsiteY24" fmla="*/ 27845509 h 44744083"/>
                <a:gd name="connsiteX25" fmla="*/ 22581787 w 31360027"/>
                <a:gd name="connsiteY25" fmla="*/ 31594549 h 44744083"/>
                <a:gd name="connsiteX26" fmla="*/ 23679067 w 31360027"/>
                <a:gd name="connsiteY26" fmla="*/ 38086789 h 44744083"/>
                <a:gd name="connsiteX27" fmla="*/ 22033147 w 31360027"/>
                <a:gd name="connsiteY27" fmla="*/ 38726869 h 44744083"/>
                <a:gd name="connsiteX28" fmla="*/ 22581787 w 31360027"/>
                <a:gd name="connsiteY28" fmla="*/ 39915589 h 44744083"/>
                <a:gd name="connsiteX29" fmla="*/ 28159627 w 31360027"/>
                <a:gd name="connsiteY29" fmla="*/ 38726869 h 44744083"/>
                <a:gd name="connsiteX30" fmla="*/ 29165467 w 31360027"/>
                <a:gd name="connsiteY30" fmla="*/ 39275509 h 44744083"/>
                <a:gd name="connsiteX31" fmla="*/ 24776347 w 31360027"/>
                <a:gd name="connsiteY31" fmla="*/ 41470069 h 44744083"/>
                <a:gd name="connsiteX32" fmla="*/ 22856107 w 31360027"/>
                <a:gd name="connsiteY32" fmla="*/ 41470069 h 44744083"/>
                <a:gd name="connsiteX33" fmla="*/ 23770507 w 31360027"/>
                <a:gd name="connsiteY33" fmla="*/ 43573189 h 44744083"/>
                <a:gd name="connsiteX34" fmla="*/ 22947547 w 31360027"/>
                <a:gd name="connsiteY34" fmla="*/ 44670469 h 44744083"/>
                <a:gd name="connsiteX35" fmla="*/ 20752987 w 31360027"/>
                <a:gd name="connsiteY35" fmla="*/ 41287189 h 44744083"/>
                <a:gd name="connsiteX36" fmla="*/ 8682907 w 31360027"/>
                <a:gd name="connsiteY36" fmla="*/ 41378629 h 44744083"/>
                <a:gd name="connsiteX37" fmla="*/ 7311307 w 31360027"/>
                <a:gd name="connsiteY37" fmla="*/ 43115989 h 44744083"/>
                <a:gd name="connsiteX38" fmla="*/ 6945547 w 31360027"/>
                <a:gd name="connsiteY38" fmla="*/ 44579029 h 44744083"/>
                <a:gd name="connsiteX39" fmla="*/ 5939707 w 31360027"/>
                <a:gd name="connsiteY39" fmla="*/ 44487589 h 44744083"/>
                <a:gd name="connsiteX40" fmla="*/ 5299627 w 31360027"/>
                <a:gd name="connsiteY40" fmla="*/ 43756069 h 44744083"/>
                <a:gd name="connsiteX41" fmla="*/ 6214027 w 31360027"/>
                <a:gd name="connsiteY41" fmla="*/ 42750229 h 44744083"/>
                <a:gd name="connsiteX42" fmla="*/ 5756827 w 31360027"/>
                <a:gd name="connsiteY42" fmla="*/ 41561509 h 44744083"/>
                <a:gd name="connsiteX43" fmla="*/ 636187 w 31360027"/>
                <a:gd name="connsiteY43" fmla="*/ 39824149 h 44744083"/>
                <a:gd name="connsiteX44" fmla="*/ 1276267 w 31360027"/>
                <a:gd name="connsiteY44" fmla="*/ 39001189 h 44744083"/>
                <a:gd name="connsiteX45" fmla="*/ 5025307 w 31360027"/>
                <a:gd name="connsiteY45" fmla="*/ 40372789 h 44744083"/>
                <a:gd name="connsiteX46" fmla="*/ 7128427 w 31360027"/>
                <a:gd name="connsiteY46" fmla="*/ 39915589 h 44744083"/>
                <a:gd name="connsiteX47" fmla="*/ 19198507 w 31360027"/>
                <a:gd name="connsiteY47" fmla="*/ 39732709 h 44744083"/>
                <a:gd name="connsiteX48" fmla="*/ 18101227 w 31360027"/>
                <a:gd name="connsiteY48" fmla="*/ 39092629 h 44744083"/>
                <a:gd name="connsiteX49" fmla="*/ 18558427 w 31360027"/>
                <a:gd name="connsiteY49" fmla="*/ 37538149 h 44744083"/>
                <a:gd name="connsiteX50" fmla="*/ 18284107 w 31360027"/>
                <a:gd name="connsiteY50" fmla="*/ 37172389 h 44744083"/>
                <a:gd name="connsiteX51" fmla="*/ 18558427 w 31360027"/>
                <a:gd name="connsiteY51" fmla="*/ 36532309 h 44744083"/>
                <a:gd name="connsiteX52" fmla="*/ 17461147 w 31360027"/>
                <a:gd name="connsiteY52" fmla="*/ 33240469 h 44744083"/>
                <a:gd name="connsiteX53" fmla="*/ 18009787 w 31360027"/>
                <a:gd name="connsiteY53" fmla="*/ 30040069 h 44744083"/>
                <a:gd name="connsiteX54" fmla="*/ 11974747 w 31360027"/>
                <a:gd name="connsiteY54" fmla="*/ 22267669 h 44744083"/>
                <a:gd name="connsiteX55" fmla="*/ 5939707 w 31360027"/>
                <a:gd name="connsiteY55" fmla="*/ 19433029 h 44744083"/>
                <a:gd name="connsiteX56" fmla="*/ 10237387 w 31360027"/>
                <a:gd name="connsiteY56" fmla="*/ 11752069 h 44744083"/>
                <a:gd name="connsiteX57" fmla="*/ 5208187 w 31360027"/>
                <a:gd name="connsiteY57" fmla="*/ 11020549 h 44744083"/>
                <a:gd name="connsiteX58" fmla="*/ 2739307 w 31360027"/>
                <a:gd name="connsiteY58" fmla="*/ 9740389 h 44744083"/>
                <a:gd name="connsiteX59" fmla="*/ 4659547 w 31360027"/>
                <a:gd name="connsiteY59" fmla="*/ 7545829 h 44744083"/>
                <a:gd name="connsiteX60" fmla="*/ 6579787 w 31360027"/>
                <a:gd name="connsiteY60" fmla="*/ 7545829 h 44744083"/>
                <a:gd name="connsiteX61" fmla="*/ 7494187 w 31360027"/>
                <a:gd name="connsiteY61" fmla="*/ 5076949 h 44744083"/>
                <a:gd name="connsiteX62" fmla="*/ 8042827 w 31360027"/>
                <a:gd name="connsiteY62" fmla="*/ 3156709 h 44744083"/>
                <a:gd name="connsiteX63" fmla="*/ 8408587 w 31360027"/>
                <a:gd name="connsiteY63" fmla="*/ 5259829 h 44744083"/>
                <a:gd name="connsiteX64" fmla="*/ 9505867 w 31360027"/>
                <a:gd name="connsiteY64" fmla="*/ 3156709 h 44744083"/>
                <a:gd name="connsiteX65" fmla="*/ 9231547 w 31360027"/>
                <a:gd name="connsiteY65" fmla="*/ 5076949 h 44744083"/>
                <a:gd name="connsiteX66" fmla="*/ 10511707 w 31360027"/>
                <a:gd name="connsiteY66" fmla="*/ 3248149 h 44744083"/>
                <a:gd name="connsiteX67" fmla="*/ 9688747 w 31360027"/>
                <a:gd name="connsiteY67" fmla="*/ 5717029 h 44744083"/>
                <a:gd name="connsiteX68" fmla="*/ 10786027 w 31360027"/>
                <a:gd name="connsiteY68" fmla="*/ 4528309 h 44744083"/>
                <a:gd name="connsiteX69" fmla="*/ 9688747 w 31360027"/>
                <a:gd name="connsiteY69" fmla="*/ 7180069 h 44744083"/>
                <a:gd name="connsiteX70" fmla="*/ 11060347 w 31360027"/>
                <a:gd name="connsiteY70" fmla="*/ 6448549 h 44744083"/>
                <a:gd name="connsiteX71" fmla="*/ 12980587 w 31360027"/>
                <a:gd name="connsiteY71" fmla="*/ 6174229 h 44744083"/>
                <a:gd name="connsiteX0" fmla="*/ 12933087 w 31312527"/>
                <a:gd name="connsiteY0" fmla="*/ 6174229 h 44744083"/>
                <a:gd name="connsiteX1" fmla="*/ 14670447 w 31312527"/>
                <a:gd name="connsiteY1" fmla="*/ 596389 h 44744083"/>
                <a:gd name="connsiteX2" fmla="*/ 19516767 w 31312527"/>
                <a:gd name="connsiteY2" fmla="*/ 962149 h 44744083"/>
                <a:gd name="connsiteX3" fmla="*/ 20339727 w 31312527"/>
                <a:gd name="connsiteY3" fmla="*/ 4528309 h 44744083"/>
                <a:gd name="connsiteX4" fmla="*/ 20522607 w 31312527"/>
                <a:gd name="connsiteY4" fmla="*/ 6814309 h 44744083"/>
                <a:gd name="connsiteX5" fmla="*/ 19791087 w 31312527"/>
                <a:gd name="connsiteY5" fmla="*/ 8003029 h 44744083"/>
                <a:gd name="connsiteX6" fmla="*/ 22168527 w 31312527"/>
                <a:gd name="connsiteY6" fmla="*/ 9831829 h 44744083"/>
                <a:gd name="connsiteX7" fmla="*/ 27654927 w 31312527"/>
                <a:gd name="connsiteY7" fmla="*/ 17695669 h 44744083"/>
                <a:gd name="connsiteX8" fmla="*/ 28477887 w 31312527"/>
                <a:gd name="connsiteY8" fmla="*/ 16689829 h 44744083"/>
                <a:gd name="connsiteX9" fmla="*/ 28935087 w 31312527"/>
                <a:gd name="connsiteY9" fmla="*/ 16232629 h 44744083"/>
                <a:gd name="connsiteX10" fmla="*/ 29849487 w 31312527"/>
                <a:gd name="connsiteY10" fmla="*/ 15409669 h 44744083"/>
                <a:gd name="connsiteX11" fmla="*/ 29758047 w 31312527"/>
                <a:gd name="connsiteY11" fmla="*/ 16232629 h 44744083"/>
                <a:gd name="connsiteX12" fmla="*/ 30581007 w 31312527"/>
                <a:gd name="connsiteY12" fmla="*/ 15683989 h 44744083"/>
                <a:gd name="connsiteX13" fmla="*/ 29849487 w 31312527"/>
                <a:gd name="connsiteY13" fmla="*/ 17055589 h 44744083"/>
                <a:gd name="connsiteX14" fmla="*/ 31312527 w 31312527"/>
                <a:gd name="connsiteY14" fmla="*/ 16324069 h 44744083"/>
                <a:gd name="connsiteX15" fmla="*/ 28843647 w 31312527"/>
                <a:gd name="connsiteY15" fmla="*/ 19158709 h 44744083"/>
                <a:gd name="connsiteX16" fmla="*/ 26557647 w 31312527"/>
                <a:gd name="connsiteY16" fmla="*/ 18975829 h 44744083"/>
                <a:gd name="connsiteX17" fmla="*/ 25551807 w 31312527"/>
                <a:gd name="connsiteY17" fmla="*/ 19250149 h 44744083"/>
                <a:gd name="connsiteX18" fmla="*/ 23265807 w 31312527"/>
                <a:gd name="connsiteY18" fmla="*/ 18152869 h 44744083"/>
                <a:gd name="connsiteX19" fmla="*/ 22717167 w 31312527"/>
                <a:gd name="connsiteY19" fmla="*/ 17969989 h 44744083"/>
                <a:gd name="connsiteX20" fmla="*/ 20156847 w 31312527"/>
                <a:gd name="connsiteY20" fmla="*/ 13855189 h 44744083"/>
                <a:gd name="connsiteX21" fmla="*/ 18602367 w 31312527"/>
                <a:gd name="connsiteY21" fmla="*/ 14038069 h 44744083"/>
                <a:gd name="connsiteX22" fmla="*/ 16224927 w 31312527"/>
                <a:gd name="connsiteY22" fmla="*/ 16324069 h 44744083"/>
                <a:gd name="connsiteX23" fmla="*/ 16956447 w 31312527"/>
                <a:gd name="connsiteY23" fmla="*/ 17878549 h 44744083"/>
                <a:gd name="connsiteX24" fmla="*/ 23082927 w 31312527"/>
                <a:gd name="connsiteY24" fmla="*/ 27845509 h 44744083"/>
                <a:gd name="connsiteX25" fmla="*/ 22534287 w 31312527"/>
                <a:gd name="connsiteY25" fmla="*/ 31594549 h 44744083"/>
                <a:gd name="connsiteX26" fmla="*/ 23631567 w 31312527"/>
                <a:gd name="connsiteY26" fmla="*/ 38086789 h 44744083"/>
                <a:gd name="connsiteX27" fmla="*/ 21985647 w 31312527"/>
                <a:gd name="connsiteY27" fmla="*/ 38726869 h 44744083"/>
                <a:gd name="connsiteX28" fmla="*/ 22534287 w 31312527"/>
                <a:gd name="connsiteY28" fmla="*/ 39915589 h 44744083"/>
                <a:gd name="connsiteX29" fmla="*/ 28112127 w 31312527"/>
                <a:gd name="connsiteY29" fmla="*/ 38726869 h 44744083"/>
                <a:gd name="connsiteX30" fmla="*/ 29117967 w 31312527"/>
                <a:gd name="connsiteY30" fmla="*/ 39275509 h 44744083"/>
                <a:gd name="connsiteX31" fmla="*/ 24728847 w 31312527"/>
                <a:gd name="connsiteY31" fmla="*/ 41470069 h 44744083"/>
                <a:gd name="connsiteX32" fmla="*/ 22808607 w 31312527"/>
                <a:gd name="connsiteY32" fmla="*/ 41470069 h 44744083"/>
                <a:gd name="connsiteX33" fmla="*/ 23723007 w 31312527"/>
                <a:gd name="connsiteY33" fmla="*/ 43573189 h 44744083"/>
                <a:gd name="connsiteX34" fmla="*/ 22900047 w 31312527"/>
                <a:gd name="connsiteY34" fmla="*/ 44670469 h 44744083"/>
                <a:gd name="connsiteX35" fmla="*/ 20705487 w 31312527"/>
                <a:gd name="connsiteY35" fmla="*/ 41287189 h 44744083"/>
                <a:gd name="connsiteX36" fmla="*/ 8635407 w 31312527"/>
                <a:gd name="connsiteY36" fmla="*/ 41378629 h 44744083"/>
                <a:gd name="connsiteX37" fmla="*/ 7263807 w 31312527"/>
                <a:gd name="connsiteY37" fmla="*/ 43115989 h 44744083"/>
                <a:gd name="connsiteX38" fmla="*/ 6898047 w 31312527"/>
                <a:gd name="connsiteY38" fmla="*/ 44579029 h 44744083"/>
                <a:gd name="connsiteX39" fmla="*/ 5892207 w 31312527"/>
                <a:gd name="connsiteY39" fmla="*/ 44487589 h 44744083"/>
                <a:gd name="connsiteX40" fmla="*/ 5252127 w 31312527"/>
                <a:gd name="connsiteY40" fmla="*/ 43756069 h 44744083"/>
                <a:gd name="connsiteX41" fmla="*/ 6166527 w 31312527"/>
                <a:gd name="connsiteY41" fmla="*/ 42750229 h 44744083"/>
                <a:gd name="connsiteX42" fmla="*/ 5709327 w 31312527"/>
                <a:gd name="connsiteY42" fmla="*/ 41561509 h 44744083"/>
                <a:gd name="connsiteX43" fmla="*/ 588687 w 31312527"/>
                <a:gd name="connsiteY43" fmla="*/ 39824149 h 44744083"/>
                <a:gd name="connsiteX44" fmla="*/ 1228767 w 31312527"/>
                <a:gd name="connsiteY44" fmla="*/ 39001189 h 44744083"/>
                <a:gd name="connsiteX45" fmla="*/ 4977807 w 31312527"/>
                <a:gd name="connsiteY45" fmla="*/ 40372789 h 44744083"/>
                <a:gd name="connsiteX46" fmla="*/ 7080927 w 31312527"/>
                <a:gd name="connsiteY46" fmla="*/ 39915589 h 44744083"/>
                <a:gd name="connsiteX47" fmla="*/ 19151007 w 31312527"/>
                <a:gd name="connsiteY47" fmla="*/ 39732709 h 44744083"/>
                <a:gd name="connsiteX48" fmla="*/ 18053727 w 31312527"/>
                <a:gd name="connsiteY48" fmla="*/ 39092629 h 44744083"/>
                <a:gd name="connsiteX49" fmla="*/ 18510927 w 31312527"/>
                <a:gd name="connsiteY49" fmla="*/ 37538149 h 44744083"/>
                <a:gd name="connsiteX50" fmla="*/ 18236607 w 31312527"/>
                <a:gd name="connsiteY50" fmla="*/ 37172389 h 44744083"/>
                <a:gd name="connsiteX51" fmla="*/ 18510927 w 31312527"/>
                <a:gd name="connsiteY51" fmla="*/ 36532309 h 44744083"/>
                <a:gd name="connsiteX52" fmla="*/ 17413647 w 31312527"/>
                <a:gd name="connsiteY52" fmla="*/ 33240469 h 44744083"/>
                <a:gd name="connsiteX53" fmla="*/ 17962287 w 31312527"/>
                <a:gd name="connsiteY53" fmla="*/ 30040069 h 44744083"/>
                <a:gd name="connsiteX54" fmla="*/ 11927247 w 31312527"/>
                <a:gd name="connsiteY54" fmla="*/ 22267669 h 44744083"/>
                <a:gd name="connsiteX55" fmla="*/ 5892207 w 31312527"/>
                <a:gd name="connsiteY55" fmla="*/ 19433029 h 44744083"/>
                <a:gd name="connsiteX56" fmla="*/ 10189887 w 31312527"/>
                <a:gd name="connsiteY56" fmla="*/ 11752069 h 44744083"/>
                <a:gd name="connsiteX57" fmla="*/ 5160687 w 31312527"/>
                <a:gd name="connsiteY57" fmla="*/ 11020549 h 44744083"/>
                <a:gd name="connsiteX58" fmla="*/ 2691807 w 31312527"/>
                <a:gd name="connsiteY58" fmla="*/ 9740389 h 44744083"/>
                <a:gd name="connsiteX59" fmla="*/ 4612047 w 31312527"/>
                <a:gd name="connsiteY59" fmla="*/ 7545829 h 44744083"/>
                <a:gd name="connsiteX60" fmla="*/ 6532287 w 31312527"/>
                <a:gd name="connsiteY60" fmla="*/ 7545829 h 44744083"/>
                <a:gd name="connsiteX61" fmla="*/ 7446687 w 31312527"/>
                <a:gd name="connsiteY61" fmla="*/ 5076949 h 44744083"/>
                <a:gd name="connsiteX62" fmla="*/ 7995327 w 31312527"/>
                <a:gd name="connsiteY62" fmla="*/ 3156709 h 44744083"/>
                <a:gd name="connsiteX63" fmla="*/ 8361087 w 31312527"/>
                <a:gd name="connsiteY63" fmla="*/ 5259829 h 44744083"/>
                <a:gd name="connsiteX64" fmla="*/ 9458367 w 31312527"/>
                <a:gd name="connsiteY64" fmla="*/ 3156709 h 44744083"/>
                <a:gd name="connsiteX65" fmla="*/ 9184047 w 31312527"/>
                <a:gd name="connsiteY65" fmla="*/ 5076949 h 44744083"/>
                <a:gd name="connsiteX66" fmla="*/ 10464207 w 31312527"/>
                <a:gd name="connsiteY66" fmla="*/ 3248149 h 44744083"/>
                <a:gd name="connsiteX67" fmla="*/ 9641247 w 31312527"/>
                <a:gd name="connsiteY67" fmla="*/ 5717029 h 44744083"/>
                <a:gd name="connsiteX68" fmla="*/ 10738527 w 31312527"/>
                <a:gd name="connsiteY68" fmla="*/ 4528309 h 44744083"/>
                <a:gd name="connsiteX69" fmla="*/ 9641247 w 31312527"/>
                <a:gd name="connsiteY69" fmla="*/ 7180069 h 44744083"/>
                <a:gd name="connsiteX70" fmla="*/ 11012847 w 31312527"/>
                <a:gd name="connsiteY70" fmla="*/ 6448549 h 44744083"/>
                <a:gd name="connsiteX71" fmla="*/ 12933087 w 31312527"/>
                <a:gd name="connsiteY71" fmla="*/ 6174229 h 44744083"/>
                <a:gd name="connsiteX0" fmla="*/ 12956324 w 31335764"/>
                <a:gd name="connsiteY0" fmla="*/ 6174229 h 44744083"/>
                <a:gd name="connsiteX1" fmla="*/ 14693684 w 31335764"/>
                <a:gd name="connsiteY1" fmla="*/ 596389 h 44744083"/>
                <a:gd name="connsiteX2" fmla="*/ 19540004 w 31335764"/>
                <a:gd name="connsiteY2" fmla="*/ 962149 h 44744083"/>
                <a:gd name="connsiteX3" fmla="*/ 20362964 w 31335764"/>
                <a:gd name="connsiteY3" fmla="*/ 4528309 h 44744083"/>
                <a:gd name="connsiteX4" fmla="*/ 20545844 w 31335764"/>
                <a:gd name="connsiteY4" fmla="*/ 6814309 h 44744083"/>
                <a:gd name="connsiteX5" fmla="*/ 19814324 w 31335764"/>
                <a:gd name="connsiteY5" fmla="*/ 8003029 h 44744083"/>
                <a:gd name="connsiteX6" fmla="*/ 22191764 w 31335764"/>
                <a:gd name="connsiteY6" fmla="*/ 9831829 h 44744083"/>
                <a:gd name="connsiteX7" fmla="*/ 27678164 w 31335764"/>
                <a:gd name="connsiteY7" fmla="*/ 17695669 h 44744083"/>
                <a:gd name="connsiteX8" fmla="*/ 28501124 w 31335764"/>
                <a:gd name="connsiteY8" fmla="*/ 16689829 h 44744083"/>
                <a:gd name="connsiteX9" fmla="*/ 28958324 w 31335764"/>
                <a:gd name="connsiteY9" fmla="*/ 16232629 h 44744083"/>
                <a:gd name="connsiteX10" fmla="*/ 29872724 w 31335764"/>
                <a:gd name="connsiteY10" fmla="*/ 15409669 h 44744083"/>
                <a:gd name="connsiteX11" fmla="*/ 29781284 w 31335764"/>
                <a:gd name="connsiteY11" fmla="*/ 16232629 h 44744083"/>
                <a:gd name="connsiteX12" fmla="*/ 30604244 w 31335764"/>
                <a:gd name="connsiteY12" fmla="*/ 15683989 h 44744083"/>
                <a:gd name="connsiteX13" fmla="*/ 29872724 w 31335764"/>
                <a:gd name="connsiteY13" fmla="*/ 17055589 h 44744083"/>
                <a:gd name="connsiteX14" fmla="*/ 31335764 w 31335764"/>
                <a:gd name="connsiteY14" fmla="*/ 16324069 h 44744083"/>
                <a:gd name="connsiteX15" fmla="*/ 28866884 w 31335764"/>
                <a:gd name="connsiteY15" fmla="*/ 19158709 h 44744083"/>
                <a:gd name="connsiteX16" fmla="*/ 26580884 w 31335764"/>
                <a:gd name="connsiteY16" fmla="*/ 18975829 h 44744083"/>
                <a:gd name="connsiteX17" fmla="*/ 25575044 w 31335764"/>
                <a:gd name="connsiteY17" fmla="*/ 19250149 h 44744083"/>
                <a:gd name="connsiteX18" fmla="*/ 23289044 w 31335764"/>
                <a:gd name="connsiteY18" fmla="*/ 18152869 h 44744083"/>
                <a:gd name="connsiteX19" fmla="*/ 22740404 w 31335764"/>
                <a:gd name="connsiteY19" fmla="*/ 17969989 h 44744083"/>
                <a:gd name="connsiteX20" fmla="*/ 20180084 w 31335764"/>
                <a:gd name="connsiteY20" fmla="*/ 13855189 h 44744083"/>
                <a:gd name="connsiteX21" fmla="*/ 18625604 w 31335764"/>
                <a:gd name="connsiteY21" fmla="*/ 14038069 h 44744083"/>
                <a:gd name="connsiteX22" fmla="*/ 16248164 w 31335764"/>
                <a:gd name="connsiteY22" fmla="*/ 16324069 h 44744083"/>
                <a:gd name="connsiteX23" fmla="*/ 16979684 w 31335764"/>
                <a:gd name="connsiteY23" fmla="*/ 17878549 h 44744083"/>
                <a:gd name="connsiteX24" fmla="*/ 23106164 w 31335764"/>
                <a:gd name="connsiteY24" fmla="*/ 27845509 h 44744083"/>
                <a:gd name="connsiteX25" fmla="*/ 22557524 w 31335764"/>
                <a:gd name="connsiteY25" fmla="*/ 31594549 h 44744083"/>
                <a:gd name="connsiteX26" fmla="*/ 23654804 w 31335764"/>
                <a:gd name="connsiteY26" fmla="*/ 38086789 h 44744083"/>
                <a:gd name="connsiteX27" fmla="*/ 22008884 w 31335764"/>
                <a:gd name="connsiteY27" fmla="*/ 38726869 h 44744083"/>
                <a:gd name="connsiteX28" fmla="*/ 22557524 w 31335764"/>
                <a:gd name="connsiteY28" fmla="*/ 39915589 h 44744083"/>
                <a:gd name="connsiteX29" fmla="*/ 28135364 w 31335764"/>
                <a:gd name="connsiteY29" fmla="*/ 38726869 h 44744083"/>
                <a:gd name="connsiteX30" fmla="*/ 29141204 w 31335764"/>
                <a:gd name="connsiteY30" fmla="*/ 39275509 h 44744083"/>
                <a:gd name="connsiteX31" fmla="*/ 24752084 w 31335764"/>
                <a:gd name="connsiteY31" fmla="*/ 41470069 h 44744083"/>
                <a:gd name="connsiteX32" fmla="*/ 22831844 w 31335764"/>
                <a:gd name="connsiteY32" fmla="*/ 41470069 h 44744083"/>
                <a:gd name="connsiteX33" fmla="*/ 23746244 w 31335764"/>
                <a:gd name="connsiteY33" fmla="*/ 43573189 h 44744083"/>
                <a:gd name="connsiteX34" fmla="*/ 22923284 w 31335764"/>
                <a:gd name="connsiteY34" fmla="*/ 44670469 h 44744083"/>
                <a:gd name="connsiteX35" fmla="*/ 20728724 w 31335764"/>
                <a:gd name="connsiteY35" fmla="*/ 41287189 h 44744083"/>
                <a:gd name="connsiteX36" fmla="*/ 8658644 w 31335764"/>
                <a:gd name="connsiteY36" fmla="*/ 41378629 h 44744083"/>
                <a:gd name="connsiteX37" fmla="*/ 7287044 w 31335764"/>
                <a:gd name="connsiteY37" fmla="*/ 43115989 h 44744083"/>
                <a:gd name="connsiteX38" fmla="*/ 6921284 w 31335764"/>
                <a:gd name="connsiteY38" fmla="*/ 44579029 h 44744083"/>
                <a:gd name="connsiteX39" fmla="*/ 5915444 w 31335764"/>
                <a:gd name="connsiteY39" fmla="*/ 44487589 h 44744083"/>
                <a:gd name="connsiteX40" fmla="*/ 5275364 w 31335764"/>
                <a:gd name="connsiteY40" fmla="*/ 43756069 h 44744083"/>
                <a:gd name="connsiteX41" fmla="*/ 6189764 w 31335764"/>
                <a:gd name="connsiteY41" fmla="*/ 42750229 h 44744083"/>
                <a:gd name="connsiteX42" fmla="*/ 5732564 w 31335764"/>
                <a:gd name="connsiteY42" fmla="*/ 41561509 h 44744083"/>
                <a:gd name="connsiteX43" fmla="*/ 611924 w 31335764"/>
                <a:gd name="connsiteY43" fmla="*/ 39824149 h 44744083"/>
                <a:gd name="connsiteX44" fmla="*/ 1252004 w 31335764"/>
                <a:gd name="connsiteY44" fmla="*/ 39001189 h 44744083"/>
                <a:gd name="connsiteX45" fmla="*/ 5001044 w 31335764"/>
                <a:gd name="connsiteY45" fmla="*/ 40372789 h 44744083"/>
                <a:gd name="connsiteX46" fmla="*/ 7104164 w 31335764"/>
                <a:gd name="connsiteY46" fmla="*/ 39915589 h 44744083"/>
                <a:gd name="connsiteX47" fmla="*/ 19174244 w 31335764"/>
                <a:gd name="connsiteY47" fmla="*/ 39732709 h 44744083"/>
                <a:gd name="connsiteX48" fmla="*/ 18076964 w 31335764"/>
                <a:gd name="connsiteY48" fmla="*/ 39092629 h 44744083"/>
                <a:gd name="connsiteX49" fmla="*/ 18534164 w 31335764"/>
                <a:gd name="connsiteY49" fmla="*/ 37538149 h 44744083"/>
                <a:gd name="connsiteX50" fmla="*/ 18259844 w 31335764"/>
                <a:gd name="connsiteY50" fmla="*/ 37172389 h 44744083"/>
                <a:gd name="connsiteX51" fmla="*/ 18534164 w 31335764"/>
                <a:gd name="connsiteY51" fmla="*/ 36532309 h 44744083"/>
                <a:gd name="connsiteX52" fmla="*/ 17436884 w 31335764"/>
                <a:gd name="connsiteY52" fmla="*/ 33240469 h 44744083"/>
                <a:gd name="connsiteX53" fmla="*/ 17985524 w 31335764"/>
                <a:gd name="connsiteY53" fmla="*/ 30040069 h 44744083"/>
                <a:gd name="connsiteX54" fmla="*/ 11950484 w 31335764"/>
                <a:gd name="connsiteY54" fmla="*/ 22267669 h 44744083"/>
                <a:gd name="connsiteX55" fmla="*/ 5915444 w 31335764"/>
                <a:gd name="connsiteY55" fmla="*/ 19433029 h 44744083"/>
                <a:gd name="connsiteX56" fmla="*/ 10213124 w 31335764"/>
                <a:gd name="connsiteY56" fmla="*/ 11752069 h 44744083"/>
                <a:gd name="connsiteX57" fmla="*/ 5183924 w 31335764"/>
                <a:gd name="connsiteY57" fmla="*/ 11020549 h 44744083"/>
                <a:gd name="connsiteX58" fmla="*/ 2715044 w 31335764"/>
                <a:gd name="connsiteY58" fmla="*/ 9740389 h 44744083"/>
                <a:gd name="connsiteX59" fmla="*/ 4635284 w 31335764"/>
                <a:gd name="connsiteY59" fmla="*/ 7545829 h 44744083"/>
                <a:gd name="connsiteX60" fmla="*/ 6555524 w 31335764"/>
                <a:gd name="connsiteY60" fmla="*/ 7545829 h 44744083"/>
                <a:gd name="connsiteX61" fmla="*/ 7469924 w 31335764"/>
                <a:gd name="connsiteY61" fmla="*/ 5076949 h 44744083"/>
                <a:gd name="connsiteX62" fmla="*/ 8018564 w 31335764"/>
                <a:gd name="connsiteY62" fmla="*/ 3156709 h 44744083"/>
                <a:gd name="connsiteX63" fmla="*/ 8384324 w 31335764"/>
                <a:gd name="connsiteY63" fmla="*/ 5259829 h 44744083"/>
                <a:gd name="connsiteX64" fmla="*/ 9481604 w 31335764"/>
                <a:gd name="connsiteY64" fmla="*/ 3156709 h 44744083"/>
                <a:gd name="connsiteX65" fmla="*/ 9207284 w 31335764"/>
                <a:gd name="connsiteY65" fmla="*/ 5076949 h 44744083"/>
                <a:gd name="connsiteX66" fmla="*/ 10487444 w 31335764"/>
                <a:gd name="connsiteY66" fmla="*/ 3248149 h 44744083"/>
                <a:gd name="connsiteX67" fmla="*/ 9664484 w 31335764"/>
                <a:gd name="connsiteY67" fmla="*/ 5717029 h 44744083"/>
                <a:gd name="connsiteX68" fmla="*/ 10761764 w 31335764"/>
                <a:gd name="connsiteY68" fmla="*/ 4528309 h 44744083"/>
                <a:gd name="connsiteX69" fmla="*/ 9664484 w 31335764"/>
                <a:gd name="connsiteY69" fmla="*/ 7180069 h 44744083"/>
                <a:gd name="connsiteX70" fmla="*/ 11036084 w 31335764"/>
                <a:gd name="connsiteY70" fmla="*/ 6448549 h 44744083"/>
                <a:gd name="connsiteX71" fmla="*/ 12956324 w 31335764"/>
                <a:gd name="connsiteY71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820726 w 31155446"/>
                <a:gd name="connsiteY46" fmla="*/ 40372789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820726 w 31155446"/>
                <a:gd name="connsiteY46" fmla="*/ 40372789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820726 w 31155446"/>
                <a:gd name="connsiteY46" fmla="*/ 40372789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174229 h 44744083"/>
                <a:gd name="connsiteX1" fmla="*/ 14513366 w 31155446"/>
                <a:gd name="connsiteY1" fmla="*/ 596389 h 44744083"/>
                <a:gd name="connsiteX2" fmla="*/ 19359686 w 31155446"/>
                <a:gd name="connsiteY2" fmla="*/ 962149 h 44744083"/>
                <a:gd name="connsiteX3" fmla="*/ 20182646 w 31155446"/>
                <a:gd name="connsiteY3" fmla="*/ 4528309 h 44744083"/>
                <a:gd name="connsiteX4" fmla="*/ 20365526 w 31155446"/>
                <a:gd name="connsiteY4" fmla="*/ 6814309 h 44744083"/>
                <a:gd name="connsiteX5" fmla="*/ 19634006 w 31155446"/>
                <a:gd name="connsiteY5" fmla="*/ 8003029 h 44744083"/>
                <a:gd name="connsiteX6" fmla="*/ 22011446 w 31155446"/>
                <a:gd name="connsiteY6" fmla="*/ 9831829 h 44744083"/>
                <a:gd name="connsiteX7" fmla="*/ 27497846 w 31155446"/>
                <a:gd name="connsiteY7" fmla="*/ 17695669 h 44744083"/>
                <a:gd name="connsiteX8" fmla="*/ 28320806 w 31155446"/>
                <a:gd name="connsiteY8" fmla="*/ 16689829 h 44744083"/>
                <a:gd name="connsiteX9" fmla="*/ 28778006 w 31155446"/>
                <a:gd name="connsiteY9" fmla="*/ 16232629 h 44744083"/>
                <a:gd name="connsiteX10" fmla="*/ 29692406 w 31155446"/>
                <a:gd name="connsiteY10" fmla="*/ 15409669 h 44744083"/>
                <a:gd name="connsiteX11" fmla="*/ 29600966 w 31155446"/>
                <a:gd name="connsiteY11" fmla="*/ 16232629 h 44744083"/>
                <a:gd name="connsiteX12" fmla="*/ 30423926 w 31155446"/>
                <a:gd name="connsiteY12" fmla="*/ 15683989 h 44744083"/>
                <a:gd name="connsiteX13" fmla="*/ 29692406 w 31155446"/>
                <a:gd name="connsiteY13" fmla="*/ 17055589 h 44744083"/>
                <a:gd name="connsiteX14" fmla="*/ 31155446 w 31155446"/>
                <a:gd name="connsiteY14" fmla="*/ 16324069 h 44744083"/>
                <a:gd name="connsiteX15" fmla="*/ 28686566 w 31155446"/>
                <a:gd name="connsiteY15" fmla="*/ 19158709 h 44744083"/>
                <a:gd name="connsiteX16" fmla="*/ 26400566 w 31155446"/>
                <a:gd name="connsiteY16" fmla="*/ 18975829 h 44744083"/>
                <a:gd name="connsiteX17" fmla="*/ 25394726 w 31155446"/>
                <a:gd name="connsiteY17" fmla="*/ 19250149 h 44744083"/>
                <a:gd name="connsiteX18" fmla="*/ 23108726 w 31155446"/>
                <a:gd name="connsiteY18" fmla="*/ 18152869 h 44744083"/>
                <a:gd name="connsiteX19" fmla="*/ 22560086 w 31155446"/>
                <a:gd name="connsiteY19" fmla="*/ 17969989 h 44744083"/>
                <a:gd name="connsiteX20" fmla="*/ 19999766 w 31155446"/>
                <a:gd name="connsiteY20" fmla="*/ 13855189 h 44744083"/>
                <a:gd name="connsiteX21" fmla="*/ 18445286 w 31155446"/>
                <a:gd name="connsiteY21" fmla="*/ 14038069 h 44744083"/>
                <a:gd name="connsiteX22" fmla="*/ 16067846 w 31155446"/>
                <a:gd name="connsiteY22" fmla="*/ 16324069 h 44744083"/>
                <a:gd name="connsiteX23" fmla="*/ 16799366 w 31155446"/>
                <a:gd name="connsiteY23" fmla="*/ 17878549 h 44744083"/>
                <a:gd name="connsiteX24" fmla="*/ 22925846 w 31155446"/>
                <a:gd name="connsiteY24" fmla="*/ 27845509 h 44744083"/>
                <a:gd name="connsiteX25" fmla="*/ 22377206 w 31155446"/>
                <a:gd name="connsiteY25" fmla="*/ 31594549 h 44744083"/>
                <a:gd name="connsiteX26" fmla="*/ 23474486 w 31155446"/>
                <a:gd name="connsiteY26" fmla="*/ 38086789 h 44744083"/>
                <a:gd name="connsiteX27" fmla="*/ 21828566 w 31155446"/>
                <a:gd name="connsiteY27" fmla="*/ 38726869 h 44744083"/>
                <a:gd name="connsiteX28" fmla="*/ 22377206 w 31155446"/>
                <a:gd name="connsiteY28" fmla="*/ 39915589 h 44744083"/>
                <a:gd name="connsiteX29" fmla="*/ 27955046 w 31155446"/>
                <a:gd name="connsiteY29" fmla="*/ 38726869 h 44744083"/>
                <a:gd name="connsiteX30" fmla="*/ 28960886 w 31155446"/>
                <a:gd name="connsiteY30" fmla="*/ 39275509 h 44744083"/>
                <a:gd name="connsiteX31" fmla="*/ 24571766 w 31155446"/>
                <a:gd name="connsiteY31" fmla="*/ 41470069 h 44744083"/>
                <a:gd name="connsiteX32" fmla="*/ 22651526 w 31155446"/>
                <a:gd name="connsiteY32" fmla="*/ 41470069 h 44744083"/>
                <a:gd name="connsiteX33" fmla="*/ 23565926 w 31155446"/>
                <a:gd name="connsiteY33" fmla="*/ 43573189 h 44744083"/>
                <a:gd name="connsiteX34" fmla="*/ 22742966 w 31155446"/>
                <a:gd name="connsiteY34" fmla="*/ 44670469 h 44744083"/>
                <a:gd name="connsiteX35" fmla="*/ 20548406 w 31155446"/>
                <a:gd name="connsiteY35" fmla="*/ 41287189 h 44744083"/>
                <a:gd name="connsiteX36" fmla="*/ 8478326 w 31155446"/>
                <a:gd name="connsiteY36" fmla="*/ 41378629 h 44744083"/>
                <a:gd name="connsiteX37" fmla="*/ 7106726 w 31155446"/>
                <a:gd name="connsiteY37" fmla="*/ 43115989 h 44744083"/>
                <a:gd name="connsiteX38" fmla="*/ 6740966 w 31155446"/>
                <a:gd name="connsiteY38" fmla="*/ 44579029 h 44744083"/>
                <a:gd name="connsiteX39" fmla="*/ 5735126 w 31155446"/>
                <a:gd name="connsiteY39" fmla="*/ 44487589 h 44744083"/>
                <a:gd name="connsiteX40" fmla="*/ 5095046 w 31155446"/>
                <a:gd name="connsiteY40" fmla="*/ 43756069 h 44744083"/>
                <a:gd name="connsiteX41" fmla="*/ 6009446 w 31155446"/>
                <a:gd name="connsiteY41" fmla="*/ 42750229 h 44744083"/>
                <a:gd name="connsiteX42" fmla="*/ 5552246 w 31155446"/>
                <a:gd name="connsiteY42" fmla="*/ 41561509 h 44744083"/>
                <a:gd name="connsiteX43" fmla="*/ 431606 w 31155446"/>
                <a:gd name="connsiteY43" fmla="*/ 39824149 h 44744083"/>
                <a:gd name="connsiteX44" fmla="*/ 1071686 w 31155446"/>
                <a:gd name="connsiteY44" fmla="*/ 39001189 h 44744083"/>
                <a:gd name="connsiteX45" fmla="*/ 2176879 w 31155446"/>
                <a:gd name="connsiteY45" fmla="*/ 39368941 h 44744083"/>
                <a:gd name="connsiteX46" fmla="*/ 4912166 w 31155446"/>
                <a:gd name="connsiteY46" fmla="*/ 40007028 h 44744083"/>
                <a:gd name="connsiteX47" fmla="*/ 6923846 w 31155446"/>
                <a:gd name="connsiteY47" fmla="*/ 39915589 h 44744083"/>
                <a:gd name="connsiteX48" fmla="*/ 18993926 w 31155446"/>
                <a:gd name="connsiteY48" fmla="*/ 39732709 h 44744083"/>
                <a:gd name="connsiteX49" fmla="*/ 17896646 w 31155446"/>
                <a:gd name="connsiteY49" fmla="*/ 39092629 h 44744083"/>
                <a:gd name="connsiteX50" fmla="*/ 18353846 w 31155446"/>
                <a:gd name="connsiteY50" fmla="*/ 37538149 h 44744083"/>
                <a:gd name="connsiteX51" fmla="*/ 18079526 w 31155446"/>
                <a:gd name="connsiteY51" fmla="*/ 37172389 h 44744083"/>
                <a:gd name="connsiteX52" fmla="*/ 18353846 w 31155446"/>
                <a:gd name="connsiteY52" fmla="*/ 36532309 h 44744083"/>
                <a:gd name="connsiteX53" fmla="*/ 17256566 w 31155446"/>
                <a:gd name="connsiteY53" fmla="*/ 33240469 h 44744083"/>
                <a:gd name="connsiteX54" fmla="*/ 17805206 w 31155446"/>
                <a:gd name="connsiteY54" fmla="*/ 30040069 h 44744083"/>
                <a:gd name="connsiteX55" fmla="*/ 11770166 w 31155446"/>
                <a:gd name="connsiteY55" fmla="*/ 22267669 h 44744083"/>
                <a:gd name="connsiteX56" fmla="*/ 5735126 w 31155446"/>
                <a:gd name="connsiteY56" fmla="*/ 19433029 h 44744083"/>
                <a:gd name="connsiteX57" fmla="*/ 10032806 w 31155446"/>
                <a:gd name="connsiteY57" fmla="*/ 11752069 h 44744083"/>
                <a:gd name="connsiteX58" fmla="*/ 5003606 w 31155446"/>
                <a:gd name="connsiteY58" fmla="*/ 11020549 h 44744083"/>
                <a:gd name="connsiteX59" fmla="*/ 2534726 w 31155446"/>
                <a:gd name="connsiteY59" fmla="*/ 9740389 h 44744083"/>
                <a:gd name="connsiteX60" fmla="*/ 4454966 w 31155446"/>
                <a:gd name="connsiteY60" fmla="*/ 7545829 h 44744083"/>
                <a:gd name="connsiteX61" fmla="*/ 6375206 w 31155446"/>
                <a:gd name="connsiteY61" fmla="*/ 7545829 h 44744083"/>
                <a:gd name="connsiteX62" fmla="*/ 7289606 w 31155446"/>
                <a:gd name="connsiteY62" fmla="*/ 5076949 h 44744083"/>
                <a:gd name="connsiteX63" fmla="*/ 7838246 w 31155446"/>
                <a:gd name="connsiteY63" fmla="*/ 3156709 h 44744083"/>
                <a:gd name="connsiteX64" fmla="*/ 8204006 w 31155446"/>
                <a:gd name="connsiteY64" fmla="*/ 5259829 h 44744083"/>
                <a:gd name="connsiteX65" fmla="*/ 9301286 w 31155446"/>
                <a:gd name="connsiteY65" fmla="*/ 3156709 h 44744083"/>
                <a:gd name="connsiteX66" fmla="*/ 9026966 w 31155446"/>
                <a:gd name="connsiteY66" fmla="*/ 5076949 h 44744083"/>
                <a:gd name="connsiteX67" fmla="*/ 10307126 w 31155446"/>
                <a:gd name="connsiteY67" fmla="*/ 3248149 h 44744083"/>
                <a:gd name="connsiteX68" fmla="*/ 9484166 w 31155446"/>
                <a:gd name="connsiteY68" fmla="*/ 5717029 h 44744083"/>
                <a:gd name="connsiteX69" fmla="*/ 10581446 w 31155446"/>
                <a:gd name="connsiteY69" fmla="*/ 4528309 h 44744083"/>
                <a:gd name="connsiteX70" fmla="*/ 9484166 w 31155446"/>
                <a:gd name="connsiteY70" fmla="*/ 7180069 h 44744083"/>
                <a:gd name="connsiteX71" fmla="*/ 10855766 w 31155446"/>
                <a:gd name="connsiteY71" fmla="*/ 6448549 h 44744083"/>
                <a:gd name="connsiteX72" fmla="*/ 12776006 w 31155446"/>
                <a:gd name="connsiteY72" fmla="*/ 6174229 h 44744083"/>
                <a:gd name="connsiteX0" fmla="*/ 12776006 w 31155446"/>
                <a:gd name="connsiteY0" fmla="*/ 6561770 h 45131624"/>
                <a:gd name="connsiteX1" fmla="*/ 14513366 w 31155446"/>
                <a:gd name="connsiteY1" fmla="*/ 983930 h 45131624"/>
                <a:gd name="connsiteX2" fmla="*/ 19359686 w 31155446"/>
                <a:gd name="connsiteY2" fmla="*/ 1349690 h 45131624"/>
                <a:gd name="connsiteX3" fmla="*/ 20182646 w 31155446"/>
                <a:gd name="connsiteY3" fmla="*/ 4915850 h 45131624"/>
                <a:gd name="connsiteX4" fmla="*/ 20365526 w 31155446"/>
                <a:gd name="connsiteY4" fmla="*/ 7201850 h 45131624"/>
                <a:gd name="connsiteX5" fmla="*/ 19634006 w 31155446"/>
                <a:gd name="connsiteY5" fmla="*/ 8390570 h 45131624"/>
                <a:gd name="connsiteX6" fmla="*/ 22011446 w 31155446"/>
                <a:gd name="connsiteY6" fmla="*/ 10219370 h 45131624"/>
                <a:gd name="connsiteX7" fmla="*/ 27497846 w 31155446"/>
                <a:gd name="connsiteY7" fmla="*/ 18083210 h 45131624"/>
                <a:gd name="connsiteX8" fmla="*/ 28320806 w 31155446"/>
                <a:gd name="connsiteY8" fmla="*/ 17077370 h 45131624"/>
                <a:gd name="connsiteX9" fmla="*/ 28778006 w 31155446"/>
                <a:gd name="connsiteY9" fmla="*/ 16620170 h 45131624"/>
                <a:gd name="connsiteX10" fmla="*/ 29692406 w 31155446"/>
                <a:gd name="connsiteY10" fmla="*/ 15797210 h 45131624"/>
                <a:gd name="connsiteX11" fmla="*/ 29600966 w 31155446"/>
                <a:gd name="connsiteY11" fmla="*/ 16620170 h 45131624"/>
                <a:gd name="connsiteX12" fmla="*/ 30423926 w 31155446"/>
                <a:gd name="connsiteY12" fmla="*/ 16071530 h 45131624"/>
                <a:gd name="connsiteX13" fmla="*/ 29692406 w 31155446"/>
                <a:gd name="connsiteY13" fmla="*/ 17443130 h 45131624"/>
                <a:gd name="connsiteX14" fmla="*/ 31155446 w 31155446"/>
                <a:gd name="connsiteY14" fmla="*/ 16711610 h 45131624"/>
                <a:gd name="connsiteX15" fmla="*/ 28686566 w 31155446"/>
                <a:gd name="connsiteY15" fmla="*/ 19546250 h 45131624"/>
                <a:gd name="connsiteX16" fmla="*/ 26400566 w 31155446"/>
                <a:gd name="connsiteY16" fmla="*/ 19363370 h 45131624"/>
                <a:gd name="connsiteX17" fmla="*/ 25394726 w 31155446"/>
                <a:gd name="connsiteY17" fmla="*/ 19637690 h 45131624"/>
                <a:gd name="connsiteX18" fmla="*/ 23108726 w 31155446"/>
                <a:gd name="connsiteY18" fmla="*/ 18540410 h 45131624"/>
                <a:gd name="connsiteX19" fmla="*/ 22560086 w 31155446"/>
                <a:gd name="connsiteY19" fmla="*/ 18357530 h 45131624"/>
                <a:gd name="connsiteX20" fmla="*/ 19999766 w 31155446"/>
                <a:gd name="connsiteY20" fmla="*/ 14242730 h 45131624"/>
                <a:gd name="connsiteX21" fmla="*/ 18445286 w 31155446"/>
                <a:gd name="connsiteY21" fmla="*/ 14425610 h 45131624"/>
                <a:gd name="connsiteX22" fmla="*/ 16067846 w 31155446"/>
                <a:gd name="connsiteY22" fmla="*/ 16711610 h 45131624"/>
                <a:gd name="connsiteX23" fmla="*/ 16799366 w 31155446"/>
                <a:gd name="connsiteY23" fmla="*/ 18266090 h 45131624"/>
                <a:gd name="connsiteX24" fmla="*/ 22925846 w 31155446"/>
                <a:gd name="connsiteY24" fmla="*/ 28233050 h 45131624"/>
                <a:gd name="connsiteX25" fmla="*/ 22377206 w 31155446"/>
                <a:gd name="connsiteY25" fmla="*/ 31982090 h 45131624"/>
                <a:gd name="connsiteX26" fmla="*/ 23474486 w 31155446"/>
                <a:gd name="connsiteY26" fmla="*/ 38474330 h 45131624"/>
                <a:gd name="connsiteX27" fmla="*/ 21828566 w 31155446"/>
                <a:gd name="connsiteY27" fmla="*/ 39114410 h 45131624"/>
                <a:gd name="connsiteX28" fmla="*/ 22377206 w 31155446"/>
                <a:gd name="connsiteY28" fmla="*/ 40303130 h 45131624"/>
                <a:gd name="connsiteX29" fmla="*/ 27955046 w 31155446"/>
                <a:gd name="connsiteY29" fmla="*/ 39114410 h 45131624"/>
                <a:gd name="connsiteX30" fmla="*/ 28960886 w 31155446"/>
                <a:gd name="connsiteY30" fmla="*/ 39663050 h 45131624"/>
                <a:gd name="connsiteX31" fmla="*/ 24571766 w 31155446"/>
                <a:gd name="connsiteY31" fmla="*/ 41857610 h 45131624"/>
                <a:gd name="connsiteX32" fmla="*/ 22651526 w 31155446"/>
                <a:gd name="connsiteY32" fmla="*/ 41857610 h 45131624"/>
                <a:gd name="connsiteX33" fmla="*/ 23565926 w 31155446"/>
                <a:gd name="connsiteY33" fmla="*/ 43960730 h 45131624"/>
                <a:gd name="connsiteX34" fmla="*/ 22742966 w 31155446"/>
                <a:gd name="connsiteY34" fmla="*/ 45058010 h 45131624"/>
                <a:gd name="connsiteX35" fmla="*/ 20548406 w 31155446"/>
                <a:gd name="connsiteY35" fmla="*/ 41674730 h 45131624"/>
                <a:gd name="connsiteX36" fmla="*/ 8478326 w 31155446"/>
                <a:gd name="connsiteY36" fmla="*/ 41766170 h 45131624"/>
                <a:gd name="connsiteX37" fmla="*/ 7106726 w 31155446"/>
                <a:gd name="connsiteY37" fmla="*/ 43503530 h 45131624"/>
                <a:gd name="connsiteX38" fmla="*/ 6740966 w 31155446"/>
                <a:gd name="connsiteY38" fmla="*/ 44966570 h 45131624"/>
                <a:gd name="connsiteX39" fmla="*/ 5735126 w 31155446"/>
                <a:gd name="connsiteY39" fmla="*/ 44875130 h 45131624"/>
                <a:gd name="connsiteX40" fmla="*/ 5095046 w 31155446"/>
                <a:gd name="connsiteY40" fmla="*/ 44143610 h 45131624"/>
                <a:gd name="connsiteX41" fmla="*/ 6009446 w 31155446"/>
                <a:gd name="connsiteY41" fmla="*/ 43137770 h 45131624"/>
                <a:gd name="connsiteX42" fmla="*/ 5552246 w 31155446"/>
                <a:gd name="connsiteY42" fmla="*/ 41949050 h 45131624"/>
                <a:gd name="connsiteX43" fmla="*/ 431606 w 31155446"/>
                <a:gd name="connsiteY43" fmla="*/ 40211690 h 45131624"/>
                <a:gd name="connsiteX44" fmla="*/ 1071686 w 31155446"/>
                <a:gd name="connsiteY44" fmla="*/ 39388730 h 45131624"/>
                <a:gd name="connsiteX45" fmla="*/ 2176879 w 31155446"/>
                <a:gd name="connsiteY45" fmla="*/ 39756482 h 45131624"/>
                <a:gd name="connsiteX46" fmla="*/ 4912166 w 31155446"/>
                <a:gd name="connsiteY46" fmla="*/ 40394569 h 45131624"/>
                <a:gd name="connsiteX47" fmla="*/ 6923846 w 31155446"/>
                <a:gd name="connsiteY47" fmla="*/ 40303130 h 45131624"/>
                <a:gd name="connsiteX48" fmla="*/ 18993926 w 31155446"/>
                <a:gd name="connsiteY48" fmla="*/ 40120250 h 45131624"/>
                <a:gd name="connsiteX49" fmla="*/ 17896646 w 31155446"/>
                <a:gd name="connsiteY49" fmla="*/ 39480170 h 45131624"/>
                <a:gd name="connsiteX50" fmla="*/ 18353846 w 31155446"/>
                <a:gd name="connsiteY50" fmla="*/ 37925690 h 45131624"/>
                <a:gd name="connsiteX51" fmla="*/ 18079526 w 31155446"/>
                <a:gd name="connsiteY51" fmla="*/ 37559930 h 45131624"/>
                <a:gd name="connsiteX52" fmla="*/ 18353846 w 31155446"/>
                <a:gd name="connsiteY52" fmla="*/ 36919850 h 45131624"/>
                <a:gd name="connsiteX53" fmla="*/ 17256566 w 31155446"/>
                <a:gd name="connsiteY53" fmla="*/ 33628010 h 45131624"/>
                <a:gd name="connsiteX54" fmla="*/ 17805206 w 31155446"/>
                <a:gd name="connsiteY54" fmla="*/ 30427610 h 45131624"/>
                <a:gd name="connsiteX55" fmla="*/ 11770166 w 31155446"/>
                <a:gd name="connsiteY55" fmla="*/ 22655210 h 45131624"/>
                <a:gd name="connsiteX56" fmla="*/ 5735126 w 31155446"/>
                <a:gd name="connsiteY56" fmla="*/ 19820570 h 45131624"/>
                <a:gd name="connsiteX57" fmla="*/ 10032806 w 31155446"/>
                <a:gd name="connsiteY57" fmla="*/ 12139610 h 45131624"/>
                <a:gd name="connsiteX58" fmla="*/ 5003606 w 31155446"/>
                <a:gd name="connsiteY58" fmla="*/ 11408090 h 45131624"/>
                <a:gd name="connsiteX59" fmla="*/ 2534726 w 31155446"/>
                <a:gd name="connsiteY59" fmla="*/ 10127930 h 45131624"/>
                <a:gd name="connsiteX60" fmla="*/ 4454966 w 31155446"/>
                <a:gd name="connsiteY60" fmla="*/ 7933370 h 45131624"/>
                <a:gd name="connsiteX61" fmla="*/ 6375206 w 31155446"/>
                <a:gd name="connsiteY61" fmla="*/ 7933370 h 45131624"/>
                <a:gd name="connsiteX62" fmla="*/ 7289606 w 31155446"/>
                <a:gd name="connsiteY62" fmla="*/ 5464490 h 45131624"/>
                <a:gd name="connsiteX63" fmla="*/ 7838246 w 31155446"/>
                <a:gd name="connsiteY63" fmla="*/ 3544250 h 45131624"/>
                <a:gd name="connsiteX64" fmla="*/ 8204006 w 31155446"/>
                <a:gd name="connsiteY64" fmla="*/ 5647370 h 45131624"/>
                <a:gd name="connsiteX65" fmla="*/ 9301286 w 31155446"/>
                <a:gd name="connsiteY65" fmla="*/ 3544250 h 45131624"/>
                <a:gd name="connsiteX66" fmla="*/ 9026966 w 31155446"/>
                <a:gd name="connsiteY66" fmla="*/ 5464490 h 45131624"/>
                <a:gd name="connsiteX67" fmla="*/ 10307126 w 31155446"/>
                <a:gd name="connsiteY67" fmla="*/ 3635690 h 45131624"/>
                <a:gd name="connsiteX68" fmla="*/ 9484166 w 31155446"/>
                <a:gd name="connsiteY68" fmla="*/ 6104570 h 45131624"/>
                <a:gd name="connsiteX69" fmla="*/ 10581446 w 31155446"/>
                <a:gd name="connsiteY69" fmla="*/ 4915850 h 45131624"/>
                <a:gd name="connsiteX70" fmla="*/ 9484166 w 31155446"/>
                <a:gd name="connsiteY70" fmla="*/ 7567610 h 45131624"/>
                <a:gd name="connsiteX71" fmla="*/ 10855766 w 31155446"/>
                <a:gd name="connsiteY71" fmla="*/ 6836090 h 45131624"/>
                <a:gd name="connsiteX72" fmla="*/ 12776006 w 31155446"/>
                <a:gd name="connsiteY72" fmla="*/ 6561770 h 45131624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9301286 w 31155446"/>
                <a:gd name="connsiteY65" fmla="*/ 410428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9301286 w 31155446"/>
                <a:gd name="connsiteY65" fmla="*/ 410428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9301286 w 31155446"/>
                <a:gd name="connsiteY65" fmla="*/ 410428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9301286 w 31155446"/>
                <a:gd name="connsiteY65" fmla="*/ 410428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9301286 w 31155446"/>
                <a:gd name="connsiteY65" fmla="*/ 410428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9301286 w 31155446"/>
                <a:gd name="connsiteY65" fmla="*/ 410428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9301286 w 31155446"/>
                <a:gd name="connsiteY65" fmla="*/ 410428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307126 w 31155446"/>
                <a:gd name="connsiteY67" fmla="*/ 419572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85576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484166 w 31155446"/>
                <a:gd name="connsiteY70" fmla="*/ 8127643 h 45691657"/>
                <a:gd name="connsiteX71" fmla="*/ 10855766 w 31155446"/>
                <a:gd name="connsiteY71" fmla="*/ 7396123 h 45691657"/>
                <a:gd name="connsiteX72" fmla="*/ 12776006 w 31155446"/>
                <a:gd name="connsiteY72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10040719 w 31155446"/>
                <a:gd name="connsiteY70" fmla="*/ 7306676 h 45691657"/>
                <a:gd name="connsiteX71" fmla="*/ 9484166 w 31155446"/>
                <a:gd name="connsiteY71" fmla="*/ 8127643 h 45691657"/>
                <a:gd name="connsiteX72" fmla="*/ 10855766 w 31155446"/>
                <a:gd name="connsiteY72" fmla="*/ 7396123 h 45691657"/>
                <a:gd name="connsiteX73" fmla="*/ 12776006 w 31155446"/>
                <a:gd name="connsiteY73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10315039 w 31155446"/>
                <a:gd name="connsiteY70" fmla="*/ 7580996 h 45691657"/>
                <a:gd name="connsiteX71" fmla="*/ 9484166 w 31155446"/>
                <a:gd name="connsiteY71" fmla="*/ 8127643 h 45691657"/>
                <a:gd name="connsiteX72" fmla="*/ 10855766 w 31155446"/>
                <a:gd name="connsiteY72" fmla="*/ 7396123 h 45691657"/>
                <a:gd name="connsiteX73" fmla="*/ 12776006 w 31155446"/>
                <a:gd name="connsiteY73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857839 w 31155446"/>
                <a:gd name="connsiteY70" fmla="*/ 7306676 h 45691657"/>
                <a:gd name="connsiteX71" fmla="*/ 9484166 w 31155446"/>
                <a:gd name="connsiteY71" fmla="*/ 8127643 h 45691657"/>
                <a:gd name="connsiteX72" fmla="*/ 10855766 w 31155446"/>
                <a:gd name="connsiteY72" fmla="*/ 7396123 h 45691657"/>
                <a:gd name="connsiteX73" fmla="*/ 12776006 w 31155446"/>
                <a:gd name="connsiteY73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857839 w 31155446"/>
                <a:gd name="connsiteY70" fmla="*/ 7306676 h 45691657"/>
                <a:gd name="connsiteX71" fmla="*/ 9484166 w 31155446"/>
                <a:gd name="connsiteY71" fmla="*/ 8127643 h 45691657"/>
                <a:gd name="connsiteX72" fmla="*/ 10855766 w 31155446"/>
                <a:gd name="connsiteY72" fmla="*/ 7396123 h 45691657"/>
                <a:gd name="connsiteX73" fmla="*/ 12776006 w 31155446"/>
                <a:gd name="connsiteY73" fmla="*/ 7121803 h 45691657"/>
                <a:gd name="connsiteX0" fmla="*/ 12776006 w 31155446"/>
                <a:gd name="connsiteY0" fmla="*/ 7121803 h 45691657"/>
                <a:gd name="connsiteX1" fmla="*/ 14513366 w 31155446"/>
                <a:gd name="connsiteY1" fmla="*/ 1543963 h 45691657"/>
                <a:gd name="connsiteX2" fmla="*/ 19359686 w 31155446"/>
                <a:gd name="connsiteY2" fmla="*/ 1909723 h 45691657"/>
                <a:gd name="connsiteX3" fmla="*/ 20182646 w 31155446"/>
                <a:gd name="connsiteY3" fmla="*/ 5475883 h 45691657"/>
                <a:gd name="connsiteX4" fmla="*/ 20365526 w 31155446"/>
                <a:gd name="connsiteY4" fmla="*/ 7761883 h 45691657"/>
                <a:gd name="connsiteX5" fmla="*/ 19634006 w 31155446"/>
                <a:gd name="connsiteY5" fmla="*/ 8950603 h 45691657"/>
                <a:gd name="connsiteX6" fmla="*/ 22011446 w 31155446"/>
                <a:gd name="connsiteY6" fmla="*/ 10779403 h 45691657"/>
                <a:gd name="connsiteX7" fmla="*/ 27497846 w 31155446"/>
                <a:gd name="connsiteY7" fmla="*/ 18643243 h 45691657"/>
                <a:gd name="connsiteX8" fmla="*/ 28320806 w 31155446"/>
                <a:gd name="connsiteY8" fmla="*/ 17637403 h 45691657"/>
                <a:gd name="connsiteX9" fmla="*/ 28778006 w 31155446"/>
                <a:gd name="connsiteY9" fmla="*/ 17180203 h 45691657"/>
                <a:gd name="connsiteX10" fmla="*/ 29692406 w 31155446"/>
                <a:gd name="connsiteY10" fmla="*/ 16357243 h 45691657"/>
                <a:gd name="connsiteX11" fmla="*/ 29600966 w 31155446"/>
                <a:gd name="connsiteY11" fmla="*/ 17180203 h 45691657"/>
                <a:gd name="connsiteX12" fmla="*/ 30423926 w 31155446"/>
                <a:gd name="connsiteY12" fmla="*/ 16631563 h 45691657"/>
                <a:gd name="connsiteX13" fmla="*/ 29692406 w 31155446"/>
                <a:gd name="connsiteY13" fmla="*/ 18003163 h 45691657"/>
                <a:gd name="connsiteX14" fmla="*/ 31155446 w 31155446"/>
                <a:gd name="connsiteY14" fmla="*/ 17271643 h 45691657"/>
                <a:gd name="connsiteX15" fmla="*/ 28686566 w 31155446"/>
                <a:gd name="connsiteY15" fmla="*/ 20106283 h 45691657"/>
                <a:gd name="connsiteX16" fmla="*/ 26400566 w 31155446"/>
                <a:gd name="connsiteY16" fmla="*/ 19923403 h 45691657"/>
                <a:gd name="connsiteX17" fmla="*/ 25394726 w 31155446"/>
                <a:gd name="connsiteY17" fmla="*/ 20197723 h 45691657"/>
                <a:gd name="connsiteX18" fmla="*/ 23108726 w 31155446"/>
                <a:gd name="connsiteY18" fmla="*/ 19100443 h 45691657"/>
                <a:gd name="connsiteX19" fmla="*/ 22560086 w 31155446"/>
                <a:gd name="connsiteY19" fmla="*/ 18917563 h 45691657"/>
                <a:gd name="connsiteX20" fmla="*/ 19999766 w 31155446"/>
                <a:gd name="connsiteY20" fmla="*/ 14802763 h 45691657"/>
                <a:gd name="connsiteX21" fmla="*/ 18445286 w 31155446"/>
                <a:gd name="connsiteY21" fmla="*/ 14985643 h 45691657"/>
                <a:gd name="connsiteX22" fmla="*/ 16067846 w 31155446"/>
                <a:gd name="connsiteY22" fmla="*/ 17271643 h 45691657"/>
                <a:gd name="connsiteX23" fmla="*/ 16799366 w 31155446"/>
                <a:gd name="connsiteY23" fmla="*/ 18826123 h 45691657"/>
                <a:gd name="connsiteX24" fmla="*/ 22925846 w 31155446"/>
                <a:gd name="connsiteY24" fmla="*/ 28793083 h 45691657"/>
                <a:gd name="connsiteX25" fmla="*/ 22377206 w 31155446"/>
                <a:gd name="connsiteY25" fmla="*/ 32542123 h 45691657"/>
                <a:gd name="connsiteX26" fmla="*/ 23474486 w 31155446"/>
                <a:gd name="connsiteY26" fmla="*/ 39034363 h 45691657"/>
                <a:gd name="connsiteX27" fmla="*/ 21828566 w 31155446"/>
                <a:gd name="connsiteY27" fmla="*/ 39674443 h 45691657"/>
                <a:gd name="connsiteX28" fmla="*/ 22377206 w 31155446"/>
                <a:gd name="connsiteY28" fmla="*/ 40863163 h 45691657"/>
                <a:gd name="connsiteX29" fmla="*/ 27955046 w 31155446"/>
                <a:gd name="connsiteY29" fmla="*/ 39674443 h 45691657"/>
                <a:gd name="connsiteX30" fmla="*/ 28960886 w 31155446"/>
                <a:gd name="connsiteY30" fmla="*/ 40223083 h 45691657"/>
                <a:gd name="connsiteX31" fmla="*/ 24571766 w 31155446"/>
                <a:gd name="connsiteY31" fmla="*/ 42417643 h 45691657"/>
                <a:gd name="connsiteX32" fmla="*/ 22651526 w 31155446"/>
                <a:gd name="connsiteY32" fmla="*/ 42417643 h 45691657"/>
                <a:gd name="connsiteX33" fmla="*/ 23565926 w 31155446"/>
                <a:gd name="connsiteY33" fmla="*/ 44520763 h 45691657"/>
                <a:gd name="connsiteX34" fmla="*/ 22742966 w 31155446"/>
                <a:gd name="connsiteY34" fmla="*/ 45618043 h 45691657"/>
                <a:gd name="connsiteX35" fmla="*/ 20548406 w 31155446"/>
                <a:gd name="connsiteY35" fmla="*/ 42234763 h 45691657"/>
                <a:gd name="connsiteX36" fmla="*/ 8478326 w 31155446"/>
                <a:gd name="connsiteY36" fmla="*/ 42326203 h 45691657"/>
                <a:gd name="connsiteX37" fmla="*/ 7106726 w 31155446"/>
                <a:gd name="connsiteY37" fmla="*/ 44063563 h 45691657"/>
                <a:gd name="connsiteX38" fmla="*/ 6740966 w 31155446"/>
                <a:gd name="connsiteY38" fmla="*/ 45526603 h 45691657"/>
                <a:gd name="connsiteX39" fmla="*/ 5735126 w 31155446"/>
                <a:gd name="connsiteY39" fmla="*/ 45435163 h 45691657"/>
                <a:gd name="connsiteX40" fmla="*/ 5095046 w 31155446"/>
                <a:gd name="connsiteY40" fmla="*/ 44703643 h 45691657"/>
                <a:gd name="connsiteX41" fmla="*/ 6009446 w 31155446"/>
                <a:gd name="connsiteY41" fmla="*/ 43697803 h 45691657"/>
                <a:gd name="connsiteX42" fmla="*/ 5552246 w 31155446"/>
                <a:gd name="connsiteY42" fmla="*/ 42509083 h 45691657"/>
                <a:gd name="connsiteX43" fmla="*/ 431606 w 31155446"/>
                <a:gd name="connsiteY43" fmla="*/ 40771723 h 45691657"/>
                <a:gd name="connsiteX44" fmla="*/ 1071686 w 31155446"/>
                <a:gd name="connsiteY44" fmla="*/ 39948763 h 45691657"/>
                <a:gd name="connsiteX45" fmla="*/ 2176879 w 31155446"/>
                <a:gd name="connsiteY45" fmla="*/ 40316515 h 45691657"/>
                <a:gd name="connsiteX46" fmla="*/ 4912166 w 31155446"/>
                <a:gd name="connsiteY46" fmla="*/ 40954602 h 45691657"/>
                <a:gd name="connsiteX47" fmla="*/ 6923846 w 31155446"/>
                <a:gd name="connsiteY47" fmla="*/ 40863163 h 45691657"/>
                <a:gd name="connsiteX48" fmla="*/ 18993926 w 31155446"/>
                <a:gd name="connsiteY48" fmla="*/ 40680283 h 45691657"/>
                <a:gd name="connsiteX49" fmla="*/ 17896646 w 31155446"/>
                <a:gd name="connsiteY49" fmla="*/ 40040203 h 45691657"/>
                <a:gd name="connsiteX50" fmla="*/ 18353846 w 31155446"/>
                <a:gd name="connsiteY50" fmla="*/ 38485723 h 45691657"/>
                <a:gd name="connsiteX51" fmla="*/ 18079526 w 31155446"/>
                <a:gd name="connsiteY51" fmla="*/ 38119963 h 45691657"/>
                <a:gd name="connsiteX52" fmla="*/ 18353846 w 31155446"/>
                <a:gd name="connsiteY52" fmla="*/ 37479883 h 45691657"/>
                <a:gd name="connsiteX53" fmla="*/ 17256566 w 31155446"/>
                <a:gd name="connsiteY53" fmla="*/ 34188043 h 45691657"/>
                <a:gd name="connsiteX54" fmla="*/ 17805206 w 31155446"/>
                <a:gd name="connsiteY54" fmla="*/ 30987643 h 45691657"/>
                <a:gd name="connsiteX55" fmla="*/ 11770166 w 31155446"/>
                <a:gd name="connsiteY55" fmla="*/ 23215243 h 45691657"/>
                <a:gd name="connsiteX56" fmla="*/ 5735126 w 31155446"/>
                <a:gd name="connsiteY56" fmla="*/ 20380603 h 45691657"/>
                <a:gd name="connsiteX57" fmla="*/ 10032806 w 31155446"/>
                <a:gd name="connsiteY57" fmla="*/ 12699643 h 45691657"/>
                <a:gd name="connsiteX58" fmla="*/ 5003606 w 31155446"/>
                <a:gd name="connsiteY58" fmla="*/ 11968123 h 45691657"/>
                <a:gd name="connsiteX59" fmla="*/ 2534726 w 31155446"/>
                <a:gd name="connsiteY59" fmla="*/ 10687963 h 45691657"/>
                <a:gd name="connsiteX60" fmla="*/ 4454966 w 31155446"/>
                <a:gd name="connsiteY60" fmla="*/ 8493403 h 45691657"/>
                <a:gd name="connsiteX61" fmla="*/ 6375206 w 31155446"/>
                <a:gd name="connsiteY61" fmla="*/ 8493403 h 45691657"/>
                <a:gd name="connsiteX62" fmla="*/ 7289606 w 31155446"/>
                <a:gd name="connsiteY62" fmla="*/ 6024523 h 45691657"/>
                <a:gd name="connsiteX63" fmla="*/ 7838246 w 31155446"/>
                <a:gd name="connsiteY63" fmla="*/ 4104283 h 45691657"/>
                <a:gd name="connsiteX64" fmla="*/ 8204006 w 31155446"/>
                <a:gd name="connsiteY64" fmla="*/ 6207403 h 45691657"/>
                <a:gd name="connsiteX65" fmla="*/ 8935526 w 31155446"/>
                <a:gd name="connsiteY65" fmla="*/ 4195723 h 45691657"/>
                <a:gd name="connsiteX66" fmla="*/ 9026966 w 31155446"/>
                <a:gd name="connsiteY66" fmla="*/ 6024523 h 45691657"/>
                <a:gd name="connsiteX67" fmla="*/ 10032806 w 31155446"/>
                <a:gd name="connsiteY67" fmla="*/ 4287163 h 45691657"/>
                <a:gd name="connsiteX68" fmla="*/ 9484166 w 31155446"/>
                <a:gd name="connsiteY68" fmla="*/ 6664603 h 45691657"/>
                <a:gd name="connsiteX69" fmla="*/ 10581446 w 31155446"/>
                <a:gd name="connsiteY69" fmla="*/ 5475883 h 45691657"/>
                <a:gd name="connsiteX70" fmla="*/ 9857839 w 31155446"/>
                <a:gd name="connsiteY70" fmla="*/ 7306676 h 45691657"/>
                <a:gd name="connsiteX71" fmla="*/ 9484166 w 31155446"/>
                <a:gd name="connsiteY71" fmla="*/ 8127643 h 45691657"/>
                <a:gd name="connsiteX72" fmla="*/ 10855766 w 31155446"/>
                <a:gd name="connsiteY72" fmla="*/ 7396123 h 45691657"/>
                <a:gd name="connsiteX73" fmla="*/ 12776006 w 31155446"/>
                <a:gd name="connsiteY73" fmla="*/ 7121803 h 45691657"/>
                <a:gd name="connsiteX0" fmla="*/ 12776006 w 31155446"/>
                <a:gd name="connsiteY0" fmla="*/ 6667469 h 45237323"/>
                <a:gd name="connsiteX1" fmla="*/ 14513366 w 31155446"/>
                <a:gd name="connsiteY1" fmla="*/ 1089629 h 45237323"/>
                <a:gd name="connsiteX2" fmla="*/ 19359686 w 31155446"/>
                <a:gd name="connsiteY2" fmla="*/ 1455389 h 45237323"/>
                <a:gd name="connsiteX3" fmla="*/ 20182646 w 31155446"/>
                <a:gd name="connsiteY3" fmla="*/ 5021549 h 45237323"/>
                <a:gd name="connsiteX4" fmla="*/ 20365526 w 31155446"/>
                <a:gd name="connsiteY4" fmla="*/ 7307549 h 45237323"/>
                <a:gd name="connsiteX5" fmla="*/ 19634006 w 31155446"/>
                <a:gd name="connsiteY5" fmla="*/ 8496269 h 45237323"/>
                <a:gd name="connsiteX6" fmla="*/ 22011446 w 31155446"/>
                <a:gd name="connsiteY6" fmla="*/ 10325069 h 45237323"/>
                <a:gd name="connsiteX7" fmla="*/ 27497846 w 31155446"/>
                <a:gd name="connsiteY7" fmla="*/ 18188909 h 45237323"/>
                <a:gd name="connsiteX8" fmla="*/ 28320806 w 31155446"/>
                <a:gd name="connsiteY8" fmla="*/ 17183069 h 45237323"/>
                <a:gd name="connsiteX9" fmla="*/ 28778006 w 31155446"/>
                <a:gd name="connsiteY9" fmla="*/ 16725869 h 45237323"/>
                <a:gd name="connsiteX10" fmla="*/ 29692406 w 31155446"/>
                <a:gd name="connsiteY10" fmla="*/ 15902909 h 45237323"/>
                <a:gd name="connsiteX11" fmla="*/ 29600966 w 31155446"/>
                <a:gd name="connsiteY11" fmla="*/ 16725869 h 45237323"/>
                <a:gd name="connsiteX12" fmla="*/ 30423926 w 31155446"/>
                <a:gd name="connsiteY12" fmla="*/ 16177229 h 45237323"/>
                <a:gd name="connsiteX13" fmla="*/ 29692406 w 31155446"/>
                <a:gd name="connsiteY13" fmla="*/ 17548829 h 45237323"/>
                <a:gd name="connsiteX14" fmla="*/ 31155446 w 31155446"/>
                <a:gd name="connsiteY14" fmla="*/ 16817309 h 45237323"/>
                <a:gd name="connsiteX15" fmla="*/ 28686566 w 31155446"/>
                <a:gd name="connsiteY15" fmla="*/ 19651949 h 45237323"/>
                <a:gd name="connsiteX16" fmla="*/ 26400566 w 31155446"/>
                <a:gd name="connsiteY16" fmla="*/ 19469069 h 45237323"/>
                <a:gd name="connsiteX17" fmla="*/ 25394726 w 31155446"/>
                <a:gd name="connsiteY17" fmla="*/ 19743389 h 45237323"/>
                <a:gd name="connsiteX18" fmla="*/ 23108726 w 31155446"/>
                <a:gd name="connsiteY18" fmla="*/ 18646109 h 45237323"/>
                <a:gd name="connsiteX19" fmla="*/ 22560086 w 31155446"/>
                <a:gd name="connsiteY19" fmla="*/ 18463229 h 45237323"/>
                <a:gd name="connsiteX20" fmla="*/ 19999766 w 31155446"/>
                <a:gd name="connsiteY20" fmla="*/ 14348429 h 45237323"/>
                <a:gd name="connsiteX21" fmla="*/ 18445286 w 31155446"/>
                <a:gd name="connsiteY21" fmla="*/ 14531309 h 45237323"/>
                <a:gd name="connsiteX22" fmla="*/ 16067846 w 31155446"/>
                <a:gd name="connsiteY22" fmla="*/ 16817309 h 45237323"/>
                <a:gd name="connsiteX23" fmla="*/ 16799366 w 31155446"/>
                <a:gd name="connsiteY23" fmla="*/ 18371789 h 45237323"/>
                <a:gd name="connsiteX24" fmla="*/ 22925846 w 31155446"/>
                <a:gd name="connsiteY24" fmla="*/ 28338749 h 45237323"/>
                <a:gd name="connsiteX25" fmla="*/ 22377206 w 31155446"/>
                <a:gd name="connsiteY25" fmla="*/ 32087789 h 45237323"/>
                <a:gd name="connsiteX26" fmla="*/ 23474486 w 31155446"/>
                <a:gd name="connsiteY26" fmla="*/ 38580029 h 45237323"/>
                <a:gd name="connsiteX27" fmla="*/ 21828566 w 31155446"/>
                <a:gd name="connsiteY27" fmla="*/ 39220109 h 45237323"/>
                <a:gd name="connsiteX28" fmla="*/ 22377206 w 31155446"/>
                <a:gd name="connsiteY28" fmla="*/ 40408829 h 45237323"/>
                <a:gd name="connsiteX29" fmla="*/ 27955046 w 31155446"/>
                <a:gd name="connsiteY29" fmla="*/ 39220109 h 45237323"/>
                <a:gd name="connsiteX30" fmla="*/ 28960886 w 31155446"/>
                <a:gd name="connsiteY30" fmla="*/ 39768749 h 45237323"/>
                <a:gd name="connsiteX31" fmla="*/ 24571766 w 31155446"/>
                <a:gd name="connsiteY31" fmla="*/ 41963309 h 45237323"/>
                <a:gd name="connsiteX32" fmla="*/ 22651526 w 31155446"/>
                <a:gd name="connsiteY32" fmla="*/ 41963309 h 45237323"/>
                <a:gd name="connsiteX33" fmla="*/ 23565926 w 31155446"/>
                <a:gd name="connsiteY33" fmla="*/ 44066429 h 45237323"/>
                <a:gd name="connsiteX34" fmla="*/ 22742966 w 31155446"/>
                <a:gd name="connsiteY34" fmla="*/ 45163709 h 45237323"/>
                <a:gd name="connsiteX35" fmla="*/ 20548406 w 31155446"/>
                <a:gd name="connsiteY35" fmla="*/ 41780429 h 45237323"/>
                <a:gd name="connsiteX36" fmla="*/ 8478326 w 31155446"/>
                <a:gd name="connsiteY36" fmla="*/ 41871869 h 45237323"/>
                <a:gd name="connsiteX37" fmla="*/ 7106726 w 31155446"/>
                <a:gd name="connsiteY37" fmla="*/ 43609229 h 45237323"/>
                <a:gd name="connsiteX38" fmla="*/ 6740966 w 31155446"/>
                <a:gd name="connsiteY38" fmla="*/ 45072269 h 45237323"/>
                <a:gd name="connsiteX39" fmla="*/ 5735126 w 31155446"/>
                <a:gd name="connsiteY39" fmla="*/ 44980829 h 45237323"/>
                <a:gd name="connsiteX40" fmla="*/ 5095046 w 31155446"/>
                <a:gd name="connsiteY40" fmla="*/ 44249309 h 45237323"/>
                <a:gd name="connsiteX41" fmla="*/ 6009446 w 31155446"/>
                <a:gd name="connsiteY41" fmla="*/ 43243469 h 45237323"/>
                <a:gd name="connsiteX42" fmla="*/ 5552246 w 31155446"/>
                <a:gd name="connsiteY42" fmla="*/ 42054749 h 45237323"/>
                <a:gd name="connsiteX43" fmla="*/ 431606 w 31155446"/>
                <a:gd name="connsiteY43" fmla="*/ 40317389 h 45237323"/>
                <a:gd name="connsiteX44" fmla="*/ 1071686 w 31155446"/>
                <a:gd name="connsiteY44" fmla="*/ 39494429 h 45237323"/>
                <a:gd name="connsiteX45" fmla="*/ 2176879 w 31155446"/>
                <a:gd name="connsiteY45" fmla="*/ 39862181 h 45237323"/>
                <a:gd name="connsiteX46" fmla="*/ 4912166 w 31155446"/>
                <a:gd name="connsiteY46" fmla="*/ 40500268 h 45237323"/>
                <a:gd name="connsiteX47" fmla="*/ 6923846 w 31155446"/>
                <a:gd name="connsiteY47" fmla="*/ 40408829 h 45237323"/>
                <a:gd name="connsiteX48" fmla="*/ 18993926 w 31155446"/>
                <a:gd name="connsiteY48" fmla="*/ 40225949 h 45237323"/>
                <a:gd name="connsiteX49" fmla="*/ 17896646 w 31155446"/>
                <a:gd name="connsiteY49" fmla="*/ 39585869 h 45237323"/>
                <a:gd name="connsiteX50" fmla="*/ 18353846 w 31155446"/>
                <a:gd name="connsiteY50" fmla="*/ 38031389 h 45237323"/>
                <a:gd name="connsiteX51" fmla="*/ 18079526 w 31155446"/>
                <a:gd name="connsiteY51" fmla="*/ 37665629 h 45237323"/>
                <a:gd name="connsiteX52" fmla="*/ 18353846 w 31155446"/>
                <a:gd name="connsiteY52" fmla="*/ 37025549 h 45237323"/>
                <a:gd name="connsiteX53" fmla="*/ 17256566 w 31155446"/>
                <a:gd name="connsiteY53" fmla="*/ 33733709 h 45237323"/>
                <a:gd name="connsiteX54" fmla="*/ 17805206 w 31155446"/>
                <a:gd name="connsiteY54" fmla="*/ 30533309 h 45237323"/>
                <a:gd name="connsiteX55" fmla="*/ 11770166 w 31155446"/>
                <a:gd name="connsiteY55" fmla="*/ 22760909 h 45237323"/>
                <a:gd name="connsiteX56" fmla="*/ 5735126 w 31155446"/>
                <a:gd name="connsiteY56" fmla="*/ 19926269 h 45237323"/>
                <a:gd name="connsiteX57" fmla="*/ 10032806 w 31155446"/>
                <a:gd name="connsiteY57" fmla="*/ 12245309 h 45237323"/>
                <a:gd name="connsiteX58" fmla="*/ 5003606 w 31155446"/>
                <a:gd name="connsiteY58" fmla="*/ 11513789 h 45237323"/>
                <a:gd name="connsiteX59" fmla="*/ 2534726 w 31155446"/>
                <a:gd name="connsiteY59" fmla="*/ 10233629 h 45237323"/>
                <a:gd name="connsiteX60" fmla="*/ 4454966 w 31155446"/>
                <a:gd name="connsiteY60" fmla="*/ 8039069 h 45237323"/>
                <a:gd name="connsiteX61" fmla="*/ 6375206 w 31155446"/>
                <a:gd name="connsiteY61" fmla="*/ 8039069 h 45237323"/>
                <a:gd name="connsiteX62" fmla="*/ 7289606 w 31155446"/>
                <a:gd name="connsiteY62" fmla="*/ 5570189 h 45237323"/>
                <a:gd name="connsiteX63" fmla="*/ 7838246 w 31155446"/>
                <a:gd name="connsiteY63" fmla="*/ 3649949 h 45237323"/>
                <a:gd name="connsiteX64" fmla="*/ 8204006 w 31155446"/>
                <a:gd name="connsiteY64" fmla="*/ 5753069 h 45237323"/>
                <a:gd name="connsiteX65" fmla="*/ 8935526 w 31155446"/>
                <a:gd name="connsiteY65" fmla="*/ 3741389 h 45237323"/>
                <a:gd name="connsiteX66" fmla="*/ 9026966 w 31155446"/>
                <a:gd name="connsiteY66" fmla="*/ 5570189 h 45237323"/>
                <a:gd name="connsiteX67" fmla="*/ 10032806 w 31155446"/>
                <a:gd name="connsiteY67" fmla="*/ 3832829 h 45237323"/>
                <a:gd name="connsiteX68" fmla="*/ 9484166 w 31155446"/>
                <a:gd name="connsiteY68" fmla="*/ 6210269 h 45237323"/>
                <a:gd name="connsiteX69" fmla="*/ 10581446 w 31155446"/>
                <a:gd name="connsiteY69" fmla="*/ 5021549 h 45237323"/>
                <a:gd name="connsiteX70" fmla="*/ 9857839 w 31155446"/>
                <a:gd name="connsiteY70" fmla="*/ 6852342 h 45237323"/>
                <a:gd name="connsiteX71" fmla="*/ 9484166 w 31155446"/>
                <a:gd name="connsiteY71" fmla="*/ 7673309 h 45237323"/>
                <a:gd name="connsiteX72" fmla="*/ 10855766 w 31155446"/>
                <a:gd name="connsiteY72" fmla="*/ 6941789 h 45237323"/>
                <a:gd name="connsiteX73" fmla="*/ 12776006 w 31155446"/>
                <a:gd name="connsiteY73" fmla="*/ 6667469 h 45237323"/>
                <a:gd name="connsiteX0" fmla="*/ 12776006 w 31155446"/>
                <a:gd name="connsiteY0" fmla="*/ 6101822 h 44671676"/>
                <a:gd name="connsiteX1" fmla="*/ 13944292 w 31155446"/>
                <a:gd name="connsiteY1" fmla="*/ 1116394 h 44671676"/>
                <a:gd name="connsiteX2" fmla="*/ 19359686 w 31155446"/>
                <a:gd name="connsiteY2" fmla="*/ 889742 h 44671676"/>
                <a:gd name="connsiteX3" fmla="*/ 20182646 w 31155446"/>
                <a:gd name="connsiteY3" fmla="*/ 4455902 h 44671676"/>
                <a:gd name="connsiteX4" fmla="*/ 20365526 w 31155446"/>
                <a:gd name="connsiteY4" fmla="*/ 6741902 h 44671676"/>
                <a:gd name="connsiteX5" fmla="*/ 19634006 w 31155446"/>
                <a:gd name="connsiteY5" fmla="*/ 7930622 h 44671676"/>
                <a:gd name="connsiteX6" fmla="*/ 22011446 w 31155446"/>
                <a:gd name="connsiteY6" fmla="*/ 9759422 h 44671676"/>
                <a:gd name="connsiteX7" fmla="*/ 27497846 w 31155446"/>
                <a:gd name="connsiteY7" fmla="*/ 17623262 h 44671676"/>
                <a:gd name="connsiteX8" fmla="*/ 28320806 w 31155446"/>
                <a:gd name="connsiteY8" fmla="*/ 16617422 h 44671676"/>
                <a:gd name="connsiteX9" fmla="*/ 28778006 w 31155446"/>
                <a:gd name="connsiteY9" fmla="*/ 16160222 h 44671676"/>
                <a:gd name="connsiteX10" fmla="*/ 29692406 w 31155446"/>
                <a:gd name="connsiteY10" fmla="*/ 15337262 h 44671676"/>
                <a:gd name="connsiteX11" fmla="*/ 29600966 w 31155446"/>
                <a:gd name="connsiteY11" fmla="*/ 16160222 h 44671676"/>
                <a:gd name="connsiteX12" fmla="*/ 30423926 w 31155446"/>
                <a:gd name="connsiteY12" fmla="*/ 15611582 h 44671676"/>
                <a:gd name="connsiteX13" fmla="*/ 29692406 w 31155446"/>
                <a:gd name="connsiteY13" fmla="*/ 16983182 h 44671676"/>
                <a:gd name="connsiteX14" fmla="*/ 31155446 w 31155446"/>
                <a:gd name="connsiteY14" fmla="*/ 16251662 h 44671676"/>
                <a:gd name="connsiteX15" fmla="*/ 28686566 w 31155446"/>
                <a:gd name="connsiteY15" fmla="*/ 19086302 h 44671676"/>
                <a:gd name="connsiteX16" fmla="*/ 26400566 w 31155446"/>
                <a:gd name="connsiteY16" fmla="*/ 18903422 h 44671676"/>
                <a:gd name="connsiteX17" fmla="*/ 25394726 w 31155446"/>
                <a:gd name="connsiteY17" fmla="*/ 19177742 h 44671676"/>
                <a:gd name="connsiteX18" fmla="*/ 23108726 w 31155446"/>
                <a:gd name="connsiteY18" fmla="*/ 18080462 h 44671676"/>
                <a:gd name="connsiteX19" fmla="*/ 22560086 w 31155446"/>
                <a:gd name="connsiteY19" fmla="*/ 17897582 h 44671676"/>
                <a:gd name="connsiteX20" fmla="*/ 19999766 w 31155446"/>
                <a:gd name="connsiteY20" fmla="*/ 13782782 h 44671676"/>
                <a:gd name="connsiteX21" fmla="*/ 18445286 w 31155446"/>
                <a:gd name="connsiteY21" fmla="*/ 13965662 h 44671676"/>
                <a:gd name="connsiteX22" fmla="*/ 16067846 w 31155446"/>
                <a:gd name="connsiteY22" fmla="*/ 16251662 h 44671676"/>
                <a:gd name="connsiteX23" fmla="*/ 16799366 w 31155446"/>
                <a:gd name="connsiteY23" fmla="*/ 17806142 h 44671676"/>
                <a:gd name="connsiteX24" fmla="*/ 22925846 w 31155446"/>
                <a:gd name="connsiteY24" fmla="*/ 27773102 h 44671676"/>
                <a:gd name="connsiteX25" fmla="*/ 22377206 w 31155446"/>
                <a:gd name="connsiteY25" fmla="*/ 31522142 h 44671676"/>
                <a:gd name="connsiteX26" fmla="*/ 23474486 w 31155446"/>
                <a:gd name="connsiteY26" fmla="*/ 38014382 h 44671676"/>
                <a:gd name="connsiteX27" fmla="*/ 21828566 w 31155446"/>
                <a:gd name="connsiteY27" fmla="*/ 38654462 h 44671676"/>
                <a:gd name="connsiteX28" fmla="*/ 22377206 w 31155446"/>
                <a:gd name="connsiteY28" fmla="*/ 39843182 h 44671676"/>
                <a:gd name="connsiteX29" fmla="*/ 27955046 w 31155446"/>
                <a:gd name="connsiteY29" fmla="*/ 38654462 h 44671676"/>
                <a:gd name="connsiteX30" fmla="*/ 28960886 w 31155446"/>
                <a:gd name="connsiteY30" fmla="*/ 39203102 h 44671676"/>
                <a:gd name="connsiteX31" fmla="*/ 24571766 w 31155446"/>
                <a:gd name="connsiteY31" fmla="*/ 41397662 h 44671676"/>
                <a:gd name="connsiteX32" fmla="*/ 22651526 w 31155446"/>
                <a:gd name="connsiteY32" fmla="*/ 41397662 h 44671676"/>
                <a:gd name="connsiteX33" fmla="*/ 23565926 w 31155446"/>
                <a:gd name="connsiteY33" fmla="*/ 43500782 h 44671676"/>
                <a:gd name="connsiteX34" fmla="*/ 22742966 w 31155446"/>
                <a:gd name="connsiteY34" fmla="*/ 44598062 h 44671676"/>
                <a:gd name="connsiteX35" fmla="*/ 20548406 w 31155446"/>
                <a:gd name="connsiteY35" fmla="*/ 41214782 h 44671676"/>
                <a:gd name="connsiteX36" fmla="*/ 8478326 w 31155446"/>
                <a:gd name="connsiteY36" fmla="*/ 41306222 h 44671676"/>
                <a:gd name="connsiteX37" fmla="*/ 7106726 w 31155446"/>
                <a:gd name="connsiteY37" fmla="*/ 43043582 h 44671676"/>
                <a:gd name="connsiteX38" fmla="*/ 6740966 w 31155446"/>
                <a:gd name="connsiteY38" fmla="*/ 44506622 h 44671676"/>
                <a:gd name="connsiteX39" fmla="*/ 5735126 w 31155446"/>
                <a:gd name="connsiteY39" fmla="*/ 44415182 h 44671676"/>
                <a:gd name="connsiteX40" fmla="*/ 5095046 w 31155446"/>
                <a:gd name="connsiteY40" fmla="*/ 43683662 h 44671676"/>
                <a:gd name="connsiteX41" fmla="*/ 6009446 w 31155446"/>
                <a:gd name="connsiteY41" fmla="*/ 42677822 h 44671676"/>
                <a:gd name="connsiteX42" fmla="*/ 5552246 w 31155446"/>
                <a:gd name="connsiteY42" fmla="*/ 41489102 h 44671676"/>
                <a:gd name="connsiteX43" fmla="*/ 431606 w 31155446"/>
                <a:gd name="connsiteY43" fmla="*/ 39751742 h 44671676"/>
                <a:gd name="connsiteX44" fmla="*/ 1071686 w 31155446"/>
                <a:gd name="connsiteY44" fmla="*/ 38928782 h 44671676"/>
                <a:gd name="connsiteX45" fmla="*/ 2176879 w 31155446"/>
                <a:gd name="connsiteY45" fmla="*/ 39296534 h 44671676"/>
                <a:gd name="connsiteX46" fmla="*/ 4912166 w 31155446"/>
                <a:gd name="connsiteY46" fmla="*/ 39934621 h 44671676"/>
                <a:gd name="connsiteX47" fmla="*/ 6923846 w 31155446"/>
                <a:gd name="connsiteY47" fmla="*/ 39843182 h 44671676"/>
                <a:gd name="connsiteX48" fmla="*/ 18993926 w 31155446"/>
                <a:gd name="connsiteY48" fmla="*/ 39660302 h 44671676"/>
                <a:gd name="connsiteX49" fmla="*/ 17896646 w 31155446"/>
                <a:gd name="connsiteY49" fmla="*/ 39020222 h 44671676"/>
                <a:gd name="connsiteX50" fmla="*/ 18353846 w 31155446"/>
                <a:gd name="connsiteY50" fmla="*/ 37465742 h 44671676"/>
                <a:gd name="connsiteX51" fmla="*/ 18079526 w 31155446"/>
                <a:gd name="connsiteY51" fmla="*/ 37099982 h 44671676"/>
                <a:gd name="connsiteX52" fmla="*/ 18353846 w 31155446"/>
                <a:gd name="connsiteY52" fmla="*/ 36459902 h 44671676"/>
                <a:gd name="connsiteX53" fmla="*/ 17256566 w 31155446"/>
                <a:gd name="connsiteY53" fmla="*/ 33168062 h 44671676"/>
                <a:gd name="connsiteX54" fmla="*/ 17805206 w 31155446"/>
                <a:gd name="connsiteY54" fmla="*/ 29967662 h 44671676"/>
                <a:gd name="connsiteX55" fmla="*/ 11770166 w 31155446"/>
                <a:gd name="connsiteY55" fmla="*/ 22195262 h 44671676"/>
                <a:gd name="connsiteX56" fmla="*/ 5735126 w 31155446"/>
                <a:gd name="connsiteY56" fmla="*/ 19360622 h 44671676"/>
                <a:gd name="connsiteX57" fmla="*/ 10032806 w 31155446"/>
                <a:gd name="connsiteY57" fmla="*/ 11679662 h 44671676"/>
                <a:gd name="connsiteX58" fmla="*/ 5003606 w 31155446"/>
                <a:gd name="connsiteY58" fmla="*/ 10948142 h 44671676"/>
                <a:gd name="connsiteX59" fmla="*/ 2534726 w 31155446"/>
                <a:gd name="connsiteY59" fmla="*/ 9667982 h 44671676"/>
                <a:gd name="connsiteX60" fmla="*/ 4454966 w 31155446"/>
                <a:gd name="connsiteY60" fmla="*/ 7473422 h 44671676"/>
                <a:gd name="connsiteX61" fmla="*/ 6375206 w 31155446"/>
                <a:gd name="connsiteY61" fmla="*/ 7473422 h 44671676"/>
                <a:gd name="connsiteX62" fmla="*/ 7289606 w 31155446"/>
                <a:gd name="connsiteY62" fmla="*/ 5004542 h 44671676"/>
                <a:gd name="connsiteX63" fmla="*/ 7838246 w 31155446"/>
                <a:gd name="connsiteY63" fmla="*/ 3084302 h 44671676"/>
                <a:gd name="connsiteX64" fmla="*/ 8204006 w 31155446"/>
                <a:gd name="connsiteY64" fmla="*/ 5187422 h 44671676"/>
                <a:gd name="connsiteX65" fmla="*/ 8935526 w 31155446"/>
                <a:gd name="connsiteY65" fmla="*/ 3175742 h 44671676"/>
                <a:gd name="connsiteX66" fmla="*/ 9026966 w 31155446"/>
                <a:gd name="connsiteY66" fmla="*/ 5004542 h 44671676"/>
                <a:gd name="connsiteX67" fmla="*/ 10032806 w 31155446"/>
                <a:gd name="connsiteY67" fmla="*/ 3267182 h 44671676"/>
                <a:gd name="connsiteX68" fmla="*/ 9484166 w 31155446"/>
                <a:gd name="connsiteY68" fmla="*/ 5644622 h 44671676"/>
                <a:gd name="connsiteX69" fmla="*/ 10581446 w 31155446"/>
                <a:gd name="connsiteY69" fmla="*/ 4455902 h 44671676"/>
                <a:gd name="connsiteX70" fmla="*/ 9857839 w 31155446"/>
                <a:gd name="connsiteY70" fmla="*/ 6286695 h 44671676"/>
                <a:gd name="connsiteX71" fmla="*/ 9484166 w 31155446"/>
                <a:gd name="connsiteY71" fmla="*/ 7107662 h 44671676"/>
                <a:gd name="connsiteX72" fmla="*/ 10855766 w 31155446"/>
                <a:gd name="connsiteY72" fmla="*/ 6376142 h 44671676"/>
                <a:gd name="connsiteX73" fmla="*/ 12776006 w 31155446"/>
                <a:gd name="connsiteY73" fmla="*/ 6101822 h 44671676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289606 w 31155446"/>
                <a:gd name="connsiteY62" fmla="*/ 5146636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289606 w 31155446"/>
                <a:gd name="connsiteY62" fmla="*/ 5146636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289606 w 31155446"/>
                <a:gd name="connsiteY62" fmla="*/ 5146636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289606 w 31155446"/>
                <a:gd name="connsiteY62" fmla="*/ 5146636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289606 w 31155446"/>
                <a:gd name="connsiteY62" fmla="*/ 5146636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692406 w 31155446"/>
                <a:gd name="connsiteY10" fmla="*/ 15479356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0758692 w 31155446"/>
                <a:gd name="connsiteY14" fmla="*/ 16276139 h 44813770"/>
                <a:gd name="connsiteX15" fmla="*/ 31155446 w 31155446"/>
                <a:gd name="connsiteY15" fmla="*/ 16393756 h 44813770"/>
                <a:gd name="connsiteX16" fmla="*/ 28686566 w 31155446"/>
                <a:gd name="connsiteY16" fmla="*/ 19228396 h 44813770"/>
                <a:gd name="connsiteX17" fmla="*/ 26400566 w 31155446"/>
                <a:gd name="connsiteY17" fmla="*/ 19045516 h 44813770"/>
                <a:gd name="connsiteX18" fmla="*/ 25394726 w 31155446"/>
                <a:gd name="connsiteY18" fmla="*/ 19319836 h 44813770"/>
                <a:gd name="connsiteX19" fmla="*/ 23108726 w 31155446"/>
                <a:gd name="connsiteY19" fmla="*/ 18222556 h 44813770"/>
                <a:gd name="connsiteX20" fmla="*/ 22560086 w 31155446"/>
                <a:gd name="connsiteY20" fmla="*/ 18039676 h 44813770"/>
                <a:gd name="connsiteX21" fmla="*/ 19999766 w 31155446"/>
                <a:gd name="connsiteY21" fmla="*/ 13924876 h 44813770"/>
                <a:gd name="connsiteX22" fmla="*/ 18445286 w 31155446"/>
                <a:gd name="connsiteY22" fmla="*/ 14107756 h 44813770"/>
                <a:gd name="connsiteX23" fmla="*/ 16067846 w 31155446"/>
                <a:gd name="connsiteY23" fmla="*/ 16393756 h 44813770"/>
                <a:gd name="connsiteX24" fmla="*/ 16799366 w 31155446"/>
                <a:gd name="connsiteY24" fmla="*/ 17948236 h 44813770"/>
                <a:gd name="connsiteX25" fmla="*/ 22925846 w 31155446"/>
                <a:gd name="connsiteY25" fmla="*/ 27915196 h 44813770"/>
                <a:gd name="connsiteX26" fmla="*/ 22377206 w 31155446"/>
                <a:gd name="connsiteY26" fmla="*/ 31664236 h 44813770"/>
                <a:gd name="connsiteX27" fmla="*/ 23474486 w 31155446"/>
                <a:gd name="connsiteY27" fmla="*/ 38156476 h 44813770"/>
                <a:gd name="connsiteX28" fmla="*/ 21828566 w 31155446"/>
                <a:gd name="connsiteY28" fmla="*/ 38796556 h 44813770"/>
                <a:gd name="connsiteX29" fmla="*/ 22377206 w 31155446"/>
                <a:gd name="connsiteY29" fmla="*/ 39985276 h 44813770"/>
                <a:gd name="connsiteX30" fmla="*/ 27955046 w 31155446"/>
                <a:gd name="connsiteY30" fmla="*/ 38796556 h 44813770"/>
                <a:gd name="connsiteX31" fmla="*/ 28960886 w 31155446"/>
                <a:gd name="connsiteY31" fmla="*/ 39345196 h 44813770"/>
                <a:gd name="connsiteX32" fmla="*/ 24571766 w 31155446"/>
                <a:gd name="connsiteY32" fmla="*/ 41539756 h 44813770"/>
                <a:gd name="connsiteX33" fmla="*/ 22651526 w 31155446"/>
                <a:gd name="connsiteY33" fmla="*/ 41539756 h 44813770"/>
                <a:gd name="connsiteX34" fmla="*/ 23565926 w 31155446"/>
                <a:gd name="connsiteY34" fmla="*/ 43642876 h 44813770"/>
                <a:gd name="connsiteX35" fmla="*/ 22742966 w 31155446"/>
                <a:gd name="connsiteY35" fmla="*/ 44740156 h 44813770"/>
                <a:gd name="connsiteX36" fmla="*/ 20548406 w 31155446"/>
                <a:gd name="connsiteY36" fmla="*/ 41356876 h 44813770"/>
                <a:gd name="connsiteX37" fmla="*/ 8478326 w 31155446"/>
                <a:gd name="connsiteY37" fmla="*/ 41448316 h 44813770"/>
                <a:gd name="connsiteX38" fmla="*/ 7106726 w 31155446"/>
                <a:gd name="connsiteY38" fmla="*/ 43185676 h 44813770"/>
                <a:gd name="connsiteX39" fmla="*/ 6740966 w 31155446"/>
                <a:gd name="connsiteY39" fmla="*/ 44648716 h 44813770"/>
                <a:gd name="connsiteX40" fmla="*/ 5735126 w 31155446"/>
                <a:gd name="connsiteY40" fmla="*/ 44557276 h 44813770"/>
                <a:gd name="connsiteX41" fmla="*/ 5095046 w 31155446"/>
                <a:gd name="connsiteY41" fmla="*/ 43825756 h 44813770"/>
                <a:gd name="connsiteX42" fmla="*/ 6009446 w 31155446"/>
                <a:gd name="connsiteY42" fmla="*/ 42819916 h 44813770"/>
                <a:gd name="connsiteX43" fmla="*/ 5552246 w 31155446"/>
                <a:gd name="connsiteY43" fmla="*/ 41631196 h 44813770"/>
                <a:gd name="connsiteX44" fmla="*/ 431606 w 31155446"/>
                <a:gd name="connsiteY44" fmla="*/ 39893836 h 44813770"/>
                <a:gd name="connsiteX45" fmla="*/ 1071686 w 31155446"/>
                <a:gd name="connsiteY45" fmla="*/ 39070876 h 44813770"/>
                <a:gd name="connsiteX46" fmla="*/ 2176879 w 31155446"/>
                <a:gd name="connsiteY46" fmla="*/ 39438628 h 44813770"/>
                <a:gd name="connsiteX47" fmla="*/ 4912166 w 31155446"/>
                <a:gd name="connsiteY47" fmla="*/ 40076715 h 44813770"/>
                <a:gd name="connsiteX48" fmla="*/ 6923846 w 31155446"/>
                <a:gd name="connsiteY48" fmla="*/ 39985276 h 44813770"/>
                <a:gd name="connsiteX49" fmla="*/ 18993926 w 31155446"/>
                <a:gd name="connsiteY49" fmla="*/ 39802396 h 44813770"/>
                <a:gd name="connsiteX50" fmla="*/ 17896646 w 31155446"/>
                <a:gd name="connsiteY50" fmla="*/ 39162316 h 44813770"/>
                <a:gd name="connsiteX51" fmla="*/ 18353846 w 31155446"/>
                <a:gd name="connsiteY51" fmla="*/ 37607836 h 44813770"/>
                <a:gd name="connsiteX52" fmla="*/ 18079526 w 31155446"/>
                <a:gd name="connsiteY52" fmla="*/ 37242076 h 44813770"/>
                <a:gd name="connsiteX53" fmla="*/ 18353846 w 31155446"/>
                <a:gd name="connsiteY53" fmla="*/ 36601996 h 44813770"/>
                <a:gd name="connsiteX54" fmla="*/ 17256566 w 31155446"/>
                <a:gd name="connsiteY54" fmla="*/ 33310156 h 44813770"/>
                <a:gd name="connsiteX55" fmla="*/ 17805206 w 31155446"/>
                <a:gd name="connsiteY55" fmla="*/ 30109756 h 44813770"/>
                <a:gd name="connsiteX56" fmla="*/ 11770166 w 31155446"/>
                <a:gd name="connsiteY56" fmla="*/ 22337356 h 44813770"/>
                <a:gd name="connsiteX57" fmla="*/ 5735126 w 31155446"/>
                <a:gd name="connsiteY57" fmla="*/ 19502716 h 44813770"/>
                <a:gd name="connsiteX58" fmla="*/ 10032806 w 31155446"/>
                <a:gd name="connsiteY58" fmla="*/ 11821756 h 44813770"/>
                <a:gd name="connsiteX59" fmla="*/ 5003606 w 31155446"/>
                <a:gd name="connsiteY59" fmla="*/ 11090236 h 44813770"/>
                <a:gd name="connsiteX60" fmla="*/ 2534726 w 31155446"/>
                <a:gd name="connsiteY60" fmla="*/ 9810076 h 44813770"/>
                <a:gd name="connsiteX61" fmla="*/ 4454966 w 31155446"/>
                <a:gd name="connsiteY61" fmla="*/ 7615516 h 44813770"/>
                <a:gd name="connsiteX62" fmla="*/ 6375206 w 31155446"/>
                <a:gd name="connsiteY62" fmla="*/ 7615516 h 44813770"/>
                <a:gd name="connsiteX63" fmla="*/ 7105200 w 31155446"/>
                <a:gd name="connsiteY63" fmla="*/ 5614531 h 44813770"/>
                <a:gd name="connsiteX64" fmla="*/ 7838246 w 31155446"/>
                <a:gd name="connsiteY64" fmla="*/ 3226396 h 44813770"/>
                <a:gd name="connsiteX65" fmla="*/ 8204006 w 31155446"/>
                <a:gd name="connsiteY65" fmla="*/ 5329516 h 44813770"/>
                <a:gd name="connsiteX66" fmla="*/ 8935526 w 31155446"/>
                <a:gd name="connsiteY66" fmla="*/ 3317836 h 44813770"/>
                <a:gd name="connsiteX67" fmla="*/ 9026966 w 31155446"/>
                <a:gd name="connsiteY67" fmla="*/ 5146636 h 44813770"/>
                <a:gd name="connsiteX68" fmla="*/ 10032806 w 31155446"/>
                <a:gd name="connsiteY68" fmla="*/ 3409276 h 44813770"/>
                <a:gd name="connsiteX69" fmla="*/ 9484166 w 31155446"/>
                <a:gd name="connsiteY69" fmla="*/ 5786716 h 44813770"/>
                <a:gd name="connsiteX70" fmla="*/ 10581446 w 31155446"/>
                <a:gd name="connsiteY70" fmla="*/ 4597996 h 44813770"/>
                <a:gd name="connsiteX71" fmla="*/ 9857839 w 31155446"/>
                <a:gd name="connsiteY71" fmla="*/ 6428789 h 44813770"/>
                <a:gd name="connsiteX72" fmla="*/ 9484166 w 31155446"/>
                <a:gd name="connsiteY72" fmla="*/ 7249756 h 44813770"/>
                <a:gd name="connsiteX73" fmla="*/ 10855766 w 31155446"/>
                <a:gd name="connsiteY73" fmla="*/ 6518236 h 44813770"/>
                <a:gd name="connsiteX74" fmla="*/ 12776006 w 31155446"/>
                <a:gd name="connsiteY74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0758692 w 31155446"/>
                <a:gd name="connsiteY14" fmla="*/ 16276139 h 44813770"/>
                <a:gd name="connsiteX15" fmla="*/ 31155446 w 31155446"/>
                <a:gd name="connsiteY15" fmla="*/ 16393756 h 44813770"/>
                <a:gd name="connsiteX16" fmla="*/ 28686566 w 31155446"/>
                <a:gd name="connsiteY16" fmla="*/ 19228396 h 44813770"/>
                <a:gd name="connsiteX17" fmla="*/ 26400566 w 31155446"/>
                <a:gd name="connsiteY17" fmla="*/ 19045516 h 44813770"/>
                <a:gd name="connsiteX18" fmla="*/ 25394726 w 31155446"/>
                <a:gd name="connsiteY18" fmla="*/ 19319836 h 44813770"/>
                <a:gd name="connsiteX19" fmla="*/ 23108726 w 31155446"/>
                <a:gd name="connsiteY19" fmla="*/ 18222556 h 44813770"/>
                <a:gd name="connsiteX20" fmla="*/ 22560086 w 31155446"/>
                <a:gd name="connsiteY20" fmla="*/ 18039676 h 44813770"/>
                <a:gd name="connsiteX21" fmla="*/ 19999766 w 31155446"/>
                <a:gd name="connsiteY21" fmla="*/ 13924876 h 44813770"/>
                <a:gd name="connsiteX22" fmla="*/ 18445286 w 31155446"/>
                <a:gd name="connsiteY22" fmla="*/ 14107756 h 44813770"/>
                <a:gd name="connsiteX23" fmla="*/ 16067846 w 31155446"/>
                <a:gd name="connsiteY23" fmla="*/ 16393756 h 44813770"/>
                <a:gd name="connsiteX24" fmla="*/ 16799366 w 31155446"/>
                <a:gd name="connsiteY24" fmla="*/ 17948236 h 44813770"/>
                <a:gd name="connsiteX25" fmla="*/ 22925846 w 31155446"/>
                <a:gd name="connsiteY25" fmla="*/ 27915196 h 44813770"/>
                <a:gd name="connsiteX26" fmla="*/ 22377206 w 31155446"/>
                <a:gd name="connsiteY26" fmla="*/ 31664236 h 44813770"/>
                <a:gd name="connsiteX27" fmla="*/ 23474486 w 31155446"/>
                <a:gd name="connsiteY27" fmla="*/ 38156476 h 44813770"/>
                <a:gd name="connsiteX28" fmla="*/ 21828566 w 31155446"/>
                <a:gd name="connsiteY28" fmla="*/ 38796556 h 44813770"/>
                <a:gd name="connsiteX29" fmla="*/ 22377206 w 31155446"/>
                <a:gd name="connsiteY29" fmla="*/ 39985276 h 44813770"/>
                <a:gd name="connsiteX30" fmla="*/ 27955046 w 31155446"/>
                <a:gd name="connsiteY30" fmla="*/ 38796556 h 44813770"/>
                <a:gd name="connsiteX31" fmla="*/ 28960886 w 31155446"/>
                <a:gd name="connsiteY31" fmla="*/ 39345196 h 44813770"/>
                <a:gd name="connsiteX32" fmla="*/ 24571766 w 31155446"/>
                <a:gd name="connsiteY32" fmla="*/ 41539756 h 44813770"/>
                <a:gd name="connsiteX33" fmla="*/ 22651526 w 31155446"/>
                <a:gd name="connsiteY33" fmla="*/ 41539756 h 44813770"/>
                <a:gd name="connsiteX34" fmla="*/ 23565926 w 31155446"/>
                <a:gd name="connsiteY34" fmla="*/ 43642876 h 44813770"/>
                <a:gd name="connsiteX35" fmla="*/ 22742966 w 31155446"/>
                <a:gd name="connsiteY35" fmla="*/ 44740156 h 44813770"/>
                <a:gd name="connsiteX36" fmla="*/ 20548406 w 31155446"/>
                <a:gd name="connsiteY36" fmla="*/ 41356876 h 44813770"/>
                <a:gd name="connsiteX37" fmla="*/ 8478326 w 31155446"/>
                <a:gd name="connsiteY37" fmla="*/ 41448316 h 44813770"/>
                <a:gd name="connsiteX38" fmla="*/ 7106726 w 31155446"/>
                <a:gd name="connsiteY38" fmla="*/ 43185676 h 44813770"/>
                <a:gd name="connsiteX39" fmla="*/ 6740966 w 31155446"/>
                <a:gd name="connsiteY39" fmla="*/ 44648716 h 44813770"/>
                <a:gd name="connsiteX40" fmla="*/ 5735126 w 31155446"/>
                <a:gd name="connsiteY40" fmla="*/ 44557276 h 44813770"/>
                <a:gd name="connsiteX41" fmla="*/ 5095046 w 31155446"/>
                <a:gd name="connsiteY41" fmla="*/ 43825756 h 44813770"/>
                <a:gd name="connsiteX42" fmla="*/ 6009446 w 31155446"/>
                <a:gd name="connsiteY42" fmla="*/ 42819916 h 44813770"/>
                <a:gd name="connsiteX43" fmla="*/ 5552246 w 31155446"/>
                <a:gd name="connsiteY43" fmla="*/ 41631196 h 44813770"/>
                <a:gd name="connsiteX44" fmla="*/ 431606 w 31155446"/>
                <a:gd name="connsiteY44" fmla="*/ 39893836 h 44813770"/>
                <a:gd name="connsiteX45" fmla="*/ 1071686 w 31155446"/>
                <a:gd name="connsiteY45" fmla="*/ 39070876 h 44813770"/>
                <a:gd name="connsiteX46" fmla="*/ 2176879 w 31155446"/>
                <a:gd name="connsiteY46" fmla="*/ 39438628 h 44813770"/>
                <a:gd name="connsiteX47" fmla="*/ 4912166 w 31155446"/>
                <a:gd name="connsiteY47" fmla="*/ 40076715 h 44813770"/>
                <a:gd name="connsiteX48" fmla="*/ 6923846 w 31155446"/>
                <a:gd name="connsiteY48" fmla="*/ 39985276 h 44813770"/>
                <a:gd name="connsiteX49" fmla="*/ 18993926 w 31155446"/>
                <a:gd name="connsiteY49" fmla="*/ 39802396 h 44813770"/>
                <a:gd name="connsiteX50" fmla="*/ 17896646 w 31155446"/>
                <a:gd name="connsiteY50" fmla="*/ 39162316 h 44813770"/>
                <a:gd name="connsiteX51" fmla="*/ 18353846 w 31155446"/>
                <a:gd name="connsiteY51" fmla="*/ 37607836 h 44813770"/>
                <a:gd name="connsiteX52" fmla="*/ 18079526 w 31155446"/>
                <a:gd name="connsiteY52" fmla="*/ 37242076 h 44813770"/>
                <a:gd name="connsiteX53" fmla="*/ 18353846 w 31155446"/>
                <a:gd name="connsiteY53" fmla="*/ 36601996 h 44813770"/>
                <a:gd name="connsiteX54" fmla="*/ 17256566 w 31155446"/>
                <a:gd name="connsiteY54" fmla="*/ 33310156 h 44813770"/>
                <a:gd name="connsiteX55" fmla="*/ 17805206 w 31155446"/>
                <a:gd name="connsiteY55" fmla="*/ 30109756 h 44813770"/>
                <a:gd name="connsiteX56" fmla="*/ 11770166 w 31155446"/>
                <a:gd name="connsiteY56" fmla="*/ 22337356 h 44813770"/>
                <a:gd name="connsiteX57" fmla="*/ 5735126 w 31155446"/>
                <a:gd name="connsiteY57" fmla="*/ 19502716 h 44813770"/>
                <a:gd name="connsiteX58" fmla="*/ 10032806 w 31155446"/>
                <a:gd name="connsiteY58" fmla="*/ 11821756 h 44813770"/>
                <a:gd name="connsiteX59" fmla="*/ 5003606 w 31155446"/>
                <a:gd name="connsiteY59" fmla="*/ 11090236 h 44813770"/>
                <a:gd name="connsiteX60" fmla="*/ 2534726 w 31155446"/>
                <a:gd name="connsiteY60" fmla="*/ 9810076 h 44813770"/>
                <a:gd name="connsiteX61" fmla="*/ 4454966 w 31155446"/>
                <a:gd name="connsiteY61" fmla="*/ 7615516 h 44813770"/>
                <a:gd name="connsiteX62" fmla="*/ 6375206 w 31155446"/>
                <a:gd name="connsiteY62" fmla="*/ 7615516 h 44813770"/>
                <a:gd name="connsiteX63" fmla="*/ 7105200 w 31155446"/>
                <a:gd name="connsiteY63" fmla="*/ 5614531 h 44813770"/>
                <a:gd name="connsiteX64" fmla="*/ 7838246 w 31155446"/>
                <a:gd name="connsiteY64" fmla="*/ 3226396 h 44813770"/>
                <a:gd name="connsiteX65" fmla="*/ 8204006 w 31155446"/>
                <a:gd name="connsiteY65" fmla="*/ 5329516 h 44813770"/>
                <a:gd name="connsiteX66" fmla="*/ 8935526 w 31155446"/>
                <a:gd name="connsiteY66" fmla="*/ 3317836 h 44813770"/>
                <a:gd name="connsiteX67" fmla="*/ 9026966 w 31155446"/>
                <a:gd name="connsiteY67" fmla="*/ 5146636 h 44813770"/>
                <a:gd name="connsiteX68" fmla="*/ 10032806 w 31155446"/>
                <a:gd name="connsiteY68" fmla="*/ 3409276 h 44813770"/>
                <a:gd name="connsiteX69" fmla="*/ 9484166 w 31155446"/>
                <a:gd name="connsiteY69" fmla="*/ 5786716 h 44813770"/>
                <a:gd name="connsiteX70" fmla="*/ 10581446 w 31155446"/>
                <a:gd name="connsiteY70" fmla="*/ 4597996 h 44813770"/>
                <a:gd name="connsiteX71" fmla="*/ 9857839 w 31155446"/>
                <a:gd name="connsiteY71" fmla="*/ 6428789 h 44813770"/>
                <a:gd name="connsiteX72" fmla="*/ 9484166 w 31155446"/>
                <a:gd name="connsiteY72" fmla="*/ 7249756 h 44813770"/>
                <a:gd name="connsiteX73" fmla="*/ 10855766 w 31155446"/>
                <a:gd name="connsiteY73" fmla="*/ 6518236 h 44813770"/>
                <a:gd name="connsiteX74" fmla="*/ 12776006 w 31155446"/>
                <a:gd name="connsiteY74" fmla="*/ 6243916 h 44813770"/>
                <a:gd name="connsiteX0" fmla="*/ 12776006 w 31168430"/>
                <a:gd name="connsiteY0" fmla="*/ 6243916 h 44813770"/>
                <a:gd name="connsiteX1" fmla="*/ 13944292 w 31168430"/>
                <a:gd name="connsiteY1" fmla="*/ 1258488 h 44813770"/>
                <a:gd name="connsiteX2" fmla="*/ 19359686 w 31168430"/>
                <a:gd name="connsiteY2" fmla="*/ 1031836 h 44813770"/>
                <a:gd name="connsiteX3" fmla="*/ 20182646 w 31168430"/>
                <a:gd name="connsiteY3" fmla="*/ 4597996 h 44813770"/>
                <a:gd name="connsiteX4" fmla="*/ 20365526 w 31168430"/>
                <a:gd name="connsiteY4" fmla="*/ 6883996 h 44813770"/>
                <a:gd name="connsiteX5" fmla="*/ 19634006 w 31168430"/>
                <a:gd name="connsiteY5" fmla="*/ 8072716 h 44813770"/>
                <a:gd name="connsiteX6" fmla="*/ 22011446 w 31168430"/>
                <a:gd name="connsiteY6" fmla="*/ 9901516 h 44813770"/>
                <a:gd name="connsiteX7" fmla="*/ 27497846 w 31168430"/>
                <a:gd name="connsiteY7" fmla="*/ 17765356 h 44813770"/>
                <a:gd name="connsiteX8" fmla="*/ 28320806 w 31168430"/>
                <a:gd name="connsiteY8" fmla="*/ 16759516 h 44813770"/>
                <a:gd name="connsiteX9" fmla="*/ 28778006 w 31168430"/>
                <a:gd name="connsiteY9" fmla="*/ 16302316 h 44813770"/>
                <a:gd name="connsiteX10" fmla="*/ 29922912 w 31168430"/>
                <a:gd name="connsiteY10" fmla="*/ 15436821 h 44813770"/>
                <a:gd name="connsiteX11" fmla="*/ 29600966 w 31168430"/>
                <a:gd name="connsiteY11" fmla="*/ 16302316 h 44813770"/>
                <a:gd name="connsiteX12" fmla="*/ 30423926 w 31168430"/>
                <a:gd name="connsiteY12" fmla="*/ 15753676 h 44813770"/>
                <a:gd name="connsiteX13" fmla="*/ 29692406 w 31168430"/>
                <a:gd name="connsiteY13" fmla="*/ 17125276 h 44813770"/>
                <a:gd name="connsiteX14" fmla="*/ 31155446 w 31168430"/>
                <a:gd name="connsiteY14" fmla="*/ 16393756 h 44813770"/>
                <a:gd name="connsiteX15" fmla="*/ 28686566 w 31168430"/>
                <a:gd name="connsiteY15" fmla="*/ 19228396 h 44813770"/>
                <a:gd name="connsiteX16" fmla="*/ 26400566 w 31168430"/>
                <a:gd name="connsiteY16" fmla="*/ 19045516 h 44813770"/>
                <a:gd name="connsiteX17" fmla="*/ 25394726 w 31168430"/>
                <a:gd name="connsiteY17" fmla="*/ 19319836 h 44813770"/>
                <a:gd name="connsiteX18" fmla="*/ 23108726 w 31168430"/>
                <a:gd name="connsiteY18" fmla="*/ 18222556 h 44813770"/>
                <a:gd name="connsiteX19" fmla="*/ 22560086 w 31168430"/>
                <a:gd name="connsiteY19" fmla="*/ 18039676 h 44813770"/>
                <a:gd name="connsiteX20" fmla="*/ 19999766 w 31168430"/>
                <a:gd name="connsiteY20" fmla="*/ 13924876 h 44813770"/>
                <a:gd name="connsiteX21" fmla="*/ 18445286 w 31168430"/>
                <a:gd name="connsiteY21" fmla="*/ 14107756 h 44813770"/>
                <a:gd name="connsiteX22" fmla="*/ 16067846 w 31168430"/>
                <a:gd name="connsiteY22" fmla="*/ 16393756 h 44813770"/>
                <a:gd name="connsiteX23" fmla="*/ 16799366 w 31168430"/>
                <a:gd name="connsiteY23" fmla="*/ 17948236 h 44813770"/>
                <a:gd name="connsiteX24" fmla="*/ 22925846 w 31168430"/>
                <a:gd name="connsiteY24" fmla="*/ 27915196 h 44813770"/>
                <a:gd name="connsiteX25" fmla="*/ 22377206 w 31168430"/>
                <a:gd name="connsiteY25" fmla="*/ 31664236 h 44813770"/>
                <a:gd name="connsiteX26" fmla="*/ 23474486 w 31168430"/>
                <a:gd name="connsiteY26" fmla="*/ 38156476 h 44813770"/>
                <a:gd name="connsiteX27" fmla="*/ 21828566 w 31168430"/>
                <a:gd name="connsiteY27" fmla="*/ 38796556 h 44813770"/>
                <a:gd name="connsiteX28" fmla="*/ 22377206 w 31168430"/>
                <a:gd name="connsiteY28" fmla="*/ 39985276 h 44813770"/>
                <a:gd name="connsiteX29" fmla="*/ 27955046 w 31168430"/>
                <a:gd name="connsiteY29" fmla="*/ 38796556 h 44813770"/>
                <a:gd name="connsiteX30" fmla="*/ 28960886 w 31168430"/>
                <a:gd name="connsiteY30" fmla="*/ 39345196 h 44813770"/>
                <a:gd name="connsiteX31" fmla="*/ 24571766 w 31168430"/>
                <a:gd name="connsiteY31" fmla="*/ 41539756 h 44813770"/>
                <a:gd name="connsiteX32" fmla="*/ 22651526 w 31168430"/>
                <a:gd name="connsiteY32" fmla="*/ 41539756 h 44813770"/>
                <a:gd name="connsiteX33" fmla="*/ 23565926 w 31168430"/>
                <a:gd name="connsiteY33" fmla="*/ 43642876 h 44813770"/>
                <a:gd name="connsiteX34" fmla="*/ 22742966 w 31168430"/>
                <a:gd name="connsiteY34" fmla="*/ 44740156 h 44813770"/>
                <a:gd name="connsiteX35" fmla="*/ 20548406 w 31168430"/>
                <a:gd name="connsiteY35" fmla="*/ 41356876 h 44813770"/>
                <a:gd name="connsiteX36" fmla="*/ 8478326 w 31168430"/>
                <a:gd name="connsiteY36" fmla="*/ 41448316 h 44813770"/>
                <a:gd name="connsiteX37" fmla="*/ 7106726 w 31168430"/>
                <a:gd name="connsiteY37" fmla="*/ 43185676 h 44813770"/>
                <a:gd name="connsiteX38" fmla="*/ 6740966 w 31168430"/>
                <a:gd name="connsiteY38" fmla="*/ 44648716 h 44813770"/>
                <a:gd name="connsiteX39" fmla="*/ 5735126 w 31168430"/>
                <a:gd name="connsiteY39" fmla="*/ 44557276 h 44813770"/>
                <a:gd name="connsiteX40" fmla="*/ 5095046 w 31168430"/>
                <a:gd name="connsiteY40" fmla="*/ 43825756 h 44813770"/>
                <a:gd name="connsiteX41" fmla="*/ 6009446 w 31168430"/>
                <a:gd name="connsiteY41" fmla="*/ 42819916 h 44813770"/>
                <a:gd name="connsiteX42" fmla="*/ 5552246 w 31168430"/>
                <a:gd name="connsiteY42" fmla="*/ 41631196 h 44813770"/>
                <a:gd name="connsiteX43" fmla="*/ 431606 w 31168430"/>
                <a:gd name="connsiteY43" fmla="*/ 39893836 h 44813770"/>
                <a:gd name="connsiteX44" fmla="*/ 1071686 w 31168430"/>
                <a:gd name="connsiteY44" fmla="*/ 39070876 h 44813770"/>
                <a:gd name="connsiteX45" fmla="*/ 2176879 w 31168430"/>
                <a:gd name="connsiteY45" fmla="*/ 39438628 h 44813770"/>
                <a:gd name="connsiteX46" fmla="*/ 4912166 w 31168430"/>
                <a:gd name="connsiteY46" fmla="*/ 40076715 h 44813770"/>
                <a:gd name="connsiteX47" fmla="*/ 6923846 w 31168430"/>
                <a:gd name="connsiteY47" fmla="*/ 39985276 h 44813770"/>
                <a:gd name="connsiteX48" fmla="*/ 18993926 w 31168430"/>
                <a:gd name="connsiteY48" fmla="*/ 39802396 h 44813770"/>
                <a:gd name="connsiteX49" fmla="*/ 17896646 w 31168430"/>
                <a:gd name="connsiteY49" fmla="*/ 39162316 h 44813770"/>
                <a:gd name="connsiteX50" fmla="*/ 18353846 w 31168430"/>
                <a:gd name="connsiteY50" fmla="*/ 37607836 h 44813770"/>
                <a:gd name="connsiteX51" fmla="*/ 18079526 w 31168430"/>
                <a:gd name="connsiteY51" fmla="*/ 37242076 h 44813770"/>
                <a:gd name="connsiteX52" fmla="*/ 18353846 w 31168430"/>
                <a:gd name="connsiteY52" fmla="*/ 36601996 h 44813770"/>
                <a:gd name="connsiteX53" fmla="*/ 17256566 w 31168430"/>
                <a:gd name="connsiteY53" fmla="*/ 33310156 h 44813770"/>
                <a:gd name="connsiteX54" fmla="*/ 17805206 w 31168430"/>
                <a:gd name="connsiteY54" fmla="*/ 30109756 h 44813770"/>
                <a:gd name="connsiteX55" fmla="*/ 11770166 w 31168430"/>
                <a:gd name="connsiteY55" fmla="*/ 22337356 h 44813770"/>
                <a:gd name="connsiteX56" fmla="*/ 5735126 w 31168430"/>
                <a:gd name="connsiteY56" fmla="*/ 19502716 h 44813770"/>
                <a:gd name="connsiteX57" fmla="*/ 10032806 w 31168430"/>
                <a:gd name="connsiteY57" fmla="*/ 11821756 h 44813770"/>
                <a:gd name="connsiteX58" fmla="*/ 5003606 w 31168430"/>
                <a:gd name="connsiteY58" fmla="*/ 11090236 h 44813770"/>
                <a:gd name="connsiteX59" fmla="*/ 2534726 w 31168430"/>
                <a:gd name="connsiteY59" fmla="*/ 9810076 h 44813770"/>
                <a:gd name="connsiteX60" fmla="*/ 4454966 w 31168430"/>
                <a:gd name="connsiteY60" fmla="*/ 7615516 h 44813770"/>
                <a:gd name="connsiteX61" fmla="*/ 6375206 w 31168430"/>
                <a:gd name="connsiteY61" fmla="*/ 7615516 h 44813770"/>
                <a:gd name="connsiteX62" fmla="*/ 7105200 w 31168430"/>
                <a:gd name="connsiteY62" fmla="*/ 5614531 h 44813770"/>
                <a:gd name="connsiteX63" fmla="*/ 7838246 w 31168430"/>
                <a:gd name="connsiteY63" fmla="*/ 3226396 h 44813770"/>
                <a:gd name="connsiteX64" fmla="*/ 8204006 w 31168430"/>
                <a:gd name="connsiteY64" fmla="*/ 5329516 h 44813770"/>
                <a:gd name="connsiteX65" fmla="*/ 8935526 w 31168430"/>
                <a:gd name="connsiteY65" fmla="*/ 3317836 h 44813770"/>
                <a:gd name="connsiteX66" fmla="*/ 9026966 w 31168430"/>
                <a:gd name="connsiteY66" fmla="*/ 5146636 h 44813770"/>
                <a:gd name="connsiteX67" fmla="*/ 10032806 w 31168430"/>
                <a:gd name="connsiteY67" fmla="*/ 3409276 h 44813770"/>
                <a:gd name="connsiteX68" fmla="*/ 9484166 w 31168430"/>
                <a:gd name="connsiteY68" fmla="*/ 5786716 h 44813770"/>
                <a:gd name="connsiteX69" fmla="*/ 10581446 w 31168430"/>
                <a:gd name="connsiteY69" fmla="*/ 4597996 h 44813770"/>
                <a:gd name="connsiteX70" fmla="*/ 9857839 w 31168430"/>
                <a:gd name="connsiteY70" fmla="*/ 6428789 h 44813770"/>
                <a:gd name="connsiteX71" fmla="*/ 9484166 w 31168430"/>
                <a:gd name="connsiteY71" fmla="*/ 7249756 h 44813770"/>
                <a:gd name="connsiteX72" fmla="*/ 10855766 w 31168430"/>
                <a:gd name="connsiteY72" fmla="*/ 6518236 h 44813770"/>
                <a:gd name="connsiteX73" fmla="*/ 12776006 w 31168430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600966 w 31155446"/>
                <a:gd name="connsiteY11" fmla="*/ 16302316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508763 w 31155446"/>
                <a:gd name="connsiteY11" fmla="*/ 16685139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22912 w 31155446"/>
                <a:gd name="connsiteY10" fmla="*/ 15436821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30061216 w 31155446"/>
                <a:gd name="connsiteY10" fmla="*/ 15521893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876810 w 31155446"/>
                <a:gd name="connsiteY10" fmla="*/ 15394286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876810 w 31155446"/>
                <a:gd name="connsiteY10" fmla="*/ 15394286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69013 w 31155446"/>
                <a:gd name="connsiteY10" fmla="*/ 15692038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69013 w 31155446"/>
                <a:gd name="connsiteY10" fmla="*/ 15692038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69013 w 31155446"/>
                <a:gd name="connsiteY10" fmla="*/ 15692038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969013 w 31155446"/>
                <a:gd name="connsiteY10" fmla="*/ 15692038 h 44813770"/>
                <a:gd name="connsiteX11" fmla="*/ 29370459 w 31155446"/>
                <a:gd name="connsiteY11" fmla="*/ 16600067 h 44813770"/>
                <a:gd name="connsiteX12" fmla="*/ 30423926 w 31155446"/>
                <a:gd name="connsiteY12" fmla="*/ 15753676 h 44813770"/>
                <a:gd name="connsiteX13" fmla="*/ 29692406 w 31155446"/>
                <a:gd name="connsiteY13" fmla="*/ 17125276 h 44813770"/>
                <a:gd name="connsiteX14" fmla="*/ 31155446 w 31155446"/>
                <a:gd name="connsiteY14" fmla="*/ 16393756 h 44813770"/>
                <a:gd name="connsiteX15" fmla="*/ 28686566 w 31155446"/>
                <a:gd name="connsiteY15" fmla="*/ 19228396 h 44813770"/>
                <a:gd name="connsiteX16" fmla="*/ 26400566 w 31155446"/>
                <a:gd name="connsiteY16" fmla="*/ 19045516 h 44813770"/>
                <a:gd name="connsiteX17" fmla="*/ 25394726 w 31155446"/>
                <a:gd name="connsiteY17" fmla="*/ 19319836 h 44813770"/>
                <a:gd name="connsiteX18" fmla="*/ 23108726 w 31155446"/>
                <a:gd name="connsiteY18" fmla="*/ 18222556 h 44813770"/>
                <a:gd name="connsiteX19" fmla="*/ 22560086 w 31155446"/>
                <a:gd name="connsiteY19" fmla="*/ 18039676 h 44813770"/>
                <a:gd name="connsiteX20" fmla="*/ 19999766 w 31155446"/>
                <a:gd name="connsiteY20" fmla="*/ 13924876 h 44813770"/>
                <a:gd name="connsiteX21" fmla="*/ 18445286 w 31155446"/>
                <a:gd name="connsiteY21" fmla="*/ 14107756 h 44813770"/>
                <a:gd name="connsiteX22" fmla="*/ 16067846 w 31155446"/>
                <a:gd name="connsiteY22" fmla="*/ 16393756 h 44813770"/>
                <a:gd name="connsiteX23" fmla="*/ 16799366 w 31155446"/>
                <a:gd name="connsiteY23" fmla="*/ 17948236 h 44813770"/>
                <a:gd name="connsiteX24" fmla="*/ 22925846 w 31155446"/>
                <a:gd name="connsiteY24" fmla="*/ 27915196 h 44813770"/>
                <a:gd name="connsiteX25" fmla="*/ 22377206 w 31155446"/>
                <a:gd name="connsiteY25" fmla="*/ 31664236 h 44813770"/>
                <a:gd name="connsiteX26" fmla="*/ 23474486 w 31155446"/>
                <a:gd name="connsiteY26" fmla="*/ 38156476 h 44813770"/>
                <a:gd name="connsiteX27" fmla="*/ 21828566 w 31155446"/>
                <a:gd name="connsiteY27" fmla="*/ 38796556 h 44813770"/>
                <a:gd name="connsiteX28" fmla="*/ 22377206 w 31155446"/>
                <a:gd name="connsiteY28" fmla="*/ 39985276 h 44813770"/>
                <a:gd name="connsiteX29" fmla="*/ 27955046 w 31155446"/>
                <a:gd name="connsiteY29" fmla="*/ 38796556 h 44813770"/>
                <a:gd name="connsiteX30" fmla="*/ 28960886 w 31155446"/>
                <a:gd name="connsiteY30" fmla="*/ 39345196 h 44813770"/>
                <a:gd name="connsiteX31" fmla="*/ 24571766 w 31155446"/>
                <a:gd name="connsiteY31" fmla="*/ 41539756 h 44813770"/>
                <a:gd name="connsiteX32" fmla="*/ 22651526 w 31155446"/>
                <a:gd name="connsiteY32" fmla="*/ 41539756 h 44813770"/>
                <a:gd name="connsiteX33" fmla="*/ 23565926 w 31155446"/>
                <a:gd name="connsiteY33" fmla="*/ 43642876 h 44813770"/>
                <a:gd name="connsiteX34" fmla="*/ 22742966 w 31155446"/>
                <a:gd name="connsiteY34" fmla="*/ 44740156 h 44813770"/>
                <a:gd name="connsiteX35" fmla="*/ 20548406 w 31155446"/>
                <a:gd name="connsiteY35" fmla="*/ 41356876 h 44813770"/>
                <a:gd name="connsiteX36" fmla="*/ 8478326 w 31155446"/>
                <a:gd name="connsiteY36" fmla="*/ 41448316 h 44813770"/>
                <a:gd name="connsiteX37" fmla="*/ 7106726 w 31155446"/>
                <a:gd name="connsiteY37" fmla="*/ 43185676 h 44813770"/>
                <a:gd name="connsiteX38" fmla="*/ 6740966 w 31155446"/>
                <a:gd name="connsiteY38" fmla="*/ 44648716 h 44813770"/>
                <a:gd name="connsiteX39" fmla="*/ 5735126 w 31155446"/>
                <a:gd name="connsiteY39" fmla="*/ 44557276 h 44813770"/>
                <a:gd name="connsiteX40" fmla="*/ 5095046 w 31155446"/>
                <a:gd name="connsiteY40" fmla="*/ 43825756 h 44813770"/>
                <a:gd name="connsiteX41" fmla="*/ 6009446 w 31155446"/>
                <a:gd name="connsiteY41" fmla="*/ 42819916 h 44813770"/>
                <a:gd name="connsiteX42" fmla="*/ 5552246 w 31155446"/>
                <a:gd name="connsiteY42" fmla="*/ 41631196 h 44813770"/>
                <a:gd name="connsiteX43" fmla="*/ 431606 w 31155446"/>
                <a:gd name="connsiteY43" fmla="*/ 39893836 h 44813770"/>
                <a:gd name="connsiteX44" fmla="*/ 1071686 w 31155446"/>
                <a:gd name="connsiteY44" fmla="*/ 39070876 h 44813770"/>
                <a:gd name="connsiteX45" fmla="*/ 2176879 w 31155446"/>
                <a:gd name="connsiteY45" fmla="*/ 39438628 h 44813770"/>
                <a:gd name="connsiteX46" fmla="*/ 4912166 w 31155446"/>
                <a:gd name="connsiteY46" fmla="*/ 40076715 h 44813770"/>
                <a:gd name="connsiteX47" fmla="*/ 6923846 w 31155446"/>
                <a:gd name="connsiteY47" fmla="*/ 39985276 h 44813770"/>
                <a:gd name="connsiteX48" fmla="*/ 18993926 w 31155446"/>
                <a:gd name="connsiteY48" fmla="*/ 39802396 h 44813770"/>
                <a:gd name="connsiteX49" fmla="*/ 17896646 w 31155446"/>
                <a:gd name="connsiteY49" fmla="*/ 39162316 h 44813770"/>
                <a:gd name="connsiteX50" fmla="*/ 18353846 w 31155446"/>
                <a:gd name="connsiteY50" fmla="*/ 37607836 h 44813770"/>
                <a:gd name="connsiteX51" fmla="*/ 18079526 w 31155446"/>
                <a:gd name="connsiteY51" fmla="*/ 37242076 h 44813770"/>
                <a:gd name="connsiteX52" fmla="*/ 18353846 w 31155446"/>
                <a:gd name="connsiteY52" fmla="*/ 36601996 h 44813770"/>
                <a:gd name="connsiteX53" fmla="*/ 17256566 w 31155446"/>
                <a:gd name="connsiteY53" fmla="*/ 33310156 h 44813770"/>
                <a:gd name="connsiteX54" fmla="*/ 17805206 w 31155446"/>
                <a:gd name="connsiteY54" fmla="*/ 30109756 h 44813770"/>
                <a:gd name="connsiteX55" fmla="*/ 11770166 w 31155446"/>
                <a:gd name="connsiteY55" fmla="*/ 22337356 h 44813770"/>
                <a:gd name="connsiteX56" fmla="*/ 5735126 w 31155446"/>
                <a:gd name="connsiteY56" fmla="*/ 19502716 h 44813770"/>
                <a:gd name="connsiteX57" fmla="*/ 10032806 w 31155446"/>
                <a:gd name="connsiteY57" fmla="*/ 11821756 h 44813770"/>
                <a:gd name="connsiteX58" fmla="*/ 5003606 w 31155446"/>
                <a:gd name="connsiteY58" fmla="*/ 11090236 h 44813770"/>
                <a:gd name="connsiteX59" fmla="*/ 2534726 w 31155446"/>
                <a:gd name="connsiteY59" fmla="*/ 9810076 h 44813770"/>
                <a:gd name="connsiteX60" fmla="*/ 4454966 w 31155446"/>
                <a:gd name="connsiteY60" fmla="*/ 7615516 h 44813770"/>
                <a:gd name="connsiteX61" fmla="*/ 6375206 w 31155446"/>
                <a:gd name="connsiteY61" fmla="*/ 7615516 h 44813770"/>
                <a:gd name="connsiteX62" fmla="*/ 7105200 w 31155446"/>
                <a:gd name="connsiteY62" fmla="*/ 5614531 h 44813770"/>
                <a:gd name="connsiteX63" fmla="*/ 7838246 w 31155446"/>
                <a:gd name="connsiteY63" fmla="*/ 3226396 h 44813770"/>
                <a:gd name="connsiteX64" fmla="*/ 8204006 w 31155446"/>
                <a:gd name="connsiteY64" fmla="*/ 5329516 h 44813770"/>
                <a:gd name="connsiteX65" fmla="*/ 8935526 w 31155446"/>
                <a:gd name="connsiteY65" fmla="*/ 3317836 h 44813770"/>
                <a:gd name="connsiteX66" fmla="*/ 9026966 w 31155446"/>
                <a:gd name="connsiteY66" fmla="*/ 5146636 h 44813770"/>
                <a:gd name="connsiteX67" fmla="*/ 10032806 w 31155446"/>
                <a:gd name="connsiteY67" fmla="*/ 3409276 h 44813770"/>
                <a:gd name="connsiteX68" fmla="*/ 9484166 w 31155446"/>
                <a:gd name="connsiteY68" fmla="*/ 5786716 h 44813770"/>
                <a:gd name="connsiteX69" fmla="*/ 10581446 w 31155446"/>
                <a:gd name="connsiteY69" fmla="*/ 4597996 h 44813770"/>
                <a:gd name="connsiteX70" fmla="*/ 9857839 w 31155446"/>
                <a:gd name="connsiteY70" fmla="*/ 6428789 h 44813770"/>
                <a:gd name="connsiteX71" fmla="*/ 9484166 w 31155446"/>
                <a:gd name="connsiteY71" fmla="*/ 7249756 h 44813770"/>
                <a:gd name="connsiteX72" fmla="*/ 10855766 w 31155446"/>
                <a:gd name="connsiteY72" fmla="*/ 6518236 h 44813770"/>
                <a:gd name="connsiteX73" fmla="*/ 12776006 w 31155446"/>
                <a:gd name="connsiteY73" fmla="*/ 6243916 h 44813770"/>
                <a:gd name="connsiteX0" fmla="*/ 12776006 w 31155446"/>
                <a:gd name="connsiteY0" fmla="*/ 6243916 h 44813770"/>
                <a:gd name="connsiteX1" fmla="*/ 13944292 w 31155446"/>
                <a:gd name="connsiteY1" fmla="*/ 1258488 h 44813770"/>
                <a:gd name="connsiteX2" fmla="*/ 19359686 w 31155446"/>
                <a:gd name="connsiteY2" fmla="*/ 1031836 h 44813770"/>
                <a:gd name="connsiteX3" fmla="*/ 20182646 w 31155446"/>
                <a:gd name="connsiteY3" fmla="*/ 4597996 h 44813770"/>
                <a:gd name="connsiteX4" fmla="*/ 20365526 w 31155446"/>
                <a:gd name="connsiteY4" fmla="*/ 6883996 h 44813770"/>
                <a:gd name="connsiteX5" fmla="*/ 19634006 w 31155446"/>
                <a:gd name="connsiteY5" fmla="*/ 8072716 h 44813770"/>
                <a:gd name="connsiteX6" fmla="*/ 22011446 w 31155446"/>
                <a:gd name="connsiteY6" fmla="*/ 9901516 h 44813770"/>
                <a:gd name="connsiteX7" fmla="*/ 27497846 w 31155446"/>
                <a:gd name="connsiteY7" fmla="*/ 17765356 h 44813770"/>
                <a:gd name="connsiteX8" fmla="*/ 28320806 w 31155446"/>
                <a:gd name="connsiteY8" fmla="*/ 16759516 h 44813770"/>
                <a:gd name="connsiteX9" fmla="*/ 28778006 w 31155446"/>
                <a:gd name="connsiteY9" fmla="*/ 16302316 h 44813770"/>
                <a:gd name="connsiteX10" fmla="*/ 29006838 w 31155446"/>
                <a:gd name="connsiteY10" fmla="*/ 16191067 h 44813770"/>
                <a:gd name="connsiteX11" fmla="*/ 29969013 w 31155446"/>
                <a:gd name="connsiteY11" fmla="*/ 15692038 h 44813770"/>
                <a:gd name="connsiteX12" fmla="*/ 29370459 w 31155446"/>
                <a:gd name="connsiteY12" fmla="*/ 16600067 h 44813770"/>
                <a:gd name="connsiteX13" fmla="*/ 30423926 w 31155446"/>
                <a:gd name="connsiteY13" fmla="*/ 15753676 h 44813770"/>
                <a:gd name="connsiteX14" fmla="*/ 29692406 w 31155446"/>
                <a:gd name="connsiteY14" fmla="*/ 17125276 h 44813770"/>
                <a:gd name="connsiteX15" fmla="*/ 31155446 w 31155446"/>
                <a:gd name="connsiteY15" fmla="*/ 16393756 h 44813770"/>
                <a:gd name="connsiteX16" fmla="*/ 28686566 w 31155446"/>
                <a:gd name="connsiteY16" fmla="*/ 19228396 h 44813770"/>
                <a:gd name="connsiteX17" fmla="*/ 26400566 w 31155446"/>
                <a:gd name="connsiteY17" fmla="*/ 19045516 h 44813770"/>
                <a:gd name="connsiteX18" fmla="*/ 25394726 w 31155446"/>
                <a:gd name="connsiteY18" fmla="*/ 19319836 h 44813770"/>
                <a:gd name="connsiteX19" fmla="*/ 23108726 w 31155446"/>
                <a:gd name="connsiteY19" fmla="*/ 18222556 h 44813770"/>
                <a:gd name="connsiteX20" fmla="*/ 22560086 w 31155446"/>
                <a:gd name="connsiteY20" fmla="*/ 18039676 h 44813770"/>
                <a:gd name="connsiteX21" fmla="*/ 19999766 w 31155446"/>
                <a:gd name="connsiteY21" fmla="*/ 13924876 h 44813770"/>
                <a:gd name="connsiteX22" fmla="*/ 18445286 w 31155446"/>
                <a:gd name="connsiteY22" fmla="*/ 14107756 h 44813770"/>
                <a:gd name="connsiteX23" fmla="*/ 16067846 w 31155446"/>
                <a:gd name="connsiteY23" fmla="*/ 16393756 h 44813770"/>
                <a:gd name="connsiteX24" fmla="*/ 16799366 w 31155446"/>
                <a:gd name="connsiteY24" fmla="*/ 17948236 h 44813770"/>
                <a:gd name="connsiteX25" fmla="*/ 22925846 w 31155446"/>
                <a:gd name="connsiteY25" fmla="*/ 27915196 h 44813770"/>
                <a:gd name="connsiteX26" fmla="*/ 22377206 w 31155446"/>
                <a:gd name="connsiteY26" fmla="*/ 31664236 h 44813770"/>
                <a:gd name="connsiteX27" fmla="*/ 23474486 w 31155446"/>
                <a:gd name="connsiteY27" fmla="*/ 38156476 h 44813770"/>
                <a:gd name="connsiteX28" fmla="*/ 21828566 w 31155446"/>
                <a:gd name="connsiteY28" fmla="*/ 38796556 h 44813770"/>
                <a:gd name="connsiteX29" fmla="*/ 22377206 w 31155446"/>
                <a:gd name="connsiteY29" fmla="*/ 39985276 h 44813770"/>
                <a:gd name="connsiteX30" fmla="*/ 27955046 w 31155446"/>
                <a:gd name="connsiteY30" fmla="*/ 38796556 h 44813770"/>
                <a:gd name="connsiteX31" fmla="*/ 28960886 w 31155446"/>
                <a:gd name="connsiteY31" fmla="*/ 39345196 h 44813770"/>
                <a:gd name="connsiteX32" fmla="*/ 24571766 w 31155446"/>
                <a:gd name="connsiteY32" fmla="*/ 41539756 h 44813770"/>
                <a:gd name="connsiteX33" fmla="*/ 22651526 w 31155446"/>
                <a:gd name="connsiteY33" fmla="*/ 41539756 h 44813770"/>
                <a:gd name="connsiteX34" fmla="*/ 23565926 w 31155446"/>
                <a:gd name="connsiteY34" fmla="*/ 43642876 h 44813770"/>
                <a:gd name="connsiteX35" fmla="*/ 22742966 w 31155446"/>
                <a:gd name="connsiteY35" fmla="*/ 44740156 h 44813770"/>
                <a:gd name="connsiteX36" fmla="*/ 20548406 w 31155446"/>
                <a:gd name="connsiteY36" fmla="*/ 41356876 h 44813770"/>
                <a:gd name="connsiteX37" fmla="*/ 8478326 w 31155446"/>
                <a:gd name="connsiteY37" fmla="*/ 41448316 h 44813770"/>
                <a:gd name="connsiteX38" fmla="*/ 7106726 w 31155446"/>
                <a:gd name="connsiteY38" fmla="*/ 43185676 h 44813770"/>
                <a:gd name="connsiteX39" fmla="*/ 6740966 w 31155446"/>
                <a:gd name="connsiteY39" fmla="*/ 44648716 h 44813770"/>
                <a:gd name="connsiteX40" fmla="*/ 5735126 w 31155446"/>
                <a:gd name="connsiteY40" fmla="*/ 44557276 h 44813770"/>
                <a:gd name="connsiteX41" fmla="*/ 5095046 w 31155446"/>
                <a:gd name="connsiteY41" fmla="*/ 43825756 h 44813770"/>
                <a:gd name="connsiteX42" fmla="*/ 6009446 w 31155446"/>
                <a:gd name="connsiteY42" fmla="*/ 42819916 h 44813770"/>
                <a:gd name="connsiteX43" fmla="*/ 5552246 w 31155446"/>
                <a:gd name="connsiteY43" fmla="*/ 41631196 h 44813770"/>
                <a:gd name="connsiteX44" fmla="*/ 431606 w 31155446"/>
                <a:gd name="connsiteY44" fmla="*/ 39893836 h 44813770"/>
                <a:gd name="connsiteX45" fmla="*/ 1071686 w 31155446"/>
                <a:gd name="connsiteY45" fmla="*/ 39070876 h 44813770"/>
                <a:gd name="connsiteX46" fmla="*/ 2176879 w 31155446"/>
                <a:gd name="connsiteY46" fmla="*/ 39438628 h 44813770"/>
                <a:gd name="connsiteX47" fmla="*/ 4912166 w 31155446"/>
                <a:gd name="connsiteY47" fmla="*/ 40076715 h 44813770"/>
                <a:gd name="connsiteX48" fmla="*/ 6923846 w 31155446"/>
                <a:gd name="connsiteY48" fmla="*/ 39985276 h 44813770"/>
                <a:gd name="connsiteX49" fmla="*/ 18993926 w 31155446"/>
                <a:gd name="connsiteY49" fmla="*/ 39802396 h 44813770"/>
                <a:gd name="connsiteX50" fmla="*/ 17896646 w 31155446"/>
                <a:gd name="connsiteY50" fmla="*/ 39162316 h 44813770"/>
                <a:gd name="connsiteX51" fmla="*/ 18353846 w 31155446"/>
                <a:gd name="connsiteY51" fmla="*/ 37607836 h 44813770"/>
                <a:gd name="connsiteX52" fmla="*/ 18079526 w 31155446"/>
                <a:gd name="connsiteY52" fmla="*/ 37242076 h 44813770"/>
                <a:gd name="connsiteX53" fmla="*/ 18353846 w 31155446"/>
                <a:gd name="connsiteY53" fmla="*/ 36601996 h 44813770"/>
                <a:gd name="connsiteX54" fmla="*/ 17256566 w 31155446"/>
                <a:gd name="connsiteY54" fmla="*/ 33310156 h 44813770"/>
                <a:gd name="connsiteX55" fmla="*/ 17805206 w 31155446"/>
                <a:gd name="connsiteY55" fmla="*/ 30109756 h 44813770"/>
                <a:gd name="connsiteX56" fmla="*/ 11770166 w 31155446"/>
                <a:gd name="connsiteY56" fmla="*/ 22337356 h 44813770"/>
                <a:gd name="connsiteX57" fmla="*/ 5735126 w 31155446"/>
                <a:gd name="connsiteY57" fmla="*/ 19502716 h 44813770"/>
                <a:gd name="connsiteX58" fmla="*/ 10032806 w 31155446"/>
                <a:gd name="connsiteY58" fmla="*/ 11821756 h 44813770"/>
                <a:gd name="connsiteX59" fmla="*/ 5003606 w 31155446"/>
                <a:gd name="connsiteY59" fmla="*/ 11090236 h 44813770"/>
                <a:gd name="connsiteX60" fmla="*/ 2534726 w 31155446"/>
                <a:gd name="connsiteY60" fmla="*/ 9810076 h 44813770"/>
                <a:gd name="connsiteX61" fmla="*/ 4454966 w 31155446"/>
                <a:gd name="connsiteY61" fmla="*/ 7615516 h 44813770"/>
                <a:gd name="connsiteX62" fmla="*/ 6375206 w 31155446"/>
                <a:gd name="connsiteY62" fmla="*/ 7615516 h 44813770"/>
                <a:gd name="connsiteX63" fmla="*/ 7105200 w 31155446"/>
                <a:gd name="connsiteY63" fmla="*/ 5614531 h 44813770"/>
                <a:gd name="connsiteX64" fmla="*/ 7838246 w 31155446"/>
                <a:gd name="connsiteY64" fmla="*/ 3226396 h 44813770"/>
                <a:gd name="connsiteX65" fmla="*/ 8204006 w 31155446"/>
                <a:gd name="connsiteY65" fmla="*/ 5329516 h 44813770"/>
                <a:gd name="connsiteX66" fmla="*/ 8935526 w 31155446"/>
                <a:gd name="connsiteY66" fmla="*/ 3317836 h 44813770"/>
                <a:gd name="connsiteX67" fmla="*/ 9026966 w 31155446"/>
                <a:gd name="connsiteY67" fmla="*/ 5146636 h 44813770"/>
                <a:gd name="connsiteX68" fmla="*/ 10032806 w 31155446"/>
                <a:gd name="connsiteY68" fmla="*/ 3409276 h 44813770"/>
                <a:gd name="connsiteX69" fmla="*/ 9484166 w 31155446"/>
                <a:gd name="connsiteY69" fmla="*/ 5786716 h 44813770"/>
                <a:gd name="connsiteX70" fmla="*/ 10581446 w 31155446"/>
                <a:gd name="connsiteY70" fmla="*/ 4597996 h 44813770"/>
                <a:gd name="connsiteX71" fmla="*/ 9857839 w 31155446"/>
                <a:gd name="connsiteY71" fmla="*/ 6428789 h 44813770"/>
                <a:gd name="connsiteX72" fmla="*/ 9484166 w 31155446"/>
                <a:gd name="connsiteY72" fmla="*/ 7249756 h 44813770"/>
                <a:gd name="connsiteX73" fmla="*/ 10855766 w 31155446"/>
                <a:gd name="connsiteY73" fmla="*/ 6518236 h 44813770"/>
                <a:gd name="connsiteX74" fmla="*/ 12776006 w 31155446"/>
                <a:gd name="connsiteY74" fmla="*/ 6243916 h 44813770"/>
                <a:gd name="connsiteX0" fmla="*/ 12776006 w 31160218"/>
                <a:gd name="connsiteY0" fmla="*/ 6243916 h 44813770"/>
                <a:gd name="connsiteX1" fmla="*/ 13944292 w 31160218"/>
                <a:gd name="connsiteY1" fmla="*/ 1258488 h 44813770"/>
                <a:gd name="connsiteX2" fmla="*/ 19359686 w 31160218"/>
                <a:gd name="connsiteY2" fmla="*/ 1031836 h 44813770"/>
                <a:gd name="connsiteX3" fmla="*/ 20182646 w 31160218"/>
                <a:gd name="connsiteY3" fmla="*/ 4597996 h 44813770"/>
                <a:gd name="connsiteX4" fmla="*/ 20365526 w 31160218"/>
                <a:gd name="connsiteY4" fmla="*/ 6883996 h 44813770"/>
                <a:gd name="connsiteX5" fmla="*/ 19634006 w 31160218"/>
                <a:gd name="connsiteY5" fmla="*/ 8072716 h 44813770"/>
                <a:gd name="connsiteX6" fmla="*/ 22011446 w 31160218"/>
                <a:gd name="connsiteY6" fmla="*/ 9901516 h 44813770"/>
                <a:gd name="connsiteX7" fmla="*/ 27497846 w 31160218"/>
                <a:gd name="connsiteY7" fmla="*/ 17765356 h 44813770"/>
                <a:gd name="connsiteX8" fmla="*/ 28320806 w 31160218"/>
                <a:gd name="connsiteY8" fmla="*/ 16759516 h 44813770"/>
                <a:gd name="connsiteX9" fmla="*/ 28778006 w 31160218"/>
                <a:gd name="connsiteY9" fmla="*/ 16302316 h 44813770"/>
                <a:gd name="connsiteX10" fmla="*/ 29006838 w 31160218"/>
                <a:gd name="connsiteY10" fmla="*/ 16191067 h 44813770"/>
                <a:gd name="connsiteX11" fmla="*/ 29969013 w 31160218"/>
                <a:gd name="connsiteY11" fmla="*/ 15692038 h 44813770"/>
                <a:gd name="connsiteX12" fmla="*/ 29370459 w 31160218"/>
                <a:gd name="connsiteY12" fmla="*/ 16600067 h 44813770"/>
                <a:gd name="connsiteX13" fmla="*/ 30423926 w 31160218"/>
                <a:gd name="connsiteY13" fmla="*/ 15753676 h 44813770"/>
                <a:gd name="connsiteX14" fmla="*/ 29692406 w 31160218"/>
                <a:gd name="connsiteY14" fmla="*/ 17125276 h 44813770"/>
                <a:gd name="connsiteX15" fmla="*/ 31155446 w 31160218"/>
                <a:gd name="connsiteY15" fmla="*/ 16393756 h 44813770"/>
                <a:gd name="connsiteX16" fmla="*/ 28686566 w 31160218"/>
                <a:gd name="connsiteY16" fmla="*/ 19228396 h 44813770"/>
                <a:gd name="connsiteX17" fmla="*/ 26400566 w 31160218"/>
                <a:gd name="connsiteY17" fmla="*/ 19045516 h 44813770"/>
                <a:gd name="connsiteX18" fmla="*/ 25394726 w 31160218"/>
                <a:gd name="connsiteY18" fmla="*/ 19319836 h 44813770"/>
                <a:gd name="connsiteX19" fmla="*/ 23108726 w 31160218"/>
                <a:gd name="connsiteY19" fmla="*/ 18222556 h 44813770"/>
                <a:gd name="connsiteX20" fmla="*/ 22560086 w 31160218"/>
                <a:gd name="connsiteY20" fmla="*/ 18039676 h 44813770"/>
                <a:gd name="connsiteX21" fmla="*/ 19999766 w 31160218"/>
                <a:gd name="connsiteY21" fmla="*/ 13924876 h 44813770"/>
                <a:gd name="connsiteX22" fmla="*/ 18445286 w 31160218"/>
                <a:gd name="connsiteY22" fmla="*/ 14107756 h 44813770"/>
                <a:gd name="connsiteX23" fmla="*/ 16067846 w 31160218"/>
                <a:gd name="connsiteY23" fmla="*/ 16393756 h 44813770"/>
                <a:gd name="connsiteX24" fmla="*/ 16799366 w 31160218"/>
                <a:gd name="connsiteY24" fmla="*/ 17948236 h 44813770"/>
                <a:gd name="connsiteX25" fmla="*/ 22925846 w 31160218"/>
                <a:gd name="connsiteY25" fmla="*/ 27915196 h 44813770"/>
                <a:gd name="connsiteX26" fmla="*/ 22377206 w 31160218"/>
                <a:gd name="connsiteY26" fmla="*/ 31664236 h 44813770"/>
                <a:gd name="connsiteX27" fmla="*/ 23474486 w 31160218"/>
                <a:gd name="connsiteY27" fmla="*/ 38156476 h 44813770"/>
                <a:gd name="connsiteX28" fmla="*/ 21828566 w 31160218"/>
                <a:gd name="connsiteY28" fmla="*/ 38796556 h 44813770"/>
                <a:gd name="connsiteX29" fmla="*/ 22377206 w 31160218"/>
                <a:gd name="connsiteY29" fmla="*/ 39985276 h 44813770"/>
                <a:gd name="connsiteX30" fmla="*/ 27955046 w 31160218"/>
                <a:gd name="connsiteY30" fmla="*/ 38796556 h 44813770"/>
                <a:gd name="connsiteX31" fmla="*/ 28960886 w 31160218"/>
                <a:gd name="connsiteY31" fmla="*/ 39345196 h 44813770"/>
                <a:gd name="connsiteX32" fmla="*/ 24571766 w 31160218"/>
                <a:gd name="connsiteY32" fmla="*/ 41539756 h 44813770"/>
                <a:gd name="connsiteX33" fmla="*/ 22651526 w 31160218"/>
                <a:gd name="connsiteY33" fmla="*/ 41539756 h 44813770"/>
                <a:gd name="connsiteX34" fmla="*/ 23565926 w 31160218"/>
                <a:gd name="connsiteY34" fmla="*/ 43642876 h 44813770"/>
                <a:gd name="connsiteX35" fmla="*/ 22742966 w 31160218"/>
                <a:gd name="connsiteY35" fmla="*/ 44740156 h 44813770"/>
                <a:gd name="connsiteX36" fmla="*/ 20548406 w 31160218"/>
                <a:gd name="connsiteY36" fmla="*/ 41356876 h 44813770"/>
                <a:gd name="connsiteX37" fmla="*/ 8478326 w 31160218"/>
                <a:gd name="connsiteY37" fmla="*/ 41448316 h 44813770"/>
                <a:gd name="connsiteX38" fmla="*/ 7106726 w 31160218"/>
                <a:gd name="connsiteY38" fmla="*/ 43185676 h 44813770"/>
                <a:gd name="connsiteX39" fmla="*/ 6740966 w 31160218"/>
                <a:gd name="connsiteY39" fmla="*/ 44648716 h 44813770"/>
                <a:gd name="connsiteX40" fmla="*/ 5735126 w 31160218"/>
                <a:gd name="connsiteY40" fmla="*/ 44557276 h 44813770"/>
                <a:gd name="connsiteX41" fmla="*/ 5095046 w 31160218"/>
                <a:gd name="connsiteY41" fmla="*/ 43825756 h 44813770"/>
                <a:gd name="connsiteX42" fmla="*/ 6009446 w 31160218"/>
                <a:gd name="connsiteY42" fmla="*/ 42819916 h 44813770"/>
                <a:gd name="connsiteX43" fmla="*/ 5552246 w 31160218"/>
                <a:gd name="connsiteY43" fmla="*/ 41631196 h 44813770"/>
                <a:gd name="connsiteX44" fmla="*/ 431606 w 31160218"/>
                <a:gd name="connsiteY44" fmla="*/ 39893836 h 44813770"/>
                <a:gd name="connsiteX45" fmla="*/ 1071686 w 31160218"/>
                <a:gd name="connsiteY45" fmla="*/ 39070876 h 44813770"/>
                <a:gd name="connsiteX46" fmla="*/ 2176879 w 31160218"/>
                <a:gd name="connsiteY46" fmla="*/ 39438628 h 44813770"/>
                <a:gd name="connsiteX47" fmla="*/ 4912166 w 31160218"/>
                <a:gd name="connsiteY47" fmla="*/ 40076715 h 44813770"/>
                <a:gd name="connsiteX48" fmla="*/ 6923846 w 31160218"/>
                <a:gd name="connsiteY48" fmla="*/ 39985276 h 44813770"/>
                <a:gd name="connsiteX49" fmla="*/ 18993926 w 31160218"/>
                <a:gd name="connsiteY49" fmla="*/ 39802396 h 44813770"/>
                <a:gd name="connsiteX50" fmla="*/ 17896646 w 31160218"/>
                <a:gd name="connsiteY50" fmla="*/ 39162316 h 44813770"/>
                <a:gd name="connsiteX51" fmla="*/ 18353846 w 31160218"/>
                <a:gd name="connsiteY51" fmla="*/ 37607836 h 44813770"/>
                <a:gd name="connsiteX52" fmla="*/ 18079526 w 31160218"/>
                <a:gd name="connsiteY52" fmla="*/ 37242076 h 44813770"/>
                <a:gd name="connsiteX53" fmla="*/ 18353846 w 31160218"/>
                <a:gd name="connsiteY53" fmla="*/ 36601996 h 44813770"/>
                <a:gd name="connsiteX54" fmla="*/ 17256566 w 31160218"/>
                <a:gd name="connsiteY54" fmla="*/ 33310156 h 44813770"/>
                <a:gd name="connsiteX55" fmla="*/ 17805206 w 31160218"/>
                <a:gd name="connsiteY55" fmla="*/ 30109756 h 44813770"/>
                <a:gd name="connsiteX56" fmla="*/ 11770166 w 31160218"/>
                <a:gd name="connsiteY56" fmla="*/ 22337356 h 44813770"/>
                <a:gd name="connsiteX57" fmla="*/ 5735126 w 31160218"/>
                <a:gd name="connsiteY57" fmla="*/ 19502716 h 44813770"/>
                <a:gd name="connsiteX58" fmla="*/ 10032806 w 31160218"/>
                <a:gd name="connsiteY58" fmla="*/ 11821756 h 44813770"/>
                <a:gd name="connsiteX59" fmla="*/ 5003606 w 31160218"/>
                <a:gd name="connsiteY59" fmla="*/ 11090236 h 44813770"/>
                <a:gd name="connsiteX60" fmla="*/ 2534726 w 31160218"/>
                <a:gd name="connsiteY60" fmla="*/ 9810076 h 44813770"/>
                <a:gd name="connsiteX61" fmla="*/ 4454966 w 31160218"/>
                <a:gd name="connsiteY61" fmla="*/ 7615516 h 44813770"/>
                <a:gd name="connsiteX62" fmla="*/ 6375206 w 31160218"/>
                <a:gd name="connsiteY62" fmla="*/ 7615516 h 44813770"/>
                <a:gd name="connsiteX63" fmla="*/ 7105200 w 31160218"/>
                <a:gd name="connsiteY63" fmla="*/ 5614531 h 44813770"/>
                <a:gd name="connsiteX64" fmla="*/ 7838246 w 31160218"/>
                <a:gd name="connsiteY64" fmla="*/ 3226396 h 44813770"/>
                <a:gd name="connsiteX65" fmla="*/ 8204006 w 31160218"/>
                <a:gd name="connsiteY65" fmla="*/ 5329516 h 44813770"/>
                <a:gd name="connsiteX66" fmla="*/ 8935526 w 31160218"/>
                <a:gd name="connsiteY66" fmla="*/ 3317836 h 44813770"/>
                <a:gd name="connsiteX67" fmla="*/ 9026966 w 31160218"/>
                <a:gd name="connsiteY67" fmla="*/ 5146636 h 44813770"/>
                <a:gd name="connsiteX68" fmla="*/ 10032806 w 31160218"/>
                <a:gd name="connsiteY68" fmla="*/ 3409276 h 44813770"/>
                <a:gd name="connsiteX69" fmla="*/ 9484166 w 31160218"/>
                <a:gd name="connsiteY69" fmla="*/ 5786716 h 44813770"/>
                <a:gd name="connsiteX70" fmla="*/ 10581446 w 31160218"/>
                <a:gd name="connsiteY70" fmla="*/ 4597996 h 44813770"/>
                <a:gd name="connsiteX71" fmla="*/ 9857839 w 31160218"/>
                <a:gd name="connsiteY71" fmla="*/ 6428789 h 44813770"/>
                <a:gd name="connsiteX72" fmla="*/ 9484166 w 31160218"/>
                <a:gd name="connsiteY72" fmla="*/ 7249756 h 44813770"/>
                <a:gd name="connsiteX73" fmla="*/ 10855766 w 31160218"/>
                <a:gd name="connsiteY73" fmla="*/ 6518236 h 44813770"/>
                <a:gd name="connsiteX74" fmla="*/ 12776006 w 31160218"/>
                <a:gd name="connsiteY74" fmla="*/ 6243916 h 44813770"/>
                <a:gd name="connsiteX0" fmla="*/ 12776006 w 30884278"/>
                <a:gd name="connsiteY0" fmla="*/ 6243916 h 44813770"/>
                <a:gd name="connsiteX1" fmla="*/ 13944292 w 30884278"/>
                <a:gd name="connsiteY1" fmla="*/ 1258488 h 44813770"/>
                <a:gd name="connsiteX2" fmla="*/ 19359686 w 30884278"/>
                <a:gd name="connsiteY2" fmla="*/ 1031836 h 44813770"/>
                <a:gd name="connsiteX3" fmla="*/ 20182646 w 30884278"/>
                <a:gd name="connsiteY3" fmla="*/ 4597996 h 44813770"/>
                <a:gd name="connsiteX4" fmla="*/ 20365526 w 30884278"/>
                <a:gd name="connsiteY4" fmla="*/ 6883996 h 44813770"/>
                <a:gd name="connsiteX5" fmla="*/ 19634006 w 30884278"/>
                <a:gd name="connsiteY5" fmla="*/ 8072716 h 44813770"/>
                <a:gd name="connsiteX6" fmla="*/ 22011446 w 30884278"/>
                <a:gd name="connsiteY6" fmla="*/ 9901516 h 44813770"/>
                <a:gd name="connsiteX7" fmla="*/ 27497846 w 30884278"/>
                <a:gd name="connsiteY7" fmla="*/ 17765356 h 44813770"/>
                <a:gd name="connsiteX8" fmla="*/ 28320806 w 30884278"/>
                <a:gd name="connsiteY8" fmla="*/ 16759516 h 44813770"/>
                <a:gd name="connsiteX9" fmla="*/ 28778006 w 30884278"/>
                <a:gd name="connsiteY9" fmla="*/ 16302316 h 44813770"/>
                <a:gd name="connsiteX10" fmla="*/ 29006838 w 30884278"/>
                <a:gd name="connsiteY10" fmla="*/ 16191067 h 44813770"/>
                <a:gd name="connsiteX11" fmla="*/ 29969013 w 30884278"/>
                <a:gd name="connsiteY11" fmla="*/ 15692038 h 44813770"/>
                <a:gd name="connsiteX12" fmla="*/ 29370459 w 30884278"/>
                <a:gd name="connsiteY12" fmla="*/ 16600067 h 44813770"/>
                <a:gd name="connsiteX13" fmla="*/ 30423926 w 30884278"/>
                <a:gd name="connsiteY13" fmla="*/ 15753676 h 44813770"/>
                <a:gd name="connsiteX14" fmla="*/ 29692406 w 30884278"/>
                <a:gd name="connsiteY14" fmla="*/ 17125276 h 44813770"/>
                <a:gd name="connsiteX15" fmla="*/ 30878836 w 30884278"/>
                <a:gd name="connsiteY15" fmla="*/ 16351221 h 44813770"/>
                <a:gd name="connsiteX16" fmla="*/ 28686566 w 30884278"/>
                <a:gd name="connsiteY16" fmla="*/ 19228396 h 44813770"/>
                <a:gd name="connsiteX17" fmla="*/ 26400566 w 30884278"/>
                <a:gd name="connsiteY17" fmla="*/ 19045516 h 44813770"/>
                <a:gd name="connsiteX18" fmla="*/ 25394726 w 30884278"/>
                <a:gd name="connsiteY18" fmla="*/ 19319836 h 44813770"/>
                <a:gd name="connsiteX19" fmla="*/ 23108726 w 30884278"/>
                <a:gd name="connsiteY19" fmla="*/ 18222556 h 44813770"/>
                <a:gd name="connsiteX20" fmla="*/ 22560086 w 30884278"/>
                <a:gd name="connsiteY20" fmla="*/ 18039676 h 44813770"/>
                <a:gd name="connsiteX21" fmla="*/ 19999766 w 30884278"/>
                <a:gd name="connsiteY21" fmla="*/ 13924876 h 44813770"/>
                <a:gd name="connsiteX22" fmla="*/ 18445286 w 30884278"/>
                <a:gd name="connsiteY22" fmla="*/ 14107756 h 44813770"/>
                <a:gd name="connsiteX23" fmla="*/ 16067846 w 30884278"/>
                <a:gd name="connsiteY23" fmla="*/ 16393756 h 44813770"/>
                <a:gd name="connsiteX24" fmla="*/ 16799366 w 30884278"/>
                <a:gd name="connsiteY24" fmla="*/ 17948236 h 44813770"/>
                <a:gd name="connsiteX25" fmla="*/ 22925846 w 30884278"/>
                <a:gd name="connsiteY25" fmla="*/ 27915196 h 44813770"/>
                <a:gd name="connsiteX26" fmla="*/ 22377206 w 30884278"/>
                <a:gd name="connsiteY26" fmla="*/ 31664236 h 44813770"/>
                <a:gd name="connsiteX27" fmla="*/ 23474486 w 30884278"/>
                <a:gd name="connsiteY27" fmla="*/ 38156476 h 44813770"/>
                <a:gd name="connsiteX28" fmla="*/ 21828566 w 30884278"/>
                <a:gd name="connsiteY28" fmla="*/ 38796556 h 44813770"/>
                <a:gd name="connsiteX29" fmla="*/ 22377206 w 30884278"/>
                <a:gd name="connsiteY29" fmla="*/ 39985276 h 44813770"/>
                <a:gd name="connsiteX30" fmla="*/ 27955046 w 30884278"/>
                <a:gd name="connsiteY30" fmla="*/ 38796556 h 44813770"/>
                <a:gd name="connsiteX31" fmla="*/ 28960886 w 30884278"/>
                <a:gd name="connsiteY31" fmla="*/ 39345196 h 44813770"/>
                <a:gd name="connsiteX32" fmla="*/ 24571766 w 30884278"/>
                <a:gd name="connsiteY32" fmla="*/ 41539756 h 44813770"/>
                <a:gd name="connsiteX33" fmla="*/ 22651526 w 30884278"/>
                <a:gd name="connsiteY33" fmla="*/ 41539756 h 44813770"/>
                <a:gd name="connsiteX34" fmla="*/ 23565926 w 30884278"/>
                <a:gd name="connsiteY34" fmla="*/ 43642876 h 44813770"/>
                <a:gd name="connsiteX35" fmla="*/ 22742966 w 30884278"/>
                <a:gd name="connsiteY35" fmla="*/ 44740156 h 44813770"/>
                <a:gd name="connsiteX36" fmla="*/ 20548406 w 30884278"/>
                <a:gd name="connsiteY36" fmla="*/ 41356876 h 44813770"/>
                <a:gd name="connsiteX37" fmla="*/ 8478326 w 30884278"/>
                <a:gd name="connsiteY37" fmla="*/ 41448316 h 44813770"/>
                <a:gd name="connsiteX38" fmla="*/ 7106726 w 30884278"/>
                <a:gd name="connsiteY38" fmla="*/ 43185676 h 44813770"/>
                <a:gd name="connsiteX39" fmla="*/ 6740966 w 30884278"/>
                <a:gd name="connsiteY39" fmla="*/ 44648716 h 44813770"/>
                <a:gd name="connsiteX40" fmla="*/ 5735126 w 30884278"/>
                <a:gd name="connsiteY40" fmla="*/ 44557276 h 44813770"/>
                <a:gd name="connsiteX41" fmla="*/ 5095046 w 30884278"/>
                <a:gd name="connsiteY41" fmla="*/ 43825756 h 44813770"/>
                <a:gd name="connsiteX42" fmla="*/ 6009446 w 30884278"/>
                <a:gd name="connsiteY42" fmla="*/ 42819916 h 44813770"/>
                <a:gd name="connsiteX43" fmla="*/ 5552246 w 30884278"/>
                <a:gd name="connsiteY43" fmla="*/ 41631196 h 44813770"/>
                <a:gd name="connsiteX44" fmla="*/ 431606 w 30884278"/>
                <a:gd name="connsiteY44" fmla="*/ 39893836 h 44813770"/>
                <a:gd name="connsiteX45" fmla="*/ 1071686 w 30884278"/>
                <a:gd name="connsiteY45" fmla="*/ 39070876 h 44813770"/>
                <a:gd name="connsiteX46" fmla="*/ 2176879 w 30884278"/>
                <a:gd name="connsiteY46" fmla="*/ 39438628 h 44813770"/>
                <a:gd name="connsiteX47" fmla="*/ 4912166 w 30884278"/>
                <a:gd name="connsiteY47" fmla="*/ 40076715 h 44813770"/>
                <a:gd name="connsiteX48" fmla="*/ 6923846 w 30884278"/>
                <a:gd name="connsiteY48" fmla="*/ 39985276 h 44813770"/>
                <a:gd name="connsiteX49" fmla="*/ 18993926 w 30884278"/>
                <a:gd name="connsiteY49" fmla="*/ 39802396 h 44813770"/>
                <a:gd name="connsiteX50" fmla="*/ 17896646 w 30884278"/>
                <a:gd name="connsiteY50" fmla="*/ 39162316 h 44813770"/>
                <a:gd name="connsiteX51" fmla="*/ 18353846 w 30884278"/>
                <a:gd name="connsiteY51" fmla="*/ 37607836 h 44813770"/>
                <a:gd name="connsiteX52" fmla="*/ 18079526 w 30884278"/>
                <a:gd name="connsiteY52" fmla="*/ 37242076 h 44813770"/>
                <a:gd name="connsiteX53" fmla="*/ 18353846 w 30884278"/>
                <a:gd name="connsiteY53" fmla="*/ 36601996 h 44813770"/>
                <a:gd name="connsiteX54" fmla="*/ 17256566 w 30884278"/>
                <a:gd name="connsiteY54" fmla="*/ 33310156 h 44813770"/>
                <a:gd name="connsiteX55" fmla="*/ 17805206 w 30884278"/>
                <a:gd name="connsiteY55" fmla="*/ 30109756 h 44813770"/>
                <a:gd name="connsiteX56" fmla="*/ 11770166 w 30884278"/>
                <a:gd name="connsiteY56" fmla="*/ 22337356 h 44813770"/>
                <a:gd name="connsiteX57" fmla="*/ 5735126 w 30884278"/>
                <a:gd name="connsiteY57" fmla="*/ 19502716 h 44813770"/>
                <a:gd name="connsiteX58" fmla="*/ 10032806 w 30884278"/>
                <a:gd name="connsiteY58" fmla="*/ 11821756 h 44813770"/>
                <a:gd name="connsiteX59" fmla="*/ 5003606 w 30884278"/>
                <a:gd name="connsiteY59" fmla="*/ 11090236 h 44813770"/>
                <a:gd name="connsiteX60" fmla="*/ 2534726 w 30884278"/>
                <a:gd name="connsiteY60" fmla="*/ 9810076 h 44813770"/>
                <a:gd name="connsiteX61" fmla="*/ 4454966 w 30884278"/>
                <a:gd name="connsiteY61" fmla="*/ 7615516 h 44813770"/>
                <a:gd name="connsiteX62" fmla="*/ 6375206 w 30884278"/>
                <a:gd name="connsiteY62" fmla="*/ 7615516 h 44813770"/>
                <a:gd name="connsiteX63" fmla="*/ 7105200 w 30884278"/>
                <a:gd name="connsiteY63" fmla="*/ 5614531 h 44813770"/>
                <a:gd name="connsiteX64" fmla="*/ 7838246 w 30884278"/>
                <a:gd name="connsiteY64" fmla="*/ 3226396 h 44813770"/>
                <a:gd name="connsiteX65" fmla="*/ 8204006 w 30884278"/>
                <a:gd name="connsiteY65" fmla="*/ 5329516 h 44813770"/>
                <a:gd name="connsiteX66" fmla="*/ 8935526 w 30884278"/>
                <a:gd name="connsiteY66" fmla="*/ 3317836 h 44813770"/>
                <a:gd name="connsiteX67" fmla="*/ 9026966 w 30884278"/>
                <a:gd name="connsiteY67" fmla="*/ 5146636 h 44813770"/>
                <a:gd name="connsiteX68" fmla="*/ 10032806 w 30884278"/>
                <a:gd name="connsiteY68" fmla="*/ 3409276 h 44813770"/>
                <a:gd name="connsiteX69" fmla="*/ 9484166 w 30884278"/>
                <a:gd name="connsiteY69" fmla="*/ 5786716 h 44813770"/>
                <a:gd name="connsiteX70" fmla="*/ 10581446 w 30884278"/>
                <a:gd name="connsiteY70" fmla="*/ 4597996 h 44813770"/>
                <a:gd name="connsiteX71" fmla="*/ 9857839 w 30884278"/>
                <a:gd name="connsiteY71" fmla="*/ 6428789 h 44813770"/>
                <a:gd name="connsiteX72" fmla="*/ 9484166 w 30884278"/>
                <a:gd name="connsiteY72" fmla="*/ 7249756 h 44813770"/>
                <a:gd name="connsiteX73" fmla="*/ 10855766 w 30884278"/>
                <a:gd name="connsiteY73" fmla="*/ 6518236 h 44813770"/>
                <a:gd name="connsiteX74" fmla="*/ 12776006 w 30884278"/>
                <a:gd name="connsiteY74" fmla="*/ 6243916 h 44813770"/>
                <a:gd name="connsiteX0" fmla="*/ 12776006 w 30884278"/>
                <a:gd name="connsiteY0" fmla="*/ 6243916 h 44813770"/>
                <a:gd name="connsiteX1" fmla="*/ 13944292 w 30884278"/>
                <a:gd name="connsiteY1" fmla="*/ 1258488 h 44813770"/>
                <a:gd name="connsiteX2" fmla="*/ 19359686 w 30884278"/>
                <a:gd name="connsiteY2" fmla="*/ 1031836 h 44813770"/>
                <a:gd name="connsiteX3" fmla="*/ 20182646 w 30884278"/>
                <a:gd name="connsiteY3" fmla="*/ 4597996 h 44813770"/>
                <a:gd name="connsiteX4" fmla="*/ 20365526 w 30884278"/>
                <a:gd name="connsiteY4" fmla="*/ 6883996 h 44813770"/>
                <a:gd name="connsiteX5" fmla="*/ 19634006 w 30884278"/>
                <a:gd name="connsiteY5" fmla="*/ 8072716 h 44813770"/>
                <a:gd name="connsiteX6" fmla="*/ 22011446 w 30884278"/>
                <a:gd name="connsiteY6" fmla="*/ 9901516 h 44813770"/>
                <a:gd name="connsiteX7" fmla="*/ 27497846 w 30884278"/>
                <a:gd name="connsiteY7" fmla="*/ 17765356 h 44813770"/>
                <a:gd name="connsiteX8" fmla="*/ 28320806 w 30884278"/>
                <a:gd name="connsiteY8" fmla="*/ 16759516 h 44813770"/>
                <a:gd name="connsiteX9" fmla="*/ 28778006 w 30884278"/>
                <a:gd name="connsiteY9" fmla="*/ 16302316 h 44813770"/>
                <a:gd name="connsiteX10" fmla="*/ 29006838 w 30884278"/>
                <a:gd name="connsiteY10" fmla="*/ 16191067 h 44813770"/>
                <a:gd name="connsiteX11" fmla="*/ 29969013 w 30884278"/>
                <a:gd name="connsiteY11" fmla="*/ 15692038 h 44813770"/>
                <a:gd name="connsiteX12" fmla="*/ 29370459 w 30884278"/>
                <a:gd name="connsiteY12" fmla="*/ 16600067 h 44813770"/>
                <a:gd name="connsiteX13" fmla="*/ 30423926 w 30884278"/>
                <a:gd name="connsiteY13" fmla="*/ 15753676 h 44813770"/>
                <a:gd name="connsiteX14" fmla="*/ 29692406 w 30884278"/>
                <a:gd name="connsiteY14" fmla="*/ 17125276 h 44813770"/>
                <a:gd name="connsiteX15" fmla="*/ 30878836 w 30884278"/>
                <a:gd name="connsiteY15" fmla="*/ 16351221 h 44813770"/>
                <a:gd name="connsiteX16" fmla="*/ 28686566 w 30884278"/>
                <a:gd name="connsiteY16" fmla="*/ 19228396 h 44813770"/>
                <a:gd name="connsiteX17" fmla="*/ 26400566 w 30884278"/>
                <a:gd name="connsiteY17" fmla="*/ 19045516 h 44813770"/>
                <a:gd name="connsiteX18" fmla="*/ 25394726 w 30884278"/>
                <a:gd name="connsiteY18" fmla="*/ 19319836 h 44813770"/>
                <a:gd name="connsiteX19" fmla="*/ 23108726 w 30884278"/>
                <a:gd name="connsiteY19" fmla="*/ 18222556 h 44813770"/>
                <a:gd name="connsiteX20" fmla="*/ 22560086 w 30884278"/>
                <a:gd name="connsiteY20" fmla="*/ 18039676 h 44813770"/>
                <a:gd name="connsiteX21" fmla="*/ 19999766 w 30884278"/>
                <a:gd name="connsiteY21" fmla="*/ 13924876 h 44813770"/>
                <a:gd name="connsiteX22" fmla="*/ 18445286 w 30884278"/>
                <a:gd name="connsiteY22" fmla="*/ 14107756 h 44813770"/>
                <a:gd name="connsiteX23" fmla="*/ 16067846 w 30884278"/>
                <a:gd name="connsiteY23" fmla="*/ 16393756 h 44813770"/>
                <a:gd name="connsiteX24" fmla="*/ 16799366 w 30884278"/>
                <a:gd name="connsiteY24" fmla="*/ 17948236 h 44813770"/>
                <a:gd name="connsiteX25" fmla="*/ 22925846 w 30884278"/>
                <a:gd name="connsiteY25" fmla="*/ 27915196 h 44813770"/>
                <a:gd name="connsiteX26" fmla="*/ 22377206 w 30884278"/>
                <a:gd name="connsiteY26" fmla="*/ 31664236 h 44813770"/>
                <a:gd name="connsiteX27" fmla="*/ 23474486 w 30884278"/>
                <a:gd name="connsiteY27" fmla="*/ 38156476 h 44813770"/>
                <a:gd name="connsiteX28" fmla="*/ 21828566 w 30884278"/>
                <a:gd name="connsiteY28" fmla="*/ 38796556 h 44813770"/>
                <a:gd name="connsiteX29" fmla="*/ 22377206 w 30884278"/>
                <a:gd name="connsiteY29" fmla="*/ 39985276 h 44813770"/>
                <a:gd name="connsiteX30" fmla="*/ 27955046 w 30884278"/>
                <a:gd name="connsiteY30" fmla="*/ 38796556 h 44813770"/>
                <a:gd name="connsiteX31" fmla="*/ 28960886 w 30884278"/>
                <a:gd name="connsiteY31" fmla="*/ 39345196 h 44813770"/>
                <a:gd name="connsiteX32" fmla="*/ 24571766 w 30884278"/>
                <a:gd name="connsiteY32" fmla="*/ 41539756 h 44813770"/>
                <a:gd name="connsiteX33" fmla="*/ 22651526 w 30884278"/>
                <a:gd name="connsiteY33" fmla="*/ 41539756 h 44813770"/>
                <a:gd name="connsiteX34" fmla="*/ 23565926 w 30884278"/>
                <a:gd name="connsiteY34" fmla="*/ 43642876 h 44813770"/>
                <a:gd name="connsiteX35" fmla="*/ 22742966 w 30884278"/>
                <a:gd name="connsiteY35" fmla="*/ 44740156 h 44813770"/>
                <a:gd name="connsiteX36" fmla="*/ 20548406 w 30884278"/>
                <a:gd name="connsiteY36" fmla="*/ 41356876 h 44813770"/>
                <a:gd name="connsiteX37" fmla="*/ 8478326 w 30884278"/>
                <a:gd name="connsiteY37" fmla="*/ 41448316 h 44813770"/>
                <a:gd name="connsiteX38" fmla="*/ 7106726 w 30884278"/>
                <a:gd name="connsiteY38" fmla="*/ 43185676 h 44813770"/>
                <a:gd name="connsiteX39" fmla="*/ 6740966 w 30884278"/>
                <a:gd name="connsiteY39" fmla="*/ 44648716 h 44813770"/>
                <a:gd name="connsiteX40" fmla="*/ 5735126 w 30884278"/>
                <a:gd name="connsiteY40" fmla="*/ 44557276 h 44813770"/>
                <a:gd name="connsiteX41" fmla="*/ 5095046 w 30884278"/>
                <a:gd name="connsiteY41" fmla="*/ 43825756 h 44813770"/>
                <a:gd name="connsiteX42" fmla="*/ 6009446 w 30884278"/>
                <a:gd name="connsiteY42" fmla="*/ 42819916 h 44813770"/>
                <a:gd name="connsiteX43" fmla="*/ 5552246 w 30884278"/>
                <a:gd name="connsiteY43" fmla="*/ 41631196 h 44813770"/>
                <a:gd name="connsiteX44" fmla="*/ 431606 w 30884278"/>
                <a:gd name="connsiteY44" fmla="*/ 39893836 h 44813770"/>
                <a:gd name="connsiteX45" fmla="*/ 1071686 w 30884278"/>
                <a:gd name="connsiteY45" fmla="*/ 39070876 h 44813770"/>
                <a:gd name="connsiteX46" fmla="*/ 2176879 w 30884278"/>
                <a:gd name="connsiteY46" fmla="*/ 39438628 h 44813770"/>
                <a:gd name="connsiteX47" fmla="*/ 4912166 w 30884278"/>
                <a:gd name="connsiteY47" fmla="*/ 40076715 h 44813770"/>
                <a:gd name="connsiteX48" fmla="*/ 6923846 w 30884278"/>
                <a:gd name="connsiteY48" fmla="*/ 39985276 h 44813770"/>
                <a:gd name="connsiteX49" fmla="*/ 18993926 w 30884278"/>
                <a:gd name="connsiteY49" fmla="*/ 39802396 h 44813770"/>
                <a:gd name="connsiteX50" fmla="*/ 17896646 w 30884278"/>
                <a:gd name="connsiteY50" fmla="*/ 39162316 h 44813770"/>
                <a:gd name="connsiteX51" fmla="*/ 18353846 w 30884278"/>
                <a:gd name="connsiteY51" fmla="*/ 37607836 h 44813770"/>
                <a:gd name="connsiteX52" fmla="*/ 18079526 w 30884278"/>
                <a:gd name="connsiteY52" fmla="*/ 37242076 h 44813770"/>
                <a:gd name="connsiteX53" fmla="*/ 18353846 w 30884278"/>
                <a:gd name="connsiteY53" fmla="*/ 36601996 h 44813770"/>
                <a:gd name="connsiteX54" fmla="*/ 17256566 w 30884278"/>
                <a:gd name="connsiteY54" fmla="*/ 33310156 h 44813770"/>
                <a:gd name="connsiteX55" fmla="*/ 17805206 w 30884278"/>
                <a:gd name="connsiteY55" fmla="*/ 30109756 h 44813770"/>
                <a:gd name="connsiteX56" fmla="*/ 11770166 w 30884278"/>
                <a:gd name="connsiteY56" fmla="*/ 22337356 h 44813770"/>
                <a:gd name="connsiteX57" fmla="*/ 5735126 w 30884278"/>
                <a:gd name="connsiteY57" fmla="*/ 19502716 h 44813770"/>
                <a:gd name="connsiteX58" fmla="*/ 10032806 w 30884278"/>
                <a:gd name="connsiteY58" fmla="*/ 11821756 h 44813770"/>
                <a:gd name="connsiteX59" fmla="*/ 5003606 w 30884278"/>
                <a:gd name="connsiteY59" fmla="*/ 11090236 h 44813770"/>
                <a:gd name="connsiteX60" fmla="*/ 2534726 w 30884278"/>
                <a:gd name="connsiteY60" fmla="*/ 9810076 h 44813770"/>
                <a:gd name="connsiteX61" fmla="*/ 4454966 w 30884278"/>
                <a:gd name="connsiteY61" fmla="*/ 7615516 h 44813770"/>
                <a:gd name="connsiteX62" fmla="*/ 6375206 w 30884278"/>
                <a:gd name="connsiteY62" fmla="*/ 7615516 h 44813770"/>
                <a:gd name="connsiteX63" fmla="*/ 7105200 w 30884278"/>
                <a:gd name="connsiteY63" fmla="*/ 5614531 h 44813770"/>
                <a:gd name="connsiteX64" fmla="*/ 7838246 w 30884278"/>
                <a:gd name="connsiteY64" fmla="*/ 3226396 h 44813770"/>
                <a:gd name="connsiteX65" fmla="*/ 8204006 w 30884278"/>
                <a:gd name="connsiteY65" fmla="*/ 5329516 h 44813770"/>
                <a:gd name="connsiteX66" fmla="*/ 8935526 w 30884278"/>
                <a:gd name="connsiteY66" fmla="*/ 3317836 h 44813770"/>
                <a:gd name="connsiteX67" fmla="*/ 9026966 w 30884278"/>
                <a:gd name="connsiteY67" fmla="*/ 5146636 h 44813770"/>
                <a:gd name="connsiteX68" fmla="*/ 10032806 w 30884278"/>
                <a:gd name="connsiteY68" fmla="*/ 3409276 h 44813770"/>
                <a:gd name="connsiteX69" fmla="*/ 9484166 w 30884278"/>
                <a:gd name="connsiteY69" fmla="*/ 5786716 h 44813770"/>
                <a:gd name="connsiteX70" fmla="*/ 10581446 w 30884278"/>
                <a:gd name="connsiteY70" fmla="*/ 4597996 h 44813770"/>
                <a:gd name="connsiteX71" fmla="*/ 9857839 w 30884278"/>
                <a:gd name="connsiteY71" fmla="*/ 6428789 h 44813770"/>
                <a:gd name="connsiteX72" fmla="*/ 9484166 w 30884278"/>
                <a:gd name="connsiteY72" fmla="*/ 7249756 h 44813770"/>
                <a:gd name="connsiteX73" fmla="*/ 10855766 w 30884278"/>
                <a:gd name="connsiteY73" fmla="*/ 6518236 h 44813770"/>
                <a:gd name="connsiteX74" fmla="*/ 12776006 w 30884278"/>
                <a:gd name="connsiteY74" fmla="*/ 6243916 h 44813770"/>
                <a:gd name="connsiteX0" fmla="*/ 12776006 w 30951909"/>
                <a:gd name="connsiteY0" fmla="*/ 6243916 h 44813770"/>
                <a:gd name="connsiteX1" fmla="*/ 13944292 w 30951909"/>
                <a:gd name="connsiteY1" fmla="*/ 1258488 h 44813770"/>
                <a:gd name="connsiteX2" fmla="*/ 19359686 w 30951909"/>
                <a:gd name="connsiteY2" fmla="*/ 1031836 h 44813770"/>
                <a:gd name="connsiteX3" fmla="*/ 20182646 w 30951909"/>
                <a:gd name="connsiteY3" fmla="*/ 4597996 h 44813770"/>
                <a:gd name="connsiteX4" fmla="*/ 20365526 w 30951909"/>
                <a:gd name="connsiteY4" fmla="*/ 6883996 h 44813770"/>
                <a:gd name="connsiteX5" fmla="*/ 19634006 w 30951909"/>
                <a:gd name="connsiteY5" fmla="*/ 8072716 h 44813770"/>
                <a:gd name="connsiteX6" fmla="*/ 22011446 w 30951909"/>
                <a:gd name="connsiteY6" fmla="*/ 9901516 h 44813770"/>
                <a:gd name="connsiteX7" fmla="*/ 27497846 w 30951909"/>
                <a:gd name="connsiteY7" fmla="*/ 17765356 h 44813770"/>
                <a:gd name="connsiteX8" fmla="*/ 28320806 w 30951909"/>
                <a:gd name="connsiteY8" fmla="*/ 16759516 h 44813770"/>
                <a:gd name="connsiteX9" fmla="*/ 28778006 w 30951909"/>
                <a:gd name="connsiteY9" fmla="*/ 16302316 h 44813770"/>
                <a:gd name="connsiteX10" fmla="*/ 29006838 w 30951909"/>
                <a:gd name="connsiteY10" fmla="*/ 16191067 h 44813770"/>
                <a:gd name="connsiteX11" fmla="*/ 29969013 w 30951909"/>
                <a:gd name="connsiteY11" fmla="*/ 15692038 h 44813770"/>
                <a:gd name="connsiteX12" fmla="*/ 29370459 w 30951909"/>
                <a:gd name="connsiteY12" fmla="*/ 16600067 h 44813770"/>
                <a:gd name="connsiteX13" fmla="*/ 30423926 w 30951909"/>
                <a:gd name="connsiteY13" fmla="*/ 15753676 h 44813770"/>
                <a:gd name="connsiteX14" fmla="*/ 29692406 w 30951909"/>
                <a:gd name="connsiteY14" fmla="*/ 17125276 h 44813770"/>
                <a:gd name="connsiteX15" fmla="*/ 30343780 w 30951909"/>
                <a:gd name="connsiteY15" fmla="*/ 16531355 h 44813770"/>
                <a:gd name="connsiteX16" fmla="*/ 30878836 w 30951909"/>
                <a:gd name="connsiteY16" fmla="*/ 16351221 h 44813770"/>
                <a:gd name="connsiteX17" fmla="*/ 28686566 w 30951909"/>
                <a:gd name="connsiteY17" fmla="*/ 19228396 h 44813770"/>
                <a:gd name="connsiteX18" fmla="*/ 26400566 w 30951909"/>
                <a:gd name="connsiteY18" fmla="*/ 19045516 h 44813770"/>
                <a:gd name="connsiteX19" fmla="*/ 25394726 w 30951909"/>
                <a:gd name="connsiteY19" fmla="*/ 19319836 h 44813770"/>
                <a:gd name="connsiteX20" fmla="*/ 23108726 w 30951909"/>
                <a:gd name="connsiteY20" fmla="*/ 18222556 h 44813770"/>
                <a:gd name="connsiteX21" fmla="*/ 22560086 w 30951909"/>
                <a:gd name="connsiteY21" fmla="*/ 18039676 h 44813770"/>
                <a:gd name="connsiteX22" fmla="*/ 19999766 w 30951909"/>
                <a:gd name="connsiteY22" fmla="*/ 13924876 h 44813770"/>
                <a:gd name="connsiteX23" fmla="*/ 18445286 w 30951909"/>
                <a:gd name="connsiteY23" fmla="*/ 14107756 h 44813770"/>
                <a:gd name="connsiteX24" fmla="*/ 16067846 w 30951909"/>
                <a:gd name="connsiteY24" fmla="*/ 16393756 h 44813770"/>
                <a:gd name="connsiteX25" fmla="*/ 16799366 w 30951909"/>
                <a:gd name="connsiteY25" fmla="*/ 17948236 h 44813770"/>
                <a:gd name="connsiteX26" fmla="*/ 22925846 w 30951909"/>
                <a:gd name="connsiteY26" fmla="*/ 27915196 h 44813770"/>
                <a:gd name="connsiteX27" fmla="*/ 22377206 w 30951909"/>
                <a:gd name="connsiteY27" fmla="*/ 31664236 h 44813770"/>
                <a:gd name="connsiteX28" fmla="*/ 23474486 w 30951909"/>
                <a:gd name="connsiteY28" fmla="*/ 38156476 h 44813770"/>
                <a:gd name="connsiteX29" fmla="*/ 21828566 w 30951909"/>
                <a:gd name="connsiteY29" fmla="*/ 38796556 h 44813770"/>
                <a:gd name="connsiteX30" fmla="*/ 22377206 w 30951909"/>
                <a:gd name="connsiteY30" fmla="*/ 39985276 h 44813770"/>
                <a:gd name="connsiteX31" fmla="*/ 27955046 w 30951909"/>
                <a:gd name="connsiteY31" fmla="*/ 38796556 h 44813770"/>
                <a:gd name="connsiteX32" fmla="*/ 28960886 w 30951909"/>
                <a:gd name="connsiteY32" fmla="*/ 39345196 h 44813770"/>
                <a:gd name="connsiteX33" fmla="*/ 24571766 w 30951909"/>
                <a:gd name="connsiteY33" fmla="*/ 41539756 h 44813770"/>
                <a:gd name="connsiteX34" fmla="*/ 22651526 w 30951909"/>
                <a:gd name="connsiteY34" fmla="*/ 41539756 h 44813770"/>
                <a:gd name="connsiteX35" fmla="*/ 23565926 w 30951909"/>
                <a:gd name="connsiteY35" fmla="*/ 43642876 h 44813770"/>
                <a:gd name="connsiteX36" fmla="*/ 22742966 w 30951909"/>
                <a:gd name="connsiteY36" fmla="*/ 44740156 h 44813770"/>
                <a:gd name="connsiteX37" fmla="*/ 20548406 w 30951909"/>
                <a:gd name="connsiteY37" fmla="*/ 41356876 h 44813770"/>
                <a:gd name="connsiteX38" fmla="*/ 8478326 w 30951909"/>
                <a:gd name="connsiteY38" fmla="*/ 41448316 h 44813770"/>
                <a:gd name="connsiteX39" fmla="*/ 7106726 w 30951909"/>
                <a:gd name="connsiteY39" fmla="*/ 43185676 h 44813770"/>
                <a:gd name="connsiteX40" fmla="*/ 6740966 w 30951909"/>
                <a:gd name="connsiteY40" fmla="*/ 44648716 h 44813770"/>
                <a:gd name="connsiteX41" fmla="*/ 5735126 w 30951909"/>
                <a:gd name="connsiteY41" fmla="*/ 44557276 h 44813770"/>
                <a:gd name="connsiteX42" fmla="*/ 5095046 w 30951909"/>
                <a:gd name="connsiteY42" fmla="*/ 43825756 h 44813770"/>
                <a:gd name="connsiteX43" fmla="*/ 6009446 w 30951909"/>
                <a:gd name="connsiteY43" fmla="*/ 42819916 h 44813770"/>
                <a:gd name="connsiteX44" fmla="*/ 5552246 w 30951909"/>
                <a:gd name="connsiteY44" fmla="*/ 41631196 h 44813770"/>
                <a:gd name="connsiteX45" fmla="*/ 431606 w 30951909"/>
                <a:gd name="connsiteY45" fmla="*/ 39893836 h 44813770"/>
                <a:gd name="connsiteX46" fmla="*/ 1071686 w 30951909"/>
                <a:gd name="connsiteY46" fmla="*/ 39070876 h 44813770"/>
                <a:gd name="connsiteX47" fmla="*/ 2176879 w 30951909"/>
                <a:gd name="connsiteY47" fmla="*/ 39438628 h 44813770"/>
                <a:gd name="connsiteX48" fmla="*/ 4912166 w 30951909"/>
                <a:gd name="connsiteY48" fmla="*/ 40076715 h 44813770"/>
                <a:gd name="connsiteX49" fmla="*/ 6923846 w 30951909"/>
                <a:gd name="connsiteY49" fmla="*/ 39985276 h 44813770"/>
                <a:gd name="connsiteX50" fmla="*/ 18993926 w 30951909"/>
                <a:gd name="connsiteY50" fmla="*/ 39802396 h 44813770"/>
                <a:gd name="connsiteX51" fmla="*/ 17896646 w 30951909"/>
                <a:gd name="connsiteY51" fmla="*/ 39162316 h 44813770"/>
                <a:gd name="connsiteX52" fmla="*/ 18353846 w 30951909"/>
                <a:gd name="connsiteY52" fmla="*/ 37607836 h 44813770"/>
                <a:gd name="connsiteX53" fmla="*/ 18079526 w 30951909"/>
                <a:gd name="connsiteY53" fmla="*/ 37242076 h 44813770"/>
                <a:gd name="connsiteX54" fmla="*/ 18353846 w 30951909"/>
                <a:gd name="connsiteY54" fmla="*/ 36601996 h 44813770"/>
                <a:gd name="connsiteX55" fmla="*/ 17256566 w 30951909"/>
                <a:gd name="connsiteY55" fmla="*/ 33310156 h 44813770"/>
                <a:gd name="connsiteX56" fmla="*/ 17805206 w 30951909"/>
                <a:gd name="connsiteY56" fmla="*/ 30109756 h 44813770"/>
                <a:gd name="connsiteX57" fmla="*/ 11770166 w 30951909"/>
                <a:gd name="connsiteY57" fmla="*/ 22337356 h 44813770"/>
                <a:gd name="connsiteX58" fmla="*/ 5735126 w 30951909"/>
                <a:gd name="connsiteY58" fmla="*/ 19502716 h 44813770"/>
                <a:gd name="connsiteX59" fmla="*/ 10032806 w 30951909"/>
                <a:gd name="connsiteY59" fmla="*/ 11821756 h 44813770"/>
                <a:gd name="connsiteX60" fmla="*/ 5003606 w 30951909"/>
                <a:gd name="connsiteY60" fmla="*/ 11090236 h 44813770"/>
                <a:gd name="connsiteX61" fmla="*/ 2534726 w 30951909"/>
                <a:gd name="connsiteY61" fmla="*/ 9810076 h 44813770"/>
                <a:gd name="connsiteX62" fmla="*/ 4454966 w 30951909"/>
                <a:gd name="connsiteY62" fmla="*/ 7615516 h 44813770"/>
                <a:gd name="connsiteX63" fmla="*/ 6375206 w 30951909"/>
                <a:gd name="connsiteY63" fmla="*/ 7615516 h 44813770"/>
                <a:gd name="connsiteX64" fmla="*/ 7105200 w 30951909"/>
                <a:gd name="connsiteY64" fmla="*/ 5614531 h 44813770"/>
                <a:gd name="connsiteX65" fmla="*/ 7838246 w 30951909"/>
                <a:gd name="connsiteY65" fmla="*/ 3226396 h 44813770"/>
                <a:gd name="connsiteX66" fmla="*/ 8204006 w 30951909"/>
                <a:gd name="connsiteY66" fmla="*/ 5329516 h 44813770"/>
                <a:gd name="connsiteX67" fmla="*/ 8935526 w 30951909"/>
                <a:gd name="connsiteY67" fmla="*/ 3317836 h 44813770"/>
                <a:gd name="connsiteX68" fmla="*/ 9026966 w 30951909"/>
                <a:gd name="connsiteY68" fmla="*/ 5146636 h 44813770"/>
                <a:gd name="connsiteX69" fmla="*/ 10032806 w 30951909"/>
                <a:gd name="connsiteY69" fmla="*/ 3409276 h 44813770"/>
                <a:gd name="connsiteX70" fmla="*/ 9484166 w 30951909"/>
                <a:gd name="connsiteY70" fmla="*/ 5786716 h 44813770"/>
                <a:gd name="connsiteX71" fmla="*/ 10581446 w 30951909"/>
                <a:gd name="connsiteY71" fmla="*/ 4597996 h 44813770"/>
                <a:gd name="connsiteX72" fmla="*/ 9857839 w 30951909"/>
                <a:gd name="connsiteY72" fmla="*/ 6428789 h 44813770"/>
                <a:gd name="connsiteX73" fmla="*/ 9484166 w 30951909"/>
                <a:gd name="connsiteY73" fmla="*/ 7249756 h 44813770"/>
                <a:gd name="connsiteX74" fmla="*/ 10855766 w 30951909"/>
                <a:gd name="connsiteY74" fmla="*/ 6518236 h 44813770"/>
                <a:gd name="connsiteX75" fmla="*/ 12776006 w 30951909"/>
                <a:gd name="connsiteY75" fmla="*/ 6243916 h 44813770"/>
                <a:gd name="connsiteX0" fmla="*/ 12776006 w 30884278"/>
                <a:gd name="connsiteY0" fmla="*/ 6243916 h 44813770"/>
                <a:gd name="connsiteX1" fmla="*/ 13944292 w 30884278"/>
                <a:gd name="connsiteY1" fmla="*/ 1258488 h 44813770"/>
                <a:gd name="connsiteX2" fmla="*/ 19359686 w 30884278"/>
                <a:gd name="connsiteY2" fmla="*/ 1031836 h 44813770"/>
                <a:gd name="connsiteX3" fmla="*/ 20182646 w 30884278"/>
                <a:gd name="connsiteY3" fmla="*/ 4597996 h 44813770"/>
                <a:gd name="connsiteX4" fmla="*/ 20365526 w 30884278"/>
                <a:gd name="connsiteY4" fmla="*/ 6883996 h 44813770"/>
                <a:gd name="connsiteX5" fmla="*/ 19634006 w 30884278"/>
                <a:gd name="connsiteY5" fmla="*/ 8072716 h 44813770"/>
                <a:gd name="connsiteX6" fmla="*/ 22011446 w 30884278"/>
                <a:gd name="connsiteY6" fmla="*/ 9901516 h 44813770"/>
                <a:gd name="connsiteX7" fmla="*/ 27497846 w 30884278"/>
                <a:gd name="connsiteY7" fmla="*/ 17765356 h 44813770"/>
                <a:gd name="connsiteX8" fmla="*/ 28320806 w 30884278"/>
                <a:gd name="connsiteY8" fmla="*/ 16759516 h 44813770"/>
                <a:gd name="connsiteX9" fmla="*/ 28778006 w 30884278"/>
                <a:gd name="connsiteY9" fmla="*/ 16302316 h 44813770"/>
                <a:gd name="connsiteX10" fmla="*/ 29006838 w 30884278"/>
                <a:gd name="connsiteY10" fmla="*/ 16191067 h 44813770"/>
                <a:gd name="connsiteX11" fmla="*/ 29969013 w 30884278"/>
                <a:gd name="connsiteY11" fmla="*/ 15692038 h 44813770"/>
                <a:gd name="connsiteX12" fmla="*/ 29370459 w 30884278"/>
                <a:gd name="connsiteY12" fmla="*/ 16600067 h 44813770"/>
                <a:gd name="connsiteX13" fmla="*/ 30423926 w 30884278"/>
                <a:gd name="connsiteY13" fmla="*/ 15753676 h 44813770"/>
                <a:gd name="connsiteX14" fmla="*/ 29692406 w 30884278"/>
                <a:gd name="connsiteY14" fmla="*/ 17125276 h 44813770"/>
                <a:gd name="connsiteX15" fmla="*/ 30343780 w 30884278"/>
                <a:gd name="connsiteY15" fmla="*/ 16531355 h 44813770"/>
                <a:gd name="connsiteX16" fmla="*/ 30878836 w 30884278"/>
                <a:gd name="connsiteY16" fmla="*/ 16351221 h 44813770"/>
                <a:gd name="connsiteX17" fmla="*/ 28686566 w 30884278"/>
                <a:gd name="connsiteY17" fmla="*/ 19228396 h 44813770"/>
                <a:gd name="connsiteX18" fmla="*/ 26400566 w 30884278"/>
                <a:gd name="connsiteY18" fmla="*/ 19045516 h 44813770"/>
                <a:gd name="connsiteX19" fmla="*/ 25394726 w 30884278"/>
                <a:gd name="connsiteY19" fmla="*/ 19319836 h 44813770"/>
                <a:gd name="connsiteX20" fmla="*/ 23108726 w 30884278"/>
                <a:gd name="connsiteY20" fmla="*/ 18222556 h 44813770"/>
                <a:gd name="connsiteX21" fmla="*/ 22560086 w 30884278"/>
                <a:gd name="connsiteY21" fmla="*/ 18039676 h 44813770"/>
                <a:gd name="connsiteX22" fmla="*/ 19999766 w 30884278"/>
                <a:gd name="connsiteY22" fmla="*/ 13924876 h 44813770"/>
                <a:gd name="connsiteX23" fmla="*/ 18445286 w 30884278"/>
                <a:gd name="connsiteY23" fmla="*/ 14107756 h 44813770"/>
                <a:gd name="connsiteX24" fmla="*/ 16067846 w 30884278"/>
                <a:gd name="connsiteY24" fmla="*/ 16393756 h 44813770"/>
                <a:gd name="connsiteX25" fmla="*/ 16799366 w 30884278"/>
                <a:gd name="connsiteY25" fmla="*/ 17948236 h 44813770"/>
                <a:gd name="connsiteX26" fmla="*/ 22925846 w 30884278"/>
                <a:gd name="connsiteY26" fmla="*/ 27915196 h 44813770"/>
                <a:gd name="connsiteX27" fmla="*/ 22377206 w 30884278"/>
                <a:gd name="connsiteY27" fmla="*/ 31664236 h 44813770"/>
                <a:gd name="connsiteX28" fmla="*/ 23474486 w 30884278"/>
                <a:gd name="connsiteY28" fmla="*/ 38156476 h 44813770"/>
                <a:gd name="connsiteX29" fmla="*/ 21828566 w 30884278"/>
                <a:gd name="connsiteY29" fmla="*/ 38796556 h 44813770"/>
                <a:gd name="connsiteX30" fmla="*/ 22377206 w 30884278"/>
                <a:gd name="connsiteY30" fmla="*/ 39985276 h 44813770"/>
                <a:gd name="connsiteX31" fmla="*/ 27955046 w 30884278"/>
                <a:gd name="connsiteY31" fmla="*/ 38796556 h 44813770"/>
                <a:gd name="connsiteX32" fmla="*/ 28960886 w 30884278"/>
                <a:gd name="connsiteY32" fmla="*/ 39345196 h 44813770"/>
                <a:gd name="connsiteX33" fmla="*/ 24571766 w 30884278"/>
                <a:gd name="connsiteY33" fmla="*/ 41539756 h 44813770"/>
                <a:gd name="connsiteX34" fmla="*/ 22651526 w 30884278"/>
                <a:gd name="connsiteY34" fmla="*/ 41539756 h 44813770"/>
                <a:gd name="connsiteX35" fmla="*/ 23565926 w 30884278"/>
                <a:gd name="connsiteY35" fmla="*/ 43642876 h 44813770"/>
                <a:gd name="connsiteX36" fmla="*/ 22742966 w 30884278"/>
                <a:gd name="connsiteY36" fmla="*/ 44740156 h 44813770"/>
                <a:gd name="connsiteX37" fmla="*/ 20548406 w 30884278"/>
                <a:gd name="connsiteY37" fmla="*/ 41356876 h 44813770"/>
                <a:gd name="connsiteX38" fmla="*/ 8478326 w 30884278"/>
                <a:gd name="connsiteY38" fmla="*/ 41448316 h 44813770"/>
                <a:gd name="connsiteX39" fmla="*/ 7106726 w 30884278"/>
                <a:gd name="connsiteY39" fmla="*/ 43185676 h 44813770"/>
                <a:gd name="connsiteX40" fmla="*/ 6740966 w 30884278"/>
                <a:gd name="connsiteY40" fmla="*/ 44648716 h 44813770"/>
                <a:gd name="connsiteX41" fmla="*/ 5735126 w 30884278"/>
                <a:gd name="connsiteY41" fmla="*/ 44557276 h 44813770"/>
                <a:gd name="connsiteX42" fmla="*/ 5095046 w 30884278"/>
                <a:gd name="connsiteY42" fmla="*/ 43825756 h 44813770"/>
                <a:gd name="connsiteX43" fmla="*/ 6009446 w 30884278"/>
                <a:gd name="connsiteY43" fmla="*/ 42819916 h 44813770"/>
                <a:gd name="connsiteX44" fmla="*/ 5552246 w 30884278"/>
                <a:gd name="connsiteY44" fmla="*/ 41631196 h 44813770"/>
                <a:gd name="connsiteX45" fmla="*/ 431606 w 30884278"/>
                <a:gd name="connsiteY45" fmla="*/ 39893836 h 44813770"/>
                <a:gd name="connsiteX46" fmla="*/ 1071686 w 30884278"/>
                <a:gd name="connsiteY46" fmla="*/ 39070876 h 44813770"/>
                <a:gd name="connsiteX47" fmla="*/ 2176879 w 30884278"/>
                <a:gd name="connsiteY47" fmla="*/ 39438628 h 44813770"/>
                <a:gd name="connsiteX48" fmla="*/ 4912166 w 30884278"/>
                <a:gd name="connsiteY48" fmla="*/ 40076715 h 44813770"/>
                <a:gd name="connsiteX49" fmla="*/ 6923846 w 30884278"/>
                <a:gd name="connsiteY49" fmla="*/ 39985276 h 44813770"/>
                <a:gd name="connsiteX50" fmla="*/ 18993926 w 30884278"/>
                <a:gd name="connsiteY50" fmla="*/ 39802396 h 44813770"/>
                <a:gd name="connsiteX51" fmla="*/ 17896646 w 30884278"/>
                <a:gd name="connsiteY51" fmla="*/ 39162316 h 44813770"/>
                <a:gd name="connsiteX52" fmla="*/ 18353846 w 30884278"/>
                <a:gd name="connsiteY52" fmla="*/ 37607836 h 44813770"/>
                <a:gd name="connsiteX53" fmla="*/ 18079526 w 30884278"/>
                <a:gd name="connsiteY53" fmla="*/ 37242076 h 44813770"/>
                <a:gd name="connsiteX54" fmla="*/ 18353846 w 30884278"/>
                <a:gd name="connsiteY54" fmla="*/ 36601996 h 44813770"/>
                <a:gd name="connsiteX55" fmla="*/ 17256566 w 30884278"/>
                <a:gd name="connsiteY55" fmla="*/ 33310156 h 44813770"/>
                <a:gd name="connsiteX56" fmla="*/ 17805206 w 30884278"/>
                <a:gd name="connsiteY56" fmla="*/ 30109756 h 44813770"/>
                <a:gd name="connsiteX57" fmla="*/ 11770166 w 30884278"/>
                <a:gd name="connsiteY57" fmla="*/ 22337356 h 44813770"/>
                <a:gd name="connsiteX58" fmla="*/ 5735126 w 30884278"/>
                <a:gd name="connsiteY58" fmla="*/ 19502716 h 44813770"/>
                <a:gd name="connsiteX59" fmla="*/ 10032806 w 30884278"/>
                <a:gd name="connsiteY59" fmla="*/ 11821756 h 44813770"/>
                <a:gd name="connsiteX60" fmla="*/ 5003606 w 30884278"/>
                <a:gd name="connsiteY60" fmla="*/ 11090236 h 44813770"/>
                <a:gd name="connsiteX61" fmla="*/ 2534726 w 30884278"/>
                <a:gd name="connsiteY61" fmla="*/ 9810076 h 44813770"/>
                <a:gd name="connsiteX62" fmla="*/ 4454966 w 30884278"/>
                <a:gd name="connsiteY62" fmla="*/ 7615516 h 44813770"/>
                <a:gd name="connsiteX63" fmla="*/ 6375206 w 30884278"/>
                <a:gd name="connsiteY63" fmla="*/ 7615516 h 44813770"/>
                <a:gd name="connsiteX64" fmla="*/ 7105200 w 30884278"/>
                <a:gd name="connsiteY64" fmla="*/ 5614531 h 44813770"/>
                <a:gd name="connsiteX65" fmla="*/ 7838246 w 30884278"/>
                <a:gd name="connsiteY65" fmla="*/ 3226396 h 44813770"/>
                <a:gd name="connsiteX66" fmla="*/ 8204006 w 30884278"/>
                <a:gd name="connsiteY66" fmla="*/ 5329516 h 44813770"/>
                <a:gd name="connsiteX67" fmla="*/ 8935526 w 30884278"/>
                <a:gd name="connsiteY67" fmla="*/ 3317836 h 44813770"/>
                <a:gd name="connsiteX68" fmla="*/ 9026966 w 30884278"/>
                <a:gd name="connsiteY68" fmla="*/ 5146636 h 44813770"/>
                <a:gd name="connsiteX69" fmla="*/ 10032806 w 30884278"/>
                <a:gd name="connsiteY69" fmla="*/ 3409276 h 44813770"/>
                <a:gd name="connsiteX70" fmla="*/ 9484166 w 30884278"/>
                <a:gd name="connsiteY70" fmla="*/ 5786716 h 44813770"/>
                <a:gd name="connsiteX71" fmla="*/ 10581446 w 30884278"/>
                <a:gd name="connsiteY71" fmla="*/ 4597996 h 44813770"/>
                <a:gd name="connsiteX72" fmla="*/ 9857839 w 30884278"/>
                <a:gd name="connsiteY72" fmla="*/ 6428789 h 44813770"/>
                <a:gd name="connsiteX73" fmla="*/ 9484166 w 30884278"/>
                <a:gd name="connsiteY73" fmla="*/ 7249756 h 44813770"/>
                <a:gd name="connsiteX74" fmla="*/ 10855766 w 30884278"/>
                <a:gd name="connsiteY74" fmla="*/ 6518236 h 44813770"/>
                <a:gd name="connsiteX75" fmla="*/ 12776006 w 30884278"/>
                <a:gd name="connsiteY75" fmla="*/ 6243916 h 44813770"/>
                <a:gd name="connsiteX0" fmla="*/ 12776006 w 30911833"/>
                <a:gd name="connsiteY0" fmla="*/ 6243916 h 44813770"/>
                <a:gd name="connsiteX1" fmla="*/ 13944292 w 30911833"/>
                <a:gd name="connsiteY1" fmla="*/ 1258488 h 44813770"/>
                <a:gd name="connsiteX2" fmla="*/ 19359686 w 30911833"/>
                <a:gd name="connsiteY2" fmla="*/ 1031836 h 44813770"/>
                <a:gd name="connsiteX3" fmla="*/ 20182646 w 30911833"/>
                <a:gd name="connsiteY3" fmla="*/ 4597996 h 44813770"/>
                <a:gd name="connsiteX4" fmla="*/ 20365526 w 30911833"/>
                <a:gd name="connsiteY4" fmla="*/ 6883996 h 44813770"/>
                <a:gd name="connsiteX5" fmla="*/ 19634006 w 30911833"/>
                <a:gd name="connsiteY5" fmla="*/ 8072716 h 44813770"/>
                <a:gd name="connsiteX6" fmla="*/ 22011446 w 30911833"/>
                <a:gd name="connsiteY6" fmla="*/ 9901516 h 44813770"/>
                <a:gd name="connsiteX7" fmla="*/ 27497846 w 30911833"/>
                <a:gd name="connsiteY7" fmla="*/ 17765356 h 44813770"/>
                <a:gd name="connsiteX8" fmla="*/ 28320806 w 30911833"/>
                <a:gd name="connsiteY8" fmla="*/ 16759516 h 44813770"/>
                <a:gd name="connsiteX9" fmla="*/ 28778006 w 30911833"/>
                <a:gd name="connsiteY9" fmla="*/ 16302316 h 44813770"/>
                <a:gd name="connsiteX10" fmla="*/ 29006838 w 30911833"/>
                <a:gd name="connsiteY10" fmla="*/ 16191067 h 44813770"/>
                <a:gd name="connsiteX11" fmla="*/ 29969013 w 30911833"/>
                <a:gd name="connsiteY11" fmla="*/ 15692038 h 44813770"/>
                <a:gd name="connsiteX12" fmla="*/ 29370459 w 30911833"/>
                <a:gd name="connsiteY12" fmla="*/ 16600067 h 44813770"/>
                <a:gd name="connsiteX13" fmla="*/ 30423926 w 30911833"/>
                <a:gd name="connsiteY13" fmla="*/ 15753676 h 44813770"/>
                <a:gd name="connsiteX14" fmla="*/ 29692406 w 30911833"/>
                <a:gd name="connsiteY14" fmla="*/ 17125276 h 44813770"/>
                <a:gd name="connsiteX15" fmla="*/ 30343780 w 30911833"/>
                <a:gd name="connsiteY15" fmla="*/ 16531355 h 44813770"/>
                <a:gd name="connsiteX16" fmla="*/ 30878836 w 30911833"/>
                <a:gd name="connsiteY16" fmla="*/ 16351221 h 44813770"/>
                <a:gd name="connsiteX17" fmla="*/ 28686566 w 30911833"/>
                <a:gd name="connsiteY17" fmla="*/ 19228396 h 44813770"/>
                <a:gd name="connsiteX18" fmla="*/ 26400566 w 30911833"/>
                <a:gd name="connsiteY18" fmla="*/ 19045516 h 44813770"/>
                <a:gd name="connsiteX19" fmla="*/ 25394726 w 30911833"/>
                <a:gd name="connsiteY19" fmla="*/ 19319836 h 44813770"/>
                <a:gd name="connsiteX20" fmla="*/ 23108726 w 30911833"/>
                <a:gd name="connsiteY20" fmla="*/ 18222556 h 44813770"/>
                <a:gd name="connsiteX21" fmla="*/ 22560086 w 30911833"/>
                <a:gd name="connsiteY21" fmla="*/ 18039676 h 44813770"/>
                <a:gd name="connsiteX22" fmla="*/ 19999766 w 30911833"/>
                <a:gd name="connsiteY22" fmla="*/ 13924876 h 44813770"/>
                <a:gd name="connsiteX23" fmla="*/ 18445286 w 30911833"/>
                <a:gd name="connsiteY23" fmla="*/ 14107756 h 44813770"/>
                <a:gd name="connsiteX24" fmla="*/ 16067846 w 30911833"/>
                <a:gd name="connsiteY24" fmla="*/ 16393756 h 44813770"/>
                <a:gd name="connsiteX25" fmla="*/ 16799366 w 30911833"/>
                <a:gd name="connsiteY25" fmla="*/ 17948236 h 44813770"/>
                <a:gd name="connsiteX26" fmla="*/ 22925846 w 30911833"/>
                <a:gd name="connsiteY26" fmla="*/ 27915196 h 44813770"/>
                <a:gd name="connsiteX27" fmla="*/ 22377206 w 30911833"/>
                <a:gd name="connsiteY27" fmla="*/ 31664236 h 44813770"/>
                <a:gd name="connsiteX28" fmla="*/ 23474486 w 30911833"/>
                <a:gd name="connsiteY28" fmla="*/ 38156476 h 44813770"/>
                <a:gd name="connsiteX29" fmla="*/ 21828566 w 30911833"/>
                <a:gd name="connsiteY29" fmla="*/ 38796556 h 44813770"/>
                <a:gd name="connsiteX30" fmla="*/ 22377206 w 30911833"/>
                <a:gd name="connsiteY30" fmla="*/ 39985276 h 44813770"/>
                <a:gd name="connsiteX31" fmla="*/ 27955046 w 30911833"/>
                <a:gd name="connsiteY31" fmla="*/ 38796556 h 44813770"/>
                <a:gd name="connsiteX32" fmla="*/ 28960886 w 30911833"/>
                <a:gd name="connsiteY32" fmla="*/ 39345196 h 44813770"/>
                <a:gd name="connsiteX33" fmla="*/ 24571766 w 30911833"/>
                <a:gd name="connsiteY33" fmla="*/ 41539756 h 44813770"/>
                <a:gd name="connsiteX34" fmla="*/ 22651526 w 30911833"/>
                <a:gd name="connsiteY34" fmla="*/ 41539756 h 44813770"/>
                <a:gd name="connsiteX35" fmla="*/ 23565926 w 30911833"/>
                <a:gd name="connsiteY35" fmla="*/ 43642876 h 44813770"/>
                <a:gd name="connsiteX36" fmla="*/ 22742966 w 30911833"/>
                <a:gd name="connsiteY36" fmla="*/ 44740156 h 44813770"/>
                <a:gd name="connsiteX37" fmla="*/ 20548406 w 30911833"/>
                <a:gd name="connsiteY37" fmla="*/ 41356876 h 44813770"/>
                <a:gd name="connsiteX38" fmla="*/ 8478326 w 30911833"/>
                <a:gd name="connsiteY38" fmla="*/ 41448316 h 44813770"/>
                <a:gd name="connsiteX39" fmla="*/ 7106726 w 30911833"/>
                <a:gd name="connsiteY39" fmla="*/ 43185676 h 44813770"/>
                <a:gd name="connsiteX40" fmla="*/ 6740966 w 30911833"/>
                <a:gd name="connsiteY40" fmla="*/ 44648716 h 44813770"/>
                <a:gd name="connsiteX41" fmla="*/ 5735126 w 30911833"/>
                <a:gd name="connsiteY41" fmla="*/ 44557276 h 44813770"/>
                <a:gd name="connsiteX42" fmla="*/ 5095046 w 30911833"/>
                <a:gd name="connsiteY42" fmla="*/ 43825756 h 44813770"/>
                <a:gd name="connsiteX43" fmla="*/ 6009446 w 30911833"/>
                <a:gd name="connsiteY43" fmla="*/ 42819916 h 44813770"/>
                <a:gd name="connsiteX44" fmla="*/ 5552246 w 30911833"/>
                <a:gd name="connsiteY44" fmla="*/ 41631196 h 44813770"/>
                <a:gd name="connsiteX45" fmla="*/ 431606 w 30911833"/>
                <a:gd name="connsiteY45" fmla="*/ 39893836 h 44813770"/>
                <a:gd name="connsiteX46" fmla="*/ 1071686 w 30911833"/>
                <a:gd name="connsiteY46" fmla="*/ 39070876 h 44813770"/>
                <a:gd name="connsiteX47" fmla="*/ 2176879 w 30911833"/>
                <a:gd name="connsiteY47" fmla="*/ 39438628 h 44813770"/>
                <a:gd name="connsiteX48" fmla="*/ 4912166 w 30911833"/>
                <a:gd name="connsiteY48" fmla="*/ 40076715 h 44813770"/>
                <a:gd name="connsiteX49" fmla="*/ 6923846 w 30911833"/>
                <a:gd name="connsiteY49" fmla="*/ 39985276 h 44813770"/>
                <a:gd name="connsiteX50" fmla="*/ 18993926 w 30911833"/>
                <a:gd name="connsiteY50" fmla="*/ 39802396 h 44813770"/>
                <a:gd name="connsiteX51" fmla="*/ 17896646 w 30911833"/>
                <a:gd name="connsiteY51" fmla="*/ 39162316 h 44813770"/>
                <a:gd name="connsiteX52" fmla="*/ 18353846 w 30911833"/>
                <a:gd name="connsiteY52" fmla="*/ 37607836 h 44813770"/>
                <a:gd name="connsiteX53" fmla="*/ 18079526 w 30911833"/>
                <a:gd name="connsiteY53" fmla="*/ 37242076 h 44813770"/>
                <a:gd name="connsiteX54" fmla="*/ 18353846 w 30911833"/>
                <a:gd name="connsiteY54" fmla="*/ 36601996 h 44813770"/>
                <a:gd name="connsiteX55" fmla="*/ 17256566 w 30911833"/>
                <a:gd name="connsiteY55" fmla="*/ 33310156 h 44813770"/>
                <a:gd name="connsiteX56" fmla="*/ 17805206 w 30911833"/>
                <a:gd name="connsiteY56" fmla="*/ 30109756 h 44813770"/>
                <a:gd name="connsiteX57" fmla="*/ 11770166 w 30911833"/>
                <a:gd name="connsiteY57" fmla="*/ 22337356 h 44813770"/>
                <a:gd name="connsiteX58" fmla="*/ 5735126 w 30911833"/>
                <a:gd name="connsiteY58" fmla="*/ 19502716 h 44813770"/>
                <a:gd name="connsiteX59" fmla="*/ 10032806 w 30911833"/>
                <a:gd name="connsiteY59" fmla="*/ 11821756 h 44813770"/>
                <a:gd name="connsiteX60" fmla="*/ 5003606 w 30911833"/>
                <a:gd name="connsiteY60" fmla="*/ 11090236 h 44813770"/>
                <a:gd name="connsiteX61" fmla="*/ 2534726 w 30911833"/>
                <a:gd name="connsiteY61" fmla="*/ 9810076 h 44813770"/>
                <a:gd name="connsiteX62" fmla="*/ 4454966 w 30911833"/>
                <a:gd name="connsiteY62" fmla="*/ 7615516 h 44813770"/>
                <a:gd name="connsiteX63" fmla="*/ 6375206 w 30911833"/>
                <a:gd name="connsiteY63" fmla="*/ 7615516 h 44813770"/>
                <a:gd name="connsiteX64" fmla="*/ 7105200 w 30911833"/>
                <a:gd name="connsiteY64" fmla="*/ 5614531 h 44813770"/>
                <a:gd name="connsiteX65" fmla="*/ 7838246 w 30911833"/>
                <a:gd name="connsiteY65" fmla="*/ 3226396 h 44813770"/>
                <a:gd name="connsiteX66" fmla="*/ 8204006 w 30911833"/>
                <a:gd name="connsiteY66" fmla="*/ 5329516 h 44813770"/>
                <a:gd name="connsiteX67" fmla="*/ 8935526 w 30911833"/>
                <a:gd name="connsiteY67" fmla="*/ 3317836 h 44813770"/>
                <a:gd name="connsiteX68" fmla="*/ 9026966 w 30911833"/>
                <a:gd name="connsiteY68" fmla="*/ 5146636 h 44813770"/>
                <a:gd name="connsiteX69" fmla="*/ 10032806 w 30911833"/>
                <a:gd name="connsiteY69" fmla="*/ 3409276 h 44813770"/>
                <a:gd name="connsiteX70" fmla="*/ 9484166 w 30911833"/>
                <a:gd name="connsiteY70" fmla="*/ 5786716 h 44813770"/>
                <a:gd name="connsiteX71" fmla="*/ 10581446 w 30911833"/>
                <a:gd name="connsiteY71" fmla="*/ 4597996 h 44813770"/>
                <a:gd name="connsiteX72" fmla="*/ 9857839 w 30911833"/>
                <a:gd name="connsiteY72" fmla="*/ 6428789 h 44813770"/>
                <a:gd name="connsiteX73" fmla="*/ 9484166 w 30911833"/>
                <a:gd name="connsiteY73" fmla="*/ 7249756 h 44813770"/>
                <a:gd name="connsiteX74" fmla="*/ 10855766 w 30911833"/>
                <a:gd name="connsiteY74" fmla="*/ 6518236 h 44813770"/>
                <a:gd name="connsiteX75" fmla="*/ 12776006 w 30911833"/>
                <a:gd name="connsiteY75" fmla="*/ 6243916 h 44813770"/>
                <a:gd name="connsiteX0" fmla="*/ 12776006 w 30911833"/>
                <a:gd name="connsiteY0" fmla="*/ 6243916 h 44813770"/>
                <a:gd name="connsiteX1" fmla="*/ 13944292 w 30911833"/>
                <a:gd name="connsiteY1" fmla="*/ 1258488 h 44813770"/>
                <a:gd name="connsiteX2" fmla="*/ 19359686 w 30911833"/>
                <a:gd name="connsiteY2" fmla="*/ 1031836 h 44813770"/>
                <a:gd name="connsiteX3" fmla="*/ 20182646 w 30911833"/>
                <a:gd name="connsiteY3" fmla="*/ 4597996 h 44813770"/>
                <a:gd name="connsiteX4" fmla="*/ 20365526 w 30911833"/>
                <a:gd name="connsiteY4" fmla="*/ 6883996 h 44813770"/>
                <a:gd name="connsiteX5" fmla="*/ 19634006 w 30911833"/>
                <a:gd name="connsiteY5" fmla="*/ 8072716 h 44813770"/>
                <a:gd name="connsiteX6" fmla="*/ 22011446 w 30911833"/>
                <a:gd name="connsiteY6" fmla="*/ 9901516 h 44813770"/>
                <a:gd name="connsiteX7" fmla="*/ 27497846 w 30911833"/>
                <a:gd name="connsiteY7" fmla="*/ 17765356 h 44813770"/>
                <a:gd name="connsiteX8" fmla="*/ 28320806 w 30911833"/>
                <a:gd name="connsiteY8" fmla="*/ 16759516 h 44813770"/>
                <a:gd name="connsiteX9" fmla="*/ 28778006 w 30911833"/>
                <a:gd name="connsiteY9" fmla="*/ 16302316 h 44813770"/>
                <a:gd name="connsiteX10" fmla="*/ 29006838 w 30911833"/>
                <a:gd name="connsiteY10" fmla="*/ 16191067 h 44813770"/>
                <a:gd name="connsiteX11" fmla="*/ 29969013 w 30911833"/>
                <a:gd name="connsiteY11" fmla="*/ 15692038 h 44813770"/>
                <a:gd name="connsiteX12" fmla="*/ 29370459 w 30911833"/>
                <a:gd name="connsiteY12" fmla="*/ 16600067 h 44813770"/>
                <a:gd name="connsiteX13" fmla="*/ 30423926 w 30911833"/>
                <a:gd name="connsiteY13" fmla="*/ 15753676 h 44813770"/>
                <a:gd name="connsiteX14" fmla="*/ 29692406 w 30911833"/>
                <a:gd name="connsiteY14" fmla="*/ 17125276 h 44813770"/>
                <a:gd name="connsiteX15" fmla="*/ 30343780 w 30911833"/>
                <a:gd name="connsiteY15" fmla="*/ 16531355 h 44813770"/>
                <a:gd name="connsiteX16" fmla="*/ 30878836 w 30911833"/>
                <a:gd name="connsiteY16" fmla="*/ 16351221 h 44813770"/>
                <a:gd name="connsiteX17" fmla="*/ 28686566 w 30911833"/>
                <a:gd name="connsiteY17" fmla="*/ 19228396 h 44813770"/>
                <a:gd name="connsiteX18" fmla="*/ 26400566 w 30911833"/>
                <a:gd name="connsiteY18" fmla="*/ 19045516 h 44813770"/>
                <a:gd name="connsiteX19" fmla="*/ 25394726 w 30911833"/>
                <a:gd name="connsiteY19" fmla="*/ 19319836 h 44813770"/>
                <a:gd name="connsiteX20" fmla="*/ 23108726 w 30911833"/>
                <a:gd name="connsiteY20" fmla="*/ 18222556 h 44813770"/>
                <a:gd name="connsiteX21" fmla="*/ 22560086 w 30911833"/>
                <a:gd name="connsiteY21" fmla="*/ 18039676 h 44813770"/>
                <a:gd name="connsiteX22" fmla="*/ 19999766 w 30911833"/>
                <a:gd name="connsiteY22" fmla="*/ 13924876 h 44813770"/>
                <a:gd name="connsiteX23" fmla="*/ 18445286 w 30911833"/>
                <a:gd name="connsiteY23" fmla="*/ 14107756 h 44813770"/>
                <a:gd name="connsiteX24" fmla="*/ 16067846 w 30911833"/>
                <a:gd name="connsiteY24" fmla="*/ 16393756 h 44813770"/>
                <a:gd name="connsiteX25" fmla="*/ 16799366 w 30911833"/>
                <a:gd name="connsiteY25" fmla="*/ 17948236 h 44813770"/>
                <a:gd name="connsiteX26" fmla="*/ 22925846 w 30911833"/>
                <a:gd name="connsiteY26" fmla="*/ 27915196 h 44813770"/>
                <a:gd name="connsiteX27" fmla="*/ 22377206 w 30911833"/>
                <a:gd name="connsiteY27" fmla="*/ 31664236 h 44813770"/>
                <a:gd name="connsiteX28" fmla="*/ 23474486 w 30911833"/>
                <a:gd name="connsiteY28" fmla="*/ 38156476 h 44813770"/>
                <a:gd name="connsiteX29" fmla="*/ 21828566 w 30911833"/>
                <a:gd name="connsiteY29" fmla="*/ 38796556 h 44813770"/>
                <a:gd name="connsiteX30" fmla="*/ 22377206 w 30911833"/>
                <a:gd name="connsiteY30" fmla="*/ 39985276 h 44813770"/>
                <a:gd name="connsiteX31" fmla="*/ 27955046 w 30911833"/>
                <a:gd name="connsiteY31" fmla="*/ 38796556 h 44813770"/>
                <a:gd name="connsiteX32" fmla="*/ 28960886 w 30911833"/>
                <a:gd name="connsiteY32" fmla="*/ 39345196 h 44813770"/>
                <a:gd name="connsiteX33" fmla="*/ 24571766 w 30911833"/>
                <a:gd name="connsiteY33" fmla="*/ 41539756 h 44813770"/>
                <a:gd name="connsiteX34" fmla="*/ 22651526 w 30911833"/>
                <a:gd name="connsiteY34" fmla="*/ 41539756 h 44813770"/>
                <a:gd name="connsiteX35" fmla="*/ 23565926 w 30911833"/>
                <a:gd name="connsiteY35" fmla="*/ 43642876 h 44813770"/>
                <a:gd name="connsiteX36" fmla="*/ 22742966 w 30911833"/>
                <a:gd name="connsiteY36" fmla="*/ 44740156 h 44813770"/>
                <a:gd name="connsiteX37" fmla="*/ 20548406 w 30911833"/>
                <a:gd name="connsiteY37" fmla="*/ 41356876 h 44813770"/>
                <a:gd name="connsiteX38" fmla="*/ 8478326 w 30911833"/>
                <a:gd name="connsiteY38" fmla="*/ 41448316 h 44813770"/>
                <a:gd name="connsiteX39" fmla="*/ 7106726 w 30911833"/>
                <a:gd name="connsiteY39" fmla="*/ 43185676 h 44813770"/>
                <a:gd name="connsiteX40" fmla="*/ 6740966 w 30911833"/>
                <a:gd name="connsiteY40" fmla="*/ 44648716 h 44813770"/>
                <a:gd name="connsiteX41" fmla="*/ 5735126 w 30911833"/>
                <a:gd name="connsiteY41" fmla="*/ 44557276 h 44813770"/>
                <a:gd name="connsiteX42" fmla="*/ 5095046 w 30911833"/>
                <a:gd name="connsiteY42" fmla="*/ 43825756 h 44813770"/>
                <a:gd name="connsiteX43" fmla="*/ 6009446 w 30911833"/>
                <a:gd name="connsiteY43" fmla="*/ 42819916 h 44813770"/>
                <a:gd name="connsiteX44" fmla="*/ 5552246 w 30911833"/>
                <a:gd name="connsiteY44" fmla="*/ 41631196 h 44813770"/>
                <a:gd name="connsiteX45" fmla="*/ 431606 w 30911833"/>
                <a:gd name="connsiteY45" fmla="*/ 39893836 h 44813770"/>
                <a:gd name="connsiteX46" fmla="*/ 1071686 w 30911833"/>
                <a:gd name="connsiteY46" fmla="*/ 39070876 h 44813770"/>
                <a:gd name="connsiteX47" fmla="*/ 2176879 w 30911833"/>
                <a:gd name="connsiteY47" fmla="*/ 39438628 h 44813770"/>
                <a:gd name="connsiteX48" fmla="*/ 4912166 w 30911833"/>
                <a:gd name="connsiteY48" fmla="*/ 40076715 h 44813770"/>
                <a:gd name="connsiteX49" fmla="*/ 6923846 w 30911833"/>
                <a:gd name="connsiteY49" fmla="*/ 39985276 h 44813770"/>
                <a:gd name="connsiteX50" fmla="*/ 18993926 w 30911833"/>
                <a:gd name="connsiteY50" fmla="*/ 39802396 h 44813770"/>
                <a:gd name="connsiteX51" fmla="*/ 17896646 w 30911833"/>
                <a:gd name="connsiteY51" fmla="*/ 39162316 h 44813770"/>
                <a:gd name="connsiteX52" fmla="*/ 18353846 w 30911833"/>
                <a:gd name="connsiteY52" fmla="*/ 37607836 h 44813770"/>
                <a:gd name="connsiteX53" fmla="*/ 18079526 w 30911833"/>
                <a:gd name="connsiteY53" fmla="*/ 37242076 h 44813770"/>
                <a:gd name="connsiteX54" fmla="*/ 18353846 w 30911833"/>
                <a:gd name="connsiteY54" fmla="*/ 36601996 h 44813770"/>
                <a:gd name="connsiteX55" fmla="*/ 17256566 w 30911833"/>
                <a:gd name="connsiteY55" fmla="*/ 33310156 h 44813770"/>
                <a:gd name="connsiteX56" fmla="*/ 17805206 w 30911833"/>
                <a:gd name="connsiteY56" fmla="*/ 30109756 h 44813770"/>
                <a:gd name="connsiteX57" fmla="*/ 11770166 w 30911833"/>
                <a:gd name="connsiteY57" fmla="*/ 22337356 h 44813770"/>
                <a:gd name="connsiteX58" fmla="*/ 5735126 w 30911833"/>
                <a:gd name="connsiteY58" fmla="*/ 19502716 h 44813770"/>
                <a:gd name="connsiteX59" fmla="*/ 10032806 w 30911833"/>
                <a:gd name="connsiteY59" fmla="*/ 11821756 h 44813770"/>
                <a:gd name="connsiteX60" fmla="*/ 5003606 w 30911833"/>
                <a:gd name="connsiteY60" fmla="*/ 11090236 h 44813770"/>
                <a:gd name="connsiteX61" fmla="*/ 2534726 w 30911833"/>
                <a:gd name="connsiteY61" fmla="*/ 9810076 h 44813770"/>
                <a:gd name="connsiteX62" fmla="*/ 4454966 w 30911833"/>
                <a:gd name="connsiteY62" fmla="*/ 7615516 h 44813770"/>
                <a:gd name="connsiteX63" fmla="*/ 6375206 w 30911833"/>
                <a:gd name="connsiteY63" fmla="*/ 7615516 h 44813770"/>
                <a:gd name="connsiteX64" fmla="*/ 7105200 w 30911833"/>
                <a:gd name="connsiteY64" fmla="*/ 5614531 h 44813770"/>
                <a:gd name="connsiteX65" fmla="*/ 7838246 w 30911833"/>
                <a:gd name="connsiteY65" fmla="*/ 3226396 h 44813770"/>
                <a:gd name="connsiteX66" fmla="*/ 8204006 w 30911833"/>
                <a:gd name="connsiteY66" fmla="*/ 5329516 h 44813770"/>
                <a:gd name="connsiteX67" fmla="*/ 8935526 w 30911833"/>
                <a:gd name="connsiteY67" fmla="*/ 3317836 h 44813770"/>
                <a:gd name="connsiteX68" fmla="*/ 9026966 w 30911833"/>
                <a:gd name="connsiteY68" fmla="*/ 5146636 h 44813770"/>
                <a:gd name="connsiteX69" fmla="*/ 10032806 w 30911833"/>
                <a:gd name="connsiteY69" fmla="*/ 3409276 h 44813770"/>
                <a:gd name="connsiteX70" fmla="*/ 9484166 w 30911833"/>
                <a:gd name="connsiteY70" fmla="*/ 5786716 h 44813770"/>
                <a:gd name="connsiteX71" fmla="*/ 10581446 w 30911833"/>
                <a:gd name="connsiteY71" fmla="*/ 4597996 h 44813770"/>
                <a:gd name="connsiteX72" fmla="*/ 9857839 w 30911833"/>
                <a:gd name="connsiteY72" fmla="*/ 6428789 h 44813770"/>
                <a:gd name="connsiteX73" fmla="*/ 9484166 w 30911833"/>
                <a:gd name="connsiteY73" fmla="*/ 7249756 h 44813770"/>
                <a:gd name="connsiteX74" fmla="*/ 10855766 w 30911833"/>
                <a:gd name="connsiteY74" fmla="*/ 6518236 h 44813770"/>
                <a:gd name="connsiteX75" fmla="*/ 12776006 w 30911833"/>
                <a:gd name="connsiteY75" fmla="*/ 6243916 h 44813770"/>
                <a:gd name="connsiteX0" fmla="*/ 12776006 w 30881571"/>
                <a:gd name="connsiteY0" fmla="*/ 6243916 h 44813770"/>
                <a:gd name="connsiteX1" fmla="*/ 13944292 w 30881571"/>
                <a:gd name="connsiteY1" fmla="*/ 1258488 h 44813770"/>
                <a:gd name="connsiteX2" fmla="*/ 19359686 w 30881571"/>
                <a:gd name="connsiteY2" fmla="*/ 1031836 h 44813770"/>
                <a:gd name="connsiteX3" fmla="*/ 20182646 w 30881571"/>
                <a:gd name="connsiteY3" fmla="*/ 4597996 h 44813770"/>
                <a:gd name="connsiteX4" fmla="*/ 20365526 w 30881571"/>
                <a:gd name="connsiteY4" fmla="*/ 6883996 h 44813770"/>
                <a:gd name="connsiteX5" fmla="*/ 19634006 w 30881571"/>
                <a:gd name="connsiteY5" fmla="*/ 8072716 h 44813770"/>
                <a:gd name="connsiteX6" fmla="*/ 22011446 w 30881571"/>
                <a:gd name="connsiteY6" fmla="*/ 9901516 h 44813770"/>
                <a:gd name="connsiteX7" fmla="*/ 27497846 w 30881571"/>
                <a:gd name="connsiteY7" fmla="*/ 17765356 h 44813770"/>
                <a:gd name="connsiteX8" fmla="*/ 28320806 w 30881571"/>
                <a:gd name="connsiteY8" fmla="*/ 16759516 h 44813770"/>
                <a:gd name="connsiteX9" fmla="*/ 28778006 w 30881571"/>
                <a:gd name="connsiteY9" fmla="*/ 16302316 h 44813770"/>
                <a:gd name="connsiteX10" fmla="*/ 29006838 w 30881571"/>
                <a:gd name="connsiteY10" fmla="*/ 16191067 h 44813770"/>
                <a:gd name="connsiteX11" fmla="*/ 29969013 w 30881571"/>
                <a:gd name="connsiteY11" fmla="*/ 15692038 h 44813770"/>
                <a:gd name="connsiteX12" fmla="*/ 29370459 w 30881571"/>
                <a:gd name="connsiteY12" fmla="*/ 16600067 h 44813770"/>
                <a:gd name="connsiteX13" fmla="*/ 30423926 w 30881571"/>
                <a:gd name="connsiteY13" fmla="*/ 15753676 h 44813770"/>
                <a:gd name="connsiteX14" fmla="*/ 29692406 w 30881571"/>
                <a:gd name="connsiteY14" fmla="*/ 17125276 h 44813770"/>
                <a:gd name="connsiteX15" fmla="*/ 30343780 w 30881571"/>
                <a:gd name="connsiteY15" fmla="*/ 16531355 h 44813770"/>
                <a:gd name="connsiteX16" fmla="*/ 30878836 w 30881571"/>
                <a:gd name="connsiteY16" fmla="*/ 16351221 h 44813770"/>
                <a:gd name="connsiteX17" fmla="*/ 29928867 w 30881571"/>
                <a:gd name="connsiteY17" fmla="*/ 17849968 h 44813770"/>
                <a:gd name="connsiteX18" fmla="*/ 28686566 w 30881571"/>
                <a:gd name="connsiteY18" fmla="*/ 19228396 h 44813770"/>
                <a:gd name="connsiteX19" fmla="*/ 26400566 w 30881571"/>
                <a:gd name="connsiteY19" fmla="*/ 19045516 h 44813770"/>
                <a:gd name="connsiteX20" fmla="*/ 25394726 w 30881571"/>
                <a:gd name="connsiteY20" fmla="*/ 19319836 h 44813770"/>
                <a:gd name="connsiteX21" fmla="*/ 23108726 w 30881571"/>
                <a:gd name="connsiteY21" fmla="*/ 18222556 h 44813770"/>
                <a:gd name="connsiteX22" fmla="*/ 22560086 w 30881571"/>
                <a:gd name="connsiteY22" fmla="*/ 18039676 h 44813770"/>
                <a:gd name="connsiteX23" fmla="*/ 19999766 w 30881571"/>
                <a:gd name="connsiteY23" fmla="*/ 13924876 h 44813770"/>
                <a:gd name="connsiteX24" fmla="*/ 18445286 w 30881571"/>
                <a:gd name="connsiteY24" fmla="*/ 14107756 h 44813770"/>
                <a:gd name="connsiteX25" fmla="*/ 16067846 w 30881571"/>
                <a:gd name="connsiteY25" fmla="*/ 16393756 h 44813770"/>
                <a:gd name="connsiteX26" fmla="*/ 16799366 w 30881571"/>
                <a:gd name="connsiteY26" fmla="*/ 17948236 h 44813770"/>
                <a:gd name="connsiteX27" fmla="*/ 22925846 w 30881571"/>
                <a:gd name="connsiteY27" fmla="*/ 27915196 h 44813770"/>
                <a:gd name="connsiteX28" fmla="*/ 22377206 w 30881571"/>
                <a:gd name="connsiteY28" fmla="*/ 31664236 h 44813770"/>
                <a:gd name="connsiteX29" fmla="*/ 23474486 w 30881571"/>
                <a:gd name="connsiteY29" fmla="*/ 38156476 h 44813770"/>
                <a:gd name="connsiteX30" fmla="*/ 21828566 w 30881571"/>
                <a:gd name="connsiteY30" fmla="*/ 38796556 h 44813770"/>
                <a:gd name="connsiteX31" fmla="*/ 22377206 w 30881571"/>
                <a:gd name="connsiteY31" fmla="*/ 39985276 h 44813770"/>
                <a:gd name="connsiteX32" fmla="*/ 27955046 w 30881571"/>
                <a:gd name="connsiteY32" fmla="*/ 38796556 h 44813770"/>
                <a:gd name="connsiteX33" fmla="*/ 28960886 w 30881571"/>
                <a:gd name="connsiteY33" fmla="*/ 39345196 h 44813770"/>
                <a:gd name="connsiteX34" fmla="*/ 24571766 w 30881571"/>
                <a:gd name="connsiteY34" fmla="*/ 41539756 h 44813770"/>
                <a:gd name="connsiteX35" fmla="*/ 22651526 w 30881571"/>
                <a:gd name="connsiteY35" fmla="*/ 41539756 h 44813770"/>
                <a:gd name="connsiteX36" fmla="*/ 23565926 w 30881571"/>
                <a:gd name="connsiteY36" fmla="*/ 43642876 h 44813770"/>
                <a:gd name="connsiteX37" fmla="*/ 22742966 w 30881571"/>
                <a:gd name="connsiteY37" fmla="*/ 44740156 h 44813770"/>
                <a:gd name="connsiteX38" fmla="*/ 20548406 w 30881571"/>
                <a:gd name="connsiteY38" fmla="*/ 41356876 h 44813770"/>
                <a:gd name="connsiteX39" fmla="*/ 8478326 w 30881571"/>
                <a:gd name="connsiteY39" fmla="*/ 41448316 h 44813770"/>
                <a:gd name="connsiteX40" fmla="*/ 7106726 w 30881571"/>
                <a:gd name="connsiteY40" fmla="*/ 43185676 h 44813770"/>
                <a:gd name="connsiteX41" fmla="*/ 6740966 w 30881571"/>
                <a:gd name="connsiteY41" fmla="*/ 44648716 h 44813770"/>
                <a:gd name="connsiteX42" fmla="*/ 5735126 w 30881571"/>
                <a:gd name="connsiteY42" fmla="*/ 44557276 h 44813770"/>
                <a:gd name="connsiteX43" fmla="*/ 5095046 w 30881571"/>
                <a:gd name="connsiteY43" fmla="*/ 43825756 h 44813770"/>
                <a:gd name="connsiteX44" fmla="*/ 6009446 w 30881571"/>
                <a:gd name="connsiteY44" fmla="*/ 42819916 h 44813770"/>
                <a:gd name="connsiteX45" fmla="*/ 5552246 w 30881571"/>
                <a:gd name="connsiteY45" fmla="*/ 41631196 h 44813770"/>
                <a:gd name="connsiteX46" fmla="*/ 431606 w 30881571"/>
                <a:gd name="connsiteY46" fmla="*/ 39893836 h 44813770"/>
                <a:gd name="connsiteX47" fmla="*/ 1071686 w 30881571"/>
                <a:gd name="connsiteY47" fmla="*/ 39070876 h 44813770"/>
                <a:gd name="connsiteX48" fmla="*/ 2176879 w 30881571"/>
                <a:gd name="connsiteY48" fmla="*/ 39438628 h 44813770"/>
                <a:gd name="connsiteX49" fmla="*/ 4912166 w 30881571"/>
                <a:gd name="connsiteY49" fmla="*/ 40076715 h 44813770"/>
                <a:gd name="connsiteX50" fmla="*/ 6923846 w 30881571"/>
                <a:gd name="connsiteY50" fmla="*/ 39985276 h 44813770"/>
                <a:gd name="connsiteX51" fmla="*/ 18993926 w 30881571"/>
                <a:gd name="connsiteY51" fmla="*/ 39802396 h 44813770"/>
                <a:gd name="connsiteX52" fmla="*/ 17896646 w 30881571"/>
                <a:gd name="connsiteY52" fmla="*/ 39162316 h 44813770"/>
                <a:gd name="connsiteX53" fmla="*/ 18353846 w 30881571"/>
                <a:gd name="connsiteY53" fmla="*/ 37607836 h 44813770"/>
                <a:gd name="connsiteX54" fmla="*/ 18079526 w 30881571"/>
                <a:gd name="connsiteY54" fmla="*/ 37242076 h 44813770"/>
                <a:gd name="connsiteX55" fmla="*/ 18353846 w 30881571"/>
                <a:gd name="connsiteY55" fmla="*/ 36601996 h 44813770"/>
                <a:gd name="connsiteX56" fmla="*/ 17256566 w 30881571"/>
                <a:gd name="connsiteY56" fmla="*/ 33310156 h 44813770"/>
                <a:gd name="connsiteX57" fmla="*/ 17805206 w 30881571"/>
                <a:gd name="connsiteY57" fmla="*/ 30109756 h 44813770"/>
                <a:gd name="connsiteX58" fmla="*/ 11770166 w 30881571"/>
                <a:gd name="connsiteY58" fmla="*/ 22337356 h 44813770"/>
                <a:gd name="connsiteX59" fmla="*/ 5735126 w 30881571"/>
                <a:gd name="connsiteY59" fmla="*/ 19502716 h 44813770"/>
                <a:gd name="connsiteX60" fmla="*/ 10032806 w 30881571"/>
                <a:gd name="connsiteY60" fmla="*/ 11821756 h 44813770"/>
                <a:gd name="connsiteX61" fmla="*/ 5003606 w 30881571"/>
                <a:gd name="connsiteY61" fmla="*/ 11090236 h 44813770"/>
                <a:gd name="connsiteX62" fmla="*/ 2534726 w 30881571"/>
                <a:gd name="connsiteY62" fmla="*/ 9810076 h 44813770"/>
                <a:gd name="connsiteX63" fmla="*/ 4454966 w 30881571"/>
                <a:gd name="connsiteY63" fmla="*/ 7615516 h 44813770"/>
                <a:gd name="connsiteX64" fmla="*/ 6375206 w 30881571"/>
                <a:gd name="connsiteY64" fmla="*/ 7615516 h 44813770"/>
                <a:gd name="connsiteX65" fmla="*/ 7105200 w 30881571"/>
                <a:gd name="connsiteY65" fmla="*/ 5614531 h 44813770"/>
                <a:gd name="connsiteX66" fmla="*/ 7838246 w 30881571"/>
                <a:gd name="connsiteY66" fmla="*/ 3226396 h 44813770"/>
                <a:gd name="connsiteX67" fmla="*/ 8204006 w 30881571"/>
                <a:gd name="connsiteY67" fmla="*/ 5329516 h 44813770"/>
                <a:gd name="connsiteX68" fmla="*/ 8935526 w 30881571"/>
                <a:gd name="connsiteY68" fmla="*/ 3317836 h 44813770"/>
                <a:gd name="connsiteX69" fmla="*/ 9026966 w 30881571"/>
                <a:gd name="connsiteY69" fmla="*/ 5146636 h 44813770"/>
                <a:gd name="connsiteX70" fmla="*/ 10032806 w 30881571"/>
                <a:gd name="connsiteY70" fmla="*/ 3409276 h 44813770"/>
                <a:gd name="connsiteX71" fmla="*/ 9484166 w 30881571"/>
                <a:gd name="connsiteY71" fmla="*/ 5786716 h 44813770"/>
                <a:gd name="connsiteX72" fmla="*/ 10581446 w 30881571"/>
                <a:gd name="connsiteY72" fmla="*/ 4597996 h 44813770"/>
                <a:gd name="connsiteX73" fmla="*/ 9857839 w 30881571"/>
                <a:gd name="connsiteY73" fmla="*/ 6428789 h 44813770"/>
                <a:gd name="connsiteX74" fmla="*/ 9484166 w 30881571"/>
                <a:gd name="connsiteY74" fmla="*/ 7249756 h 44813770"/>
                <a:gd name="connsiteX75" fmla="*/ 10855766 w 30881571"/>
                <a:gd name="connsiteY75" fmla="*/ 6518236 h 44813770"/>
                <a:gd name="connsiteX76" fmla="*/ 12776006 w 30881571"/>
                <a:gd name="connsiteY76" fmla="*/ 6243916 h 44813770"/>
                <a:gd name="connsiteX0" fmla="*/ 12776006 w 30881571"/>
                <a:gd name="connsiteY0" fmla="*/ 6243916 h 44813770"/>
                <a:gd name="connsiteX1" fmla="*/ 13944292 w 30881571"/>
                <a:gd name="connsiteY1" fmla="*/ 1258488 h 44813770"/>
                <a:gd name="connsiteX2" fmla="*/ 19359686 w 30881571"/>
                <a:gd name="connsiteY2" fmla="*/ 1031836 h 44813770"/>
                <a:gd name="connsiteX3" fmla="*/ 20182646 w 30881571"/>
                <a:gd name="connsiteY3" fmla="*/ 4597996 h 44813770"/>
                <a:gd name="connsiteX4" fmla="*/ 20365526 w 30881571"/>
                <a:gd name="connsiteY4" fmla="*/ 6883996 h 44813770"/>
                <a:gd name="connsiteX5" fmla="*/ 19634006 w 30881571"/>
                <a:gd name="connsiteY5" fmla="*/ 8072716 h 44813770"/>
                <a:gd name="connsiteX6" fmla="*/ 22011446 w 30881571"/>
                <a:gd name="connsiteY6" fmla="*/ 9901516 h 44813770"/>
                <a:gd name="connsiteX7" fmla="*/ 27497846 w 30881571"/>
                <a:gd name="connsiteY7" fmla="*/ 17765356 h 44813770"/>
                <a:gd name="connsiteX8" fmla="*/ 28320806 w 30881571"/>
                <a:gd name="connsiteY8" fmla="*/ 16759516 h 44813770"/>
                <a:gd name="connsiteX9" fmla="*/ 28778006 w 30881571"/>
                <a:gd name="connsiteY9" fmla="*/ 16302316 h 44813770"/>
                <a:gd name="connsiteX10" fmla="*/ 29006838 w 30881571"/>
                <a:gd name="connsiteY10" fmla="*/ 16191067 h 44813770"/>
                <a:gd name="connsiteX11" fmla="*/ 29969013 w 30881571"/>
                <a:gd name="connsiteY11" fmla="*/ 15692038 h 44813770"/>
                <a:gd name="connsiteX12" fmla="*/ 29370459 w 30881571"/>
                <a:gd name="connsiteY12" fmla="*/ 16600067 h 44813770"/>
                <a:gd name="connsiteX13" fmla="*/ 30423926 w 30881571"/>
                <a:gd name="connsiteY13" fmla="*/ 15753676 h 44813770"/>
                <a:gd name="connsiteX14" fmla="*/ 29692406 w 30881571"/>
                <a:gd name="connsiteY14" fmla="*/ 17125276 h 44813770"/>
                <a:gd name="connsiteX15" fmla="*/ 30343780 w 30881571"/>
                <a:gd name="connsiteY15" fmla="*/ 16531355 h 44813770"/>
                <a:gd name="connsiteX16" fmla="*/ 30878836 w 30881571"/>
                <a:gd name="connsiteY16" fmla="*/ 16351221 h 44813770"/>
                <a:gd name="connsiteX17" fmla="*/ 29928867 w 30881571"/>
                <a:gd name="connsiteY17" fmla="*/ 17849968 h 44813770"/>
                <a:gd name="connsiteX18" fmla="*/ 28686566 w 30881571"/>
                <a:gd name="connsiteY18" fmla="*/ 19228396 h 44813770"/>
                <a:gd name="connsiteX19" fmla="*/ 26400566 w 30881571"/>
                <a:gd name="connsiteY19" fmla="*/ 19045516 h 44813770"/>
                <a:gd name="connsiteX20" fmla="*/ 25394726 w 30881571"/>
                <a:gd name="connsiteY20" fmla="*/ 19319836 h 44813770"/>
                <a:gd name="connsiteX21" fmla="*/ 23108726 w 30881571"/>
                <a:gd name="connsiteY21" fmla="*/ 18222556 h 44813770"/>
                <a:gd name="connsiteX22" fmla="*/ 22560086 w 30881571"/>
                <a:gd name="connsiteY22" fmla="*/ 18039676 h 44813770"/>
                <a:gd name="connsiteX23" fmla="*/ 19999766 w 30881571"/>
                <a:gd name="connsiteY23" fmla="*/ 13924876 h 44813770"/>
                <a:gd name="connsiteX24" fmla="*/ 18445286 w 30881571"/>
                <a:gd name="connsiteY24" fmla="*/ 14107756 h 44813770"/>
                <a:gd name="connsiteX25" fmla="*/ 16067846 w 30881571"/>
                <a:gd name="connsiteY25" fmla="*/ 16393756 h 44813770"/>
                <a:gd name="connsiteX26" fmla="*/ 16799366 w 30881571"/>
                <a:gd name="connsiteY26" fmla="*/ 17948236 h 44813770"/>
                <a:gd name="connsiteX27" fmla="*/ 22925846 w 30881571"/>
                <a:gd name="connsiteY27" fmla="*/ 27915196 h 44813770"/>
                <a:gd name="connsiteX28" fmla="*/ 22377206 w 30881571"/>
                <a:gd name="connsiteY28" fmla="*/ 31664236 h 44813770"/>
                <a:gd name="connsiteX29" fmla="*/ 23474486 w 30881571"/>
                <a:gd name="connsiteY29" fmla="*/ 38156476 h 44813770"/>
                <a:gd name="connsiteX30" fmla="*/ 21828566 w 30881571"/>
                <a:gd name="connsiteY30" fmla="*/ 38796556 h 44813770"/>
                <a:gd name="connsiteX31" fmla="*/ 22377206 w 30881571"/>
                <a:gd name="connsiteY31" fmla="*/ 39985276 h 44813770"/>
                <a:gd name="connsiteX32" fmla="*/ 27955046 w 30881571"/>
                <a:gd name="connsiteY32" fmla="*/ 38796556 h 44813770"/>
                <a:gd name="connsiteX33" fmla="*/ 28960886 w 30881571"/>
                <a:gd name="connsiteY33" fmla="*/ 39345196 h 44813770"/>
                <a:gd name="connsiteX34" fmla="*/ 24571766 w 30881571"/>
                <a:gd name="connsiteY34" fmla="*/ 41539756 h 44813770"/>
                <a:gd name="connsiteX35" fmla="*/ 22651526 w 30881571"/>
                <a:gd name="connsiteY35" fmla="*/ 41539756 h 44813770"/>
                <a:gd name="connsiteX36" fmla="*/ 23565926 w 30881571"/>
                <a:gd name="connsiteY36" fmla="*/ 43642876 h 44813770"/>
                <a:gd name="connsiteX37" fmla="*/ 22742966 w 30881571"/>
                <a:gd name="connsiteY37" fmla="*/ 44740156 h 44813770"/>
                <a:gd name="connsiteX38" fmla="*/ 20548406 w 30881571"/>
                <a:gd name="connsiteY38" fmla="*/ 41356876 h 44813770"/>
                <a:gd name="connsiteX39" fmla="*/ 8478326 w 30881571"/>
                <a:gd name="connsiteY39" fmla="*/ 41448316 h 44813770"/>
                <a:gd name="connsiteX40" fmla="*/ 7106726 w 30881571"/>
                <a:gd name="connsiteY40" fmla="*/ 43185676 h 44813770"/>
                <a:gd name="connsiteX41" fmla="*/ 6740966 w 30881571"/>
                <a:gd name="connsiteY41" fmla="*/ 44648716 h 44813770"/>
                <a:gd name="connsiteX42" fmla="*/ 5735126 w 30881571"/>
                <a:gd name="connsiteY42" fmla="*/ 44557276 h 44813770"/>
                <a:gd name="connsiteX43" fmla="*/ 5095046 w 30881571"/>
                <a:gd name="connsiteY43" fmla="*/ 43825756 h 44813770"/>
                <a:gd name="connsiteX44" fmla="*/ 6009446 w 30881571"/>
                <a:gd name="connsiteY44" fmla="*/ 42819916 h 44813770"/>
                <a:gd name="connsiteX45" fmla="*/ 5552246 w 30881571"/>
                <a:gd name="connsiteY45" fmla="*/ 41631196 h 44813770"/>
                <a:gd name="connsiteX46" fmla="*/ 431606 w 30881571"/>
                <a:gd name="connsiteY46" fmla="*/ 39893836 h 44813770"/>
                <a:gd name="connsiteX47" fmla="*/ 1071686 w 30881571"/>
                <a:gd name="connsiteY47" fmla="*/ 39070876 h 44813770"/>
                <a:gd name="connsiteX48" fmla="*/ 2176879 w 30881571"/>
                <a:gd name="connsiteY48" fmla="*/ 39438628 h 44813770"/>
                <a:gd name="connsiteX49" fmla="*/ 4912166 w 30881571"/>
                <a:gd name="connsiteY49" fmla="*/ 40076715 h 44813770"/>
                <a:gd name="connsiteX50" fmla="*/ 6923846 w 30881571"/>
                <a:gd name="connsiteY50" fmla="*/ 39985276 h 44813770"/>
                <a:gd name="connsiteX51" fmla="*/ 18993926 w 30881571"/>
                <a:gd name="connsiteY51" fmla="*/ 39802396 h 44813770"/>
                <a:gd name="connsiteX52" fmla="*/ 17896646 w 30881571"/>
                <a:gd name="connsiteY52" fmla="*/ 39162316 h 44813770"/>
                <a:gd name="connsiteX53" fmla="*/ 18353846 w 30881571"/>
                <a:gd name="connsiteY53" fmla="*/ 37607836 h 44813770"/>
                <a:gd name="connsiteX54" fmla="*/ 18079526 w 30881571"/>
                <a:gd name="connsiteY54" fmla="*/ 37242076 h 44813770"/>
                <a:gd name="connsiteX55" fmla="*/ 18353846 w 30881571"/>
                <a:gd name="connsiteY55" fmla="*/ 36601996 h 44813770"/>
                <a:gd name="connsiteX56" fmla="*/ 17256566 w 30881571"/>
                <a:gd name="connsiteY56" fmla="*/ 33310156 h 44813770"/>
                <a:gd name="connsiteX57" fmla="*/ 17805206 w 30881571"/>
                <a:gd name="connsiteY57" fmla="*/ 30109756 h 44813770"/>
                <a:gd name="connsiteX58" fmla="*/ 11770166 w 30881571"/>
                <a:gd name="connsiteY58" fmla="*/ 22337356 h 44813770"/>
                <a:gd name="connsiteX59" fmla="*/ 5735126 w 30881571"/>
                <a:gd name="connsiteY59" fmla="*/ 19502716 h 44813770"/>
                <a:gd name="connsiteX60" fmla="*/ 10032806 w 30881571"/>
                <a:gd name="connsiteY60" fmla="*/ 11821756 h 44813770"/>
                <a:gd name="connsiteX61" fmla="*/ 5003606 w 30881571"/>
                <a:gd name="connsiteY61" fmla="*/ 11090236 h 44813770"/>
                <a:gd name="connsiteX62" fmla="*/ 2534726 w 30881571"/>
                <a:gd name="connsiteY62" fmla="*/ 9810076 h 44813770"/>
                <a:gd name="connsiteX63" fmla="*/ 4454966 w 30881571"/>
                <a:gd name="connsiteY63" fmla="*/ 7615516 h 44813770"/>
                <a:gd name="connsiteX64" fmla="*/ 6375206 w 30881571"/>
                <a:gd name="connsiteY64" fmla="*/ 7615516 h 44813770"/>
                <a:gd name="connsiteX65" fmla="*/ 7105200 w 30881571"/>
                <a:gd name="connsiteY65" fmla="*/ 5614531 h 44813770"/>
                <a:gd name="connsiteX66" fmla="*/ 7838246 w 30881571"/>
                <a:gd name="connsiteY66" fmla="*/ 3226396 h 44813770"/>
                <a:gd name="connsiteX67" fmla="*/ 8204006 w 30881571"/>
                <a:gd name="connsiteY67" fmla="*/ 5329516 h 44813770"/>
                <a:gd name="connsiteX68" fmla="*/ 8935526 w 30881571"/>
                <a:gd name="connsiteY68" fmla="*/ 3317836 h 44813770"/>
                <a:gd name="connsiteX69" fmla="*/ 9026966 w 30881571"/>
                <a:gd name="connsiteY69" fmla="*/ 5146636 h 44813770"/>
                <a:gd name="connsiteX70" fmla="*/ 10032806 w 30881571"/>
                <a:gd name="connsiteY70" fmla="*/ 3409276 h 44813770"/>
                <a:gd name="connsiteX71" fmla="*/ 9484166 w 30881571"/>
                <a:gd name="connsiteY71" fmla="*/ 5786716 h 44813770"/>
                <a:gd name="connsiteX72" fmla="*/ 10581446 w 30881571"/>
                <a:gd name="connsiteY72" fmla="*/ 4597996 h 44813770"/>
                <a:gd name="connsiteX73" fmla="*/ 9857839 w 30881571"/>
                <a:gd name="connsiteY73" fmla="*/ 6428789 h 44813770"/>
                <a:gd name="connsiteX74" fmla="*/ 9484166 w 30881571"/>
                <a:gd name="connsiteY74" fmla="*/ 7249756 h 44813770"/>
                <a:gd name="connsiteX75" fmla="*/ 10855766 w 30881571"/>
                <a:gd name="connsiteY75" fmla="*/ 6518236 h 44813770"/>
                <a:gd name="connsiteX76" fmla="*/ 12776006 w 30881571"/>
                <a:gd name="connsiteY76" fmla="*/ 6243916 h 44813770"/>
                <a:gd name="connsiteX0" fmla="*/ 12776006 w 30881571"/>
                <a:gd name="connsiteY0" fmla="*/ 6243916 h 44813770"/>
                <a:gd name="connsiteX1" fmla="*/ 13944292 w 30881571"/>
                <a:gd name="connsiteY1" fmla="*/ 1258488 h 44813770"/>
                <a:gd name="connsiteX2" fmla="*/ 19359686 w 30881571"/>
                <a:gd name="connsiteY2" fmla="*/ 1031836 h 44813770"/>
                <a:gd name="connsiteX3" fmla="*/ 20182646 w 30881571"/>
                <a:gd name="connsiteY3" fmla="*/ 4597996 h 44813770"/>
                <a:gd name="connsiteX4" fmla="*/ 20365526 w 30881571"/>
                <a:gd name="connsiteY4" fmla="*/ 6883996 h 44813770"/>
                <a:gd name="connsiteX5" fmla="*/ 19634006 w 30881571"/>
                <a:gd name="connsiteY5" fmla="*/ 8072716 h 44813770"/>
                <a:gd name="connsiteX6" fmla="*/ 22011446 w 30881571"/>
                <a:gd name="connsiteY6" fmla="*/ 9901516 h 44813770"/>
                <a:gd name="connsiteX7" fmla="*/ 27497846 w 30881571"/>
                <a:gd name="connsiteY7" fmla="*/ 17765356 h 44813770"/>
                <a:gd name="connsiteX8" fmla="*/ 28320806 w 30881571"/>
                <a:gd name="connsiteY8" fmla="*/ 16759516 h 44813770"/>
                <a:gd name="connsiteX9" fmla="*/ 28778006 w 30881571"/>
                <a:gd name="connsiteY9" fmla="*/ 16302316 h 44813770"/>
                <a:gd name="connsiteX10" fmla="*/ 29006838 w 30881571"/>
                <a:gd name="connsiteY10" fmla="*/ 16191067 h 44813770"/>
                <a:gd name="connsiteX11" fmla="*/ 29969013 w 30881571"/>
                <a:gd name="connsiteY11" fmla="*/ 15692038 h 44813770"/>
                <a:gd name="connsiteX12" fmla="*/ 29370459 w 30881571"/>
                <a:gd name="connsiteY12" fmla="*/ 16600067 h 44813770"/>
                <a:gd name="connsiteX13" fmla="*/ 30423926 w 30881571"/>
                <a:gd name="connsiteY13" fmla="*/ 15753676 h 44813770"/>
                <a:gd name="connsiteX14" fmla="*/ 29692406 w 30881571"/>
                <a:gd name="connsiteY14" fmla="*/ 17125276 h 44813770"/>
                <a:gd name="connsiteX15" fmla="*/ 30343780 w 30881571"/>
                <a:gd name="connsiteY15" fmla="*/ 16531355 h 44813770"/>
                <a:gd name="connsiteX16" fmla="*/ 30878836 w 30881571"/>
                <a:gd name="connsiteY16" fmla="*/ 16351221 h 44813770"/>
                <a:gd name="connsiteX17" fmla="*/ 29928867 w 30881571"/>
                <a:gd name="connsiteY17" fmla="*/ 17849968 h 44813770"/>
                <a:gd name="connsiteX18" fmla="*/ 29698360 w 30881571"/>
                <a:gd name="connsiteY18" fmla="*/ 17977575 h 44813770"/>
                <a:gd name="connsiteX19" fmla="*/ 28686566 w 30881571"/>
                <a:gd name="connsiteY19" fmla="*/ 19228396 h 44813770"/>
                <a:gd name="connsiteX20" fmla="*/ 26400566 w 30881571"/>
                <a:gd name="connsiteY20" fmla="*/ 19045516 h 44813770"/>
                <a:gd name="connsiteX21" fmla="*/ 25394726 w 30881571"/>
                <a:gd name="connsiteY21" fmla="*/ 19319836 h 44813770"/>
                <a:gd name="connsiteX22" fmla="*/ 23108726 w 30881571"/>
                <a:gd name="connsiteY22" fmla="*/ 18222556 h 44813770"/>
                <a:gd name="connsiteX23" fmla="*/ 22560086 w 30881571"/>
                <a:gd name="connsiteY23" fmla="*/ 18039676 h 44813770"/>
                <a:gd name="connsiteX24" fmla="*/ 19999766 w 30881571"/>
                <a:gd name="connsiteY24" fmla="*/ 13924876 h 44813770"/>
                <a:gd name="connsiteX25" fmla="*/ 18445286 w 30881571"/>
                <a:gd name="connsiteY25" fmla="*/ 14107756 h 44813770"/>
                <a:gd name="connsiteX26" fmla="*/ 16067846 w 30881571"/>
                <a:gd name="connsiteY26" fmla="*/ 16393756 h 44813770"/>
                <a:gd name="connsiteX27" fmla="*/ 16799366 w 30881571"/>
                <a:gd name="connsiteY27" fmla="*/ 17948236 h 44813770"/>
                <a:gd name="connsiteX28" fmla="*/ 22925846 w 30881571"/>
                <a:gd name="connsiteY28" fmla="*/ 27915196 h 44813770"/>
                <a:gd name="connsiteX29" fmla="*/ 22377206 w 30881571"/>
                <a:gd name="connsiteY29" fmla="*/ 31664236 h 44813770"/>
                <a:gd name="connsiteX30" fmla="*/ 23474486 w 30881571"/>
                <a:gd name="connsiteY30" fmla="*/ 38156476 h 44813770"/>
                <a:gd name="connsiteX31" fmla="*/ 21828566 w 30881571"/>
                <a:gd name="connsiteY31" fmla="*/ 38796556 h 44813770"/>
                <a:gd name="connsiteX32" fmla="*/ 22377206 w 30881571"/>
                <a:gd name="connsiteY32" fmla="*/ 39985276 h 44813770"/>
                <a:gd name="connsiteX33" fmla="*/ 27955046 w 30881571"/>
                <a:gd name="connsiteY33" fmla="*/ 38796556 h 44813770"/>
                <a:gd name="connsiteX34" fmla="*/ 28960886 w 30881571"/>
                <a:gd name="connsiteY34" fmla="*/ 39345196 h 44813770"/>
                <a:gd name="connsiteX35" fmla="*/ 24571766 w 30881571"/>
                <a:gd name="connsiteY35" fmla="*/ 41539756 h 44813770"/>
                <a:gd name="connsiteX36" fmla="*/ 22651526 w 30881571"/>
                <a:gd name="connsiteY36" fmla="*/ 41539756 h 44813770"/>
                <a:gd name="connsiteX37" fmla="*/ 23565926 w 30881571"/>
                <a:gd name="connsiteY37" fmla="*/ 43642876 h 44813770"/>
                <a:gd name="connsiteX38" fmla="*/ 22742966 w 30881571"/>
                <a:gd name="connsiteY38" fmla="*/ 44740156 h 44813770"/>
                <a:gd name="connsiteX39" fmla="*/ 20548406 w 30881571"/>
                <a:gd name="connsiteY39" fmla="*/ 41356876 h 44813770"/>
                <a:gd name="connsiteX40" fmla="*/ 8478326 w 30881571"/>
                <a:gd name="connsiteY40" fmla="*/ 41448316 h 44813770"/>
                <a:gd name="connsiteX41" fmla="*/ 7106726 w 30881571"/>
                <a:gd name="connsiteY41" fmla="*/ 43185676 h 44813770"/>
                <a:gd name="connsiteX42" fmla="*/ 6740966 w 30881571"/>
                <a:gd name="connsiteY42" fmla="*/ 44648716 h 44813770"/>
                <a:gd name="connsiteX43" fmla="*/ 5735126 w 30881571"/>
                <a:gd name="connsiteY43" fmla="*/ 44557276 h 44813770"/>
                <a:gd name="connsiteX44" fmla="*/ 5095046 w 30881571"/>
                <a:gd name="connsiteY44" fmla="*/ 43825756 h 44813770"/>
                <a:gd name="connsiteX45" fmla="*/ 6009446 w 30881571"/>
                <a:gd name="connsiteY45" fmla="*/ 42819916 h 44813770"/>
                <a:gd name="connsiteX46" fmla="*/ 5552246 w 30881571"/>
                <a:gd name="connsiteY46" fmla="*/ 41631196 h 44813770"/>
                <a:gd name="connsiteX47" fmla="*/ 431606 w 30881571"/>
                <a:gd name="connsiteY47" fmla="*/ 39893836 h 44813770"/>
                <a:gd name="connsiteX48" fmla="*/ 1071686 w 30881571"/>
                <a:gd name="connsiteY48" fmla="*/ 39070876 h 44813770"/>
                <a:gd name="connsiteX49" fmla="*/ 2176879 w 30881571"/>
                <a:gd name="connsiteY49" fmla="*/ 39438628 h 44813770"/>
                <a:gd name="connsiteX50" fmla="*/ 4912166 w 30881571"/>
                <a:gd name="connsiteY50" fmla="*/ 40076715 h 44813770"/>
                <a:gd name="connsiteX51" fmla="*/ 6923846 w 30881571"/>
                <a:gd name="connsiteY51" fmla="*/ 39985276 h 44813770"/>
                <a:gd name="connsiteX52" fmla="*/ 18993926 w 30881571"/>
                <a:gd name="connsiteY52" fmla="*/ 39802396 h 44813770"/>
                <a:gd name="connsiteX53" fmla="*/ 17896646 w 30881571"/>
                <a:gd name="connsiteY53" fmla="*/ 39162316 h 44813770"/>
                <a:gd name="connsiteX54" fmla="*/ 18353846 w 30881571"/>
                <a:gd name="connsiteY54" fmla="*/ 37607836 h 44813770"/>
                <a:gd name="connsiteX55" fmla="*/ 18079526 w 30881571"/>
                <a:gd name="connsiteY55" fmla="*/ 37242076 h 44813770"/>
                <a:gd name="connsiteX56" fmla="*/ 18353846 w 30881571"/>
                <a:gd name="connsiteY56" fmla="*/ 36601996 h 44813770"/>
                <a:gd name="connsiteX57" fmla="*/ 17256566 w 30881571"/>
                <a:gd name="connsiteY57" fmla="*/ 33310156 h 44813770"/>
                <a:gd name="connsiteX58" fmla="*/ 17805206 w 30881571"/>
                <a:gd name="connsiteY58" fmla="*/ 30109756 h 44813770"/>
                <a:gd name="connsiteX59" fmla="*/ 11770166 w 30881571"/>
                <a:gd name="connsiteY59" fmla="*/ 22337356 h 44813770"/>
                <a:gd name="connsiteX60" fmla="*/ 5735126 w 30881571"/>
                <a:gd name="connsiteY60" fmla="*/ 19502716 h 44813770"/>
                <a:gd name="connsiteX61" fmla="*/ 10032806 w 30881571"/>
                <a:gd name="connsiteY61" fmla="*/ 11821756 h 44813770"/>
                <a:gd name="connsiteX62" fmla="*/ 5003606 w 30881571"/>
                <a:gd name="connsiteY62" fmla="*/ 11090236 h 44813770"/>
                <a:gd name="connsiteX63" fmla="*/ 2534726 w 30881571"/>
                <a:gd name="connsiteY63" fmla="*/ 9810076 h 44813770"/>
                <a:gd name="connsiteX64" fmla="*/ 4454966 w 30881571"/>
                <a:gd name="connsiteY64" fmla="*/ 7615516 h 44813770"/>
                <a:gd name="connsiteX65" fmla="*/ 6375206 w 30881571"/>
                <a:gd name="connsiteY65" fmla="*/ 7615516 h 44813770"/>
                <a:gd name="connsiteX66" fmla="*/ 7105200 w 30881571"/>
                <a:gd name="connsiteY66" fmla="*/ 5614531 h 44813770"/>
                <a:gd name="connsiteX67" fmla="*/ 7838246 w 30881571"/>
                <a:gd name="connsiteY67" fmla="*/ 3226396 h 44813770"/>
                <a:gd name="connsiteX68" fmla="*/ 8204006 w 30881571"/>
                <a:gd name="connsiteY68" fmla="*/ 5329516 h 44813770"/>
                <a:gd name="connsiteX69" fmla="*/ 8935526 w 30881571"/>
                <a:gd name="connsiteY69" fmla="*/ 3317836 h 44813770"/>
                <a:gd name="connsiteX70" fmla="*/ 9026966 w 30881571"/>
                <a:gd name="connsiteY70" fmla="*/ 5146636 h 44813770"/>
                <a:gd name="connsiteX71" fmla="*/ 10032806 w 30881571"/>
                <a:gd name="connsiteY71" fmla="*/ 3409276 h 44813770"/>
                <a:gd name="connsiteX72" fmla="*/ 9484166 w 30881571"/>
                <a:gd name="connsiteY72" fmla="*/ 5786716 h 44813770"/>
                <a:gd name="connsiteX73" fmla="*/ 10581446 w 30881571"/>
                <a:gd name="connsiteY73" fmla="*/ 4597996 h 44813770"/>
                <a:gd name="connsiteX74" fmla="*/ 9857839 w 30881571"/>
                <a:gd name="connsiteY74" fmla="*/ 6428789 h 44813770"/>
                <a:gd name="connsiteX75" fmla="*/ 9484166 w 30881571"/>
                <a:gd name="connsiteY75" fmla="*/ 7249756 h 44813770"/>
                <a:gd name="connsiteX76" fmla="*/ 10855766 w 30881571"/>
                <a:gd name="connsiteY76" fmla="*/ 6518236 h 44813770"/>
                <a:gd name="connsiteX77" fmla="*/ 12776006 w 30881571"/>
                <a:gd name="connsiteY77" fmla="*/ 6243916 h 44813770"/>
                <a:gd name="connsiteX0" fmla="*/ 12776006 w 30881571"/>
                <a:gd name="connsiteY0" fmla="*/ 6243916 h 44813770"/>
                <a:gd name="connsiteX1" fmla="*/ 13944292 w 30881571"/>
                <a:gd name="connsiteY1" fmla="*/ 1258488 h 44813770"/>
                <a:gd name="connsiteX2" fmla="*/ 19359686 w 30881571"/>
                <a:gd name="connsiteY2" fmla="*/ 1031836 h 44813770"/>
                <a:gd name="connsiteX3" fmla="*/ 20182646 w 30881571"/>
                <a:gd name="connsiteY3" fmla="*/ 4597996 h 44813770"/>
                <a:gd name="connsiteX4" fmla="*/ 20365526 w 30881571"/>
                <a:gd name="connsiteY4" fmla="*/ 6883996 h 44813770"/>
                <a:gd name="connsiteX5" fmla="*/ 19634006 w 30881571"/>
                <a:gd name="connsiteY5" fmla="*/ 8072716 h 44813770"/>
                <a:gd name="connsiteX6" fmla="*/ 22011446 w 30881571"/>
                <a:gd name="connsiteY6" fmla="*/ 9901516 h 44813770"/>
                <a:gd name="connsiteX7" fmla="*/ 27497846 w 30881571"/>
                <a:gd name="connsiteY7" fmla="*/ 17765356 h 44813770"/>
                <a:gd name="connsiteX8" fmla="*/ 28320806 w 30881571"/>
                <a:gd name="connsiteY8" fmla="*/ 16759516 h 44813770"/>
                <a:gd name="connsiteX9" fmla="*/ 28778006 w 30881571"/>
                <a:gd name="connsiteY9" fmla="*/ 16302316 h 44813770"/>
                <a:gd name="connsiteX10" fmla="*/ 29006838 w 30881571"/>
                <a:gd name="connsiteY10" fmla="*/ 16191067 h 44813770"/>
                <a:gd name="connsiteX11" fmla="*/ 29969013 w 30881571"/>
                <a:gd name="connsiteY11" fmla="*/ 15692038 h 44813770"/>
                <a:gd name="connsiteX12" fmla="*/ 29370459 w 30881571"/>
                <a:gd name="connsiteY12" fmla="*/ 16600067 h 44813770"/>
                <a:gd name="connsiteX13" fmla="*/ 30423926 w 30881571"/>
                <a:gd name="connsiteY13" fmla="*/ 15753676 h 44813770"/>
                <a:gd name="connsiteX14" fmla="*/ 29692406 w 30881571"/>
                <a:gd name="connsiteY14" fmla="*/ 17125276 h 44813770"/>
                <a:gd name="connsiteX15" fmla="*/ 30343780 w 30881571"/>
                <a:gd name="connsiteY15" fmla="*/ 16531355 h 44813770"/>
                <a:gd name="connsiteX16" fmla="*/ 30878836 w 30881571"/>
                <a:gd name="connsiteY16" fmla="*/ 16351221 h 44813770"/>
                <a:gd name="connsiteX17" fmla="*/ 29928867 w 30881571"/>
                <a:gd name="connsiteY17" fmla="*/ 17849968 h 44813770"/>
                <a:gd name="connsiteX18" fmla="*/ 29698360 w 30881571"/>
                <a:gd name="connsiteY18" fmla="*/ 17977575 h 44813770"/>
                <a:gd name="connsiteX19" fmla="*/ 28686566 w 30881571"/>
                <a:gd name="connsiteY19" fmla="*/ 19228396 h 44813770"/>
                <a:gd name="connsiteX20" fmla="*/ 26400566 w 30881571"/>
                <a:gd name="connsiteY20" fmla="*/ 19045516 h 44813770"/>
                <a:gd name="connsiteX21" fmla="*/ 25394726 w 30881571"/>
                <a:gd name="connsiteY21" fmla="*/ 19319836 h 44813770"/>
                <a:gd name="connsiteX22" fmla="*/ 23108726 w 30881571"/>
                <a:gd name="connsiteY22" fmla="*/ 18222556 h 44813770"/>
                <a:gd name="connsiteX23" fmla="*/ 22560086 w 30881571"/>
                <a:gd name="connsiteY23" fmla="*/ 18039676 h 44813770"/>
                <a:gd name="connsiteX24" fmla="*/ 19999766 w 30881571"/>
                <a:gd name="connsiteY24" fmla="*/ 13924876 h 44813770"/>
                <a:gd name="connsiteX25" fmla="*/ 18445286 w 30881571"/>
                <a:gd name="connsiteY25" fmla="*/ 14107756 h 44813770"/>
                <a:gd name="connsiteX26" fmla="*/ 16067846 w 30881571"/>
                <a:gd name="connsiteY26" fmla="*/ 16393756 h 44813770"/>
                <a:gd name="connsiteX27" fmla="*/ 16799366 w 30881571"/>
                <a:gd name="connsiteY27" fmla="*/ 17948236 h 44813770"/>
                <a:gd name="connsiteX28" fmla="*/ 22925846 w 30881571"/>
                <a:gd name="connsiteY28" fmla="*/ 27915196 h 44813770"/>
                <a:gd name="connsiteX29" fmla="*/ 22377206 w 30881571"/>
                <a:gd name="connsiteY29" fmla="*/ 31664236 h 44813770"/>
                <a:gd name="connsiteX30" fmla="*/ 23474486 w 30881571"/>
                <a:gd name="connsiteY30" fmla="*/ 38156476 h 44813770"/>
                <a:gd name="connsiteX31" fmla="*/ 21828566 w 30881571"/>
                <a:gd name="connsiteY31" fmla="*/ 38796556 h 44813770"/>
                <a:gd name="connsiteX32" fmla="*/ 22377206 w 30881571"/>
                <a:gd name="connsiteY32" fmla="*/ 39985276 h 44813770"/>
                <a:gd name="connsiteX33" fmla="*/ 27955046 w 30881571"/>
                <a:gd name="connsiteY33" fmla="*/ 38796556 h 44813770"/>
                <a:gd name="connsiteX34" fmla="*/ 28960886 w 30881571"/>
                <a:gd name="connsiteY34" fmla="*/ 39345196 h 44813770"/>
                <a:gd name="connsiteX35" fmla="*/ 24571766 w 30881571"/>
                <a:gd name="connsiteY35" fmla="*/ 41539756 h 44813770"/>
                <a:gd name="connsiteX36" fmla="*/ 22651526 w 30881571"/>
                <a:gd name="connsiteY36" fmla="*/ 41539756 h 44813770"/>
                <a:gd name="connsiteX37" fmla="*/ 23565926 w 30881571"/>
                <a:gd name="connsiteY37" fmla="*/ 43642876 h 44813770"/>
                <a:gd name="connsiteX38" fmla="*/ 22742966 w 30881571"/>
                <a:gd name="connsiteY38" fmla="*/ 44740156 h 44813770"/>
                <a:gd name="connsiteX39" fmla="*/ 20548406 w 30881571"/>
                <a:gd name="connsiteY39" fmla="*/ 41356876 h 44813770"/>
                <a:gd name="connsiteX40" fmla="*/ 8478326 w 30881571"/>
                <a:gd name="connsiteY40" fmla="*/ 41448316 h 44813770"/>
                <a:gd name="connsiteX41" fmla="*/ 7106726 w 30881571"/>
                <a:gd name="connsiteY41" fmla="*/ 43185676 h 44813770"/>
                <a:gd name="connsiteX42" fmla="*/ 6740966 w 30881571"/>
                <a:gd name="connsiteY42" fmla="*/ 44648716 h 44813770"/>
                <a:gd name="connsiteX43" fmla="*/ 5735126 w 30881571"/>
                <a:gd name="connsiteY43" fmla="*/ 44557276 h 44813770"/>
                <a:gd name="connsiteX44" fmla="*/ 5095046 w 30881571"/>
                <a:gd name="connsiteY44" fmla="*/ 43825756 h 44813770"/>
                <a:gd name="connsiteX45" fmla="*/ 6009446 w 30881571"/>
                <a:gd name="connsiteY45" fmla="*/ 42819916 h 44813770"/>
                <a:gd name="connsiteX46" fmla="*/ 5552246 w 30881571"/>
                <a:gd name="connsiteY46" fmla="*/ 41631196 h 44813770"/>
                <a:gd name="connsiteX47" fmla="*/ 431606 w 30881571"/>
                <a:gd name="connsiteY47" fmla="*/ 39893836 h 44813770"/>
                <a:gd name="connsiteX48" fmla="*/ 1071686 w 30881571"/>
                <a:gd name="connsiteY48" fmla="*/ 39070876 h 44813770"/>
                <a:gd name="connsiteX49" fmla="*/ 2176879 w 30881571"/>
                <a:gd name="connsiteY49" fmla="*/ 39438628 h 44813770"/>
                <a:gd name="connsiteX50" fmla="*/ 4912166 w 30881571"/>
                <a:gd name="connsiteY50" fmla="*/ 40076715 h 44813770"/>
                <a:gd name="connsiteX51" fmla="*/ 6923846 w 30881571"/>
                <a:gd name="connsiteY51" fmla="*/ 39985276 h 44813770"/>
                <a:gd name="connsiteX52" fmla="*/ 18993926 w 30881571"/>
                <a:gd name="connsiteY52" fmla="*/ 39802396 h 44813770"/>
                <a:gd name="connsiteX53" fmla="*/ 17896646 w 30881571"/>
                <a:gd name="connsiteY53" fmla="*/ 39162316 h 44813770"/>
                <a:gd name="connsiteX54" fmla="*/ 18353846 w 30881571"/>
                <a:gd name="connsiteY54" fmla="*/ 37607836 h 44813770"/>
                <a:gd name="connsiteX55" fmla="*/ 18079526 w 30881571"/>
                <a:gd name="connsiteY55" fmla="*/ 37242076 h 44813770"/>
                <a:gd name="connsiteX56" fmla="*/ 18353846 w 30881571"/>
                <a:gd name="connsiteY56" fmla="*/ 36601996 h 44813770"/>
                <a:gd name="connsiteX57" fmla="*/ 17256566 w 30881571"/>
                <a:gd name="connsiteY57" fmla="*/ 33310156 h 44813770"/>
                <a:gd name="connsiteX58" fmla="*/ 17805206 w 30881571"/>
                <a:gd name="connsiteY58" fmla="*/ 30109756 h 44813770"/>
                <a:gd name="connsiteX59" fmla="*/ 11770166 w 30881571"/>
                <a:gd name="connsiteY59" fmla="*/ 22337356 h 44813770"/>
                <a:gd name="connsiteX60" fmla="*/ 5735126 w 30881571"/>
                <a:gd name="connsiteY60" fmla="*/ 19502716 h 44813770"/>
                <a:gd name="connsiteX61" fmla="*/ 10032806 w 30881571"/>
                <a:gd name="connsiteY61" fmla="*/ 11821756 h 44813770"/>
                <a:gd name="connsiteX62" fmla="*/ 5003606 w 30881571"/>
                <a:gd name="connsiteY62" fmla="*/ 11090236 h 44813770"/>
                <a:gd name="connsiteX63" fmla="*/ 2534726 w 30881571"/>
                <a:gd name="connsiteY63" fmla="*/ 9810076 h 44813770"/>
                <a:gd name="connsiteX64" fmla="*/ 4454966 w 30881571"/>
                <a:gd name="connsiteY64" fmla="*/ 7615516 h 44813770"/>
                <a:gd name="connsiteX65" fmla="*/ 6375206 w 30881571"/>
                <a:gd name="connsiteY65" fmla="*/ 7615516 h 44813770"/>
                <a:gd name="connsiteX66" fmla="*/ 7105200 w 30881571"/>
                <a:gd name="connsiteY66" fmla="*/ 5614531 h 44813770"/>
                <a:gd name="connsiteX67" fmla="*/ 7838246 w 30881571"/>
                <a:gd name="connsiteY67" fmla="*/ 3226396 h 44813770"/>
                <a:gd name="connsiteX68" fmla="*/ 8204006 w 30881571"/>
                <a:gd name="connsiteY68" fmla="*/ 5329516 h 44813770"/>
                <a:gd name="connsiteX69" fmla="*/ 8935526 w 30881571"/>
                <a:gd name="connsiteY69" fmla="*/ 3317836 h 44813770"/>
                <a:gd name="connsiteX70" fmla="*/ 9026966 w 30881571"/>
                <a:gd name="connsiteY70" fmla="*/ 5146636 h 44813770"/>
                <a:gd name="connsiteX71" fmla="*/ 10032806 w 30881571"/>
                <a:gd name="connsiteY71" fmla="*/ 3409276 h 44813770"/>
                <a:gd name="connsiteX72" fmla="*/ 9484166 w 30881571"/>
                <a:gd name="connsiteY72" fmla="*/ 5786716 h 44813770"/>
                <a:gd name="connsiteX73" fmla="*/ 10581446 w 30881571"/>
                <a:gd name="connsiteY73" fmla="*/ 4597996 h 44813770"/>
                <a:gd name="connsiteX74" fmla="*/ 9857839 w 30881571"/>
                <a:gd name="connsiteY74" fmla="*/ 6428789 h 44813770"/>
                <a:gd name="connsiteX75" fmla="*/ 9484166 w 30881571"/>
                <a:gd name="connsiteY75" fmla="*/ 7249756 h 44813770"/>
                <a:gd name="connsiteX76" fmla="*/ 10855766 w 30881571"/>
                <a:gd name="connsiteY76" fmla="*/ 6518236 h 44813770"/>
                <a:gd name="connsiteX77" fmla="*/ 12776006 w 30881571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400566 w 30895373"/>
                <a:gd name="connsiteY19" fmla="*/ 19045516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560086 w 30895373"/>
                <a:gd name="connsiteY22" fmla="*/ 18039676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19999766 w 30895373"/>
                <a:gd name="connsiteY23" fmla="*/ 13924876 h 44813770"/>
                <a:gd name="connsiteX24" fmla="*/ 18445286 w 30895373"/>
                <a:gd name="connsiteY24" fmla="*/ 14107756 h 44813770"/>
                <a:gd name="connsiteX25" fmla="*/ 16067846 w 30895373"/>
                <a:gd name="connsiteY25" fmla="*/ 16393756 h 44813770"/>
                <a:gd name="connsiteX26" fmla="*/ 16799366 w 30895373"/>
                <a:gd name="connsiteY26" fmla="*/ 17948236 h 44813770"/>
                <a:gd name="connsiteX27" fmla="*/ 22925846 w 30895373"/>
                <a:gd name="connsiteY27" fmla="*/ 27915196 h 44813770"/>
                <a:gd name="connsiteX28" fmla="*/ 22377206 w 30895373"/>
                <a:gd name="connsiteY28" fmla="*/ 31664236 h 44813770"/>
                <a:gd name="connsiteX29" fmla="*/ 23474486 w 30895373"/>
                <a:gd name="connsiteY29" fmla="*/ 38156476 h 44813770"/>
                <a:gd name="connsiteX30" fmla="*/ 21828566 w 30895373"/>
                <a:gd name="connsiteY30" fmla="*/ 38796556 h 44813770"/>
                <a:gd name="connsiteX31" fmla="*/ 22377206 w 30895373"/>
                <a:gd name="connsiteY31" fmla="*/ 39985276 h 44813770"/>
                <a:gd name="connsiteX32" fmla="*/ 27955046 w 30895373"/>
                <a:gd name="connsiteY32" fmla="*/ 38796556 h 44813770"/>
                <a:gd name="connsiteX33" fmla="*/ 28960886 w 30895373"/>
                <a:gd name="connsiteY33" fmla="*/ 39345196 h 44813770"/>
                <a:gd name="connsiteX34" fmla="*/ 24571766 w 30895373"/>
                <a:gd name="connsiteY34" fmla="*/ 41539756 h 44813770"/>
                <a:gd name="connsiteX35" fmla="*/ 22651526 w 30895373"/>
                <a:gd name="connsiteY35" fmla="*/ 41539756 h 44813770"/>
                <a:gd name="connsiteX36" fmla="*/ 23565926 w 30895373"/>
                <a:gd name="connsiteY36" fmla="*/ 43642876 h 44813770"/>
                <a:gd name="connsiteX37" fmla="*/ 22742966 w 30895373"/>
                <a:gd name="connsiteY37" fmla="*/ 44740156 h 44813770"/>
                <a:gd name="connsiteX38" fmla="*/ 20548406 w 30895373"/>
                <a:gd name="connsiteY38" fmla="*/ 41356876 h 44813770"/>
                <a:gd name="connsiteX39" fmla="*/ 8478326 w 30895373"/>
                <a:gd name="connsiteY39" fmla="*/ 41448316 h 44813770"/>
                <a:gd name="connsiteX40" fmla="*/ 7106726 w 30895373"/>
                <a:gd name="connsiteY40" fmla="*/ 43185676 h 44813770"/>
                <a:gd name="connsiteX41" fmla="*/ 6740966 w 30895373"/>
                <a:gd name="connsiteY41" fmla="*/ 44648716 h 44813770"/>
                <a:gd name="connsiteX42" fmla="*/ 5735126 w 30895373"/>
                <a:gd name="connsiteY42" fmla="*/ 44557276 h 44813770"/>
                <a:gd name="connsiteX43" fmla="*/ 5095046 w 30895373"/>
                <a:gd name="connsiteY43" fmla="*/ 43825756 h 44813770"/>
                <a:gd name="connsiteX44" fmla="*/ 6009446 w 30895373"/>
                <a:gd name="connsiteY44" fmla="*/ 42819916 h 44813770"/>
                <a:gd name="connsiteX45" fmla="*/ 5552246 w 30895373"/>
                <a:gd name="connsiteY45" fmla="*/ 41631196 h 44813770"/>
                <a:gd name="connsiteX46" fmla="*/ 431606 w 30895373"/>
                <a:gd name="connsiteY46" fmla="*/ 39893836 h 44813770"/>
                <a:gd name="connsiteX47" fmla="*/ 1071686 w 30895373"/>
                <a:gd name="connsiteY47" fmla="*/ 39070876 h 44813770"/>
                <a:gd name="connsiteX48" fmla="*/ 2176879 w 30895373"/>
                <a:gd name="connsiteY48" fmla="*/ 39438628 h 44813770"/>
                <a:gd name="connsiteX49" fmla="*/ 4912166 w 30895373"/>
                <a:gd name="connsiteY49" fmla="*/ 40076715 h 44813770"/>
                <a:gd name="connsiteX50" fmla="*/ 6923846 w 30895373"/>
                <a:gd name="connsiteY50" fmla="*/ 39985276 h 44813770"/>
                <a:gd name="connsiteX51" fmla="*/ 18993926 w 30895373"/>
                <a:gd name="connsiteY51" fmla="*/ 39802396 h 44813770"/>
                <a:gd name="connsiteX52" fmla="*/ 17896646 w 30895373"/>
                <a:gd name="connsiteY52" fmla="*/ 39162316 h 44813770"/>
                <a:gd name="connsiteX53" fmla="*/ 18353846 w 30895373"/>
                <a:gd name="connsiteY53" fmla="*/ 37607836 h 44813770"/>
                <a:gd name="connsiteX54" fmla="*/ 18079526 w 30895373"/>
                <a:gd name="connsiteY54" fmla="*/ 37242076 h 44813770"/>
                <a:gd name="connsiteX55" fmla="*/ 18353846 w 30895373"/>
                <a:gd name="connsiteY55" fmla="*/ 36601996 h 44813770"/>
                <a:gd name="connsiteX56" fmla="*/ 17256566 w 30895373"/>
                <a:gd name="connsiteY56" fmla="*/ 33310156 h 44813770"/>
                <a:gd name="connsiteX57" fmla="*/ 17805206 w 30895373"/>
                <a:gd name="connsiteY57" fmla="*/ 30109756 h 44813770"/>
                <a:gd name="connsiteX58" fmla="*/ 11770166 w 30895373"/>
                <a:gd name="connsiteY58" fmla="*/ 22337356 h 44813770"/>
                <a:gd name="connsiteX59" fmla="*/ 5735126 w 30895373"/>
                <a:gd name="connsiteY59" fmla="*/ 19502716 h 44813770"/>
                <a:gd name="connsiteX60" fmla="*/ 10032806 w 30895373"/>
                <a:gd name="connsiteY60" fmla="*/ 11821756 h 44813770"/>
                <a:gd name="connsiteX61" fmla="*/ 5003606 w 30895373"/>
                <a:gd name="connsiteY61" fmla="*/ 11090236 h 44813770"/>
                <a:gd name="connsiteX62" fmla="*/ 2534726 w 30895373"/>
                <a:gd name="connsiteY62" fmla="*/ 9810076 h 44813770"/>
                <a:gd name="connsiteX63" fmla="*/ 4454966 w 30895373"/>
                <a:gd name="connsiteY63" fmla="*/ 7615516 h 44813770"/>
                <a:gd name="connsiteX64" fmla="*/ 6375206 w 30895373"/>
                <a:gd name="connsiteY64" fmla="*/ 7615516 h 44813770"/>
                <a:gd name="connsiteX65" fmla="*/ 7105200 w 30895373"/>
                <a:gd name="connsiteY65" fmla="*/ 5614531 h 44813770"/>
                <a:gd name="connsiteX66" fmla="*/ 7838246 w 30895373"/>
                <a:gd name="connsiteY66" fmla="*/ 3226396 h 44813770"/>
                <a:gd name="connsiteX67" fmla="*/ 8204006 w 30895373"/>
                <a:gd name="connsiteY67" fmla="*/ 5329516 h 44813770"/>
                <a:gd name="connsiteX68" fmla="*/ 8935526 w 30895373"/>
                <a:gd name="connsiteY68" fmla="*/ 3317836 h 44813770"/>
                <a:gd name="connsiteX69" fmla="*/ 9026966 w 30895373"/>
                <a:gd name="connsiteY69" fmla="*/ 5146636 h 44813770"/>
                <a:gd name="connsiteX70" fmla="*/ 10032806 w 30895373"/>
                <a:gd name="connsiteY70" fmla="*/ 3409276 h 44813770"/>
                <a:gd name="connsiteX71" fmla="*/ 9484166 w 30895373"/>
                <a:gd name="connsiteY71" fmla="*/ 5786716 h 44813770"/>
                <a:gd name="connsiteX72" fmla="*/ 10581446 w 30895373"/>
                <a:gd name="connsiteY72" fmla="*/ 4597996 h 44813770"/>
                <a:gd name="connsiteX73" fmla="*/ 9857839 w 30895373"/>
                <a:gd name="connsiteY73" fmla="*/ 6428789 h 44813770"/>
                <a:gd name="connsiteX74" fmla="*/ 9484166 w 30895373"/>
                <a:gd name="connsiteY74" fmla="*/ 7249756 h 44813770"/>
                <a:gd name="connsiteX75" fmla="*/ 10855766 w 30895373"/>
                <a:gd name="connsiteY75" fmla="*/ 6518236 h 44813770"/>
                <a:gd name="connsiteX76" fmla="*/ 12776006 w 30895373"/>
                <a:gd name="connsiteY76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22137726 w 30895373"/>
                <a:gd name="connsiteY23" fmla="*/ 17382073 h 44813770"/>
                <a:gd name="connsiteX24" fmla="*/ 19999766 w 30895373"/>
                <a:gd name="connsiteY24" fmla="*/ 13924876 h 44813770"/>
                <a:gd name="connsiteX25" fmla="*/ 18445286 w 30895373"/>
                <a:gd name="connsiteY25" fmla="*/ 14107756 h 44813770"/>
                <a:gd name="connsiteX26" fmla="*/ 16067846 w 30895373"/>
                <a:gd name="connsiteY26" fmla="*/ 16393756 h 44813770"/>
                <a:gd name="connsiteX27" fmla="*/ 16799366 w 30895373"/>
                <a:gd name="connsiteY27" fmla="*/ 17948236 h 44813770"/>
                <a:gd name="connsiteX28" fmla="*/ 22925846 w 30895373"/>
                <a:gd name="connsiteY28" fmla="*/ 27915196 h 44813770"/>
                <a:gd name="connsiteX29" fmla="*/ 22377206 w 30895373"/>
                <a:gd name="connsiteY29" fmla="*/ 31664236 h 44813770"/>
                <a:gd name="connsiteX30" fmla="*/ 23474486 w 30895373"/>
                <a:gd name="connsiteY30" fmla="*/ 38156476 h 44813770"/>
                <a:gd name="connsiteX31" fmla="*/ 21828566 w 30895373"/>
                <a:gd name="connsiteY31" fmla="*/ 38796556 h 44813770"/>
                <a:gd name="connsiteX32" fmla="*/ 22377206 w 30895373"/>
                <a:gd name="connsiteY32" fmla="*/ 39985276 h 44813770"/>
                <a:gd name="connsiteX33" fmla="*/ 27955046 w 30895373"/>
                <a:gd name="connsiteY33" fmla="*/ 38796556 h 44813770"/>
                <a:gd name="connsiteX34" fmla="*/ 28960886 w 30895373"/>
                <a:gd name="connsiteY34" fmla="*/ 39345196 h 44813770"/>
                <a:gd name="connsiteX35" fmla="*/ 24571766 w 30895373"/>
                <a:gd name="connsiteY35" fmla="*/ 41539756 h 44813770"/>
                <a:gd name="connsiteX36" fmla="*/ 22651526 w 30895373"/>
                <a:gd name="connsiteY36" fmla="*/ 41539756 h 44813770"/>
                <a:gd name="connsiteX37" fmla="*/ 23565926 w 30895373"/>
                <a:gd name="connsiteY37" fmla="*/ 43642876 h 44813770"/>
                <a:gd name="connsiteX38" fmla="*/ 22742966 w 30895373"/>
                <a:gd name="connsiteY38" fmla="*/ 44740156 h 44813770"/>
                <a:gd name="connsiteX39" fmla="*/ 20548406 w 30895373"/>
                <a:gd name="connsiteY39" fmla="*/ 41356876 h 44813770"/>
                <a:gd name="connsiteX40" fmla="*/ 8478326 w 30895373"/>
                <a:gd name="connsiteY40" fmla="*/ 41448316 h 44813770"/>
                <a:gd name="connsiteX41" fmla="*/ 7106726 w 30895373"/>
                <a:gd name="connsiteY41" fmla="*/ 43185676 h 44813770"/>
                <a:gd name="connsiteX42" fmla="*/ 6740966 w 30895373"/>
                <a:gd name="connsiteY42" fmla="*/ 44648716 h 44813770"/>
                <a:gd name="connsiteX43" fmla="*/ 5735126 w 30895373"/>
                <a:gd name="connsiteY43" fmla="*/ 44557276 h 44813770"/>
                <a:gd name="connsiteX44" fmla="*/ 5095046 w 30895373"/>
                <a:gd name="connsiteY44" fmla="*/ 43825756 h 44813770"/>
                <a:gd name="connsiteX45" fmla="*/ 6009446 w 30895373"/>
                <a:gd name="connsiteY45" fmla="*/ 42819916 h 44813770"/>
                <a:gd name="connsiteX46" fmla="*/ 5552246 w 30895373"/>
                <a:gd name="connsiteY46" fmla="*/ 41631196 h 44813770"/>
                <a:gd name="connsiteX47" fmla="*/ 431606 w 30895373"/>
                <a:gd name="connsiteY47" fmla="*/ 39893836 h 44813770"/>
                <a:gd name="connsiteX48" fmla="*/ 1071686 w 30895373"/>
                <a:gd name="connsiteY48" fmla="*/ 39070876 h 44813770"/>
                <a:gd name="connsiteX49" fmla="*/ 2176879 w 30895373"/>
                <a:gd name="connsiteY49" fmla="*/ 39438628 h 44813770"/>
                <a:gd name="connsiteX50" fmla="*/ 4912166 w 30895373"/>
                <a:gd name="connsiteY50" fmla="*/ 40076715 h 44813770"/>
                <a:gd name="connsiteX51" fmla="*/ 6923846 w 30895373"/>
                <a:gd name="connsiteY51" fmla="*/ 39985276 h 44813770"/>
                <a:gd name="connsiteX52" fmla="*/ 18993926 w 30895373"/>
                <a:gd name="connsiteY52" fmla="*/ 39802396 h 44813770"/>
                <a:gd name="connsiteX53" fmla="*/ 17896646 w 30895373"/>
                <a:gd name="connsiteY53" fmla="*/ 39162316 h 44813770"/>
                <a:gd name="connsiteX54" fmla="*/ 18353846 w 30895373"/>
                <a:gd name="connsiteY54" fmla="*/ 37607836 h 44813770"/>
                <a:gd name="connsiteX55" fmla="*/ 18079526 w 30895373"/>
                <a:gd name="connsiteY55" fmla="*/ 37242076 h 44813770"/>
                <a:gd name="connsiteX56" fmla="*/ 18353846 w 30895373"/>
                <a:gd name="connsiteY56" fmla="*/ 36601996 h 44813770"/>
                <a:gd name="connsiteX57" fmla="*/ 17256566 w 30895373"/>
                <a:gd name="connsiteY57" fmla="*/ 33310156 h 44813770"/>
                <a:gd name="connsiteX58" fmla="*/ 17805206 w 30895373"/>
                <a:gd name="connsiteY58" fmla="*/ 30109756 h 44813770"/>
                <a:gd name="connsiteX59" fmla="*/ 11770166 w 30895373"/>
                <a:gd name="connsiteY59" fmla="*/ 22337356 h 44813770"/>
                <a:gd name="connsiteX60" fmla="*/ 5735126 w 30895373"/>
                <a:gd name="connsiteY60" fmla="*/ 19502716 h 44813770"/>
                <a:gd name="connsiteX61" fmla="*/ 10032806 w 30895373"/>
                <a:gd name="connsiteY61" fmla="*/ 11821756 h 44813770"/>
                <a:gd name="connsiteX62" fmla="*/ 5003606 w 30895373"/>
                <a:gd name="connsiteY62" fmla="*/ 11090236 h 44813770"/>
                <a:gd name="connsiteX63" fmla="*/ 2534726 w 30895373"/>
                <a:gd name="connsiteY63" fmla="*/ 9810076 h 44813770"/>
                <a:gd name="connsiteX64" fmla="*/ 4454966 w 30895373"/>
                <a:gd name="connsiteY64" fmla="*/ 7615516 h 44813770"/>
                <a:gd name="connsiteX65" fmla="*/ 6375206 w 30895373"/>
                <a:gd name="connsiteY65" fmla="*/ 7615516 h 44813770"/>
                <a:gd name="connsiteX66" fmla="*/ 7105200 w 30895373"/>
                <a:gd name="connsiteY66" fmla="*/ 5614531 h 44813770"/>
                <a:gd name="connsiteX67" fmla="*/ 7838246 w 30895373"/>
                <a:gd name="connsiteY67" fmla="*/ 3226396 h 44813770"/>
                <a:gd name="connsiteX68" fmla="*/ 8204006 w 30895373"/>
                <a:gd name="connsiteY68" fmla="*/ 5329516 h 44813770"/>
                <a:gd name="connsiteX69" fmla="*/ 8935526 w 30895373"/>
                <a:gd name="connsiteY69" fmla="*/ 3317836 h 44813770"/>
                <a:gd name="connsiteX70" fmla="*/ 9026966 w 30895373"/>
                <a:gd name="connsiteY70" fmla="*/ 5146636 h 44813770"/>
                <a:gd name="connsiteX71" fmla="*/ 10032806 w 30895373"/>
                <a:gd name="connsiteY71" fmla="*/ 3409276 h 44813770"/>
                <a:gd name="connsiteX72" fmla="*/ 9484166 w 30895373"/>
                <a:gd name="connsiteY72" fmla="*/ 5786716 h 44813770"/>
                <a:gd name="connsiteX73" fmla="*/ 10581446 w 30895373"/>
                <a:gd name="connsiteY73" fmla="*/ 4597996 h 44813770"/>
                <a:gd name="connsiteX74" fmla="*/ 9857839 w 30895373"/>
                <a:gd name="connsiteY74" fmla="*/ 6428789 h 44813770"/>
                <a:gd name="connsiteX75" fmla="*/ 9484166 w 30895373"/>
                <a:gd name="connsiteY75" fmla="*/ 7249756 h 44813770"/>
                <a:gd name="connsiteX76" fmla="*/ 10855766 w 30895373"/>
                <a:gd name="connsiteY76" fmla="*/ 6518236 h 44813770"/>
                <a:gd name="connsiteX77" fmla="*/ 12776006 w 30895373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22137726 w 30895373"/>
                <a:gd name="connsiteY23" fmla="*/ 17382073 h 44813770"/>
                <a:gd name="connsiteX24" fmla="*/ 19999766 w 30895373"/>
                <a:gd name="connsiteY24" fmla="*/ 13924876 h 44813770"/>
                <a:gd name="connsiteX25" fmla="*/ 18445286 w 30895373"/>
                <a:gd name="connsiteY25" fmla="*/ 14107756 h 44813770"/>
                <a:gd name="connsiteX26" fmla="*/ 16067846 w 30895373"/>
                <a:gd name="connsiteY26" fmla="*/ 16393756 h 44813770"/>
                <a:gd name="connsiteX27" fmla="*/ 16799366 w 30895373"/>
                <a:gd name="connsiteY27" fmla="*/ 17948236 h 44813770"/>
                <a:gd name="connsiteX28" fmla="*/ 22925846 w 30895373"/>
                <a:gd name="connsiteY28" fmla="*/ 27915196 h 44813770"/>
                <a:gd name="connsiteX29" fmla="*/ 22377206 w 30895373"/>
                <a:gd name="connsiteY29" fmla="*/ 31664236 h 44813770"/>
                <a:gd name="connsiteX30" fmla="*/ 23474486 w 30895373"/>
                <a:gd name="connsiteY30" fmla="*/ 38156476 h 44813770"/>
                <a:gd name="connsiteX31" fmla="*/ 21828566 w 30895373"/>
                <a:gd name="connsiteY31" fmla="*/ 38796556 h 44813770"/>
                <a:gd name="connsiteX32" fmla="*/ 22377206 w 30895373"/>
                <a:gd name="connsiteY32" fmla="*/ 39985276 h 44813770"/>
                <a:gd name="connsiteX33" fmla="*/ 27955046 w 30895373"/>
                <a:gd name="connsiteY33" fmla="*/ 38796556 h 44813770"/>
                <a:gd name="connsiteX34" fmla="*/ 28960886 w 30895373"/>
                <a:gd name="connsiteY34" fmla="*/ 39345196 h 44813770"/>
                <a:gd name="connsiteX35" fmla="*/ 24571766 w 30895373"/>
                <a:gd name="connsiteY35" fmla="*/ 41539756 h 44813770"/>
                <a:gd name="connsiteX36" fmla="*/ 22651526 w 30895373"/>
                <a:gd name="connsiteY36" fmla="*/ 41539756 h 44813770"/>
                <a:gd name="connsiteX37" fmla="*/ 23565926 w 30895373"/>
                <a:gd name="connsiteY37" fmla="*/ 43642876 h 44813770"/>
                <a:gd name="connsiteX38" fmla="*/ 22742966 w 30895373"/>
                <a:gd name="connsiteY38" fmla="*/ 44740156 h 44813770"/>
                <a:gd name="connsiteX39" fmla="*/ 20548406 w 30895373"/>
                <a:gd name="connsiteY39" fmla="*/ 41356876 h 44813770"/>
                <a:gd name="connsiteX40" fmla="*/ 8478326 w 30895373"/>
                <a:gd name="connsiteY40" fmla="*/ 41448316 h 44813770"/>
                <a:gd name="connsiteX41" fmla="*/ 7106726 w 30895373"/>
                <a:gd name="connsiteY41" fmla="*/ 43185676 h 44813770"/>
                <a:gd name="connsiteX42" fmla="*/ 6740966 w 30895373"/>
                <a:gd name="connsiteY42" fmla="*/ 44648716 h 44813770"/>
                <a:gd name="connsiteX43" fmla="*/ 5735126 w 30895373"/>
                <a:gd name="connsiteY43" fmla="*/ 44557276 h 44813770"/>
                <a:gd name="connsiteX44" fmla="*/ 5095046 w 30895373"/>
                <a:gd name="connsiteY44" fmla="*/ 43825756 h 44813770"/>
                <a:gd name="connsiteX45" fmla="*/ 6009446 w 30895373"/>
                <a:gd name="connsiteY45" fmla="*/ 42819916 h 44813770"/>
                <a:gd name="connsiteX46" fmla="*/ 5552246 w 30895373"/>
                <a:gd name="connsiteY46" fmla="*/ 41631196 h 44813770"/>
                <a:gd name="connsiteX47" fmla="*/ 431606 w 30895373"/>
                <a:gd name="connsiteY47" fmla="*/ 39893836 h 44813770"/>
                <a:gd name="connsiteX48" fmla="*/ 1071686 w 30895373"/>
                <a:gd name="connsiteY48" fmla="*/ 39070876 h 44813770"/>
                <a:gd name="connsiteX49" fmla="*/ 2176879 w 30895373"/>
                <a:gd name="connsiteY49" fmla="*/ 39438628 h 44813770"/>
                <a:gd name="connsiteX50" fmla="*/ 4912166 w 30895373"/>
                <a:gd name="connsiteY50" fmla="*/ 40076715 h 44813770"/>
                <a:gd name="connsiteX51" fmla="*/ 6923846 w 30895373"/>
                <a:gd name="connsiteY51" fmla="*/ 39985276 h 44813770"/>
                <a:gd name="connsiteX52" fmla="*/ 18993926 w 30895373"/>
                <a:gd name="connsiteY52" fmla="*/ 39802396 h 44813770"/>
                <a:gd name="connsiteX53" fmla="*/ 17896646 w 30895373"/>
                <a:gd name="connsiteY53" fmla="*/ 39162316 h 44813770"/>
                <a:gd name="connsiteX54" fmla="*/ 18353846 w 30895373"/>
                <a:gd name="connsiteY54" fmla="*/ 37607836 h 44813770"/>
                <a:gd name="connsiteX55" fmla="*/ 18079526 w 30895373"/>
                <a:gd name="connsiteY55" fmla="*/ 37242076 h 44813770"/>
                <a:gd name="connsiteX56" fmla="*/ 18353846 w 30895373"/>
                <a:gd name="connsiteY56" fmla="*/ 36601996 h 44813770"/>
                <a:gd name="connsiteX57" fmla="*/ 17256566 w 30895373"/>
                <a:gd name="connsiteY57" fmla="*/ 33310156 h 44813770"/>
                <a:gd name="connsiteX58" fmla="*/ 17805206 w 30895373"/>
                <a:gd name="connsiteY58" fmla="*/ 30109756 h 44813770"/>
                <a:gd name="connsiteX59" fmla="*/ 11770166 w 30895373"/>
                <a:gd name="connsiteY59" fmla="*/ 22337356 h 44813770"/>
                <a:gd name="connsiteX60" fmla="*/ 5735126 w 30895373"/>
                <a:gd name="connsiteY60" fmla="*/ 19502716 h 44813770"/>
                <a:gd name="connsiteX61" fmla="*/ 10032806 w 30895373"/>
                <a:gd name="connsiteY61" fmla="*/ 11821756 h 44813770"/>
                <a:gd name="connsiteX62" fmla="*/ 5003606 w 30895373"/>
                <a:gd name="connsiteY62" fmla="*/ 11090236 h 44813770"/>
                <a:gd name="connsiteX63" fmla="*/ 2534726 w 30895373"/>
                <a:gd name="connsiteY63" fmla="*/ 9810076 h 44813770"/>
                <a:gd name="connsiteX64" fmla="*/ 4454966 w 30895373"/>
                <a:gd name="connsiteY64" fmla="*/ 7615516 h 44813770"/>
                <a:gd name="connsiteX65" fmla="*/ 6375206 w 30895373"/>
                <a:gd name="connsiteY65" fmla="*/ 7615516 h 44813770"/>
                <a:gd name="connsiteX66" fmla="*/ 7105200 w 30895373"/>
                <a:gd name="connsiteY66" fmla="*/ 5614531 h 44813770"/>
                <a:gd name="connsiteX67" fmla="*/ 7838246 w 30895373"/>
                <a:gd name="connsiteY67" fmla="*/ 3226396 h 44813770"/>
                <a:gd name="connsiteX68" fmla="*/ 8204006 w 30895373"/>
                <a:gd name="connsiteY68" fmla="*/ 5329516 h 44813770"/>
                <a:gd name="connsiteX69" fmla="*/ 8935526 w 30895373"/>
                <a:gd name="connsiteY69" fmla="*/ 3317836 h 44813770"/>
                <a:gd name="connsiteX70" fmla="*/ 9026966 w 30895373"/>
                <a:gd name="connsiteY70" fmla="*/ 5146636 h 44813770"/>
                <a:gd name="connsiteX71" fmla="*/ 10032806 w 30895373"/>
                <a:gd name="connsiteY71" fmla="*/ 3409276 h 44813770"/>
                <a:gd name="connsiteX72" fmla="*/ 9484166 w 30895373"/>
                <a:gd name="connsiteY72" fmla="*/ 5786716 h 44813770"/>
                <a:gd name="connsiteX73" fmla="*/ 10581446 w 30895373"/>
                <a:gd name="connsiteY73" fmla="*/ 4597996 h 44813770"/>
                <a:gd name="connsiteX74" fmla="*/ 9857839 w 30895373"/>
                <a:gd name="connsiteY74" fmla="*/ 6428789 h 44813770"/>
                <a:gd name="connsiteX75" fmla="*/ 9484166 w 30895373"/>
                <a:gd name="connsiteY75" fmla="*/ 7249756 h 44813770"/>
                <a:gd name="connsiteX76" fmla="*/ 10855766 w 30895373"/>
                <a:gd name="connsiteY76" fmla="*/ 6518236 h 44813770"/>
                <a:gd name="connsiteX77" fmla="*/ 12776006 w 30895373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7497846 w 30895373"/>
                <a:gd name="connsiteY7" fmla="*/ 17765356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22137726 w 30895373"/>
                <a:gd name="connsiteY23" fmla="*/ 17382073 h 44813770"/>
                <a:gd name="connsiteX24" fmla="*/ 19999766 w 30895373"/>
                <a:gd name="connsiteY24" fmla="*/ 13924876 h 44813770"/>
                <a:gd name="connsiteX25" fmla="*/ 18445286 w 30895373"/>
                <a:gd name="connsiteY25" fmla="*/ 14107756 h 44813770"/>
                <a:gd name="connsiteX26" fmla="*/ 16067846 w 30895373"/>
                <a:gd name="connsiteY26" fmla="*/ 16393756 h 44813770"/>
                <a:gd name="connsiteX27" fmla="*/ 16799366 w 30895373"/>
                <a:gd name="connsiteY27" fmla="*/ 17948236 h 44813770"/>
                <a:gd name="connsiteX28" fmla="*/ 22925846 w 30895373"/>
                <a:gd name="connsiteY28" fmla="*/ 27915196 h 44813770"/>
                <a:gd name="connsiteX29" fmla="*/ 22377206 w 30895373"/>
                <a:gd name="connsiteY29" fmla="*/ 31664236 h 44813770"/>
                <a:gd name="connsiteX30" fmla="*/ 23474486 w 30895373"/>
                <a:gd name="connsiteY30" fmla="*/ 38156476 h 44813770"/>
                <a:gd name="connsiteX31" fmla="*/ 21828566 w 30895373"/>
                <a:gd name="connsiteY31" fmla="*/ 38796556 h 44813770"/>
                <a:gd name="connsiteX32" fmla="*/ 22377206 w 30895373"/>
                <a:gd name="connsiteY32" fmla="*/ 39985276 h 44813770"/>
                <a:gd name="connsiteX33" fmla="*/ 27955046 w 30895373"/>
                <a:gd name="connsiteY33" fmla="*/ 38796556 h 44813770"/>
                <a:gd name="connsiteX34" fmla="*/ 28960886 w 30895373"/>
                <a:gd name="connsiteY34" fmla="*/ 39345196 h 44813770"/>
                <a:gd name="connsiteX35" fmla="*/ 24571766 w 30895373"/>
                <a:gd name="connsiteY35" fmla="*/ 41539756 h 44813770"/>
                <a:gd name="connsiteX36" fmla="*/ 22651526 w 30895373"/>
                <a:gd name="connsiteY36" fmla="*/ 41539756 h 44813770"/>
                <a:gd name="connsiteX37" fmla="*/ 23565926 w 30895373"/>
                <a:gd name="connsiteY37" fmla="*/ 43642876 h 44813770"/>
                <a:gd name="connsiteX38" fmla="*/ 22742966 w 30895373"/>
                <a:gd name="connsiteY38" fmla="*/ 44740156 h 44813770"/>
                <a:gd name="connsiteX39" fmla="*/ 20548406 w 30895373"/>
                <a:gd name="connsiteY39" fmla="*/ 41356876 h 44813770"/>
                <a:gd name="connsiteX40" fmla="*/ 8478326 w 30895373"/>
                <a:gd name="connsiteY40" fmla="*/ 41448316 h 44813770"/>
                <a:gd name="connsiteX41" fmla="*/ 7106726 w 30895373"/>
                <a:gd name="connsiteY41" fmla="*/ 43185676 h 44813770"/>
                <a:gd name="connsiteX42" fmla="*/ 6740966 w 30895373"/>
                <a:gd name="connsiteY42" fmla="*/ 44648716 h 44813770"/>
                <a:gd name="connsiteX43" fmla="*/ 5735126 w 30895373"/>
                <a:gd name="connsiteY43" fmla="*/ 44557276 h 44813770"/>
                <a:gd name="connsiteX44" fmla="*/ 5095046 w 30895373"/>
                <a:gd name="connsiteY44" fmla="*/ 43825756 h 44813770"/>
                <a:gd name="connsiteX45" fmla="*/ 6009446 w 30895373"/>
                <a:gd name="connsiteY45" fmla="*/ 42819916 h 44813770"/>
                <a:gd name="connsiteX46" fmla="*/ 5552246 w 30895373"/>
                <a:gd name="connsiteY46" fmla="*/ 41631196 h 44813770"/>
                <a:gd name="connsiteX47" fmla="*/ 431606 w 30895373"/>
                <a:gd name="connsiteY47" fmla="*/ 39893836 h 44813770"/>
                <a:gd name="connsiteX48" fmla="*/ 1071686 w 30895373"/>
                <a:gd name="connsiteY48" fmla="*/ 39070876 h 44813770"/>
                <a:gd name="connsiteX49" fmla="*/ 2176879 w 30895373"/>
                <a:gd name="connsiteY49" fmla="*/ 39438628 h 44813770"/>
                <a:gd name="connsiteX50" fmla="*/ 4912166 w 30895373"/>
                <a:gd name="connsiteY50" fmla="*/ 40076715 h 44813770"/>
                <a:gd name="connsiteX51" fmla="*/ 6923846 w 30895373"/>
                <a:gd name="connsiteY51" fmla="*/ 39985276 h 44813770"/>
                <a:gd name="connsiteX52" fmla="*/ 18993926 w 30895373"/>
                <a:gd name="connsiteY52" fmla="*/ 39802396 h 44813770"/>
                <a:gd name="connsiteX53" fmla="*/ 17896646 w 30895373"/>
                <a:gd name="connsiteY53" fmla="*/ 39162316 h 44813770"/>
                <a:gd name="connsiteX54" fmla="*/ 18353846 w 30895373"/>
                <a:gd name="connsiteY54" fmla="*/ 37607836 h 44813770"/>
                <a:gd name="connsiteX55" fmla="*/ 18079526 w 30895373"/>
                <a:gd name="connsiteY55" fmla="*/ 37242076 h 44813770"/>
                <a:gd name="connsiteX56" fmla="*/ 18353846 w 30895373"/>
                <a:gd name="connsiteY56" fmla="*/ 36601996 h 44813770"/>
                <a:gd name="connsiteX57" fmla="*/ 17256566 w 30895373"/>
                <a:gd name="connsiteY57" fmla="*/ 33310156 h 44813770"/>
                <a:gd name="connsiteX58" fmla="*/ 17805206 w 30895373"/>
                <a:gd name="connsiteY58" fmla="*/ 30109756 h 44813770"/>
                <a:gd name="connsiteX59" fmla="*/ 11770166 w 30895373"/>
                <a:gd name="connsiteY59" fmla="*/ 22337356 h 44813770"/>
                <a:gd name="connsiteX60" fmla="*/ 5735126 w 30895373"/>
                <a:gd name="connsiteY60" fmla="*/ 19502716 h 44813770"/>
                <a:gd name="connsiteX61" fmla="*/ 10032806 w 30895373"/>
                <a:gd name="connsiteY61" fmla="*/ 11821756 h 44813770"/>
                <a:gd name="connsiteX62" fmla="*/ 5003606 w 30895373"/>
                <a:gd name="connsiteY62" fmla="*/ 11090236 h 44813770"/>
                <a:gd name="connsiteX63" fmla="*/ 2534726 w 30895373"/>
                <a:gd name="connsiteY63" fmla="*/ 9810076 h 44813770"/>
                <a:gd name="connsiteX64" fmla="*/ 4454966 w 30895373"/>
                <a:gd name="connsiteY64" fmla="*/ 7615516 h 44813770"/>
                <a:gd name="connsiteX65" fmla="*/ 6375206 w 30895373"/>
                <a:gd name="connsiteY65" fmla="*/ 7615516 h 44813770"/>
                <a:gd name="connsiteX66" fmla="*/ 7105200 w 30895373"/>
                <a:gd name="connsiteY66" fmla="*/ 5614531 h 44813770"/>
                <a:gd name="connsiteX67" fmla="*/ 7838246 w 30895373"/>
                <a:gd name="connsiteY67" fmla="*/ 3226396 h 44813770"/>
                <a:gd name="connsiteX68" fmla="*/ 8204006 w 30895373"/>
                <a:gd name="connsiteY68" fmla="*/ 5329516 h 44813770"/>
                <a:gd name="connsiteX69" fmla="*/ 8935526 w 30895373"/>
                <a:gd name="connsiteY69" fmla="*/ 3317836 h 44813770"/>
                <a:gd name="connsiteX70" fmla="*/ 9026966 w 30895373"/>
                <a:gd name="connsiteY70" fmla="*/ 5146636 h 44813770"/>
                <a:gd name="connsiteX71" fmla="*/ 10032806 w 30895373"/>
                <a:gd name="connsiteY71" fmla="*/ 3409276 h 44813770"/>
                <a:gd name="connsiteX72" fmla="*/ 9484166 w 30895373"/>
                <a:gd name="connsiteY72" fmla="*/ 5786716 h 44813770"/>
                <a:gd name="connsiteX73" fmla="*/ 10581446 w 30895373"/>
                <a:gd name="connsiteY73" fmla="*/ 4597996 h 44813770"/>
                <a:gd name="connsiteX74" fmla="*/ 9857839 w 30895373"/>
                <a:gd name="connsiteY74" fmla="*/ 6428789 h 44813770"/>
                <a:gd name="connsiteX75" fmla="*/ 9484166 w 30895373"/>
                <a:gd name="connsiteY75" fmla="*/ 7249756 h 44813770"/>
                <a:gd name="connsiteX76" fmla="*/ 10855766 w 30895373"/>
                <a:gd name="connsiteY76" fmla="*/ 6518236 h 44813770"/>
                <a:gd name="connsiteX77" fmla="*/ 12776006 w 30895373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6944630 w 30895373"/>
                <a:gd name="connsiteY7" fmla="*/ 17382532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22137726 w 30895373"/>
                <a:gd name="connsiteY23" fmla="*/ 17382073 h 44813770"/>
                <a:gd name="connsiteX24" fmla="*/ 19999766 w 30895373"/>
                <a:gd name="connsiteY24" fmla="*/ 13924876 h 44813770"/>
                <a:gd name="connsiteX25" fmla="*/ 18445286 w 30895373"/>
                <a:gd name="connsiteY25" fmla="*/ 14107756 h 44813770"/>
                <a:gd name="connsiteX26" fmla="*/ 16067846 w 30895373"/>
                <a:gd name="connsiteY26" fmla="*/ 16393756 h 44813770"/>
                <a:gd name="connsiteX27" fmla="*/ 16799366 w 30895373"/>
                <a:gd name="connsiteY27" fmla="*/ 17948236 h 44813770"/>
                <a:gd name="connsiteX28" fmla="*/ 22925846 w 30895373"/>
                <a:gd name="connsiteY28" fmla="*/ 27915196 h 44813770"/>
                <a:gd name="connsiteX29" fmla="*/ 22377206 w 30895373"/>
                <a:gd name="connsiteY29" fmla="*/ 31664236 h 44813770"/>
                <a:gd name="connsiteX30" fmla="*/ 23474486 w 30895373"/>
                <a:gd name="connsiteY30" fmla="*/ 38156476 h 44813770"/>
                <a:gd name="connsiteX31" fmla="*/ 21828566 w 30895373"/>
                <a:gd name="connsiteY31" fmla="*/ 38796556 h 44813770"/>
                <a:gd name="connsiteX32" fmla="*/ 22377206 w 30895373"/>
                <a:gd name="connsiteY32" fmla="*/ 39985276 h 44813770"/>
                <a:gd name="connsiteX33" fmla="*/ 27955046 w 30895373"/>
                <a:gd name="connsiteY33" fmla="*/ 38796556 h 44813770"/>
                <a:gd name="connsiteX34" fmla="*/ 28960886 w 30895373"/>
                <a:gd name="connsiteY34" fmla="*/ 39345196 h 44813770"/>
                <a:gd name="connsiteX35" fmla="*/ 24571766 w 30895373"/>
                <a:gd name="connsiteY35" fmla="*/ 41539756 h 44813770"/>
                <a:gd name="connsiteX36" fmla="*/ 22651526 w 30895373"/>
                <a:gd name="connsiteY36" fmla="*/ 41539756 h 44813770"/>
                <a:gd name="connsiteX37" fmla="*/ 23565926 w 30895373"/>
                <a:gd name="connsiteY37" fmla="*/ 43642876 h 44813770"/>
                <a:gd name="connsiteX38" fmla="*/ 22742966 w 30895373"/>
                <a:gd name="connsiteY38" fmla="*/ 44740156 h 44813770"/>
                <a:gd name="connsiteX39" fmla="*/ 20548406 w 30895373"/>
                <a:gd name="connsiteY39" fmla="*/ 41356876 h 44813770"/>
                <a:gd name="connsiteX40" fmla="*/ 8478326 w 30895373"/>
                <a:gd name="connsiteY40" fmla="*/ 41448316 h 44813770"/>
                <a:gd name="connsiteX41" fmla="*/ 7106726 w 30895373"/>
                <a:gd name="connsiteY41" fmla="*/ 43185676 h 44813770"/>
                <a:gd name="connsiteX42" fmla="*/ 6740966 w 30895373"/>
                <a:gd name="connsiteY42" fmla="*/ 44648716 h 44813770"/>
                <a:gd name="connsiteX43" fmla="*/ 5735126 w 30895373"/>
                <a:gd name="connsiteY43" fmla="*/ 44557276 h 44813770"/>
                <a:gd name="connsiteX44" fmla="*/ 5095046 w 30895373"/>
                <a:gd name="connsiteY44" fmla="*/ 43825756 h 44813770"/>
                <a:gd name="connsiteX45" fmla="*/ 6009446 w 30895373"/>
                <a:gd name="connsiteY45" fmla="*/ 42819916 h 44813770"/>
                <a:gd name="connsiteX46" fmla="*/ 5552246 w 30895373"/>
                <a:gd name="connsiteY46" fmla="*/ 41631196 h 44813770"/>
                <a:gd name="connsiteX47" fmla="*/ 431606 w 30895373"/>
                <a:gd name="connsiteY47" fmla="*/ 39893836 h 44813770"/>
                <a:gd name="connsiteX48" fmla="*/ 1071686 w 30895373"/>
                <a:gd name="connsiteY48" fmla="*/ 39070876 h 44813770"/>
                <a:gd name="connsiteX49" fmla="*/ 2176879 w 30895373"/>
                <a:gd name="connsiteY49" fmla="*/ 39438628 h 44813770"/>
                <a:gd name="connsiteX50" fmla="*/ 4912166 w 30895373"/>
                <a:gd name="connsiteY50" fmla="*/ 40076715 h 44813770"/>
                <a:gd name="connsiteX51" fmla="*/ 6923846 w 30895373"/>
                <a:gd name="connsiteY51" fmla="*/ 39985276 h 44813770"/>
                <a:gd name="connsiteX52" fmla="*/ 18993926 w 30895373"/>
                <a:gd name="connsiteY52" fmla="*/ 39802396 h 44813770"/>
                <a:gd name="connsiteX53" fmla="*/ 17896646 w 30895373"/>
                <a:gd name="connsiteY53" fmla="*/ 39162316 h 44813770"/>
                <a:gd name="connsiteX54" fmla="*/ 18353846 w 30895373"/>
                <a:gd name="connsiteY54" fmla="*/ 37607836 h 44813770"/>
                <a:gd name="connsiteX55" fmla="*/ 18079526 w 30895373"/>
                <a:gd name="connsiteY55" fmla="*/ 37242076 h 44813770"/>
                <a:gd name="connsiteX56" fmla="*/ 18353846 w 30895373"/>
                <a:gd name="connsiteY56" fmla="*/ 36601996 h 44813770"/>
                <a:gd name="connsiteX57" fmla="*/ 17256566 w 30895373"/>
                <a:gd name="connsiteY57" fmla="*/ 33310156 h 44813770"/>
                <a:gd name="connsiteX58" fmla="*/ 17805206 w 30895373"/>
                <a:gd name="connsiteY58" fmla="*/ 30109756 h 44813770"/>
                <a:gd name="connsiteX59" fmla="*/ 11770166 w 30895373"/>
                <a:gd name="connsiteY59" fmla="*/ 22337356 h 44813770"/>
                <a:gd name="connsiteX60" fmla="*/ 5735126 w 30895373"/>
                <a:gd name="connsiteY60" fmla="*/ 19502716 h 44813770"/>
                <a:gd name="connsiteX61" fmla="*/ 10032806 w 30895373"/>
                <a:gd name="connsiteY61" fmla="*/ 11821756 h 44813770"/>
                <a:gd name="connsiteX62" fmla="*/ 5003606 w 30895373"/>
                <a:gd name="connsiteY62" fmla="*/ 11090236 h 44813770"/>
                <a:gd name="connsiteX63" fmla="*/ 2534726 w 30895373"/>
                <a:gd name="connsiteY63" fmla="*/ 9810076 h 44813770"/>
                <a:gd name="connsiteX64" fmla="*/ 4454966 w 30895373"/>
                <a:gd name="connsiteY64" fmla="*/ 7615516 h 44813770"/>
                <a:gd name="connsiteX65" fmla="*/ 6375206 w 30895373"/>
                <a:gd name="connsiteY65" fmla="*/ 7615516 h 44813770"/>
                <a:gd name="connsiteX66" fmla="*/ 7105200 w 30895373"/>
                <a:gd name="connsiteY66" fmla="*/ 5614531 h 44813770"/>
                <a:gd name="connsiteX67" fmla="*/ 7838246 w 30895373"/>
                <a:gd name="connsiteY67" fmla="*/ 3226396 h 44813770"/>
                <a:gd name="connsiteX68" fmla="*/ 8204006 w 30895373"/>
                <a:gd name="connsiteY68" fmla="*/ 5329516 h 44813770"/>
                <a:gd name="connsiteX69" fmla="*/ 8935526 w 30895373"/>
                <a:gd name="connsiteY69" fmla="*/ 3317836 h 44813770"/>
                <a:gd name="connsiteX70" fmla="*/ 9026966 w 30895373"/>
                <a:gd name="connsiteY70" fmla="*/ 5146636 h 44813770"/>
                <a:gd name="connsiteX71" fmla="*/ 10032806 w 30895373"/>
                <a:gd name="connsiteY71" fmla="*/ 3409276 h 44813770"/>
                <a:gd name="connsiteX72" fmla="*/ 9484166 w 30895373"/>
                <a:gd name="connsiteY72" fmla="*/ 5786716 h 44813770"/>
                <a:gd name="connsiteX73" fmla="*/ 10581446 w 30895373"/>
                <a:gd name="connsiteY73" fmla="*/ 4597996 h 44813770"/>
                <a:gd name="connsiteX74" fmla="*/ 9857839 w 30895373"/>
                <a:gd name="connsiteY74" fmla="*/ 6428789 h 44813770"/>
                <a:gd name="connsiteX75" fmla="*/ 9484166 w 30895373"/>
                <a:gd name="connsiteY75" fmla="*/ 7249756 h 44813770"/>
                <a:gd name="connsiteX76" fmla="*/ 10855766 w 30895373"/>
                <a:gd name="connsiteY76" fmla="*/ 6518236 h 44813770"/>
                <a:gd name="connsiteX77" fmla="*/ 12776006 w 30895373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6944630 w 30895373"/>
                <a:gd name="connsiteY7" fmla="*/ 17382532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22137726 w 30895373"/>
                <a:gd name="connsiteY23" fmla="*/ 17382073 h 44813770"/>
                <a:gd name="connsiteX24" fmla="*/ 19999766 w 30895373"/>
                <a:gd name="connsiteY24" fmla="*/ 13924876 h 44813770"/>
                <a:gd name="connsiteX25" fmla="*/ 18445286 w 30895373"/>
                <a:gd name="connsiteY25" fmla="*/ 14107756 h 44813770"/>
                <a:gd name="connsiteX26" fmla="*/ 16067846 w 30895373"/>
                <a:gd name="connsiteY26" fmla="*/ 16393756 h 44813770"/>
                <a:gd name="connsiteX27" fmla="*/ 16799366 w 30895373"/>
                <a:gd name="connsiteY27" fmla="*/ 17948236 h 44813770"/>
                <a:gd name="connsiteX28" fmla="*/ 22925846 w 30895373"/>
                <a:gd name="connsiteY28" fmla="*/ 27915196 h 44813770"/>
                <a:gd name="connsiteX29" fmla="*/ 22377206 w 30895373"/>
                <a:gd name="connsiteY29" fmla="*/ 31664236 h 44813770"/>
                <a:gd name="connsiteX30" fmla="*/ 23474486 w 30895373"/>
                <a:gd name="connsiteY30" fmla="*/ 38156476 h 44813770"/>
                <a:gd name="connsiteX31" fmla="*/ 21828566 w 30895373"/>
                <a:gd name="connsiteY31" fmla="*/ 38796556 h 44813770"/>
                <a:gd name="connsiteX32" fmla="*/ 22377206 w 30895373"/>
                <a:gd name="connsiteY32" fmla="*/ 39985276 h 44813770"/>
                <a:gd name="connsiteX33" fmla="*/ 27955046 w 30895373"/>
                <a:gd name="connsiteY33" fmla="*/ 38796556 h 44813770"/>
                <a:gd name="connsiteX34" fmla="*/ 28960886 w 30895373"/>
                <a:gd name="connsiteY34" fmla="*/ 39345196 h 44813770"/>
                <a:gd name="connsiteX35" fmla="*/ 24571766 w 30895373"/>
                <a:gd name="connsiteY35" fmla="*/ 41539756 h 44813770"/>
                <a:gd name="connsiteX36" fmla="*/ 22651526 w 30895373"/>
                <a:gd name="connsiteY36" fmla="*/ 41539756 h 44813770"/>
                <a:gd name="connsiteX37" fmla="*/ 23565926 w 30895373"/>
                <a:gd name="connsiteY37" fmla="*/ 43642876 h 44813770"/>
                <a:gd name="connsiteX38" fmla="*/ 22742966 w 30895373"/>
                <a:gd name="connsiteY38" fmla="*/ 44740156 h 44813770"/>
                <a:gd name="connsiteX39" fmla="*/ 20548406 w 30895373"/>
                <a:gd name="connsiteY39" fmla="*/ 41356876 h 44813770"/>
                <a:gd name="connsiteX40" fmla="*/ 8478326 w 30895373"/>
                <a:gd name="connsiteY40" fmla="*/ 41448316 h 44813770"/>
                <a:gd name="connsiteX41" fmla="*/ 7106726 w 30895373"/>
                <a:gd name="connsiteY41" fmla="*/ 43185676 h 44813770"/>
                <a:gd name="connsiteX42" fmla="*/ 6740966 w 30895373"/>
                <a:gd name="connsiteY42" fmla="*/ 44648716 h 44813770"/>
                <a:gd name="connsiteX43" fmla="*/ 5735126 w 30895373"/>
                <a:gd name="connsiteY43" fmla="*/ 44557276 h 44813770"/>
                <a:gd name="connsiteX44" fmla="*/ 5095046 w 30895373"/>
                <a:gd name="connsiteY44" fmla="*/ 43825756 h 44813770"/>
                <a:gd name="connsiteX45" fmla="*/ 6009446 w 30895373"/>
                <a:gd name="connsiteY45" fmla="*/ 42819916 h 44813770"/>
                <a:gd name="connsiteX46" fmla="*/ 5552246 w 30895373"/>
                <a:gd name="connsiteY46" fmla="*/ 41631196 h 44813770"/>
                <a:gd name="connsiteX47" fmla="*/ 431606 w 30895373"/>
                <a:gd name="connsiteY47" fmla="*/ 39893836 h 44813770"/>
                <a:gd name="connsiteX48" fmla="*/ 1071686 w 30895373"/>
                <a:gd name="connsiteY48" fmla="*/ 39070876 h 44813770"/>
                <a:gd name="connsiteX49" fmla="*/ 2176879 w 30895373"/>
                <a:gd name="connsiteY49" fmla="*/ 39438628 h 44813770"/>
                <a:gd name="connsiteX50" fmla="*/ 4912166 w 30895373"/>
                <a:gd name="connsiteY50" fmla="*/ 40076715 h 44813770"/>
                <a:gd name="connsiteX51" fmla="*/ 6923846 w 30895373"/>
                <a:gd name="connsiteY51" fmla="*/ 39985276 h 44813770"/>
                <a:gd name="connsiteX52" fmla="*/ 18993926 w 30895373"/>
                <a:gd name="connsiteY52" fmla="*/ 39802396 h 44813770"/>
                <a:gd name="connsiteX53" fmla="*/ 17896646 w 30895373"/>
                <a:gd name="connsiteY53" fmla="*/ 39162316 h 44813770"/>
                <a:gd name="connsiteX54" fmla="*/ 18353846 w 30895373"/>
                <a:gd name="connsiteY54" fmla="*/ 37607836 h 44813770"/>
                <a:gd name="connsiteX55" fmla="*/ 18079526 w 30895373"/>
                <a:gd name="connsiteY55" fmla="*/ 37242076 h 44813770"/>
                <a:gd name="connsiteX56" fmla="*/ 18353846 w 30895373"/>
                <a:gd name="connsiteY56" fmla="*/ 36601996 h 44813770"/>
                <a:gd name="connsiteX57" fmla="*/ 17256566 w 30895373"/>
                <a:gd name="connsiteY57" fmla="*/ 33310156 h 44813770"/>
                <a:gd name="connsiteX58" fmla="*/ 17805206 w 30895373"/>
                <a:gd name="connsiteY58" fmla="*/ 30109756 h 44813770"/>
                <a:gd name="connsiteX59" fmla="*/ 11770166 w 30895373"/>
                <a:gd name="connsiteY59" fmla="*/ 22337356 h 44813770"/>
                <a:gd name="connsiteX60" fmla="*/ 5735126 w 30895373"/>
                <a:gd name="connsiteY60" fmla="*/ 19502716 h 44813770"/>
                <a:gd name="connsiteX61" fmla="*/ 10032806 w 30895373"/>
                <a:gd name="connsiteY61" fmla="*/ 11821756 h 44813770"/>
                <a:gd name="connsiteX62" fmla="*/ 5003606 w 30895373"/>
                <a:gd name="connsiteY62" fmla="*/ 11090236 h 44813770"/>
                <a:gd name="connsiteX63" fmla="*/ 2534726 w 30895373"/>
                <a:gd name="connsiteY63" fmla="*/ 9810076 h 44813770"/>
                <a:gd name="connsiteX64" fmla="*/ 4454966 w 30895373"/>
                <a:gd name="connsiteY64" fmla="*/ 7615516 h 44813770"/>
                <a:gd name="connsiteX65" fmla="*/ 6375206 w 30895373"/>
                <a:gd name="connsiteY65" fmla="*/ 7615516 h 44813770"/>
                <a:gd name="connsiteX66" fmla="*/ 7105200 w 30895373"/>
                <a:gd name="connsiteY66" fmla="*/ 5614531 h 44813770"/>
                <a:gd name="connsiteX67" fmla="*/ 7838246 w 30895373"/>
                <a:gd name="connsiteY67" fmla="*/ 3226396 h 44813770"/>
                <a:gd name="connsiteX68" fmla="*/ 8204006 w 30895373"/>
                <a:gd name="connsiteY68" fmla="*/ 5329516 h 44813770"/>
                <a:gd name="connsiteX69" fmla="*/ 8935526 w 30895373"/>
                <a:gd name="connsiteY69" fmla="*/ 3317836 h 44813770"/>
                <a:gd name="connsiteX70" fmla="*/ 9026966 w 30895373"/>
                <a:gd name="connsiteY70" fmla="*/ 5146636 h 44813770"/>
                <a:gd name="connsiteX71" fmla="*/ 10032806 w 30895373"/>
                <a:gd name="connsiteY71" fmla="*/ 3409276 h 44813770"/>
                <a:gd name="connsiteX72" fmla="*/ 9484166 w 30895373"/>
                <a:gd name="connsiteY72" fmla="*/ 5786716 h 44813770"/>
                <a:gd name="connsiteX73" fmla="*/ 10581446 w 30895373"/>
                <a:gd name="connsiteY73" fmla="*/ 4597996 h 44813770"/>
                <a:gd name="connsiteX74" fmla="*/ 9857839 w 30895373"/>
                <a:gd name="connsiteY74" fmla="*/ 6428789 h 44813770"/>
                <a:gd name="connsiteX75" fmla="*/ 9484166 w 30895373"/>
                <a:gd name="connsiteY75" fmla="*/ 7249756 h 44813770"/>
                <a:gd name="connsiteX76" fmla="*/ 10855766 w 30895373"/>
                <a:gd name="connsiteY76" fmla="*/ 6518236 h 44813770"/>
                <a:gd name="connsiteX77" fmla="*/ 12776006 w 30895373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011446 w 30895373"/>
                <a:gd name="connsiteY6" fmla="*/ 9901516 h 44813770"/>
                <a:gd name="connsiteX7" fmla="*/ 26944630 w 30895373"/>
                <a:gd name="connsiteY7" fmla="*/ 17382532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22137726 w 30895373"/>
                <a:gd name="connsiteY23" fmla="*/ 17382073 h 44813770"/>
                <a:gd name="connsiteX24" fmla="*/ 19999766 w 30895373"/>
                <a:gd name="connsiteY24" fmla="*/ 13924876 h 44813770"/>
                <a:gd name="connsiteX25" fmla="*/ 18445286 w 30895373"/>
                <a:gd name="connsiteY25" fmla="*/ 14107756 h 44813770"/>
                <a:gd name="connsiteX26" fmla="*/ 16067846 w 30895373"/>
                <a:gd name="connsiteY26" fmla="*/ 16393756 h 44813770"/>
                <a:gd name="connsiteX27" fmla="*/ 16799366 w 30895373"/>
                <a:gd name="connsiteY27" fmla="*/ 17948236 h 44813770"/>
                <a:gd name="connsiteX28" fmla="*/ 22925846 w 30895373"/>
                <a:gd name="connsiteY28" fmla="*/ 27915196 h 44813770"/>
                <a:gd name="connsiteX29" fmla="*/ 22377206 w 30895373"/>
                <a:gd name="connsiteY29" fmla="*/ 31664236 h 44813770"/>
                <a:gd name="connsiteX30" fmla="*/ 23474486 w 30895373"/>
                <a:gd name="connsiteY30" fmla="*/ 38156476 h 44813770"/>
                <a:gd name="connsiteX31" fmla="*/ 21828566 w 30895373"/>
                <a:gd name="connsiteY31" fmla="*/ 38796556 h 44813770"/>
                <a:gd name="connsiteX32" fmla="*/ 22377206 w 30895373"/>
                <a:gd name="connsiteY32" fmla="*/ 39985276 h 44813770"/>
                <a:gd name="connsiteX33" fmla="*/ 27955046 w 30895373"/>
                <a:gd name="connsiteY33" fmla="*/ 38796556 h 44813770"/>
                <a:gd name="connsiteX34" fmla="*/ 28960886 w 30895373"/>
                <a:gd name="connsiteY34" fmla="*/ 39345196 h 44813770"/>
                <a:gd name="connsiteX35" fmla="*/ 24571766 w 30895373"/>
                <a:gd name="connsiteY35" fmla="*/ 41539756 h 44813770"/>
                <a:gd name="connsiteX36" fmla="*/ 22651526 w 30895373"/>
                <a:gd name="connsiteY36" fmla="*/ 41539756 h 44813770"/>
                <a:gd name="connsiteX37" fmla="*/ 23565926 w 30895373"/>
                <a:gd name="connsiteY37" fmla="*/ 43642876 h 44813770"/>
                <a:gd name="connsiteX38" fmla="*/ 22742966 w 30895373"/>
                <a:gd name="connsiteY38" fmla="*/ 44740156 h 44813770"/>
                <a:gd name="connsiteX39" fmla="*/ 20548406 w 30895373"/>
                <a:gd name="connsiteY39" fmla="*/ 41356876 h 44813770"/>
                <a:gd name="connsiteX40" fmla="*/ 8478326 w 30895373"/>
                <a:gd name="connsiteY40" fmla="*/ 41448316 h 44813770"/>
                <a:gd name="connsiteX41" fmla="*/ 7106726 w 30895373"/>
                <a:gd name="connsiteY41" fmla="*/ 43185676 h 44813770"/>
                <a:gd name="connsiteX42" fmla="*/ 6740966 w 30895373"/>
                <a:gd name="connsiteY42" fmla="*/ 44648716 h 44813770"/>
                <a:gd name="connsiteX43" fmla="*/ 5735126 w 30895373"/>
                <a:gd name="connsiteY43" fmla="*/ 44557276 h 44813770"/>
                <a:gd name="connsiteX44" fmla="*/ 5095046 w 30895373"/>
                <a:gd name="connsiteY44" fmla="*/ 43825756 h 44813770"/>
                <a:gd name="connsiteX45" fmla="*/ 6009446 w 30895373"/>
                <a:gd name="connsiteY45" fmla="*/ 42819916 h 44813770"/>
                <a:gd name="connsiteX46" fmla="*/ 5552246 w 30895373"/>
                <a:gd name="connsiteY46" fmla="*/ 41631196 h 44813770"/>
                <a:gd name="connsiteX47" fmla="*/ 431606 w 30895373"/>
                <a:gd name="connsiteY47" fmla="*/ 39893836 h 44813770"/>
                <a:gd name="connsiteX48" fmla="*/ 1071686 w 30895373"/>
                <a:gd name="connsiteY48" fmla="*/ 39070876 h 44813770"/>
                <a:gd name="connsiteX49" fmla="*/ 2176879 w 30895373"/>
                <a:gd name="connsiteY49" fmla="*/ 39438628 h 44813770"/>
                <a:gd name="connsiteX50" fmla="*/ 4912166 w 30895373"/>
                <a:gd name="connsiteY50" fmla="*/ 40076715 h 44813770"/>
                <a:gd name="connsiteX51" fmla="*/ 6923846 w 30895373"/>
                <a:gd name="connsiteY51" fmla="*/ 39985276 h 44813770"/>
                <a:gd name="connsiteX52" fmla="*/ 18993926 w 30895373"/>
                <a:gd name="connsiteY52" fmla="*/ 39802396 h 44813770"/>
                <a:gd name="connsiteX53" fmla="*/ 17896646 w 30895373"/>
                <a:gd name="connsiteY53" fmla="*/ 39162316 h 44813770"/>
                <a:gd name="connsiteX54" fmla="*/ 18353846 w 30895373"/>
                <a:gd name="connsiteY54" fmla="*/ 37607836 h 44813770"/>
                <a:gd name="connsiteX55" fmla="*/ 18079526 w 30895373"/>
                <a:gd name="connsiteY55" fmla="*/ 37242076 h 44813770"/>
                <a:gd name="connsiteX56" fmla="*/ 18353846 w 30895373"/>
                <a:gd name="connsiteY56" fmla="*/ 36601996 h 44813770"/>
                <a:gd name="connsiteX57" fmla="*/ 17256566 w 30895373"/>
                <a:gd name="connsiteY57" fmla="*/ 33310156 h 44813770"/>
                <a:gd name="connsiteX58" fmla="*/ 17805206 w 30895373"/>
                <a:gd name="connsiteY58" fmla="*/ 30109756 h 44813770"/>
                <a:gd name="connsiteX59" fmla="*/ 11770166 w 30895373"/>
                <a:gd name="connsiteY59" fmla="*/ 22337356 h 44813770"/>
                <a:gd name="connsiteX60" fmla="*/ 5735126 w 30895373"/>
                <a:gd name="connsiteY60" fmla="*/ 19502716 h 44813770"/>
                <a:gd name="connsiteX61" fmla="*/ 10032806 w 30895373"/>
                <a:gd name="connsiteY61" fmla="*/ 11821756 h 44813770"/>
                <a:gd name="connsiteX62" fmla="*/ 5003606 w 30895373"/>
                <a:gd name="connsiteY62" fmla="*/ 11090236 h 44813770"/>
                <a:gd name="connsiteX63" fmla="*/ 2534726 w 30895373"/>
                <a:gd name="connsiteY63" fmla="*/ 9810076 h 44813770"/>
                <a:gd name="connsiteX64" fmla="*/ 4454966 w 30895373"/>
                <a:gd name="connsiteY64" fmla="*/ 7615516 h 44813770"/>
                <a:gd name="connsiteX65" fmla="*/ 6375206 w 30895373"/>
                <a:gd name="connsiteY65" fmla="*/ 7615516 h 44813770"/>
                <a:gd name="connsiteX66" fmla="*/ 7105200 w 30895373"/>
                <a:gd name="connsiteY66" fmla="*/ 5614531 h 44813770"/>
                <a:gd name="connsiteX67" fmla="*/ 7838246 w 30895373"/>
                <a:gd name="connsiteY67" fmla="*/ 3226396 h 44813770"/>
                <a:gd name="connsiteX68" fmla="*/ 8204006 w 30895373"/>
                <a:gd name="connsiteY68" fmla="*/ 5329516 h 44813770"/>
                <a:gd name="connsiteX69" fmla="*/ 8935526 w 30895373"/>
                <a:gd name="connsiteY69" fmla="*/ 3317836 h 44813770"/>
                <a:gd name="connsiteX70" fmla="*/ 9026966 w 30895373"/>
                <a:gd name="connsiteY70" fmla="*/ 5146636 h 44813770"/>
                <a:gd name="connsiteX71" fmla="*/ 10032806 w 30895373"/>
                <a:gd name="connsiteY71" fmla="*/ 3409276 h 44813770"/>
                <a:gd name="connsiteX72" fmla="*/ 9484166 w 30895373"/>
                <a:gd name="connsiteY72" fmla="*/ 5786716 h 44813770"/>
                <a:gd name="connsiteX73" fmla="*/ 10581446 w 30895373"/>
                <a:gd name="connsiteY73" fmla="*/ 4597996 h 44813770"/>
                <a:gd name="connsiteX74" fmla="*/ 9857839 w 30895373"/>
                <a:gd name="connsiteY74" fmla="*/ 6428789 h 44813770"/>
                <a:gd name="connsiteX75" fmla="*/ 9484166 w 30895373"/>
                <a:gd name="connsiteY75" fmla="*/ 7249756 h 44813770"/>
                <a:gd name="connsiteX76" fmla="*/ 10855766 w 30895373"/>
                <a:gd name="connsiteY76" fmla="*/ 6518236 h 44813770"/>
                <a:gd name="connsiteX77" fmla="*/ 12776006 w 30895373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6944630 w 30895373"/>
                <a:gd name="connsiteY7" fmla="*/ 17382532 h 44813770"/>
                <a:gd name="connsiteX8" fmla="*/ 28320806 w 30895373"/>
                <a:gd name="connsiteY8" fmla="*/ 16759516 h 44813770"/>
                <a:gd name="connsiteX9" fmla="*/ 28778006 w 30895373"/>
                <a:gd name="connsiteY9" fmla="*/ 16302316 h 44813770"/>
                <a:gd name="connsiteX10" fmla="*/ 29006838 w 30895373"/>
                <a:gd name="connsiteY10" fmla="*/ 16191067 h 44813770"/>
                <a:gd name="connsiteX11" fmla="*/ 29969013 w 30895373"/>
                <a:gd name="connsiteY11" fmla="*/ 15692038 h 44813770"/>
                <a:gd name="connsiteX12" fmla="*/ 29370459 w 30895373"/>
                <a:gd name="connsiteY12" fmla="*/ 16600067 h 44813770"/>
                <a:gd name="connsiteX13" fmla="*/ 30423926 w 30895373"/>
                <a:gd name="connsiteY13" fmla="*/ 15753676 h 44813770"/>
                <a:gd name="connsiteX14" fmla="*/ 29692406 w 30895373"/>
                <a:gd name="connsiteY14" fmla="*/ 17125276 h 44813770"/>
                <a:gd name="connsiteX15" fmla="*/ 30343780 w 30895373"/>
                <a:gd name="connsiteY15" fmla="*/ 16531355 h 44813770"/>
                <a:gd name="connsiteX16" fmla="*/ 30878836 w 30895373"/>
                <a:gd name="connsiteY16" fmla="*/ 16351221 h 44813770"/>
                <a:gd name="connsiteX17" fmla="*/ 29698360 w 30895373"/>
                <a:gd name="connsiteY17" fmla="*/ 17977575 h 44813770"/>
                <a:gd name="connsiteX18" fmla="*/ 28686566 w 30895373"/>
                <a:gd name="connsiteY18" fmla="*/ 19228396 h 44813770"/>
                <a:gd name="connsiteX19" fmla="*/ 26631074 w 30895373"/>
                <a:gd name="connsiteY19" fmla="*/ 19045517 h 44813770"/>
                <a:gd name="connsiteX20" fmla="*/ 25394726 w 30895373"/>
                <a:gd name="connsiteY20" fmla="*/ 19319836 h 44813770"/>
                <a:gd name="connsiteX21" fmla="*/ 23108726 w 30895373"/>
                <a:gd name="connsiteY21" fmla="*/ 18222556 h 44813770"/>
                <a:gd name="connsiteX22" fmla="*/ 22421782 w 30895373"/>
                <a:gd name="connsiteY22" fmla="*/ 17826997 h 44813770"/>
                <a:gd name="connsiteX23" fmla="*/ 22137726 w 30895373"/>
                <a:gd name="connsiteY23" fmla="*/ 17382073 h 44813770"/>
                <a:gd name="connsiteX24" fmla="*/ 19999766 w 30895373"/>
                <a:gd name="connsiteY24" fmla="*/ 13924876 h 44813770"/>
                <a:gd name="connsiteX25" fmla="*/ 18445286 w 30895373"/>
                <a:gd name="connsiteY25" fmla="*/ 14107756 h 44813770"/>
                <a:gd name="connsiteX26" fmla="*/ 16067846 w 30895373"/>
                <a:gd name="connsiteY26" fmla="*/ 16393756 h 44813770"/>
                <a:gd name="connsiteX27" fmla="*/ 16799366 w 30895373"/>
                <a:gd name="connsiteY27" fmla="*/ 17948236 h 44813770"/>
                <a:gd name="connsiteX28" fmla="*/ 22925846 w 30895373"/>
                <a:gd name="connsiteY28" fmla="*/ 27915196 h 44813770"/>
                <a:gd name="connsiteX29" fmla="*/ 22377206 w 30895373"/>
                <a:gd name="connsiteY29" fmla="*/ 31664236 h 44813770"/>
                <a:gd name="connsiteX30" fmla="*/ 23474486 w 30895373"/>
                <a:gd name="connsiteY30" fmla="*/ 38156476 h 44813770"/>
                <a:gd name="connsiteX31" fmla="*/ 21828566 w 30895373"/>
                <a:gd name="connsiteY31" fmla="*/ 38796556 h 44813770"/>
                <a:gd name="connsiteX32" fmla="*/ 22377206 w 30895373"/>
                <a:gd name="connsiteY32" fmla="*/ 39985276 h 44813770"/>
                <a:gd name="connsiteX33" fmla="*/ 27955046 w 30895373"/>
                <a:gd name="connsiteY33" fmla="*/ 38796556 h 44813770"/>
                <a:gd name="connsiteX34" fmla="*/ 28960886 w 30895373"/>
                <a:gd name="connsiteY34" fmla="*/ 39345196 h 44813770"/>
                <a:gd name="connsiteX35" fmla="*/ 24571766 w 30895373"/>
                <a:gd name="connsiteY35" fmla="*/ 41539756 h 44813770"/>
                <a:gd name="connsiteX36" fmla="*/ 22651526 w 30895373"/>
                <a:gd name="connsiteY36" fmla="*/ 41539756 h 44813770"/>
                <a:gd name="connsiteX37" fmla="*/ 23565926 w 30895373"/>
                <a:gd name="connsiteY37" fmla="*/ 43642876 h 44813770"/>
                <a:gd name="connsiteX38" fmla="*/ 22742966 w 30895373"/>
                <a:gd name="connsiteY38" fmla="*/ 44740156 h 44813770"/>
                <a:gd name="connsiteX39" fmla="*/ 20548406 w 30895373"/>
                <a:gd name="connsiteY39" fmla="*/ 41356876 h 44813770"/>
                <a:gd name="connsiteX40" fmla="*/ 8478326 w 30895373"/>
                <a:gd name="connsiteY40" fmla="*/ 41448316 h 44813770"/>
                <a:gd name="connsiteX41" fmla="*/ 7106726 w 30895373"/>
                <a:gd name="connsiteY41" fmla="*/ 43185676 h 44813770"/>
                <a:gd name="connsiteX42" fmla="*/ 6740966 w 30895373"/>
                <a:gd name="connsiteY42" fmla="*/ 44648716 h 44813770"/>
                <a:gd name="connsiteX43" fmla="*/ 5735126 w 30895373"/>
                <a:gd name="connsiteY43" fmla="*/ 44557276 h 44813770"/>
                <a:gd name="connsiteX44" fmla="*/ 5095046 w 30895373"/>
                <a:gd name="connsiteY44" fmla="*/ 43825756 h 44813770"/>
                <a:gd name="connsiteX45" fmla="*/ 6009446 w 30895373"/>
                <a:gd name="connsiteY45" fmla="*/ 42819916 h 44813770"/>
                <a:gd name="connsiteX46" fmla="*/ 5552246 w 30895373"/>
                <a:gd name="connsiteY46" fmla="*/ 41631196 h 44813770"/>
                <a:gd name="connsiteX47" fmla="*/ 431606 w 30895373"/>
                <a:gd name="connsiteY47" fmla="*/ 39893836 h 44813770"/>
                <a:gd name="connsiteX48" fmla="*/ 1071686 w 30895373"/>
                <a:gd name="connsiteY48" fmla="*/ 39070876 h 44813770"/>
                <a:gd name="connsiteX49" fmla="*/ 2176879 w 30895373"/>
                <a:gd name="connsiteY49" fmla="*/ 39438628 h 44813770"/>
                <a:gd name="connsiteX50" fmla="*/ 4912166 w 30895373"/>
                <a:gd name="connsiteY50" fmla="*/ 40076715 h 44813770"/>
                <a:gd name="connsiteX51" fmla="*/ 6923846 w 30895373"/>
                <a:gd name="connsiteY51" fmla="*/ 39985276 h 44813770"/>
                <a:gd name="connsiteX52" fmla="*/ 18993926 w 30895373"/>
                <a:gd name="connsiteY52" fmla="*/ 39802396 h 44813770"/>
                <a:gd name="connsiteX53" fmla="*/ 17896646 w 30895373"/>
                <a:gd name="connsiteY53" fmla="*/ 39162316 h 44813770"/>
                <a:gd name="connsiteX54" fmla="*/ 18353846 w 30895373"/>
                <a:gd name="connsiteY54" fmla="*/ 37607836 h 44813770"/>
                <a:gd name="connsiteX55" fmla="*/ 18079526 w 30895373"/>
                <a:gd name="connsiteY55" fmla="*/ 37242076 h 44813770"/>
                <a:gd name="connsiteX56" fmla="*/ 18353846 w 30895373"/>
                <a:gd name="connsiteY56" fmla="*/ 36601996 h 44813770"/>
                <a:gd name="connsiteX57" fmla="*/ 17256566 w 30895373"/>
                <a:gd name="connsiteY57" fmla="*/ 33310156 h 44813770"/>
                <a:gd name="connsiteX58" fmla="*/ 17805206 w 30895373"/>
                <a:gd name="connsiteY58" fmla="*/ 30109756 h 44813770"/>
                <a:gd name="connsiteX59" fmla="*/ 11770166 w 30895373"/>
                <a:gd name="connsiteY59" fmla="*/ 22337356 h 44813770"/>
                <a:gd name="connsiteX60" fmla="*/ 5735126 w 30895373"/>
                <a:gd name="connsiteY60" fmla="*/ 19502716 h 44813770"/>
                <a:gd name="connsiteX61" fmla="*/ 10032806 w 30895373"/>
                <a:gd name="connsiteY61" fmla="*/ 11821756 h 44813770"/>
                <a:gd name="connsiteX62" fmla="*/ 5003606 w 30895373"/>
                <a:gd name="connsiteY62" fmla="*/ 11090236 h 44813770"/>
                <a:gd name="connsiteX63" fmla="*/ 2534726 w 30895373"/>
                <a:gd name="connsiteY63" fmla="*/ 9810076 h 44813770"/>
                <a:gd name="connsiteX64" fmla="*/ 4454966 w 30895373"/>
                <a:gd name="connsiteY64" fmla="*/ 7615516 h 44813770"/>
                <a:gd name="connsiteX65" fmla="*/ 6375206 w 30895373"/>
                <a:gd name="connsiteY65" fmla="*/ 7615516 h 44813770"/>
                <a:gd name="connsiteX66" fmla="*/ 7105200 w 30895373"/>
                <a:gd name="connsiteY66" fmla="*/ 5614531 h 44813770"/>
                <a:gd name="connsiteX67" fmla="*/ 7838246 w 30895373"/>
                <a:gd name="connsiteY67" fmla="*/ 3226396 h 44813770"/>
                <a:gd name="connsiteX68" fmla="*/ 8204006 w 30895373"/>
                <a:gd name="connsiteY68" fmla="*/ 5329516 h 44813770"/>
                <a:gd name="connsiteX69" fmla="*/ 8935526 w 30895373"/>
                <a:gd name="connsiteY69" fmla="*/ 3317836 h 44813770"/>
                <a:gd name="connsiteX70" fmla="*/ 9026966 w 30895373"/>
                <a:gd name="connsiteY70" fmla="*/ 5146636 h 44813770"/>
                <a:gd name="connsiteX71" fmla="*/ 10032806 w 30895373"/>
                <a:gd name="connsiteY71" fmla="*/ 3409276 h 44813770"/>
                <a:gd name="connsiteX72" fmla="*/ 9484166 w 30895373"/>
                <a:gd name="connsiteY72" fmla="*/ 5786716 h 44813770"/>
                <a:gd name="connsiteX73" fmla="*/ 10581446 w 30895373"/>
                <a:gd name="connsiteY73" fmla="*/ 4597996 h 44813770"/>
                <a:gd name="connsiteX74" fmla="*/ 9857839 w 30895373"/>
                <a:gd name="connsiteY74" fmla="*/ 6428789 h 44813770"/>
                <a:gd name="connsiteX75" fmla="*/ 9484166 w 30895373"/>
                <a:gd name="connsiteY75" fmla="*/ 7249756 h 44813770"/>
                <a:gd name="connsiteX76" fmla="*/ 10855766 w 30895373"/>
                <a:gd name="connsiteY76" fmla="*/ 6518236 h 44813770"/>
                <a:gd name="connsiteX77" fmla="*/ 12776006 w 30895373"/>
                <a:gd name="connsiteY77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520769 w 30895373"/>
                <a:gd name="connsiteY7" fmla="*/ 13596377 h 44813770"/>
                <a:gd name="connsiteX8" fmla="*/ 26944630 w 30895373"/>
                <a:gd name="connsiteY8" fmla="*/ 17382532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944630 w 30895373"/>
                <a:gd name="connsiteY8" fmla="*/ 17382532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944630 w 30895373"/>
                <a:gd name="connsiteY8" fmla="*/ 17382532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944630 w 30895373"/>
                <a:gd name="connsiteY8" fmla="*/ 17382532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944630 w 30895373"/>
                <a:gd name="connsiteY8" fmla="*/ 17382532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621920 w 30895373"/>
                <a:gd name="connsiteY8" fmla="*/ 17254925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20365526 w 30895373"/>
                <a:gd name="connsiteY4" fmla="*/ 6883996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621920 w 30895373"/>
                <a:gd name="connsiteY8" fmla="*/ 17254925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19982625 w 30895373"/>
                <a:gd name="connsiteY4" fmla="*/ 6975402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621920 w 30895373"/>
                <a:gd name="connsiteY8" fmla="*/ 17254925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6243916 h 44813770"/>
                <a:gd name="connsiteX1" fmla="*/ 13944292 w 30895373"/>
                <a:gd name="connsiteY1" fmla="*/ 1258488 h 44813770"/>
                <a:gd name="connsiteX2" fmla="*/ 19359686 w 30895373"/>
                <a:gd name="connsiteY2" fmla="*/ 1031836 h 44813770"/>
                <a:gd name="connsiteX3" fmla="*/ 20182646 w 30895373"/>
                <a:gd name="connsiteY3" fmla="*/ 4597996 h 44813770"/>
                <a:gd name="connsiteX4" fmla="*/ 19982625 w 30895373"/>
                <a:gd name="connsiteY4" fmla="*/ 6975402 h 44813770"/>
                <a:gd name="connsiteX5" fmla="*/ 19634006 w 30895373"/>
                <a:gd name="connsiteY5" fmla="*/ 8072716 h 44813770"/>
                <a:gd name="connsiteX6" fmla="*/ 22702969 w 30895373"/>
                <a:gd name="connsiteY6" fmla="*/ 11007449 h 44813770"/>
                <a:gd name="connsiteX7" fmla="*/ 23797377 w 30895373"/>
                <a:gd name="connsiteY7" fmla="*/ 13553841 h 44813770"/>
                <a:gd name="connsiteX8" fmla="*/ 26621920 w 30895373"/>
                <a:gd name="connsiteY8" fmla="*/ 17254925 h 44813770"/>
                <a:gd name="connsiteX9" fmla="*/ 28320806 w 30895373"/>
                <a:gd name="connsiteY9" fmla="*/ 16759516 h 44813770"/>
                <a:gd name="connsiteX10" fmla="*/ 28778006 w 30895373"/>
                <a:gd name="connsiteY10" fmla="*/ 16302316 h 44813770"/>
                <a:gd name="connsiteX11" fmla="*/ 29006838 w 30895373"/>
                <a:gd name="connsiteY11" fmla="*/ 16191067 h 44813770"/>
                <a:gd name="connsiteX12" fmla="*/ 29969013 w 30895373"/>
                <a:gd name="connsiteY12" fmla="*/ 15692038 h 44813770"/>
                <a:gd name="connsiteX13" fmla="*/ 29370459 w 30895373"/>
                <a:gd name="connsiteY13" fmla="*/ 16600067 h 44813770"/>
                <a:gd name="connsiteX14" fmla="*/ 30423926 w 30895373"/>
                <a:gd name="connsiteY14" fmla="*/ 15753676 h 44813770"/>
                <a:gd name="connsiteX15" fmla="*/ 29692406 w 30895373"/>
                <a:gd name="connsiteY15" fmla="*/ 17125276 h 44813770"/>
                <a:gd name="connsiteX16" fmla="*/ 30343780 w 30895373"/>
                <a:gd name="connsiteY16" fmla="*/ 16531355 h 44813770"/>
                <a:gd name="connsiteX17" fmla="*/ 30878836 w 30895373"/>
                <a:gd name="connsiteY17" fmla="*/ 16351221 h 44813770"/>
                <a:gd name="connsiteX18" fmla="*/ 29698360 w 30895373"/>
                <a:gd name="connsiteY18" fmla="*/ 17977575 h 44813770"/>
                <a:gd name="connsiteX19" fmla="*/ 28686566 w 30895373"/>
                <a:gd name="connsiteY19" fmla="*/ 19228396 h 44813770"/>
                <a:gd name="connsiteX20" fmla="*/ 26631074 w 30895373"/>
                <a:gd name="connsiteY20" fmla="*/ 19045517 h 44813770"/>
                <a:gd name="connsiteX21" fmla="*/ 25394726 w 30895373"/>
                <a:gd name="connsiteY21" fmla="*/ 19319836 h 44813770"/>
                <a:gd name="connsiteX22" fmla="*/ 23108726 w 30895373"/>
                <a:gd name="connsiteY22" fmla="*/ 18222556 h 44813770"/>
                <a:gd name="connsiteX23" fmla="*/ 22421782 w 30895373"/>
                <a:gd name="connsiteY23" fmla="*/ 17826997 h 44813770"/>
                <a:gd name="connsiteX24" fmla="*/ 22137726 w 30895373"/>
                <a:gd name="connsiteY24" fmla="*/ 17382073 h 44813770"/>
                <a:gd name="connsiteX25" fmla="*/ 19999766 w 30895373"/>
                <a:gd name="connsiteY25" fmla="*/ 13924876 h 44813770"/>
                <a:gd name="connsiteX26" fmla="*/ 18445286 w 30895373"/>
                <a:gd name="connsiteY26" fmla="*/ 14107756 h 44813770"/>
                <a:gd name="connsiteX27" fmla="*/ 16067846 w 30895373"/>
                <a:gd name="connsiteY27" fmla="*/ 16393756 h 44813770"/>
                <a:gd name="connsiteX28" fmla="*/ 16799366 w 30895373"/>
                <a:gd name="connsiteY28" fmla="*/ 17948236 h 44813770"/>
                <a:gd name="connsiteX29" fmla="*/ 22925846 w 30895373"/>
                <a:gd name="connsiteY29" fmla="*/ 27915196 h 44813770"/>
                <a:gd name="connsiteX30" fmla="*/ 22377206 w 30895373"/>
                <a:gd name="connsiteY30" fmla="*/ 31664236 h 44813770"/>
                <a:gd name="connsiteX31" fmla="*/ 23474486 w 30895373"/>
                <a:gd name="connsiteY31" fmla="*/ 38156476 h 44813770"/>
                <a:gd name="connsiteX32" fmla="*/ 21828566 w 30895373"/>
                <a:gd name="connsiteY32" fmla="*/ 38796556 h 44813770"/>
                <a:gd name="connsiteX33" fmla="*/ 22377206 w 30895373"/>
                <a:gd name="connsiteY33" fmla="*/ 39985276 h 44813770"/>
                <a:gd name="connsiteX34" fmla="*/ 27955046 w 30895373"/>
                <a:gd name="connsiteY34" fmla="*/ 38796556 h 44813770"/>
                <a:gd name="connsiteX35" fmla="*/ 28960886 w 30895373"/>
                <a:gd name="connsiteY35" fmla="*/ 39345196 h 44813770"/>
                <a:gd name="connsiteX36" fmla="*/ 24571766 w 30895373"/>
                <a:gd name="connsiteY36" fmla="*/ 41539756 h 44813770"/>
                <a:gd name="connsiteX37" fmla="*/ 22651526 w 30895373"/>
                <a:gd name="connsiteY37" fmla="*/ 41539756 h 44813770"/>
                <a:gd name="connsiteX38" fmla="*/ 23565926 w 30895373"/>
                <a:gd name="connsiteY38" fmla="*/ 43642876 h 44813770"/>
                <a:gd name="connsiteX39" fmla="*/ 22742966 w 30895373"/>
                <a:gd name="connsiteY39" fmla="*/ 44740156 h 44813770"/>
                <a:gd name="connsiteX40" fmla="*/ 20548406 w 30895373"/>
                <a:gd name="connsiteY40" fmla="*/ 41356876 h 44813770"/>
                <a:gd name="connsiteX41" fmla="*/ 8478326 w 30895373"/>
                <a:gd name="connsiteY41" fmla="*/ 41448316 h 44813770"/>
                <a:gd name="connsiteX42" fmla="*/ 7106726 w 30895373"/>
                <a:gd name="connsiteY42" fmla="*/ 43185676 h 44813770"/>
                <a:gd name="connsiteX43" fmla="*/ 6740966 w 30895373"/>
                <a:gd name="connsiteY43" fmla="*/ 44648716 h 44813770"/>
                <a:gd name="connsiteX44" fmla="*/ 5735126 w 30895373"/>
                <a:gd name="connsiteY44" fmla="*/ 44557276 h 44813770"/>
                <a:gd name="connsiteX45" fmla="*/ 5095046 w 30895373"/>
                <a:gd name="connsiteY45" fmla="*/ 43825756 h 44813770"/>
                <a:gd name="connsiteX46" fmla="*/ 6009446 w 30895373"/>
                <a:gd name="connsiteY46" fmla="*/ 42819916 h 44813770"/>
                <a:gd name="connsiteX47" fmla="*/ 5552246 w 30895373"/>
                <a:gd name="connsiteY47" fmla="*/ 41631196 h 44813770"/>
                <a:gd name="connsiteX48" fmla="*/ 431606 w 30895373"/>
                <a:gd name="connsiteY48" fmla="*/ 39893836 h 44813770"/>
                <a:gd name="connsiteX49" fmla="*/ 1071686 w 30895373"/>
                <a:gd name="connsiteY49" fmla="*/ 39070876 h 44813770"/>
                <a:gd name="connsiteX50" fmla="*/ 2176879 w 30895373"/>
                <a:gd name="connsiteY50" fmla="*/ 39438628 h 44813770"/>
                <a:gd name="connsiteX51" fmla="*/ 4912166 w 30895373"/>
                <a:gd name="connsiteY51" fmla="*/ 40076715 h 44813770"/>
                <a:gd name="connsiteX52" fmla="*/ 6923846 w 30895373"/>
                <a:gd name="connsiteY52" fmla="*/ 39985276 h 44813770"/>
                <a:gd name="connsiteX53" fmla="*/ 18993926 w 30895373"/>
                <a:gd name="connsiteY53" fmla="*/ 39802396 h 44813770"/>
                <a:gd name="connsiteX54" fmla="*/ 17896646 w 30895373"/>
                <a:gd name="connsiteY54" fmla="*/ 39162316 h 44813770"/>
                <a:gd name="connsiteX55" fmla="*/ 18353846 w 30895373"/>
                <a:gd name="connsiteY55" fmla="*/ 37607836 h 44813770"/>
                <a:gd name="connsiteX56" fmla="*/ 18079526 w 30895373"/>
                <a:gd name="connsiteY56" fmla="*/ 37242076 h 44813770"/>
                <a:gd name="connsiteX57" fmla="*/ 18353846 w 30895373"/>
                <a:gd name="connsiteY57" fmla="*/ 36601996 h 44813770"/>
                <a:gd name="connsiteX58" fmla="*/ 17256566 w 30895373"/>
                <a:gd name="connsiteY58" fmla="*/ 33310156 h 44813770"/>
                <a:gd name="connsiteX59" fmla="*/ 17805206 w 30895373"/>
                <a:gd name="connsiteY59" fmla="*/ 30109756 h 44813770"/>
                <a:gd name="connsiteX60" fmla="*/ 11770166 w 30895373"/>
                <a:gd name="connsiteY60" fmla="*/ 22337356 h 44813770"/>
                <a:gd name="connsiteX61" fmla="*/ 5735126 w 30895373"/>
                <a:gd name="connsiteY61" fmla="*/ 19502716 h 44813770"/>
                <a:gd name="connsiteX62" fmla="*/ 10032806 w 30895373"/>
                <a:gd name="connsiteY62" fmla="*/ 11821756 h 44813770"/>
                <a:gd name="connsiteX63" fmla="*/ 5003606 w 30895373"/>
                <a:gd name="connsiteY63" fmla="*/ 11090236 h 44813770"/>
                <a:gd name="connsiteX64" fmla="*/ 2534726 w 30895373"/>
                <a:gd name="connsiteY64" fmla="*/ 9810076 h 44813770"/>
                <a:gd name="connsiteX65" fmla="*/ 4454966 w 30895373"/>
                <a:gd name="connsiteY65" fmla="*/ 7615516 h 44813770"/>
                <a:gd name="connsiteX66" fmla="*/ 6375206 w 30895373"/>
                <a:gd name="connsiteY66" fmla="*/ 7615516 h 44813770"/>
                <a:gd name="connsiteX67" fmla="*/ 7105200 w 30895373"/>
                <a:gd name="connsiteY67" fmla="*/ 5614531 h 44813770"/>
                <a:gd name="connsiteX68" fmla="*/ 7838246 w 30895373"/>
                <a:gd name="connsiteY68" fmla="*/ 3226396 h 44813770"/>
                <a:gd name="connsiteX69" fmla="*/ 8204006 w 30895373"/>
                <a:gd name="connsiteY69" fmla="*/ 5329516 h 44813770"/>
                <a:gd name="connsiteX70" fmla="*/ 8935526 w 30895373"/>
                <a:gd name="connsiteY70" fmla="*/ 3317836 h 44813770"/>
                <a:gd name="connsiteX71" fmla="*/ 9026966 w 30895373"/>
                <a:gd name="connsiteY71" fmla="*/ 5146636 h 44813770"/>
                <a:gd name="connsiteX72" fmla="*/ 10032806 w 30895373"/>
                <a:gd name="connsiteY72" fmla="*/ 3409276 h 44813770"/>
                <a:gd name="connsiteX73" fmla="*/ 9484166 w 30895373"/>
                <a:gd name="connsiteY73" fmla="*/ 5786716 h 44813770"/>
                <a:gd name="connsiteX74" fmla="*/ 10581446 w 30895373"/>
                <a:gd name="connsiteY74" fmla="*/ 4597996 h 44813770"/>
                <a:gd name="connsiteX75" fmla="*/ 9857839 w 30895373"/>
                <a:gd name="connsiteY75" fmla="*/ 6428789 h 44813770"/>
                <a:gd name="connsiteX76" fmla="*/ 9484166 w 30895373"/>
                <a:gd name="connsiteY76" fmla="*/ 7249756 h 44813770"/>
                <a:gd name="connsiteX77" fmla="*/ 10855766 w 30895373"/>
                <a:gd name="connsiteY77" fmla="*/ 6518236 h 44813770"/>
                <a:gd name="connsiteX78" fmla="*/ 12776006 w 30895373"/>
                <a:gd name="connsiteY78" fmla="*/ 6243916 h 44813770"/>
                <a:gd name="connsiteX0" fmla="*/ 12776006 w 30895373"/>
                <a:gd name="connsiteY0" fmla="*/ 5048590 h 44349696"/>
                <a:gd name="connsiteX1" fmla="*/ 13944292 w 30895373"/>
                <a:gd name="connsiteY1" fmla="*/ 794414 h 44349696"/>
                <a:gd name="connsiteX2" fmla="*/ 19359686 w 30895373"/>
                <a:gd name="connsiteY2" fmla="*/ 567762 h 44349696"/>
                <a:gd name="connsiteX3" fmla="*/ 20182646 w 30895373"/>
                <a:gd name="connsiteY3" fmla="*/ 4133922 h 44349696"/>
                <a:gd name="connsiteX4" fmla="*/ 19982625 w 30895373"/>
                <a:gd name="connsiteY4" fmla="*/ 6511328 h 44349696"/>
                <a:gd name="connsiteX5" fmla="*/ 19634006 w 30895373"/>
                <a:gd name="connsiteY5" fmla="*/ 7608642 h 44349696"/>
                <a:gd name="connsiteX6" fmla="*/ 22702969 w 30895373"/>
                <a:gd name="connsiteY6" fmla="*/ 10543375 h 44349696"/>
                <a:gd name="connsiteX7" fmla="*/ 23797377 w 30895373"/>
                <a:gd name="connsiteY7" fmla="*/ 13089767 h 44349696"/>
                <a:gd name="connsiteX8" fmla="*/ 26621920 w 30895373"/>
                <a:gd name="connsiteY8" fmla="*/ 16790851 h 44349696"/>
                <a:gd name="connsiteX9" fmla="*/ 28320806 w 30895373"/>
                <a:gd name="connsiteY9" fmla="*/ 16295442 h 44349696"/>
                <a:gd name="connsiteX10" fmla="*/ 28778006 w 30895373"/>
                <a:gd name="connsiteY10" fmla="*/ 15838242 h 44349696"/>
                <a:gd name="connsiteX11" fmla="*/ 29006838 w 30895373"/>
                <a:gd name="connsiteY11" fmla="*/ 15726993 h 44349696"/>
                <a:gd name="connsiteX12" fmla="*/ 29969013 w 30895373"/>
                <a:gd name="connsiteY12" fmla="*/ 15227964 h 44349696"/>
                <a:gd name="connsiteX13" fmla="*/ 29370459 w 30895373"/>
                <a:gd name="connsiteY13" fmla="*/ 16135993 h 44349696"/>
                <a:gd name="connsiteX14" fmla="*/ 30423926 w 30895373"/>
                <a:gd name="connsiteY14" fmla="*/ 15289602 h 44349696"/>
                <a:gd name="connsiteX15" fmla="*/ 29692406 w 30895373"/>
                <a:gd name="connsiteY15" fmla="*/ 16661202 h 44349696"/>
                <a:gd name="connsiteX16" fmla="*/ 30343780 w 30895373"/>
                <a:gd name="connsiteY16" fmla="*/ 16067281 h 44349696"/>
                <a:gd name="connsiteX17" fmla="*/ 30878836 w 30895373"/>
                <a:gd name="connsiteY17" fmla="*/ 15887147 h 44349696"/>
                <a:gd name="connsiteX18" fmla="*/ 29698360 w 30895373"/>
                <a:gd name="connsiteY18" fmla="*/ 17513501 h 44349696"/>
                <a:gd name="connsiteX19" fmla="*/ 28686566 w 30895373"/>
                <a:gd name="connsiteY19" fmla="*/ 18764322 h 44349696"/>
                <a:gd name="connsiteX20" fmla="*/ 26631074 w 30895373"/>
                <a:gd name="connsiteY20" fmla="*/ 18581443 h 44349696"/>
                <a:gd name="connsiteX21" fmla="*/ 25394726 w 30895373"/>
                <a:gd name="connsiteY21" fmla="*/ 18855762 h 44349696"/>
                <a:gd name="connsiteX22" fmla="*/ 23108726 w 30895373"/>
                <a:gd name="connsiteY22" fmla="*/ 17758482 h 44349696"/>
                <a:gd name="connsiteX23" fmla="*/ 22421782 w 30895373"/>
                <a:gd name="connsiteY23" fmla="*/ 17362923 h 44349696"/>
                <a:gd name="connsiteX24" fmla="*/ 22137726 w 30895373"/>
                <a:gd name="connsiteY24" fmla="*/ 16917999 h 44349696"/>
                <a:gd name="connsiteX25" fmla="*/ 19999766 w 30895373"/>
                <a:gd name="connsiteY25" fmla="*/ 13460802 h 44349696"/>
                <a:gd name="connsiteX26" fmla="*/ 18445286 w 30895373"/>
                <a:gd name="connsiteY26" fmla="*/ 13643682 h 44349696"/>
                <a:gd name="connsiteX27" fmla="*/ 16067846 w 30895373"/>
                <a:gd name="connsiteY27" fmla="*/ 15929682 h 44349696"/>
                <a:gd name="connsiteX28" fmla="*/ 16799366 w 30895373"/>
                <a:gd name="connsiteY28" fmla="*/ 17484162 h 44349696"/>
                <a:gd name="connsiteX29" fmla="*/ 22925846 w 30895373"/>
                <a:gd name="connsiteY29" fmla="*/ 27451122 h 44349696"/>
                <a:gd name="connsiteX30" fmla="*/ 22377206 w 30895373"/>
                <a:gd name="connsiteY30" fmla="*/ 31200162 h 44349696"/>
                <a:gd name="connsiteX31" fmla="*/ 23474486 w 30895373"/>
                <a:gd name="connsiteY31" fmla="*/ 37692402 h 44349696"/>
                <a:gd name="connsiteX32" fmla="*/ 21828566 w 30895373"/>
                <a:gd name="connsiteY32" fmla="*/ 38332482 h 44349696"/>
                <a:gd name="connsiteX33" fmla="*/ 22377206 w 30895373"/>
                <a:gd name="connsiteY33" fmla="*/ 39521202 h 44349696"/>
                <a:gd name="connsiteX34" fmla="*/ 27955046 w 30895373"/>
                <a:gd name="connsiteY34" fmla="*/ 38332482 h 44349696"/>
                <a:gd name="connsiteX35" fmla="*/ 28960886 w 30895373"/>
                <a:gd name="connsiteY35" fmla="*/ 38881122 h 44349696"/>
                <a:gd name="connsiteX36" fmla="*/ 24571766 w 30895373"/>
                <a:gd name="connsiteY36" fmla="*/ 41075682 h 44349696"/>
                <a:gd name="connsiteX37" fmla="*/ 22651526 w 30895373"/>
                <a:gd name="connsiteY37" fmla="*/ 41075682 h 44349696"/>
                <a:gd name="connsiteX38" fmla="*/ 23565926 w 30895373"/>
                <a:gd name="connsiteY38" fmla="*/ 43178802 h 44349696"/>
                <a:gd name="connsiteX39" fmla="*/ 22742966 w 30895373"/>
                <a:gd name="connsiteY39" fmla="*/ 44276082 h 44349696"/>
                <a:gd name="connsiteX40" fmla="*/ 20548406 w 30895373"/>
                <a:gd name="connsiteY40" fmla="*/ 40892802 h 44349696"/>
                <a:gd name="connsiteX41" fmla="*/ 8478326 w 30895373"/>
                <a:gd name="connsiteY41" fmla="*/ 40984242 h 44349696"/>
                <a:gd name="connsiteX42" fmla="*/ 7106726 w 30895373"/>
                <a:gd name="connsiteY42" fmla="*/ 42721602 h 44349696"/>
                <a:gd name="connsiteX43" fmla="*/ 6740966 w 30895373"/>
                <a:gd name="connsiteY43" fmla="*/ 44184642 h 44349696"/>
                <a:gd name="connsiteX44" fmla="*/ 5735126 w 30895373"/>
                <a:gd name="connsiteY44" fmla="*/ 44093202 h 44349696"/>
                <a:gd name="connsiteX45" fmla="*/ 5095046 w 30895373"/>
                <a:gd name="connsiteY45" fmla="*/ 43361682 h 44349696"/>
                <a:gd name="connsiteX46" fmla="*/ 6009446 w 30895373"/>
                <a:gd name="connsiteY46" fmla="*/ 42355842 h 44349696"/>
                <a:gd name="connsiteX47" fmla="*/ 5552246 w 30895373"/>
                <a:gd name="connsiteY47" fmla="*/ 41167122 h 44349696"/>
                <a:gd name="connsiteX48" fmla="*/ 431606 w 30895373"/>
                <a:gd name="connsiteY48" fmla="*/ 39429762 h 44349696"/>
                <a:gd name="connsiteX49" fmla="*/ 1071686 w 30895373"/>
                <a:gd name="connsiteY49" fmla="*/ 38606802 h 44349696"/>
                <a:gd name="connsiteX50" fmla="*/ 2176879 w 30895373"/>
                <a:gd name="connsiteY50" fmla="*/ 38974554 h 44349696"/>
                <a:gd name="connsiteX51" fmla="*/ 4912166 w 30895373"/>
                <a:gd name="connsiteY51" fmla="*/ 39612641 h 44349696"/>
                <a:gd name="connsiteX52" fmla="*/ 6923846 w 30895373"/>
                <a:gd name="connsiteY52" fmla="*/ 39521202 h 44349696"/>
                <a:gd name="connsiteX53" fmla="*/ 18993926 w 30895373"/>
                <a:gd name="connsiteY53" fmla="*/ 39338322 h 44349696"/>
                <a:gd name="connsiteX54" fmla="*/ 17896646 w 30895373"/>
                <a:gd name="connsiteY54" fmla="*/ 38698242 h 44349696"/>
                <a:gd name="connsiteX55" fmla="*/ 18353846 w 30895373"/>
                <a:gd name="connsiteY55" fmla="*/ 37143762 h 44349696"/>
                <a:gd name="connsiteX56" fmla="*/ 18079526 w 30895373"/>
                <a:gd name="connsiteY56" fmla="*/ 36778002 h 44349696"/>
                <a:gd name="connsiteX57" fmla="*/ 18353846 w 30895373"/>
                <a:gd name="connsiteY57" fmla="*/ 36137922 h 44349696"/>
                <a:gd name="connsiteX58" fmla="*/ 17256566 w 30895373"/>
                <a:gd name="connsiteY58" fmla="*/ 32846082 h 44349696"/>
                <a:gd name="connsiteX59" fmla="*/ 17805206 w 30895373"/>
                <a:gd name="connsiteY59" fmla="*/ 29645682 h 44349696"/>
                <a:gd name="connsiteX60" fmla="*/ 11770166 w 30895373"/>
                <a:gd name="connsiteY60" fmla="*/ 21873282 h 44349696"/>
                <a:gd name="connsiteX61" fmla="*/ 5735126 w 30895373"/>
                <a:gd name="connsiteY61" fmla="*/ 19038642 h 44349696"/>
                <a:gd name="connsiteX62" fmla="*/ 10032806 w 30895373"/>
                <a:gd name="connsiteY62" fmla="*/ 11357682 h 44349696"/>
                <a:gd name="connsiteX63" fmla="*/ 5003606 w 30895373"/>
                <a:gd name="connsiteY63" fmla="*/ 10626162 h 44349696"/>
                <a:gd name="connsiteX64" fmla="*/ 2534726 w 30895373"/>
                <a:gd name="connsiteY64" fmla="*/ 9346002 h 44349696"/>
                <a:gd name="connsiteX65" fmla="*/ 4454966 w 30895373"/>
                <a:gd name="connsiteY65" fmla="*/ 7151442 h 44349696"/>
                <a:gd name="connsiteX66" fmla="*/ 6375206 w 30895373"/>
                <a:gd name="connsiteY66" fmla="*/ 7151442 h 44349696"/>
                <a:gd name="connsiteX67" fmla="*/ 7105200 w 30895373"/>
                <a:gd name="connsiteY67" fmla="*/ 5150457 h 44349696"/>
                <a:gd name="connsiteX68" fmla="*/ 7838246 w 30895373"/>
                <a:gd name="connsiteY68" fmla="*/ 2762322 h 44349696"/>
                <a:gd name="connsiteX69" fmla="*/ 8204006 w 30895373"/>
                <a:gd name="connsiteY69" fmla="*/ 4865442 h 44349696"/>
                <a:gd name="connsiteX70" fmla="*/ 8935526 w 30895373"/>
                <a:gd name="connsiteY70" fmla="*/ 2853762 h 44349696"/>
                <a:gd name="connsiteX71" fmla="*/ 9026966 w 30895373"/>
                <a:gd name="connsiteY71" fmla="*/ 4682562 h 44349696"/>
                <a:gd name="connsiteX72" fmla="*/ 10032806 w 30895373"/>
                <a:gd name="connsiteY72" fmla="*/ 2945202 h 44349696"/>
                <a:gd name="connsiteX73" fmla="*/ 9484166 w 30895373"/>
                <a:gd name="connsiteY73" fmla="*/ 5322642 h 44349696"/>
                <a:gd name="connsiteX74" fmla="*/ 10581446 w 30895373"/>
                <a:gd name="connsiteY74" fmla="*/ 4133922 h 44349696"/>
                <a:gd name="connsiteX75" fmla="*/ 9857839 w 30895373"/>
                <a:gd name="connsiteY75" fmla="*/ 5964715 h 44349696"/>
                <a:gd name="connsiteX76" fmla="*/ 9484166 w 30895373"/>
                <a:gd name="connsiteY76" fmla="*/ 6785682 h 44349696"/>
                <a:gd name="connsiteX77" fmla="*/ 10855766 w 30895373"/>
                <a:gd name="connsiteY77" fmla="*/ 6054162 h 44349696"/>
                <a:gd name="connsiteX78" fmla="*/ 12776006 w 30895373"/>
                <a:gd name="connsiteY78" fmla="*/ 5048590 h 44349696"/>
                <a:gd name="connsiteX0" fmla="*/ 12776006 w 30895373"/>
                <a:gd name="connsiteY0" fmla="*/ 5048590 h 44349696"/>
                <a:gd name="connsiteX1" fmla="*/ 13944292 w 30895373"/>
                <a:gd name="connsiteY1" fmla="*/ 794414 h 44349696"/>
                <a:gd name="connsiteX2" fmla="*/ 19359686 w 30895373"/>
                <a:gd name="connsiteY2" fmla="*/ 567762 h 44349696"/>
                <a:gd name="connsiteX3" fmla="*/ 20182646 w 30895373"/>
                <a:gd name="connsiteY3" fmla="*/ 4133922 h 44349696"/>
                <a:gd name="connsiteX4" fmla="*/ 19982625 w 30895373"/>
                <a:gd name="connsiteY4" fmla="*/ 6511328 h 44349696"/>
                <a:gd name="connsiteX5" fmla="*/ 19634006 w 30895373"/>
                <a:gd name="connsiteY5" fmla="*/ 7608642 h 44349696"/>
                <a:gd name="connsiteX6" fmla="*/ 22702969 w 30895373"/>
                <a:gd name="connsiteY6" fmla="*/ 10543375 h 44349696"/>
                <a:gd name="connsiteX7" fmla="*/ 23797377 w 30895373"/>
                <a:gd name="connsiteY7" fmla="*/ 13089767 h 44349696"/>
                <a:gd name="connsiteX8" fmla="*/ 26621920 w 30895373"/>
                <a:gd name="connsiteY8" fmla="*/ 16790851 h 44349696"/>
                <a:gd name="connsiteX9" fmla="*/ 28320806 w 30895373"/>
                <a:gd name="connsiteY9" fmla="*/ 16295442 h 44349696"/>
                <a:gd name="connsiteX10" fmla="*/ 28778006 w 30895373"/>
                <a:gd name="connsiteY10" fmla="*/ 15838242 h 44349696"/>
                <a:gd name="connsiteX11" fmla="*/ 29006838 w 30895373"/>
                <a:gd name="connsiteY11" fmla="*/ 15726993 h 44349696"/>
                <a:gd name="connsiteX12" fmla="*/ 29969013 w 30895373"/>
                <a:gd name="connsiteY12" fmla="*/ 15227964 h 44349696"/>
                <a:gd name="connsiteX13" fmla="*/ 29370459 w 30895373"/>
                <a:gd name="connsiteY13" fmla="*/ 16135993 h 44349696"/>
                <a:gd name="connsiteX14" fmla="*/ 30423926 w 30895373"/>
                <a:gd name="connsiteY14" fmla="*/ 15289602 h 44349696"/>
                <a:gd name="connsiteX15" fmla="*/ 29692406 w 30895373"/>
                <a:gd name="connsiteY15" fmla="*/ 16661202 h 44349696"/>
                <a:gd name="connsiteX16" fmla="*/ 30343780 w 30895373"/>
                <a:gd name="connsiteY16" fmla="*/ 16067281 h 44349696"/>
                <a:gd name="connsiteX17" fmla="*/ 30878836 w 30895373"/>
                <a:gd name="connsiteY17" fmla="*/ 15887147 h 44349696"/>
                <a:gd name="connsiteX18" fmla="*/ 29698360 w 30895373"/>
                <a:gd name="connsiteY18" fmla="*/ 17513501 h 44349696"/>
                <a:gd name="connsiteX19" fmla="*/ 28686566 w 30895373"/>
                <a:gd name="connsiteY19" fmla="*/ 18764322 h 44349696"/>
                <a:gd name="connsiteX20" fmla="*/ 26631074 w 30895373"/>
                <a:gd name="connsiteY20" fmla="*/ 18581443 h 44349696"/>
                <a:gd name="connsiteX21" fmla="*/ 25394726 w 30895373"/>
                <a:gd name="connsiteY21" fmla="*/ 18855762 h 44349696"/>
                <a:gd name="connsiteX22" fmla="*/ 23108726 w 30895373"/>
                <a:gd name="connsiteY22" fmla="*/ 17758482 h 44349696"/>
                <a:gd name="connsiteX23" fmla="*/ 22421782 w 30895373"/>
                <a:gd name="connsiteY23" fmla="*/ 17362923 h 44349696"/>
                <a:gd name="connsiteX24" fmla="*/ 22137726 w 30895373"/>
                <a:gd name="connsiteY24" fmla="*/ 16917999 h 44349696"/>
                <a:gd name="connsiteX25" fmla="*/ 19999766 w 30895373"/>
                <a:gd name="connsiteY25" fmla="*/ 13460802 h 44349696"/>
                <a:gd name="connsiteX26" fmla="*/ 18445286 w 30895373"/>
                <a:gd name="connsiteY26" fmla="*/ 13643682 h 44349696"/>
                <a:gd name="connsiteX27" fmla="*/ 16067846 w 30895373"/>
                <a:gd name="connsiteY27" fmla="*/ 15929682 h 44349696"/>
                <a:gd name="connsiteX28" fmla="*/ 16799366 w 30895373"/>
                <a:gd name="connsiteY28" fmla="*/ 17484162 h 44349696"/>
                <a:gd name="connsiteX29" fmla="*/ 22925846 w 30895373"/>
                <a:gd name="connsiteY29" fmla="*/ 27451122 h 44349696"/>
                <a:gd name="connsiteX30" fmla="*/ 22377206 w 30895373"/>
                <a:gd name="connsiteY30" fmla="*/ 31200162 h 44349696"/>
                <a:gd name="connsiteX31" fmla="*/ 23474486 w 30895373"/>
                <a:gd name="connsiteY31" fmla="*/ 37692402 h 44349696"/>
                <a:gd name="connsiteX32" fmla="*/ 21828566 w 30895373"/>
                <a:gd name="connsiteY32" fmla="*/ 38332482 h 44349696"/>
                <a:gd name="connsiteX33" fmla="*/ 22377206 w 30895373"/>
                <a:gd name="connsiteY33" fmla="*/ 39521202 h 44349696"/>
                <a:gd name="connsiteX34" fmla="*/ 27955046 w 30895373"/>
                <a:gd name="connsiteY34" fmla="*/ 38332482 h 44349696"/>
                <a:gd name="connsiteX35" fmla="*/ 28960886 w 30895373"/>
                <a:gd name="connsiteY35" fmla="*/ 38881122 h 44349696"/>
                <a:gd name="connsiteX36" fmla="*/ 24571766 w 30895373"/>
                <a:gd name="connsiteY36" fmla="*/ 41075682 h 44349696"/>
                <a:gd name="connsiteX37" fmla="*/ 22651526 w 30895373"/>
                <a:gd name="connsiteY37" fmla="*/ 41075682 h 44349696"/>
                <a:gd name="connsiteX38" fmla="*/ 23565926 w 30895373"/>
                <a:gd name="connsiteY38" fmla="*/ 43178802 h 44349696"/>
                <a:gd name="connsiteX39" fmla="*/ 22742966 w 30895373"/>
                <a:gd name="connsiteY39" fmla="*/ 44276082 h 44349696"/>
                <a:gd name="connsiteX40" fmla="*/ 20548406 w 30895373"/>
                <a:gd name="connsiteY40" fmla="*/ 40892802 h 44349696"/>
                <a:gd name="connsiteX41" fmla="*/ 8478326 w 30895373"/>
                <a:gd name="connsiteY41" fmla="*/ 40984242 h 44349696"/>
                <a:gd name="connsiteX42" fmla="*/ 7106726 w 30895373"/>
                <a:gd name="connsiteY42" fmla="*/ 42721602 h 44349696"/>
                <a:gd name="connsiteX43" fmla="*/ 6740966 w 30895373"/>
                <a:gd name="connsiteY43" fmla="*/ 44184642 h 44349696"/>
                <a:gd name="connsiteX44" fmla="*/ 5735126 w 30895373"/>
                <a:gd name="connsiteY44" fmla="*/ 44093202 h 44349696"/>
                <a:gd name="connsiteX45" fmla="*/ 5095046 w 30895373"/>
                <a:gd name="connsiteY45" fmla="*/ 43361682 h 44349696"/>
                <a:gd name="connsiteX46" fmla="*/ 6009446 w 30895373"/>
                <a:gd name="connsiteY46" fmla="*/ 42355842 h 44349696"/>
                <a:gd name="connsiteX47" fmla="*/ 5552246 w 30895373"/>
                <a:gd name="connsiteY47" fmla="*/ 41167122 h 44349696"/>
                <a:gd name="connsiteX48" fmla="*/ 431606 w 30895373"/>
                <a:gd name="connsiteY48" fmla="*/ 39429762 h 44349696"/>
                <a:gd name="connsiteX49" fmla="*/ 1071686 w 30895373"/>
                <a:gd name="connsiteY49" fmla="*/ 38606802 h 44349696"/>
                <a:gd name="connsiteX50" fmla="*/ 2176879 w 30895373"/>
                <a:gd name="connsiteY50" fmla="*/ 38974554 h 44349696"/>
                <a:gd name="connsiteX51" fmla="*/ 4912166 w 30895373"/>
                <a:gd name="connsiteY51" fmla="*/ 39612641 h 44349696"/>
                <a:gd name="connsiteX52" fmla="*/ 6923846 w 30895373"/>
                <a:gd name="connsiteY52" fmla="*/ 39521202 h 44349696"/>
                <a:gd name="connsiteX53" fmla="*/ 18993926 w 30895373"/>
                <a:gd name="connsiteY53" fmla="*/ 39338322 h 44349696"/>
                <a:gd name="connsiteX54" fmla="*/ 17896646 w 30895373"/>
                <a:gd name="connsiteY54" fmla="*/ 38698242 h 44349696"/>
                <a:gd name="connsiteX55" fmla="*/ 18353846 w 30895373"/>
                <a:gd name="connsiteY55" fmla="*/ 37143762 h 44349696"/>
                <a:gd name="connsiteX56" fmla="*/ 18079526 w 30895373"/>
                <a:gd name="connsiteY56" fmla="*/ 36778002 h 44349696"/>
                <a:gd name="connsiteX57" fmla="*/ 18353846 w 30895373"/>
                <a:gd name="connsiteY57" fmla="*/ 36137922 h 44349696"/>
                <a:gd name="connsiteX58" fmla="*/ 17256566 w 30895373"/>
                <a:gd name="connsiteY58" fmla="*/ 32846082 h 44349696"/>
                <a:gd name="connsiteX59" fmla="*/ 17805206 w 30895373"/>
                <a:gd name="connsiteY59" fmla="*/ 29645682 h 44349696"/>
                <a:gd name="connsiteX60" fmla="*/ 11770166 w 30895373"/>
                <a:gd name="connsiteY60" fmla="*/ 21873282 h 44349696"/>
                <a:gd name="connsiteX61" fmla="*/ 5735126 w 30895373"/>
                <a:gd name="connsiteY61" fmla="*/ 19038642 h 44349696"/>
                <a:gd name="connsiteX62" fmla="*/ 10032806 w 30895373"/>
                <a:gd name="connsiteY62" fmla="*/ 11357682 h 44349696"/>
                <a:gd name="connsiteX63" fmla="*/ 5003606 w 30895373"/>
                <a:gd name="connsiteY63" fmla="*/ 10626162 h 44349696"/>
                <a:gd name="connsiteX64" fmla="*/ 2534726 w 30895373"/>
                <a:gd name="connsiteY64" fmla="*/ 9346002 h 44349696"/>
                <a:gd name="connsiteX65" fmla="*/ 4454966 w 30895373"/>
                <a:gd name="connsiteY65" fmla="*/ 7151442 h 44349696"/>
                <a:gd name="connsiteX66" fmla="*/ 6375206 w 30895373"/>
                <a:gd name="connsiteY66" fmla="*/ 7151442 h 44349696"/>
                <a:gd name="connsiteX67" fmla="*/ 7105200 w 30895373"/>
                <a:gd name="connsiteY67" fmla="*/ 5150457 h 44349696"/>
                <a:gd name="connsiteX68" fmla="*/ 7838246 w 30895373"/>
                <a:gd name="connsiteY68" fmla="*/ 2762322 h 44349696"/>
                <a:gd name="connsiteX69" fmla="*/ 8204006 w 30895373"/>
                <a:gd name="connsiteY69" fmla="*/ 4865442 h 44349696"/>
                <a:gd name="connsiteX70" fmla="*/ 8935526 w 30895373"/>
                <a:gd name="connsiteY70" fmla="*/ 2853762 h 44349696"/>
                <a:gd name="connsiteX71" fmla="*/ 9026966 w 30895373"/>
                <a:gd name="connsiteY71" fmla="*/ 4682562 h 44349696"/>
                <a:gd name="connsiteX72" fmla="*/ 10032806 w 30895373"/>
                <a:gd name="connsiteY72" fmla="*/ 2945202 h 44349696"/>
                <a:gd name="connsiteX73" fmla="*/ 9484166 w 30895373"/>
                <a:gd name="connsiteY73" fmla="*/ 5322642 h 44349696"/>
                <a:gd name="connsiteX74" fmla="*/ 10581446 w 30895373"/>
                <a:gd name="connsiteY74" fmla="*/ 4133922 h 44349696"/>
                <a:gd name="connsiteX75" fmla="*/ 9857839 w 30895373"/>
                <a:gd name="connsiteY75" fmla="*/ 5964715 h 44349696"/>
                <a:gd name="connsiteX76" fmla="*/ 9484166 w 30895373"/>
                <a:gd name="connsiteY76" fmla="*/ 6785682 h 44349696"/>
                <a:gd name="connsiteX77" fmla="*/ 10855766 w 30895373"/>
                <a:gd name="connsiteY77" fmla="*/ 6054162 h 44349696"/>
                <a:gd name="connsiteX78" fmla="*/ 12776006 w 30895373"/>
                <a:gd name="connsiteY78" fmla="*/ 5048590 h 44349696"/>
                <a:gd name="connsiteX0" fmla="*/ 13254632 w 30895373"/>
                <a:gd name="connsiteY0" fmla="*/ 5432342 h 44367822"/>
                <a:gd name="connsiteX1" fmla="*/ 13944292 w 30895373"/>
                <a:gd name="connsiteY1" fmla="*/ 812540 h 44367822"/>
                <a:gd name="connsiteX2" fmla="*/ 19359686 w 30895373"/>
                <a:gd name="connsiteY2" fmla="*/ 585888 h 44367822"/>
                <a:gd name="connsiteX3" fmla="*/ 20182646 w 30895373"/>
                <a:gd name="connsiteY3" fmla="*/ 4152048 h 44367822"/>
                <a:gd name="connsiteX4" fmla="*/ 19982625 w 30895373"/>
                <a:gd name="connsiteY4" fmla="*/ 6529454 h 44367822"/>
                <a:gd name="connsiteX5" fmla="*/ 19634006 w 30895373"/>
                <a:gd name="connsiteY5" fmla="*/ 7626768 h 44367822"/>
                <a:gd name="connsiteX6" fmla="*/ 22702969 w 30895373"/>
                <a:gd name="connsiteY6" fmla="*/ 10561501 h 44367822"/>
                <a:gd name="connsiteX7" fmla="*/ 23797377 w 30895373"/>
                <a:gd name="connsiteY7" fmla="*/ 13107893 h 44367822"/>
                <a:gd name="connsiteX8" fmla="*/ 26621920 w 30895373"/>
                <a:gd name="connsiteY8" fmla="*/ 16808977 h 44367822"/>
                <a:gd name="connsiteX9" fmla="*/ 28320806 w 30895373"/>
                <a:gd name="connsiteY9" fmla="*/ 16313568 h 44367822"/>
                <a:gd name="connsiteX10" fmla="*/ 28778006 w 30895373"/>
                <a:gd name="connsiteY10" fmla="*/ 15856368 h 44367822"/>
                <a:gd name="connsiteX11" fmla="*/ 29006838 w 30895373"/>
                <a:gd name="connsiteY11" fmla="*/ 15745119 h 44367822"/>
                <a:gd name="connsiteX12" fmla="*/ 29969013 w 30895373"/>
                <a:gd name="connsiteY12" fmla="*/ 15246090 h 44367822"/>
                <a:gd name="connsiteX13" fmla="*/ 29370459 w 30895373"/>
                <a:gd name="connsiteY13" fmla="*/ 16154119 h 44367822"/>
                <a:gd name="connsiteX14" fmla="*/ 30423926 w 30895373"/>
                <a:gd name="connsiteY14" fmla="*/ 15307728 h 44367822"/>
                <a:gd name="connsiteX15" fmla="*/ 29692406 w 30895373"/>
                <a:gd name="connsiteY15" fmla="*/ 16679328 h 44367822"/>
                <a:gd name="connsiteX16" fmla="*/ 30343780 w 30895373"/>
                <a:gd name="connsiteY16" fmla="*/ 16085407 h 44367822"/>
                <a:gd name="connsiteX17" fmla="*/ 30878836 w 30895373"/>
                <a:gd name="connsiteY17" fmla="*/ 15905273 h 44367822"/>
                <a:gd name="connsiteX18" fmla="*/ 29698360 w 30895373"/>
                <a:gd name="connsiteY18" fmla="*/ 17531627 h 44367822"/>
                <a:gd name="connsiteX19" fmla="*/ 28686566 w 30895373"/>
                <a:gd name="connsiteY19" fmla="*/ 18782448 h 44367822"/>
                <a:gd name="connsiteX20" fmla="*/ 26631074 w 30895373"/>
                <a:gd name="connsiteY20" fmla="*/ 18599569 h 44367822"/>
                <a:gd name="connsiteX21" fmla="*/ 25394726 w 30895373"/>
                <a:gd name="connsiteY21" fmla="*/ 18873888 h 44367822"/>
                <a:gd name="connsiteX22" fmla="*/ 23108726 w 30895373"/>
                <a:gd name="connsiteY22" fmla="*/ 17776608 h 44367822"/>
                <a:gd name="connsiteX23" fmla="*/ 22421782 w 30895373"/>
                <a:gd name="connsiteY23" fmla="*/ 17381049 h 44367822"/>
                <a:gd name="connsiteX24" fmla="*/ 22137726 w 30895373"/>
                <a:gd name="connsiteY24" fmla="*/ 16936125 h 44367822"/>
                <a:gd name="connsiteX25" fmla="*/ 19999766 w 30895373"/>
                <a:gd name="connsiteY25" fmla="*/ 13478928 h 44367822"/>
                <a:gd name="connsiteX26" fmla="*/ 18445286 w 30895373"/>
                <a:gd name="connsiteY26" fmla="*/ 13661808 h 44367822"/>
                <a:gd name="connsiteX27" fmla="*/ 16067846 w 30895373"/>
                <a:gd name="connsiteY27" fmla="*/ 15947808 h 44367822"/>
                <a:gd name="connsiteX28" fmla="*/ 16799366 w 30895373"/>
                <a:gd name="connsiteY28" fmla="*/ 17502288 h 44367822"/>
                <a:gd name="connsiteX29" fmla="*/ 22925846 w 30895373"/>
                <a:gd name="connsiteY29" fmla="*/ 27469248 h 44367822"/>
                <a:gd name="connsiteX30" fmla="*/ 22377206 w 30895373"/>
                <a:gd name="connsiteY30" fmla="*/ 31218288 h 44367822"/>
                <a:gd name="connsiteX31" fmla="*/ 23474486 w 30895373"/>
                <a:gd name="connsiteY31" fmla="*/ 37710528 h 44367822"/>
                <a:gd name="connsiteX32" fmla="*/ 21828566 w 30895373"/>
                <a:gd name="connsiteY32" fmla="*/ 38350608 h 44367822"/>
                <a:gd name="connsiteX33" fmla="*/ 22377206 w 30895373"/>
                <a:gd name="connsiteY33" fmla="*/ 39539328 h 44367822"/>
                <a:gd name="connsiteX34" fmla="*/ 27955046 w 30895373"/>
                <a:gd name="connsiteY34" fmla="*/ 38350608 h 44367822"/>
                <a:gd name="connsiteX35" fmla="*/ 28960886 w 30895373"/>
                <a:gd name="connsiteY35" fmla="*/ 38899248 h 44367822"/>
                <a:gd name="connsiteX36" fmla="*/ 24571766 w 30895373"/>
                <a:gd name="connsiteY36" fmla="*/ 41093808 h 44367822"/>
                <a:gd name="connsiteX37" fmla="*/ 22651526 w 30895373"/>
                <a:gd name="connsiteY37" fmla="*/ 41093808 h 44367822"/>
                <a:gd name="connsiteX38" fmla="*/ 23565926 w 30895373"/>
                <a:gd name="connsiteY38" fmla="*/ 43196928 h 44367822"/>
                <a:gd name="connsiteX39" fmla="*/ 22742966 w 30895373"/>
                <a:gd name="connsiteY39" fmla="*/ 44294208 h 44367822"/>
                <a:gd name="connsiteX40" fmla="*/ 20548406 w 30895373"/>
                <a:gd name="connsiteY40" fmla="*/ 40910928 h 44367822"/>
                <a:gd name="connsiteX41" fmla="*/ 8478326 w 30895373"/>
                <a:gd name="connsiteY41" fmla="*/ 41002368 h 44367822"/>
                <a:gd name="connsiteX42" fmla="*/ 7106726 w 30895373"/>
                <a:gd name="connsiteY42" fmla="*/ 42739728 h 44367822"/>
                <a:gd name="connsiteX43" fmla="*/ 6740966 w 30895373"/>
                <a:gd name="connsiteY43" fmla="*/ 44202768 h 44367822"/>
                <a:gd name="connsiteX44" fmla="*/ 5735126 w 30895373"/>
                <a:gd name="connsiteY44" fmla="*/ 44111328 h 44367822"/>
                <a:gd name="connsiteX45" fmla="*/ 5095046 w 30895373"/>
                <a:gd name="connsiteY45" fmla="*/ 43379808 h 44367822"/>
                <a:gd name="connsiteX46" fmla="*/ 6009446 w 30895373"/>
                <a:gd name="connsiteY46" fmla="*/ 42373968 h 44367822"/>
                <a:gd name="connsiteX47" fmla="*/ 5552246 w 30895373"/>
                <a:gd name="connsiteY47" fmla="*/ 41185248 h 44367822"/>
                <a:gd name="connsiteX48" fmla="*/ 431606 w 30895373"/>
                <a:gd name="connsiteY48" fmla="*/ 39447888 h 44367822"/>
                <a:gd name="connsiteX49" fmla="*/ 1071686 w 30895373"/>
                <a:gd name="connsiteY49" fmla="*/ 38624928 h 44367822"/>
                <a:gd name="connsiteX50" fmla="*/ 2176879 w 30895373"/>
                <a:gd name="connsiteY50" fmla="*/ 38992680 h 44367822"/>
                <a:gd name="connsiteX51" fmla="*/ 4912166 w 30895373"/>
                <a:gd name="connsiteY51" fmla="*/ 39630767 h 44367822"/>
                <a:gd name="connsiteX52" fmla="*/ 6923846 w 30895373"/>
                <a:gd name="connsiteY52" fmla="*/ 39539328 h 44367822"/>
                <a:gd name="connsiteX53" fmla="*/ 18993926 w 30895373"/>
                <a:gd name="connsiteY53" fmla="*/ 39356448 h 44367822"/>
                <a:gd name="connsiteX54" fmla="*/ 17896646 w 30895373"/>
                <a:gd name="connsiteY54" fmla="*/ 38716368 h 44367822"/>
                <a:gd name="connsiteX55" fmla="*/ 18353846 w 30895373"/>
                <a:gd name="connsiteY55" fmla="*/ 37161888 h 44367822"/>
                <a:gd name="connsiteX56" fmla="*/ 18079526 w 30895373"/>
                <a:gd name="connsiteY56" fmla="*/ 36796128 h 44367822"/>
                <a:gd name="connsiteX57" fmla="*/ 18353846 w 30895373"/>
                <a:gd name="connsiteY57" fmla="*/ 36156048 h 44367822"/>
                <a:gd name="connsiteX58" fmla="*/ 17256566 w 30895373"/>
                <a:gd name="connsiteY58" fmla="*/ 32864208 h 44367822"/>
                <a:gd name="connsiteX59" fmla="*/ 17805206 w 30895373"/>
                <a:gd name="connsiteY59" fmla="*/ 29663808 h 44367822"/>
                <a:gd name="connsiteX60" fmla="*/ 11770166 w 30895373"/>
                <a:gd name="connsiteY60" fmla="*/ 21891408 h 44367822"/>
                <a:gd name="connsiteX61" fmla="*/ 5735126 w 30895373"/>
                <a:gd name="connsiteY61" fmla="*/ 19056768 h 44367822"/>
                <a:gd name="connsiteX62" fmla="*/ 10032806 w 30895373"/>
                <a:gd name="connsiteY62" fmla="*/ 11375808 h 44367822"/>
                <a:gd name="connsiteX63" fmla="*/ 5003606 w 30895373"/>
                <a:gd name="connsiteY63" fmla="*/ 10644288 h 44367822"/>
                <a:gd name="connsiteX64" fmla="*/ 2534726 w 30895373"/>
                <a:gd name="connsiteY64" fmla="*/ 9364128 h 44367822"/>
                <a:gd name="connsiteX65" fmla="*/ 4454966 w 30895373"/>
                <a:gd name="connsiteY65" fmla="*/ 7169568 h 44367822"/>
                <a:gd name="connsiteX66" fmla="*/ 6375206 w 30895373"/>
                <a:gd name="connsiteY66" fmla="*/ 7169568 h 44367822"/>
                <a:gd name="connsiteX67" fmla="*/ 7105200 w 30895373"/>
                <a:gd name="connsiteY67" fmla="*/ 5168583 h 44367822"/>
                <a:gd name="connsiteX68" fmla="*/ 7838246 w 30895373"/>
                <a:gd name="connsiteY68" fmla="*/ 2780448 h 44367822"/>
                <a:gd name="connsiteX69" fmla="*/ 8204006 w 30895373"/>
                <a:gd name="connsiteY69" fmla="*/ 4883568 h 44367822"/>
                <a:gd name="connsiteX70" fmla="*/ 8935526 w 30895373"/>
                <a:gd name="connsiteY70" fmla="*/ 2871888 h 44367822"/>
                <a:gd name="connsiteX71" fmla="*/ 9026966 w 30895373"/>
                <a:gd name="connsiteY71" fmla="*/ 4700688 h 44367822"/>
                <a:gd name="connsiteX72" fmla="*/ 10032806 w 30895373"/>
                <a:gd name="connsiteY72" fmla="*/ 2963328 h 44367822"/>
                <a:gd name="connsiteX73" fmla="*/ 9484166 w 30895373"/>
                <a:gd name="connsiteY73" fmla="*/ 5340768 h 44367822"/>
                <a:gd name="connsiteX74" fmla="*/ 10581446 w 30895373"/>
                <a:gd name="connsiteY74" fmla="*/ 4152048 h 44367822"/>
                <a:gd name="connsiteX75" fmla="*/ 9857839 w 30895373"/>
                <a:gd name="connsiteY75" fmla="*/ 5982841 h 44367822"/>
                <a:gd name="connsiteX76" fmla="*/ 9484166 w 30895373"/>
                <a:gd name="connsiteY76" fmla="*/ 6803808 h 44367822"/>
                <a:gd name="connsiteX77" fmla="*/ 10855766 w 30895373"/>
                <a:gd name="connsiteY77" fmla="*/ 6072288 h 44367822"/>
                <a:gd name="connsiteX78" fmla="*/ 13254632 w 30895373"/>
                <a:gd name="connsiteY78" fmla="*/ 5432342 h 44367822"/>
                <a:gd name="connsiteX0" fmla="*/ 13254632 w 30895373"/>
                <a:gd name="connsiteY0" fmla="*/ 5584241 h 44519721"/>
                <a:gd name="connsiteX1" fmla="*/ 13944292 w 30895373"/>
                <a:gd name="connsiteY1" fmla="*/ 964439 h 44519721"/>
                <a:gd name="connsiteX2" fmla="*/ 19359686 w 30895373"/>
                <a:gd name="connsiteY2" fmla="*/ 737787 h 44519721"/>
                <a:gd name="connsiteX3" fmla="*/ 20182646 w 30895373"/>
                <a:gd name="connsiteY3" fmla="*/ 4303947 h 44519721"/>
                <a:gd name="connsiteX4" fmla="*/ 19982625 w 30895373"/>
                <a:gd name="connsiteY4" fmla="*/ 6681353 h 44519721"/>
                <a:gd name="connsiteX5" fmla="*/ 19634006 w 30895373"/>
                <a:gd name="connsiteY5" fmla="*/ 7778667 h 44519721"/>
                <a:gd name="connsiteX6" fmla="*/ 22702969 w 30895373"/>
                <a:gd name="connsiteY6" fmla="*/ 10713400 h 44519721"/>
                <a:gd name="connsiteX7" fmla="*/ 23797377 w 30895373"/>
                <a:gd name="connsiteY7" fmla="*/ 13259792 h 44519721"/>
                <a:gd name="connsiteX8" fmla="*/ 26621920 w 30895373"/>
                <a:gd name="connsiteY8" fmla="*/ 16960876 h 44519721"/>
                <a:gd name="connsiteX9" fmla="*/ 28320806 w 30895373"/>
                <a:gd name="connsiteY9" fmla="*/ 16465467 h 44519721"/>
                <a:gd name="connsiteX10" fmla="*/ 28778006 w 30895373"/>
                <a:gd name="connsiteY10" fmla="*/ 16008267 h 44519721"/>
                <a:gd name="connsiteX11" fmla="*/ 29006838 w 30895373"/>
                <a:gd name="connsiteY11" fmla="*/ 15897018 h 44519721"/>
                <a:gd name="connsiteX12" fmla="*/ 29969013 w 30895373"/>
                <a:gd name="connsiteY12" fmla="*/ 15397989 h 44519721"/>
                <a:gd name="connsiteX13" fmla="*/ 29370459 w 30895373"/>
                <a:gd name="connsiteY13" fmla="*/ 16306018 h 44519721"/>
                <a:gd name="connsiteX14" fmla="*/ 30423926 w 30895373"/>
                <a:gd name="connsiteY14" fmla="*/ 15459627 h 44519721"/>
                <a:gd name="connsiteX15" fmla="*/ 29692406 w 30895373"/>
                <a:gd name="connsiteY15" fmla="*/ 16831227 h 44519721"/>
                <a:gd name="connsiteX16" fmla="*/ 30343780 w 30895373"/>
                <a:gd name="connsiteY16" fmla="*/ 16237306 h 44519721"/>
                <a:gd name="connsiteX17" fmla="*/ 30878836 w 30895373"/>
                <a:gd name="connsiteY17" fmla="*/ 16057172 h 44519721"/>
                <a:gd name="connsiteX18" fmla="*/ 29698360 w 30895373"/>
                <a:gd name="connsiteY18" fmla="*/ 17683526 h 44519721"/>
                <a:gd name="connsiteX19" fmla="*/ 28686566 w 30895373"/>
                <a:gd name="connsiteY19" fmla="*/ 18934347 h 44519721"/>
                <a:gd name="connsiteX20" fmla="*/ 26631074 w 30895373"/>
                <a:gd name="connsiteY20" fmla="*/ 18751468 h 44519721"/>
                <a:gd name="connsiteX21" fmla="*/ 25394726 w 30895373"/>
                <a:gd name="connsiteY21" fmla="*/ 19025787 h 44519721"/>
                <a:gd name="connsiteX22" fmla="*/ 23108726 w 30895373"/>
                <a:gd name="connsiteY22" fmla="*/ 17928507 h 44519721"/>
                <a:gd name="connsiteX23" fmla="*/ 22421782 w 30895373"/>
                <a:gd name="connsiteY23" fmla="*/ 17532948 h 44519721"/>
                <a:gd name="connsiteX24" fmla="*/ 22137726 w 30895373"/>
                <a:gd name="connsiteY24" fmla="*/ 17088024 h 44519721"/>
                <a:gd name="connsiteX25" fmla="*/ 19999766 w 30895373"/>
                <a:gd name="connsiteY25" fmla="*/ 13630827 h 44519721"/>
                <a:gd name="connsiteX26" fmla="*/ 18445286 w 30895373"/>
                <a:gd name="connsiteY26" fmla="*/ 13813707 h 44519721"/>
                <a:gd name="connsiteX27" fmla="*/ 16067846 w 30895373"/>
                <a:gd name="connsiteY27" fmla="*/ 16099707 h 44519721"/>
                <a:gd name="connsiteX28" fmla="*/ 16799366 w 30895373"/>
                <a:gd name="connsiteY28" fmla="*/ 17654187 h 44519721"/>
                <a:gd name="connsiteX29" fmla="*/ 22925846 w 30895373"/>
                <a:gd name="connsiteY29" fmla="*/ 27621147 h 44519721"/>
                <a:gd name="connsiteX30" fmla="*/ 22377206 w 30895373"/>
                <a:gd name="connsiteY30" fmla="*/ 31370187 h 44519721"/>
                <a:gd name="connsiteX31" fmla="*/ 23474486 w 30895373"/>
                <a:gd name="connsiteY31" fmla="*/ 37862427 h 44519721"/>
                <a:gd name="connsiteX32" fmla="*/ 21828566 w 30895373"/>
                <a:gd name="connsiteY32" fmla="*/ 38502507 h 44519721"/>
                <a:gd name="connsiteX33" fmla="*/ 22377206 w 30895373"/>
                <a:gd name="connsiteY33" fmla="*/ 39691227 h 44519721"/>
                <a:gd name="connsiteX34" fmla="*/ 27955046 w 30895373"/>
                <a:gd name="connsiteY34" fmla="*/ 38502507 h 44519721"/>
                <a:gd name="connsiteX35" fmla="*/ 28960886 w 30895373"/>
                <a:gd name="connsiteY35" fmla="*/ 39051147 h 44519721"/>
                <a:gd name="connsiteX36" fmla="*/ 24571766 w 30895373"/>
                <a:gd name="connsiteY36" fmla="*/ 41245707 h 44519721"/>
                <a:gd name="connsiteX37" fmla="*/ 22651526 w 30895373"/>
                <a:gd name="connsiteY37" fmla="*/ 41245707 h 44519721"/>
                <a:gd name="connsiteX38" fmla="*/ 23565926 w 30895373"/>
                <a:gd name="connsiteY38" fmla="*/ 43348827 h 44519721"/>
                <a:gd name="connsiteX39" fmla="*/ 22742966 w 30895373"/>
                <a:gd name="connsiteY39" fmla="*/ 44446107 h 44519721"/>
                <a:gd name="connsiteX40" fmla="*/ 20548406 w 30895373"/>
                <a:gd name="connsiteY40" fmla="*/ 41062827 h 44519721"/>
                <a:gd name="connsiteX41" fmla="*/ 8478326 w 30895373"/>
                <a:gd name="connsiteY41" fmla="*/ 41154267 h 44519721"/>
                <a:gd name="connsiteX42" fmla="*/ 7106726 w 30895373"/>
                <a:gd name="connsiteY42" fmla="*/ 42891627 h 44519721"/>
                <a:gd name="connsiteX43" fmla="*/ 6740966 w 30895373"/>
                <a:gd name="connsiteY43" fmla="*/ 44354667 h 44519721"/>
                <a:gd name="connsiteX44" fmla="*/ 5735126 w 30895373"/>
                <a:gd name="connsiteY44" fmla="*/ 44263227 h 44519721"/>
                <a:gd name="connsiteX45" fmla="*/ 5095046 w 30895373"/>
                <a:gd name="connsiteY45" fmla="*/ 43531707 h 44519721"/>
                <a:gd name="connsiteX46" fmla="*/ 6009446 w 30895373"/>
                <a:gd name="connsiteY46" fmla="*/ 42525867 h 44519721"/>
                <a:gd name="connsiteX47" fmla="*/ 5552246 w 30895373"/>
                <a:gd name="connsiteY47" fmla="*/ 41337147 h 44519721"/>
                <a:gd name="connsiteX48" fmla="*/ 431606 w 30895373"/>
                <a:gd name="connsiteY48" fmla="*/ 39599787 h 44519721"/>
                <a:gd name="connsiteX49" fmla="*/ 1071686 w 30895373"/>
                <a:gd name="connsiteY49" fmla="*/ 38776827 h 44519721"/>
                <a:gd name="connsiteX50" fmla="*/ 2176879 w 30895373"/>
                <a:gd name="connsiteY50" fmla="*/ 39144579 h 44519721"/>
                <a:gd name="connsiteX51" fmla="*/ 4912166 w 30895373"/>
                <a:gd name="connsiteY51" fmla="*/ 39782666 h 44519721"/>
                <a:gd name="connsiteX52" fmla="*/ 6923846 w 30895373"/>
                <a:gd name="connsiteY52" fmla="*/ 39691227 h 44519721"/>
                <a:gd name="connsiteX53" fmla="*/ 18993926 w 30895373"/>
                <a:gd name="connsiteY53" fmla="*/ 39508347 h 44519721"/>
                <a:gd name="connsiteX54" fmla="*/ 17896646 w 30895373"/>
                <a:gd name="connsiteY54" fmla="*/ 38868267 h 44519721"/>
                <a:gd name="connsiteX55" fmla="*/ 18353846 w 30895373"/>
                <a:gd name="connsiteY55" fmla="*/ 37313787 h 44519721"/>
                <a:gd name="connsiteX56" fmla="*/ 18079526 w 30895373"/>
                <a:gd name="connsiteY56" fmla="*/ 36948027 h 44519721"/>
                <a:gd name="connsiteX57" fmla="*/ 18353846 w 30895373"/>
                <a:gd name="connsiteY57" fmla="*/ 36307947 h 44519721"/>
                <a:gd name="connsiteX58" fmla="*/ 17256566 w 30895373"/>
                <a:gd name="connsiteY58" fmla="*/ 33016107 h 44519721"/>
                <a:gd name="connsiteX59" fmla="*/ 17805206 w 30895373"/>
                <a:gd name="connsiteY59" fmla="*/ 29815707 h 44519721"/>
                <a:gd name="connsiteX60" fmla="*/ 11770166 w 30895373"/>
                <a:gd name="connsiteY60" fmla="*/ 22043307 h 44519721"/>
                <a:gd name="connsiteX61" fmla="*/ 5735126 w 30895373"/>
                <a:gd name="connsiteY61" fmla="*/ 19208667 h 44519721"/>
                <a:gd name="connsiteX62" fmla="*/ 10032806 w 30895373"/>
                <a:gd name="connsiteY62" fmla="*/ 11527707 h 44519721"/>
                <a:gd name="connsiteX63" fmla="*/ 5003606 w 30895373"/>
                <a:gd name="connsiteY63" fmla="*/ 10796187 h 44519721"/>
                <a:gd name="connsiteX64" fmla="*/ 2534726 w 30895373"/>
                <a:gd name="connsiteY64" fmla="*/ 9516027 h 44519721"/>
                <a:gd name="connsiteX65" fmla="*/ 4454966 w 30895373"/>
                <a:gd name="connsiteY65" fmla="*/ 7321467 h 44519721"/>
                <a:gd name="connsiteX66" fmla="*/ 6375206 w 30895373"/>
                <a:gd name="connsiteY66" fmla="*/ 7321467 h 44519721"/>
                <a:gd name="connsiteX67" fmla="*/ 7105200 w 30895373"/>
                <a:gd name="connsiteY67" fmla="*/ 5320482 h 44519721"/>
                <a:gd name="connsiteX68" fmla="*/ 7838246 w 30895373"/>
                <a:gd name="connsiteY68" fmla="*/ 2932347 h 44519721"/>
                <a:gd name="connsiteX69" fmla="*/ 8204006 w 30895373"/>
                <a:gd name="connsiteY69" fmla="*/ 5035467 h 44519721"/>
                <a:gd name="connsiteX70" fmla="*/ 8935526 w 30895373"/>
                <a:gd name="connsiteY70" fmla="*/ 3023787 h 44519721"/>
                <a:gd name="connsiteX71" fmla="*/ 9026966 w 30895373"/>
                <a:gd name="connsiteY71" fmla="*/ 4852587 h 44519721"/>
                <a:gd name="connsiteX72" fmla="*/ 10032806 w 30895373"/>
                <a:gd name="connsiteY72" fmla="*/ 3115227 h 44519721"/>
                <a:gd name="connsiteX73" fmla="*/ 9484166 w 30895373"/>
                <a:gd name="connsiteY73" fmla="*/ 5492667 h 44519721"/>
                <a:gd name="connsiteX74" fmla="*/ 10581446 w 30895373"/>
                <a:gd name="connsiteY74" fmla="*/ 4303947 h 44519721"/>
                <a:gd name="connsiteX75" fmla="*/ 9857839 w 30895373"/>
                <a:gd name="connsiteY75" fmla="*/ 6134740 h 44519721"/>
                <a:gd name="connsiteX76" fmla="*/ 9484166 w 30895373"/>
                <a:gd name="connsiteY76" fmla="*/ 6955707 h 44519721"/>
                <a:gd name="connsiteX77" fmla="*/ 10855766 w 30895373"/>
                <a:gd name="connsiteY77" fmla="*/ 6224187 h 44519721"/>
                <a:gd name="connsiteX78" fmla="*/ 13254632 w 30895373"/>
                <a:gd name="connsiteY78" fmla="*/ 5584241 h 44519721"/>
                <a:gd name="connsiteX0" fmla="*/ 13254632 w 30895373"/>
                <a:gd name="connsiteY0" fmla="*/ 5584241 h 44519721"/>
                <a:gd name="connsiteX1" fmla="*/ 13944292 w 30895373"/>
                <a:gd name="connsiteY1" fmla="*/ 964439 h 44519721"/>
                <a:gd name="connsiteX2" fmla="*/ 19359686 w 30895373"/>
                <a:gd name="connsiteY2" fmla="*/ 737787 h 44519721"/>
                <a:gd name="connsiteX3" fmla="*/ 20182646 w 30895373"/>
                <a:gd name="connsiteY3" fmla="*/ 4303947 h 44519721"/>
                <a:gd name="connsiteX4" fmla="*/ 19982625 w 30895373"/>
                <a:gd name="connsiteY4" fmla="*/ 6681353 h 44519721"/>
                <a:gd name="connsiteX5" fmla="*/ 19634006 w 30895373"/>
                <a:gd name="connsiteY5" fmla="*/ 7778667 h 44519721"/>
                <a:gd name="connsiteX6" fmla="*/ 22702969 w 30895373"/>
                <a:gd name="connsiteY6" fmla="*/ 10713400 h 44519721"/>
                <a:gd name="connsiteX7" fmla="*/ 23797377 w 30895373"/>
                <a:gd name="connsiteY7" fmla="*/ 13259792 h 44519721"/>
                <a:gd name="connsiteX8" fmla="*/ 26621920 w 30895373"/>
                <a:gd name="connsiteY8" fmla="*/ 16960876 h 44519721"/>
                <a:gd name="connsiteX9" fmla="*/ 28320806 w 30895373"/>
                <a:gd name="connsiteY9" fmla="*/ 16465467 h 44519721"/>
                <a:gd name="connsiteX10" fmla="*/ 28778006 w 30895373"/>
                <a:gd name="connsiteY10" fmla="*/ 16008267 h 44519721"/>
                <a:gd name="connsiteX11" fmla="*/ 29006838 w 30895373"/>
                <a:gd name="connsiteY11" fmla="*/ 15897018 h 44519721"/>
                <a:gd name="connsiteX12" fmla="*/ 29969013 w 30895373"/>
                <a:gd name="connsiteY12" fmla="*/ 15397989 h 44519721"/>
                <a:gd name="connsiteX13" fmla="*/ 29370459 w 30895373"/>
                <a:gd name="connsiteY13" fmla="*/ 16306018 h 44519721"/>
                <a:gd name="connsiteX14" fmla="*/ 30423926 w 30895373"/>
                <a:gd name="connsiteY14" fmla="*/ 15459627 h 44519721"/>
                <a:gd name="connsiteX15" fmla="*/ 29692406 w 30895373"/>
                <a:gd name="connsiteY15" fmla="*/ 16831227 h 44519721"/>
                <a:gd name="connsiteX16" fmla="*/ 30343780 w 30895373"/>
                <a:gd name="connsiteY16" fmla="*/ 16237306 h 44519721"/>
                <a:gd name="connsiteX17" fmla="*/ 30878836 w 30895373"/>
                <a:gd name="connsiteY17" fmla="*/ 16057172 h 44519721"/>
                <a:gd name="connsiteX18" fmla="*/ 29698360 w 30895373"/>
                <a:gd name="connsiteY18" fmla="*/ 17683526 h 44519721"/>
                <a:gd name="connsiteX19" fmla="*/ 28686566 w 30895373"/>
                <a:gd name="connsiteY19" fmla="*/ 18934347 h 44519721"/>
                <a:gd name="connsiteX20" fmla="*/ 26631074 w 30895373"/>
                <a:gd name="connsiteY20" fmla="*/ 18751468 h 44519721"/>
                <a:gd name="connsiteX21" fmla="*/ 25394726 w 30895373"/>
                <a:gd name="connsiteY21" fmla="*/ 19025787 h 44519721"/>
                <a:gd name="connsiteX22" fmla="*/ 23108726 w 30895373"/>
                <a:gd name="connsiteY22" fmla="*/ 17928507 h 44519721"/>
                <a:gd name="connsiteX23" fmla="*/ 22421782 w 30895373"/>
                <a:gd name="connsiteY23" fmla="*/ 17532948 h 44519721"/>
                <a:gd name="connsiteX24" fmla="*/ 22137726 w 30895373"/>
                <a:gd name="connsiteY24" fmla="*/ 17088024 h 44519721"/>
                <a:gd name="connsiteX25" fmla="*/ 19999766 w 30895373"/>
                <a:gd name="connsiteY25" fmla="*/ 13630827 h 44519721"/>
                <a:gd name="connsiteX26" fmla="*/ 18445286 w 30895373"/>
                <a:gd name="connsiteY26" fmla="*/ 13813707 h 44519721"/>
                <a:gd name="connsiteX27" fmla="*/ 16067846 w 30895373"/>
                <a:gd name="connsiteY27" fmla="*/ 16099707 h 44519721"/>
                <a:gd name="connsiteX28" fmla="*/ 18905319 w 30895373"/>
                <a:gd name="connsiteY28" fmla="*/ 20213568 h 44519721"/>
                <a:gd name="connsiteX29" fmla="*/ 22925846 w 30895373"/>
                <a:gd name="connsiteY29" fmla="*/ 27621147 h 44519721"/>
                <a:gd name="connsiteX30" fmla="*/ 22377206 w 30895373"/>
                <a:gd name="connsiteY30" fmla="*/ 31370187 h 44519721"/>
                <a:gd name="connsiteX31" fmla="*/ 23474486 w 30895373"/>
                <a:gd name="connsiteY31" fmla="*/ 37862427 h 44519721"/>
                <a:gd name="connsiteX32" fmla="*/ 21828566 w 30895373"/>
                <a:gd name="connsiteY32" fmla="*/ 38502507 h 44519721"/>
                <a:gd name="connsiteX33" fmla="*/ 22377206 w 30895373"/>
                <a:gd name="connsiteY33" fmla="*/ 39691227 h 44519721"/>
                <a:gd name="connsiteX34" fmla="*/ 27955046 w 30895373"/>
                <a:gd name="connsiteY34" fmla="*/ 38502507 h 44519721"/>
                <a:gd name="connsiteX35" fmla="*/ 28960886 w 30895373"/>
                <a:gd name="connsiteY35" fmla="*/ 39051147 h 44519721"/>
                <a:gd name="connsiteX36" fmla="*/ 24571766 w 30895373"/>
                <a:gd name="connsiteY36" fmla="*/ 41245707 h 44519721"/>
                <a:gd name="connsiteX37" fmla="*/ 22651526 w 30895373"/>
                <a:gd name="connsiteY37" fmla="*/ 41245707 h 44519721"/>
                <a:gd name="connsiteX38" fmla="*/ 23565926 w 30895373"/>
                <a:gd name="connsiteY38" fmla="*/ 43348827 h 44519721"/>
                <a:gd name="connsiteX39" fmla="*/ 22742966 w 30895373"/>
                <a:gd name="connsiteY39" fmla="*/ 44446107 h 44519721"/>
                <a:gd name="connsiteX40" fmla="*/ 20548406 w 30895373"/>
                <a:gd name="connsiteY40" fmla="*/ 41062827 h 44519721"/>
                <a:gd name="connsiteX41" fmla="*/ 8478326 w 30895373"/>
                <a:gd name="connsiteY41" fmla="*/ 41154267 h 44519721"/>
                <a:gd name="connsiteX42" fmla="*/ 7106726 w 30895373"/>
                <a:gd name="connsiteY42" fmla="*/ 42891627 h 44519721"/>
                <a:gd name="connsiteX43" fmla="*/ 6740966 w 30895373"/>
                <a:gd name="connsiteY43" fmla="*/ 44354667 h 44519721"/>
                <a:gd name="connsiteX44" fmla="*/ 5735126 w 30895373"/>
                <a:gd name="connsiteY44" fmla="*/ 44263227 h 44519721"/>
                <a:gd name="connsiteX45" fmla="*/ 5095046 w 30895373"/>
                <a:gd name="connsiteY45" fmla="*/ 43531707 h 44519721"/>
                <a:gd name="connsiteX46" fmla="*/ 6009446 w 30895373"/>
                <a:gd name="connsiteY46" fmla="*/ 42525867 h 44519721"/>
                <a:gd name="connsiteX47" fmla="*/ 5552246 w 30895373"/>
                <a:gd name="connsiteY47" fmla="*/ 41337147 h 44519721"/>
                <a:gd name="connsiteX48" fmla="*/ 431606 w 30895373"/>
                <a:gd name="connsiteY48" fmla="*/ 39599787 h 44519721"/>
                <a:gd name="connsiteX49" fmla="*/ 1071686 w 30895373"/>
                <a:gd name="connsiteY49" fmla="*/ 38776827 h 44519721"/>
                <a:gd name="connsiteX50" fmla="*/ 2176879 w 30895373"/>
                <a:gd name="connsiteY50" fmla="*/ 39144579 h 44519721"/>
                <a:gd name="connsiteX51" fmla="*/ 4912166 w 30895373"/>
                <a:gd name="connsiteY51" fmla="*/ 39782666 h 44519721"/>
                <a:gd name="connsiteX52" fmla="*/ 6923846 w 30895373"/>
                <a:gd name="connsiteY52" fmla="*/ 39691227 h 44519721"/>
                <a:gd name="connsiteX53" fmla="*/ 18993926 w 30895373"/>
                <a:gd name="connsiteY53" fmla="*/ 39508347 h 44519721"/>
                <a:gd name="connsiteX54" fmla="*/ 17896646 w 30895373"/>
                <a:gd name="connsiteY54" fmla="*/ 38868267 h 44519721"/>
                <a:gd name="connsiteX55" fmla="*/ 18353846 w 30895373"/>
                <a:gd name="connsiteY55" fmla="*/ 37313787 h 44519721"/>
                <a:gd name="connsiteX56" fmla="*/ 18079526 w 30895373"/>
                <a:gd name="connsiteY56" fmla="*/ 36948027 h 44519721"/>
                <a:gd name="connsiteX57" fmla="*/ 18353846 w 30895373"/>
                <a:gd name="connsiteY57" fmla="*/ 36307947 h 44519721"/>
                <a:gd name="connsiteX58" fmla="*/ 17256566 w 30895373"/>
                <a:gd name="connsiteY58" fmla="*/ 33016107 h 44519721"/>
                <a:gd name="connsiteX59" fmla="*/ 17805206 w 30895373"/>
                <a:gd name="connsiteY59" fmla="*/ 29815707 h 44519721"/>
                <a:gd name="connsiteX60" fmla="*/ 11770166 w 30895373"/>
                <a:gd name="connsiteY60" fmla="*/ 22043307 h 44519721"/>
                <a:gd name="connsiteX61" fmla="*/ 5735126 w 30895373"/>
                <a:gd name="connsiteY61" fmla="*/ 19208667 h 44519721"/>
                <a:gd name="connsiteX62" fmla="*/ 10032806 w 30895373"/>
                <a:gd name="connsiteY62" fmla="*/ 11527707 h 44519721"/>
                <a:gd name="connsiteX63" fmla="*/ 5003606 w 30895373"/>
                <a:gd name="connsiteY63" fmla="*/ 10796187 h 44519721"/>
                <a:gd name="connsiteX64" fmla="*/ 2534726 w 30895373"/>
                <a:gd name="connsiteY64" fmla="*/ 9516027 h 44519721"/>
                <a:gd name="connsiteX65" fmla="*/ 4454966 w 30895373"/>
                <a:gd name="connsiteY65" fmla="*/ 7321467 h 44519721"/>
                <a:gd name="connsiteX66" fmla="*/ 6375206 w 30895373"/>
                <a:gd name="connsiteY66" fmla="*/ 7321467 h 44519721"/>
                <a:gd name="connsiteX67" fmla="*/ 7105200 w 30895373"/>
                <a:gd name="connsiteY67" fmla="*/ 5320482 h 44519721"/>
                <a:gd name="connsiteX68" fmla="*/ 7838246 w 30895373"/>
                <a:gd name="connsiteY68" fmla="*/ 2932347 h 44519721"/>
                <a:gd name="connsiteX69" fmla="*/ 8204006 w 30895373"/>
                <a:gd name="connsiteY69" fmla="*/ 5035467 h 44519721"/>
                <a:gd name="connsiteX70" fmla="*/ 8935526 w 30895373"/>
                <a:gd name="connsiteY70" fmla="*/ 3023787 h 44519721"/>
                <a:gd name="connsiteX71" fmla="*/ 9026966 w 30895373"/>
                <a:gd name="connsiteY71" fmla="*/ 4852587 h 44519721"/>
                <a:gd name="connsiteX72" fmla="*/ 10032806 w 30895373"/>
                <a:gd name="connsiteY72" fmla="*/ 3115227 h 44519721"/>
                <a:gd name="connsiteX73" fmla="*/ 9484166 w 30895373"/>
                <a:gd name="connsiteY73" fmla="*/ 5492667 h 44519721"/>
                <a:gd name="connsiteX74" fmla="*/ 10581446 w 30895373"/>
                <a:gd name="connsiteY74" fmla="*/ 4303947 h 44519721"/>
                <a:gd name="connsiteX75" fmla="*/ 9857839 w 30895373"/>
                <a:gd name="connsiteY75" fmla="*/ 6134740 h 44519721"/>
                <a:gd name="connsiteX76" fmla="*/ 9484166 w 30895373"/>
                <a:gd name="connsiteY76" fmla="*/ 6955707 h 44519721"/>
                <a:gd name="connsiteX77" fmla="*/ 10855766 w 30895373"/>
                <a:gd name="connsiteY77" fmla="*/ 6224187 h 44519721"/>
                <a:gd name="connsiteX78" fmla="*/ 13254632 w 30895373"/>
                <a:gd name="connsiteY78" fmla="*/ 5584241 h 44519721"/>
                <a:gd name="connsiteX0" fmla="*/ 13254632 w 30895373"/>
                <a:gd name="connsiteY0" fmla="*/ 5584241 h 44519721"/>
                <a:gd name="connsiteX1" fmla="*/ 13944292 w 30895373"/>
                <a:gd name="connsiteY1" fmla="*/ 964439 h 44519721"/>
                <a:gd name="connsiteX2" fmla="*/ 19359686 w 30895373"/>
                <a:gd name="connsiteY2" fmla="*/ 737787 h 44519721"/>
                <a:gd name="connsiteX3" fmla="*/ 20182646 w 30895373"/>
                <a:gd name="connsiteY3" fmla="*/ 4303947 h 44519721"/>
                <a:gd name="connsiteX4" fmla="*/ 19982625 w 30895373"/>
                <a:gd name="connsiteY4" fmla="*/ 6681353 h 44519721"/>
                <a:gd name="connsiteX5" fmla="*/ 19634006 w 30895373"/>
                <a:gd name="connsiteY5" fmla="*/ 7778667 h 44519721"/>
                <a:gd name="connsiteX6" fmla="*/ 22702969 w 30895373"/>
                <a:gd name="connsiteY6" fmla="*/ 10713400 h 44519721"/>
                <a:gd name="connsiteX7" fmla="*/ 23797377 w 30895373"/>
                <a:gd name="connsiteY7" fmla="*/ 13259792 h 44519721"/>
                <a:gd name="connsiteX8" fmla="*/ 26621920 w 30895373"/>
                <a:gd name="connsiteY8" fmla="*/ 16960876 h 44519721"/>
                <a:gd name="connsiteX9" fmla="*/ 28320806 w 30895373"/>
                <a:gd name="connsiteY9" fmla="*/ 16465467 h 44519721"/>
                <a:gd name="connsiteX10" fmla="*/ 28778006 w 30895373"/>
                <a:gd name="connsiteY10" fmla="*/ 16008267 h 44519721"/>
                <a:gd name="connsiteX11" fmla="*/ 29006838 w 30895373"/>
                <a:gd name="connsiteY11" fmla="*/ 15897018 h 44519721"/>
                <a:gd name="connsiteX12" fmla="*/ 29969013 w 30895373"/>
                <a:gd name="connsiteY12" fmla="*/ 15397989 h 44519721"/>
                <a:gd name="connsiteX13" fmla="*/ 29370459 w 30895373"/>
                <a:gd name="connsiteY13" fmla="*/ 16306018 h 44519721"/>
                <a:gd name="connsiteX14" fmla="*/ 30423926 w 30895373"/>
                <a:gd name="connsiteY14" fmla="*/ 15459627 h 44519721"/>
                <a:gd name="connsiteX15" fmla="*/ 29692406 w 30895373"/>
                <a:gd name="connsiteY15" fmla="*/ 16831227 h 44519721"/>
                <a:gd name="connsiteX16" fmla="*/ 30343780 w 30895373"/>
                <a:gd name="connsiteY16" fmla="*/ 16237306 h 44519721"/>
                <a:gd name="connsiteX17" fmla="*/ 30878836 w 30895373"/>
                <a:gd name="connsiteY17" fmla="*/ 16057172 h 44519721"/>
                <a:gd name="connsiteX18" fmla="*/ 29698360 w 30895373"/>
                <a:gd name="connsiteY18" fmla="*/ 17683526 h 44519721"/>
                <a:gd name="connsiteX19" fmla="*/ 28686566 w 30895373"/>
                <a:gd name="connsiteY19" fmla="*/ 18934347 h 44519721"/>
                <a:gd name="connsiteX20" fmla="*/ 26631074 w 30895373"/>
                <a:gd name="connsiteY20" fmla="*/ 18751468 h 44519721"/>
                <a:gd name="connsiteX21" fmla="*/ 25394726 w 30895373"/>
                <a:gd name="connsiteY21" fmla="*/ 19025787 h 44519721"/>
                <a:gd name="connsiteX22" fmla="*/ 23108726 w 30895373"/>
                <a:gd name="connsiteY22" fmla="*/ 17928507 h 44519721"/>
                <a:gd name="connsiteX23" fmla="*/ 22421782 w 30895373"/>
                <a:gd name="connsiteY23" fmla="*/ 17532948 h 44519721"/>
                <a:gd name="connsiteX24" fmla="*/ 22137726 w 30895373"/>
                <a:gd name="connsiteY24" fmla="*/ 17088024 h 44519721"/>
                <a:gd name="connsiteX25" fmla="*/ 19999766 w 30895373"/>
                <a:gd name="connsiteY25" fmla="*/ 13630827 h 44519721"/>
                <a:gd name="connsiteX26" fmla="*/ 18445286 w 30895373"/>
                <a:gd name="connsiteY26" fmla="*/ 13813707 h 44519721"/>
                <a:gd name="connsiteX27" fmla="*/ 16067846 w 30895373"/>
                <a:gd name="connsiteY27" fmla="*/ 16099707 h 44519721"/>
                <a:gd name="connsiteX28" fmla="*/ 18905319 w 30895373"/>
                <a:gd name="connsiteY28" fmla="*/ 20213568 h 44519721"/>
                <a:gd name="connsiteX29" fmla="*/ 22925846 w 30895373"/>
                <a:gd name="connsiteY29" fmla="*/ 27621147 h 44519721"/>
                <a:gd name="connsiteX30" fmla="*/ 22377206 w 30895373"/>
                <a:gd name="connsiteY30" fmla="*/ 31370187 h 44519721"/>
                <a:gd name="connsiteX31" fmla="*/ 23474486 w 30895373"/>
                <a:gd name="connsiteY31" fmla="*/ 37862427 h 44519721"/>
                <a:gd name="connsiteX32" fmla="*/ 21828566 w 30895373"/>
                <a:gd name="connsiteY32" fmla="*/ 38502507 h 44519721"/>
                <a:gd name="connsiteX33" fmla="*/ 22377206 w 30895373"/>
                <a:gd name="connsiteY33" fmla="*/ 39691227 h 44519721"/>
                <a:gd name="connsiteX34" fmla="*/ 27955046 w 30895373"/>
                <a:gd name="connsiteY34" fmla="*/ 38502507 h 44519721"/>
                <a:gd name="connsiteX35" fmla="*/ 28960886 w 30895373"/>
                <a:gd name="connsiteY35" fmla="*/ 39051147 h 44519721"/>
                <a:gd name="connsiteX36" fmla="*/ 24571766 w 30895373"/>
                <a:gd name="connsiteY36" fmla="*/ 41245707 h 44519721"/>
                <a:gd name="connsiteX37" fmla="*/ 22651526 w 30895373"/>
                <a:gd name="connsiteY37" fmla="*/ 41245707 h 44519721"/>
                <a:gd name="connsiteX38" fmla="*/ 23565926 w 30895373"/>
                <a:gd name="connsiteY38" fmla="*/ 43348827 h 44519721"/>
                <a:gd name="connsiteX39" fmla="*/ 22742966 w 30895373"/>
                <a:gd name="connsiteY39" fmla="*/ 44446107 h 44519721"/>
                <a:gd name="connsiteX40" fmla="*/ 20548406 w 30895373"/>
                <a:gd name="connsiteY40" fmla="*/ 41062827 h 44519721"/>
                <a:gd name="connsiteX41" fmla="*/ 8478326 w 30895373"/>
                <a:gd name="connsiteY41" fmla="*/ 41154267 h 44519721"/>
                <a:gd name="connsiteX42" fmla="*/ 7106726 w 30895373"/>
                <a:gd name="connsiteY42" fmla="*/ 42891627 h 44519721"/>
                <a:gd name="connsiteX43" fmla="*/ 6740966 w 30895373"/>
                <a:gd name="connsiteY43" fmla="*/ 44354667 h 44519721"/>
                <a:gd name="connsiteX44" fmla="*/ 5735126 w 30895373"/>
                <a:gd name="connsiteY44" fmla="*/ 44263227 h 44519721"/>
                <a:gd name="connsiteX45" fmla="*/ 5095046 w 30895373"/>
                <a:gd name="connsiteY45" fmla="*/ 43531707 h 44519721"/>
                <a:gd name="connsiteX46" fmla="*/ 6009446 w 30895373"/>
                <a:gd name="connsiteY46" fmla="*/ 42525867 h 44519721"/>
                <a:gd name="connsiteX47" fmla="*/ 5552246 w 30895373"/>
                <a:gd name="connsiteY47" fmla="*/ 41337147 h 44519721"/>
                <a:gd name="connsiteX48" fmla="*/ 431606 w 30895373"/>
                <a:gd name="connsiteY48" fmla="*/ 39599787 h 44519721"/>
                <a:gd name="connsiteX49" fmla="*/ 1071686 w 30895373"/>
                <a:gd name="connsiteY49" fmla="*/ 38776827 h 44519721"/>
                <a:gd name="connsiteX50" fmla="*/ 2176879 w 30895373"/>
                <a:gd name="connsiteY50" fmla="*/ 39144579 h 44519721"/>
                <a:gd name="connsiteX51" fmla="*/ 4912166 w 30895373"/>
                <a:gd name="connsiteY51" fmla="*/ 39782666 h 44519721"/>
                <a:gd name="connsiteX52" fmla="*/ 6923846 w 30895373"/>
                <a:gd name="connsiteY52" fmla="*/ 39691227 h 44519721"/>
                <a:gd name="connsiteX53" fmla="*/ 18993926 w 30895373"/>
                <a:gd name="connsiteY53" fmla="*/ 39508347 h 44519721"/>
                <a:gd name="connsiteX54" fmla="*/ 17896646 w 30895373"/>
                <a:gd name="connsiteY54" fmla="*/ 38868267 h 44519721"/>
                <a:gd name="connsiteX55" fmla="*/ 18353846 w 30895373"/>
                <a:gd name="connsiteY55" fmla="*/ 37313787 h 44519721"/>
                <a:gd name="connsiteX56" fmla="*/ 18079526 w 30895373"/>
                <a:gd name="connsiteY56" fmla="*/ 36948027 h 44519721"/>
                <a:gd name="connsiteX57" fmla="*/ 18353846 w 30895373"/>
                <a:gd name="connsiteY57" fmla="*/ 36307947 h 44519721"/>
                <a:gd name="connsiteX58" fmla="*/ 17256566 w 30895373"/>
                <a:gd name="connsiteY58" fmla="*/ 33016107 h 44519721"/>
                <a:gd name="connsiteX59" fmla="*/ 17805206 w 30895373"/>
                <a:gd name="connsiteY59" fmla="*/ 29815707 h 44519721"/>
                <a:gd name="connsiteX60" fmla="*/ 11770166 w 30895373"/>
                <a:gd name="connsiteY60" fmla="*/ 22043307 h 44519721"/>
                <a:gd name="connsiteX61" fmla="*/ 5735126 w 30895373"/>
                <a:gd name="connsiteY61" fmla="*/ 19208667 h 44519721"/>
                <a:gd name="connsiteX62" fmla="*/ 10032806 w 30895373"/>
                <a:gd name="connsiteY62" fmla="*/ 11527707 h 44519721"/>
                <a:gd name="connsiteX63" fmla="*/ 5003606 w 30895373"/>
                <a:gd name="connsiteY63" fmla="*/ 10796187 h 44519721"/>
                <a:gd name="connsiteX64" fmla="*/ 2534726 w 30895373"/>
                <a:gd name="connsiteY64" fmla="*/ 9516027 h 44519721"/>
                <a:gd name="connsiteX65" fmla="*/ 4454966 w 30895373"/>
                <a:gd name="connsiteY65" fmla="*/ 7321467 h 44519721"/>
                <a:gd name="connsiteX66" fmla="*/ 6375206 w 30895373"/>
                <a:gd name="connsiteY66" fmla="*/ 7321467 h 44519721"/>
                <a:gd name="connsiteX67" fmla="*/ 7105200 w 30895373"/>
                <a:gd name="connsiteY67" fmla="*/ 5320482 h 44519721"/>
                <a:gd name="connsiteX68" fmla="*/ 7838246 w 30895373"/>
                <a:gd name="connsiteY68" fmla="*/ 2932347 h 44519721"/>
                <a:gd name="connsiteX69" fmla="*/ 8204006 w 30895373"/>
                <a:gd name="connsiteY69" fmla="*/ 5035467 h 44519721"/>
                <a:gd name="connsiteX70" fmla="*/ 8935526 w 30895373"/>
                <a:gd name="connsiteY70" fmla="*/ 3023787 h 44519721"/>
                <a:gd name="connsiteX71" fmla="*/ 9026966 w 30895373"/>
                <a:gd name="connsiteY71" fmla="*/ 4852587 h 44519721"/>
                <a:gd name="connsiteX72" fmla="*/ 10032806 w 30895373"/>
                <a:gd name="connsiteY72" fmla="*/ 3115227 h 44519721"/>
                <a:gd name="connsiteX73" fmla="*/ 9484166 w 30895373"/>
                <a:gd name="connsiteY73" fmla="*/ 5492667 h 44519721"/>
                <a:gd name="connsiteX74" fmla="*/ 10581446 w 30895373"/>
                <a:gd name="connsiteY74" fmla="*/ 4303947 h 44519721"/>
                <a:gd name="connsiteX75" fmla="*/ 9857839 w 30895373"/>
                <a:gd name="connsiteY75" fmla="*/ 6134740 h 44519721"/>
                <a:gd name="connsiteX76" fmla="*/ 9484166 w 30895373"/>
                <a:gd name="connsiteY76" fmla="*/ 6955707 h 44519721"/>
                <a:gd name="connsiteX77" fmla="*/ 10855766 w 30895373"/>
                <a:gd name="connsiteY77" fmla="*/ 6224187 h 44519721"/>
                <a:gd name="connsiteX78" fmla="*/ 13254632 w 30895373"/>
                <a:gd name="connsiteY78" fmla="*/ 5584241 h 44519721"/>
                <a:gd name="connsiteX0" fmla="*/ 13254632 w 30895373"/>
                <a:gd name="connsiteY0" fmla="*/ 5584241 h 44519721"/>
                <a:gd name="connsiteX1" fmla="*/ 13944292 w 30895373"/>
                <a:gd name="connsiteY1" fmla="*/ 964439 h 44519721"/>
                <a:gd name="connsiteX2" fmla="*/ 19359686 w 30895373"/>
                <a:gd name="connsiteY2" fmla="*/ 737787 h 44519721"/>
                <a:gd name="connsiteX3" fmla="*/ 20182646 w 30895373"/>
                <a:gd name="connsiteY3" fmla="*/ 4303947 h 44519721"/>
                <a:gd name="connsiteX4" fmla="*/ 19982625 w 30895373"/>
                <a:gd name="connsiteY4" fmla="*/ 6681353 h 44519721"/>
                <a:gd name="connsiteX5" fmla="*/ 19634006 w 30895373"/>
                <a:gd name="connsiteY5" fmla="*/ 7778667 h 44519721"/>
                <a:gd name="connsiteX6" fmla="*/ 22702969 w 30895373"/>
                <a:gd name="connsiteY6" fmla="*/ 10713400 h 44519721"/>
                <a:gd name="connsiteX7" fmla="*/ 23797377 w 30895373"/>
                <a:gd name="connsiteY7" fmla="*/ 13259792 h 44519721"/>
                <a:gd name="connsiteX8" fmla="*/ 26621920 w 30895373"/>
                <a:gd name="connsiteY8" fmla="*/ 16960876 h 44519721"/>
                <a:gd name="connsiteX9" fmla="*/ 28320806 w 30895373"/>
                <a:gd name="connsiteY9" fmla="*/ 16465467 h 44519721"/>
                <a:gd name="connsiteX10" fmla="*/ 28778006 w 30895373"/>
                <a:gd name="connsiteY10" fmla="*/ 16008267 h 44519721"/>
                <a:gd name="connsiteX11" fmla="*/ 29006838 w 30895373"/>
                <a:gd name="connsiteY11" fmla="*/ 15897018 h 44519721"/>
                <a:gd name="connsiteX12" fmla="*/ 29969013 w 30895373"/>
                <a:gd name="connsiteY12" fmla="*/ 15397989 h 44519721"/>
                <a:gd name="connsiteX13" fmla="*/ 29370459 w 30895373"/>
                <a:gd name="connsiteY13" fmla="*/ 16306018 h 44519721"/>
                <a:gd name="connsiteX14" fmla="*/ 30423926 w 30895373"/>
                <a:gd name="connsiteY14" fmla="*/ 15459627 h 44519721"/>
                <a:gd name="connsiteX15" fmla="*/ 29692406 w 30895373"/>
                <a:gd name="connsiteY15" fmla="*/ 16831227 h 44519721"/>
                <a:gd name="connsiteX16" fmla="*/ 30343780 w 30895373"/>
                <a:gd name="connsiteY16" fmla="*/ 16237306 h 44519721"/>
                <a:gd name="connsiteX17" fmla="*/ 30878836 w 30895373"/>
                <a:gd name="connsiteY17" fmla="*/ 16057172 h 44519721"/>
                <a:gd name="connsiteX18" fmla="*/ 29698360 w 30895373"/>
                <a:gd name="connsiteY18" fmla="*/ 17683526 h 44519721"/>
                <a:gd name="connsiteX19" fmla="*/ 28686566 w 30895373"/>
                <a:gd name="connsiteY19" fmla="*/ 18934347 h 44519721"/>
                <a:gd name="connsiteX20" fmla="*/ 26631074 w 30895373"/>
                <a:gd name="connsiteY20" fmla="*/ 18751468 h 44519721"/>
                <a:gd name="connsiteX21" fmla="*/ 25394726 w 30895373"/>
                <a:gd name="connsiteY21" fmla="*/ 19025787 h 44519721"/>
                <a:gd name="connsiteX22" fmla="*/ 23108726 w 30895373"/>
                <a:gd name="connsiteY22" fmla="*/ 17928507 h 44519721"/>
                <a:gd name="connsiteX23" fmla="*/ 22421782 w 30895373"/>
                <a:gd name="connsiteY23" fmla="*/ 17532948 h 44519721"/>
                <a:gd name="connsiteX24" fmla="*/ 22137726 w 30895373"/>
                <a:gd name="connsiteY24" fmla="*/ 17088024 h 44519721"/>
                <a:gd name="connsiteX25" fmla="*/ 19999766 w 30895373"/>
                <a:gd name="connsiteY25" fmla="*/ 13630827 h 44519721"/>
                <a:gd name="connsiteX26" fmla="*/ 18445286 w 30895373"/>
                <a:gd name="connsiteY26" fmla="*/ 13813707 h 44519721"/>
                <a:gd name="connsiteX27" fmla="*/ 16067846 w 30895373"/>
                <a:gd name="connsiteY27" fmla="*/ 16099707 h 44519721"/>
                <a:gd name="connsiteX28" fmla="*/ 18905319 w 30895373"/>
                <a:gd name="connsiteY28" fmla="*/ 20213568 h 44519721"/>
                <a:gd name="connsiteX29" fmla="*/ 22925846 w 30895373"/>
                <a:gd name="connsiteY29" fmla="*/ 27621147 h 44519721"/>
                <a:gd name="connsiteX30" fmla="*/ 22377206 w 30895373"/>
                <a:gd name="connsiteY30" fmla="*/ 31370187 h 44519721"/>
                <a:gd name="connsiteX31" fmla="*/ 23474486 w 30895373"/>
                <a:gd name="connsiteY31" fmla="*/ 37862427 h 44519721"/>
                <a:gd name="connsiteX32" fmla="*/ 21828566 w 30895373"/>
                <a:gd name="connsiteY32" fmla="*/ 38502507 h 44519721"/>
                <a:gd name="connsiteX33" fmla="*/ 22377206 w 30895373"/>
                <a:gd name="connsiteY33" fmla="*/ 39691227 h 44519721"/>
                <a:gd name="connsiteX34" fmla="*/ 27955046 w 30895373"/>
                <a:gd name="connsiteY34" fmla="*/ 38502507 h 44519721"/>
                <a:gd name="connsiteX35" fmla="*/ 28960886 w 30895373"/>
                <a:gd name="connsiteY35" fmla="*/ 39051147 h 44519721"/>
                <a:gd name="connsiteX36" fmla="*/ 24571766 w 30895373"/>
                <a:gd name="connsiteY36" fmla="*/ 41245707 h 44519721"/>
                <a:gd name="connsiteX37" fmla="*/ 22651526 w 30895373"/>
                <a:gd name="connsiteY37" fmla="*/ 41245707 h 44519721"/>
                <a:gd name="connsiteX38" fmla="*/ 23565926 w 30895373"/>
                <a:gd name="connsiteY38" fmla="*/ 43348827 h 44519721"/>
                <a:gd name="connsiteX39" fmla="*/ 22742966 w 30895373"/>
                <a:gd name="connsiteY39" fmla="*/ 44446107 h 44519721"/>
                <a:gd name="connsiteX40" fmla="*/ 20548406 w 30895373"/>
                <a:gd name="connsiteY40" fmla="*/ 41062827 h 44519721"/>
                <a:gd name="connsiteX41" fmla="*/ 8478326 w 30895373"/>
                <a:gd name="connsiteY41" fmla="*/ 41154267 h 44519721"/>
                <a:gd name="connsiteX42" fmla="*/ 7106726 w 30895373"/>
                <a:gd name="connsiteY42" fmla="*/ 42891627 h 44519721"/>
                <a:gd name="connsiteX43" fmla="*/ 6740966 w 30895373"/>
                <a:gd name="connsiteY43" fmla="*/ 44354667 h 44519721"/>
                <a:gd name="connsiteX44" fmla="*/ 5735126 w 30895373"/>
                <a:gd name="connsiteY44" fmla="*/ 44263227 h 44519721"/>
                <a:gd name="connsiteX45" fmla="*/ 5095046 w 30895373"/>
                <a:gd name="connsiteY45" fmla="*/ 43531707 h 44519721"/>
                <a:gd name="connsiteX46" fmla="*/ 6009446 w 30895373"/>
                <a:gd name="connsiteY46" fmla="*/ 42525867 h 44519721"/>
                <a:gd name="connsiteX47" fmla="*/ 5552246 w 30895373"/>
                <a:gd name="connsiteY47" fmla="*/ 41337147 h 44519721"/>
                <a:gd name="connsiteX48" fmla="*/ 431606 w 30895373"/>
                <a:gd name="connsiteY48" fmla="*/ 39599787 h 44519721"/>
                <a:gd name="connsiteX49" fmla="*/ 1071686 w 30895373"/>
                <a:gd name="connsiteY49" fmla="*/ 38776827 h 44519721"/>
                <a:gd name="connsiteX50" fmla="*/ 2176879 w 30895373"/>
                <a:gd name="connsiteY50" fmla="*/ 39144579 h 44519721"/>
                <a:gd name="connsiteX51" fmla="*/ 4912166 w 30895373"/>
                <a:gd name="connsiteY51" fmla="*/ 39782666 h 44519721"/>
                <a:gd name="connsiteX52" fmla="*/ 6923846 w 30895373"/>
                <a:gd name="connsiteY52" fmla="*/ 39691227 h 44519721"/>
                <a:gd name="connsiteX53" fmla="*/ 18993926 w 30895373"/>
                <a:gd name="connsiteY53" fmla="*/ 39508347 h 44519721"/>
                <a:gd name="connsiteX54" fmla="*/ 17896646 w 30895373"/>
                <a:gd name="connsiteY54" fmla="*/ 38868267 h 44519721"/>
                <a:gd name="connsiteX55" fmla="*/ 18641022 w 30895373"/>
                <a:gd name="connsiteY55" fmla="*/ 37679412 h 44519721"/>
                <a:gd name="connsiteX56" fmla="*/ 18079526 w 30895373"/>
                <a:gd name="connsiteY56" fmla="*/ 36948027 h 44519721"/>
                <a:gd name="connsiteX57" fmla="*/ 18353846 w 30895373"/>
                <a:gd name="connsiteY57" fmla="*/ 36307947 h 44519721"/>
                <a:gd name="connsiteX58" fmla="*/ 17256566 w 30895373"/>
                <a:gd name="connsiteY58" fmla="*/ 33016107 h 44519721"/>
                <a:gd name="connsiteX59" fmla="*/ 17805206 w 30895373"/>
                <a:gd name="connsiteY59" fmla="*/ 29815707 h 44519721"/>
                <a:gd name="connsiteX60" fmla="*/ 11770166 w 30895373"/>
                <a:gd name="connsiteY60" fmla="*/ 22043307 h 44519721"/>
                <a:gd name="connsiteX61" fmla="*/ 5735126 w 30895373"/>
                <a:gd name="connsiteY61" fmla="*/ 19208667 h 44519721"/>
                <a:gd name="connsiteX62" fmla="*/ 10032806 w 30895373"/>
                <a:gd name="connsiteY62" fmla="*/ 11527707 h 44519721"/>
                <a:gd name="connsiteX63" fmla="*/ 5003606 w 30895373"/>
                <a:gd name="connsiteY63" fmla="*/ 10796187 h 44519721"/>
                <a:gd name="connsiteX64" fmla="*/ 2534726 w 30895373"/>
                <a:gd name="connsiteY64" fmla="*/ 9516027 h 44519721"/>
                <a:gd name="connsiteX65" fmla="*/ 4454966 w 30895373"/>
                <a:gd name="connsiteY65" fmla="*/ 7321467 h 44519721"/>
                <a:gd name="connsiteX66" fmla="*/ 6375206 w 30895373"/>
                <a:gd name="connsiteY66" fmla="*/ 7321467 h 44519721"/>
                <a:gd name="connsiteX67" fmla="*/ 7105200 w 30895373"/>
                <a:gd name="connsiteY67" fmla="*/ 5320482 h 44519721"/>
                <a:gd name="connsiteX68" fmla="*/ 7838246 w 30895373"/>
                <a:gd name="connsiteY68" fmla="*/ 2932347 h 44519721"/>
                <a:gd name="connsiteX69" fmla="*/ 8204006 w 30895373"/>
                <a:gd name="connsiteY69" fmla="*/ 5035467 h 44519721"/>
                <a:gd name="connsiteX70" fmla="*/ 8935526 w 30895373"/>
                <a:gd name="connsiteY70" fmla="*/ 3023787 h 44519721"/>
                <a:gd name="connsiteX71" fmla="*/ 9026966 w 30895373"/>
                <a:gd name="connsiteY71" fmla="*/ 4852587 h 44519721"/>
                <a:gd name="connsiteX72" fmla="*/ 10032806 w 30895373"/>
                <a:gd name="connsiteY72" fmla="*/ 3115227 h 44519721"/>
                <a:gd name="connsiteX73" fmla="*/ 9484166 w 30895373"/>
                <a:gd name="connsiteY73" fmla="*/ 5492667 h 44519721"/>
                <a:gd name="connsiteX74" fmla="*/ 10581446 w 30895373"/>
                <a:gd name="connsiteY74" fmla="*/ 4303947 h 44519721"/>
                <a:gd name="connsiteX75" fmla="*/ 9857839 w 30895373"/>
                <a:gd name="connsiteY75" fmla="*/ 6134740 h 44519721"/>
                <a:gd name="connsiteX76" fmla="*/ 9484166 w 30895373"/>
                <a:gd name="connsiteY76" fmla="*/ 6955707 h 44519721"/>
                <a:gd name="connsiteX77" fmla="*/ 10855766 w 30895373"/>
                <a:gd name="connsiteY77" fmla="*/ 6224187 h 44519721"/>
                <a:gd name="connsiteX78" fmla="*/ 13254632 w 30895373"/>
                <a:gd name="connsiteY78" fmla="*/ 5584241 h 44519721"/>
                <a:gd name="connsiteX0" fmla="*/ 13254632 w 30895373"/>
                <a:gd name="connsiteY0" fmla="*/ 5584241 h 44519721"/>
                <a:gd name="connsiteX1" fmla="*/ 13944292 w 30895373"/>
                <a:gd name="connsiteY1" fmla="*/ 964439 h 44519721"/>
                <a:gd name="connsiteX2" fmla="*/ 19359686 w 30895373"/>
                <a:gd name="connsiteY2" fmla="*/ 737787 h 44519721"/>
                <a:gd name="connsiteX3" fmla="*/ 20182646 w 30895373"/>
                <a:gd name="connsiteY3" fmla="*/ 4303947 h 44519721"/>
                <a:gd name="connsiteX4" fmla="*/ 19982625 w 30895373"/>
                <a:gd name="connsiteY4" fmla="*/ 6681353 h 44519721"/>
                <a:gd name="connsiteX5" fmla="*/ 19634006 w 30895373"/>
                <a:gd name="connsiteY5" fmla="*/ 7778667 h 44519721"/>
                <a:gd name="connsiteX6" fmla="*/ 22702969 w 30895373"/>
                <a:gd name="connsiteY6" fmla="*/ 10713400 h 44519721"/>
                <a:gd name="connsiteX7" fmla="*/ 23797377 w 30895373"/>
                <a:gd name="connsiteY7" fmla="*/ 13259792 h 44519721"/>
                <a:gd name="connsiteX8" fmla="*/ 26621920 w 30895373"/>
                <a:gd name="connsiteY8" fmla="*/ 16960876 h 44519721"/>
                <a:gd name="connsiteX9" fmla="*/ 28320806 w 30895373"/>
                <a:gd name="connsiteY9" fmla="*/ 16465467 h 44519721"/>
                <a:gd name="connsiteX10" fmla="*/ 28778006 w 30895373"/>
                <a:gd name="connsiteY10" fmla="*/ 16008267 h 44519721"/>
                <a:gd name="connsiteX11" fmla="*/ 29006838 w 30895373"/>
                <a:gd name="connsiteY11" fmla="*/ 15897018 h 44519721"/>
                <a:gd name="connsiteX12" fmla="*/ 29969013 w 30895373"/>
                <a:gd name="connsiteY12" fmla="*/ 15397989 h 44519721"/>
                <a:gd name="connsiteX13" fmla="*/ 29370459 w 30895373"/>
                <a:gd name="connsiteY13" fmla="*/ 16306018 h 44519721"/>
                <a:gd name="connsiteX14" fmla="*/ 30423926 w 30895373"/>
                <a:gd name="connsiteY14" fmla="*/ 15459627 h 44519721"/>
                <a:gd name="connsiteX15" fmla="*/ 29692406 w 30895373"/>
                <a:gd name="connsiteY15" fmla="*/ 16831227 h 44519721"/>
                <a:gd name="connsiteX16" fmla="*/ 30343780 w 30895373"/>
                <a:gd name="connsiteY16" fmla="*/ 16237306 h 44519721"/>
                <a:gd name="connsiteX17" fmla="*/ 30878836 w 30895373"/>
                <a:gd name="connsiteY17" fmla="*/ 16057172 h 44519721"/>
                <a:gd name="connsiteX18" fmla="*/ 29698360 w 30895373"/>
                <a:gd name="connsiteY18" fmla="*/ 17683526 h 44519721"/>
                <a:gd name="connsiteX19" fmla="*/ 28686566 w 30895373"/>
                <a:gd name="connsiteY19" fmla="*/ 18934347 h 44519721"/>
                <a:gd name="connsiteX20" fmla="*/ 26631074 w 30895373"/>
                <a:gd name="connsiteY20" fmla="*/ 18751468 h 44519721"/>
                <a:gd name="connsiteX21" fmla="*/ 25394726 w 30895373"/>
                <a:gd name="connsiteY21" fmla="*/ 19025787 h 44519721"/>
                <a:gd name="connsiteX22" fmla="*/ 23108726 w 30895373"/>
                <a:gd name="connsiteY22" fmla="*/ 17928507 h 44519721"/>
                <a:gd name="connsiteX23" fmla="*/ 22421782 w 30895373"/>
                <a:gd name="connsiteY23" fmla="*/ 17532948 h 44519721"/>
                <a:gd name="connsiteX24" fmla="*/ 22137726 w 30895373"/>
                <a:gd name="connsiteY24" fmla="*/ 17088024 h 44519721"/>
                <a:gd name="connsiteX25" fmla="*/ 19999766 w 30895373"/>
                <a:gd name="connsiteY25" fmla="*/ 13630827 h 44519721"/>
                <a:gd name="connsiteX26" fmla="*/ 18445286 w 30895373"/>
                <a:gd name="connsiteY26" fmla="*/ 13813707 h 44519721"/>
                <a:gd name="connsiteX27" fmla="*/ 16067846 w 30895373"/>
                <a:gd name="connsiteY27" fmla="*/ 16099707 h 44519721"/>
                <a:gd name="connsiteX28" fmla="*/ 18905319 w 30895373"/>
                <a:gd name="connsiteY28" fmla="*/ 20213568 h 44519721"/>
                <a:gd name="connsiteX29" fmla="*/ 22925846 w 30895373"/>
                <a:gd name="connsiteY29" fmla="*/ 27621147 h 44519721"/>
                <a:gd name="connsiteX30" fmla="*/ 22377206 w 30895373"/>
                <a:gd name="connsiteY30" fmla="*/ 31370187 h 44519721"/>
                <a:gd name="connsiteX31" fmla="*/ 23474486 w 30895373"/>
                <a:gd name="connsiteY31" fmla="*/ 37862427 h 44519721"/>
                <a:gd name="connsiteX32" fmla="*/ 21828566 w 30895373"/>
                <a:gd name="connsiteY32" fmla="*/ 38502507 h 44519721"/>
                <a:gd name="connsiteX33" fmla="*/ 22377206 w 30895373"/>
                <a:gd name="connsiteY33" fmla="*/ 39691227 h 44519721"/>
                <a:gd name="connsiteX34" fmla="*/ 27955046 w 30895373"/>
                <a:gd name="connsiteY34" fmla="*/ 38502507 h 44519721"/>
                <a:gd name="connsiteX35" fmla="*/ 28960886 w 30895373"/>
                <a:gd name="connsiteY35" fmla="*/ 39051147 h 44519721"/>
                <a:gd name="connsiteX36" fmla="*/ 24571766 w 30895373"/>
                <a:gd name="connsiteY36" fmla="*/ 41245707 h 44519721"/>
                <a:gd name="connsiteX37" fmla="*/ 22651526 w 30895373"/>
                <a:gd name="connsiteY37" fmla="*/ 41245707 h 44519721"/>
                <a:gd name="connsiteX38" fmla="*/ 23565926 w 30895373"/>
                <a:gd name="connsiteY38" fmla="*/ 43348827 h 44519721"/>
                <a:gd name="connsiteX39" fmla="*/ 22742966 w 30895373"/>
                <a:gd name="connsiteY39" fmla="*/ 44446107 h 44519721"/>
                <a:gd name="connsiteX40" fmla="*/ 20548406 w 30895373"/>
                <a:gd name="connsiteY40" fmla="*/ 41062827 h 44519721"/>
                <a:gd name="connsiteX41" fmla="*/ 8478326 w 30895373"/>
                <a:gd name="connsiteY41" fmla="*/ 41154267 h 44519721"/>
                <a:gd name="connsiteX42" fmla="*/ 7106726 w 30895373"/>
                <a:gd name="connsiteY42" fmla="*/ 42891627 h 44519721"/>
                <a:gd name="connsiteX43" fmla="*/ 6740966 w 30895373"/>
                <a:gd name="connsiteY43" fmla="*/ 44354667 h 44519721"/>
                <a:gd name="connsiteX44" fmla="*/ 5735126 w 30895373"/>
                <a:gd name="connsiteY44" fmla="*/ 44263227 h 44519721"/>
                <a:gd name="connsiteX45" fmla="*/ 5095046 w 30895373"/>
                <a:gd name="connsiteY45" fmla="*/ 43531707 h 44519721"/>
                <a:gd name="connsiteX46" fmla="*/ 6009446 w 30895373"/>
                <a:gd name="connsiteY46" fmla="*/ 42525867 h 44519721"/>
                <a:gd name="connsiteX47" fmla="*/ 5552246 w 30895373"/>
                <a:gd name="connsiteY47" fmla="*/ 41337147 h 44519721"/>
                <a:gd name="connsiteX48" fmla="*/ 431606 w 30895373"/>
                <a:gd name="connsiteY48" fmla="*/ 39599787 h 44519721"/>
                <a:gd name="connsiteX49" fmla="*/ 1071686 w 30895373"/>
                <a:gd name="connsiteY49" fmla="*/ 38776827 h 44519721"/>
                <a:gd name="connsiteX50" fmla="*/ 2176879 w 30895373"/>
                <a:gd name="connsiteY50" fmla="*/ 39144579 h 44519721"/>
                <a:gd name="connsiteX51" fmla="*/ 4912166 w 30895373"/>
                <a:gd name="connsiteY51" fmla="*/ 39782666 h 44519721"/>
                <a:gd name="connsiteX52" fmla="*/ 6923846 w 30895373"/>
                <a:gd name="connsiteY52" fmla="*/ 39691227 h 44519721"/>
                <a:gd name="connsiteX53" fmla="*/ 18993926 w 30895373"/>
                <a:gd name="connsiteY53" fmla="*/ 39508347 h 44519721"/>
                <a:gd name="connsiteX54" fmla="*/ 17896646 w 30895373"/>
                <a:gd name="connsiteY54" fmla="*/ 38868267 h 44519721"/>
                <a:gd name="connsiteX55" fmla="*/ 18641022 w 30895373"/>
                <a:gd name="connsiteY55" fmla="*/ 37679412 h 44519721"/>
                <a:gd name="connsiteX56" fmla="*/ 18079526 w 30895373"/>
                <a:gd name="connsiteY56" fmla="*/ 37313651 h 44519721"/>
                <a:gd name="connsiteX57" fmla="*/ 18353846 w 30895373"/>
                <a:gd name="connsiteY57" fmla="*/ 36307947 h 44519721"/>
                <a:gd name="connsiteX58" fmla="*/ 17256566 w 30895373"/>
                <a:gd name="connsiteY58" fmla="*/ 33016107 h 44519721"/>
                <a:gd name="connsiteX59" fmla="*/ 17805206 w 30895373"/>
                <a:gd name="connsiteY59" fmla="*/ 29815707 h 44519721"/>
                <a:gd name="connsiteX60" fmla="*/ 11770166 w 30895373"/>
                <a:gd name="connsiteY60" fmla="*/ 22043307 h 44519721"/>
                <a:gd name="connsiteX61" fmla="*/ 5735126 w 30895373"/>
                <a:gd name="connsiteY61" fmla="*/ 19208667 h 44519721"/>
                <a:gd name="connsiteX62" fmla="*/ 10032806 w 30895373"/>
                <a:gd name="connsiteY62" fmla="*/ 11527707 h 44519721"/>
                <a:gd name="connsiteX63" fmla="*/ 5003606 w 30895373"/>
                <a:gd name="connsiteY63" fmla="*/ 10796187 h 44519721"/>
                <a:gd name="connsiteX64" fmla="*/ 2534726 w 30895373"/>
                <a:gd name="connsiteY64" fmla="*/ 9516027 h 44519721"/>
                <a:gd name="connsiteX65" fmla="*/ 4454966 w 30895373"/>
                <a:gd name="connsiteY65" fmla="*/ 7321467 h 44519721"/>
                <a:gd name="connsiteX66" fmla="*/ 6375206 w 30895373"/>
                <a:gd name="connsiteY66" fmla="*/ 7321467 h 44519721"/>
                <a:gd name="connsiteX67" fmla="*/ 7105200 w 30895373"/>
                <a:gd name="connsiteY67" fmla="*/ 5320482 h 44519721"/>
                <a:gd name="connsiteX68" fmla="*/ 7838246 w 30895373"/>
                <a:gd name="connsiteY68" fmla="*/ 2932347 h 44519721"/>
                <a:gd name="connsiteX69" fmla="*/ 8204006 w 30895373"/>
                <a:gd name="connsiteY69" fmla="*/ 5035467 h 44519721"/>
                <a:gd name="connsiteX70" fmla="*/ 8935526 w 30895373"/>
                <a:gd name="connsiteY70" fmla="*/ 3023787 h 44519721"/>
                <a:gd name="connsiteX71" fmla="*/ 9026966 w 30895373"/>
                <a:gd name="connsiteY71" fmla="*/ 4852587 h 44519721"/>
                <a:gd name="connsiteX72" fmla="*/ 10032806 w 30895373"/>
                <a:gd name="connsiteY72" fmla="*/ 3115227 h 44519721"/>
                <a:gd name="connsiteX73" fmla="*/ 9484166 w 30895373"/>
                <a:gd name="connsiteY73" fmla="*/ 5492667 h 44519721"/>
                <a:gd name="connsiteX74" fmla="*/ 10581446 w 30895373"/>
                <a:gd name="connsiteY74" fmla="*/ 4303947 h 44519721"/>
                <a:gd name="connsiteX75" fmla="*/ 9857839 w 30895373"/>
                <a:gd name="connsiteY75" fmla="*/ 6134740 h 44519721"/>
                <a:gd name="connsiteX76" fmla="*/ 9484166 w 30895373"/>
                <a:gd name="connsiteY76" fmla="*/ 6955707 h 44519721"/>
                <a:gd name="connsiteX77" fmla="*/ 10855766 w 30895373"/>
                <a:gd name="connsiteY77" fmla="*/ 6224187 h 44519721"/>
                <a:gd name="connsiteX78" fmla="*/ 13254632 w 30895373"/>
                <a:gd name="connsiteY78" fmla="*/ 5584241 h 44519721"/>
                <a:gd name="connsiteX0" fmla="*/ 13254632 w 30895373"/>
                <a:gd name="connsiteY0" fmla="*/ 5584241 h 44355375"/>
                <a:gd name="connsiteX1" fmla="*/ 13944292 w 30895373"/>
                <a:gd name="connsiteY1" fmla="*/ 964439 h 44355375"/>
                <a:gd name="connsiteX2" fmla="*/ 19359686 w 30895373"/>
                <a:gd name="connsiteY2" fmla="*/ 737787 h 44355375"/>
                <a:gd name="connsiteX3" fmla="*/ 20182646 w 30895373"/>
                <a:gd name="connsiteY3" fmla="*/ 4303947 h 44355375"/>
                <a:gd name="connsiteX4" fmla="*/ 19982625 w 30895373"/>
                <a:gd name="connsiteY4" fmla="*/ 6681353 h 44355375"/>
                <a:gd name="connsiteX5" fmla="*/ 19634006 w 30895373"/>
                <a:gd name="connsiteY5" fmla="*/ 7778667 h 44355375"/>
                <a:gd name="connsiteX6" fmla="*/ 22702969 w 30895373"/>
                <a:gd name="connsiteY6" fmla="*/ 10713400 h 44355375"/>
                <a:gd name="connsiteX7" fmla="*/ 23797377 w 30895373"/>
                <a:gd name="connsiteY7" fmla="*/ 13259792 h 44355375"/>
                <a:gd name="connsiteX8" fmla="*/ 26621920 w 30895373"/>
                <a:gd name="connsiteY8" fmla="*/ 16960876 h 44355375"/>
                <a:gd name="connsiteX9" fmla="*/ 28320806 w 30895373"/>
                <a:gd name="connsiteY9" fmla="*/ 16465467 h 44355375"/>
                <a:gd name="connsiteX10" fmla="*/ 28778006 w 30895373"/>
                <a:gd name="connsiteY10" fmla="*/ 16008267 h 44355375"/>
                <a:gd name="connsiteX11" fmla="*/ 29006838 w 30895373"/>
                <a:gd name="connsiteY11" fmla="*/ 15897018 h 44355375"/>
                <a:gd name="connsiteX12" fmla="*/ 29969013 w 30895373"/>
                <a:gd name="connsiteY12" fmla="*/ 15397989 h 44355375"/>
                <a:gd name="connsiteX13" fmla="*/ 29370459 w 30895373"/>
                <a:gd name="connsiteY13" fmla="*/ 16306018 h 44355375"/>
                <a:gd name="connsiteX14" fmla="*/ 30423926 w 30895373"/>
                <a:gd name="connsiteY14" fmla="*/ 15459627 h 44355375"/>
                <a:gd name="connsiteX15" fmla="*/ 29692406 w 30895373"/>
                <a:gd name="connsiteY15" fmla="*/ 16831227 h 44355375"/>
                <a:gd name="connsiteX16" fmla="*/ 30343780 w 30895373"/>
                <a:gd name="connsiteY16" fmla="*/ 16237306 h 44355375"/>
                <a:gd name="connsiteX17" fmla="*/ 30878836 w 30895373"/>
                <a:gd name="connsiteY17" fmla="*/ 16057172 h 44355375"/>
                <a:gd name="connsiteX18" fmla="*/ 29698360 w 30895373"/>
                <a:gd name="connsiteY18" fmla="*/ 17683526 h 44355375"/>
                <a:gd name="connsiteX19" fmla="*/ 28686566 w 30895373"/>
                <a:gd name="connsiteY19" fmla="*/ 18934347 h 44355375"/>
                <a:gd name="connsiteX20" fmla="*/ 26631074 w 30895373"/>
                <a:gd name="connsiteY20" fmla="*/ 18751468 h 44355375"/>
                <a:gd name="connsiteX21" fmla="*/ 25394726 w 30895373"/>
                <a:gd name="connsiteY21" fmla="*/ 19025787 h 44355375"/>
                <a:gd name="connsiteX22" fmla="*/ 23108726 w 30895373"/>
                <a:gd name="connsiteY22" fmla="*/ 17928507 h 44355375"/>
                <a:gd name="connsiteX23" fmla="*/ 22421782 w 30895373"/>
                <a:gd name="connsiteY23" fmla="*/ 17532948 h 44355375"/>
                <a:gd name="connsiteX24" fmla="*/ 22137726 w 30895373"/>
                <a:gd name="connsiteY24" fmla="*/ 17088024 h 44355375"/>
                <a:gd name="connsiteX25" fmla="*/ 19999766 w 30895373"/>
                <a:gd name="connsiteY25" fmla="*/ 13630827 h 44355375"/>
                <a:gd name="connsiteX26" fmla="*/ 18445286 w 30895373"/>
                <a:gd name="connsiteY26" fmla="*/ 13813707 h 44355375"/>
                <a:gd name="connsiteX27" fmla="*/ 16067846 w 30895373"/>
                <a:gd name="connsiteY27" fmla="*/ 16099707 h 44355375"/>
                <a:gd name="connsiteX28" fmla="*/ 18905319 w 30895373"/>
                <a:gd name="connsiteY28" fmla="*/ 20213568 h 44355375"/>
                <a:gd name="connsiteX29" fmla="*/ 22925846 w 30895373"/>
                <a:gd name="connsiteY29" fmla="*/ 27621147 h 44355375"/>
                <a:gd name="connsiteX30" fmla="*/ 22377206 w 30895373"/>
                <a:gd name="connsiteY30" fmla="*/ 31370187 h 44355375"/>
                <a:gd name="connsiteX31" fmla="*/ 23474486 w 30895373"/>
                <a:gd name="connsiteY31" fmla="*/ 37862427 h 44355375"/>
                <a:gd name="connsiteX32" fmla="*/ 21828566 w 30895373"/>
                <a:gd name="connsiteY32" fmla="*/ 38502507 h 44355375"/>
                <a:gd name="connsiteX33" fmla="*/ 22377206 w 30895373"/>
                <a:gd name="connsiteY33" fmla="*/ 39691227 h 44355375"/>
                <a:gd name="connsiteX34" fmla="*/ 27955046 w 30895373"/>
                <a:gd name="connsiteY34" fmla="*/ 38502507 h 44355375"/>
                <a:gd name="connsiteX35" fmla="*/ 28960886 w 30895373"/>
                <a:gd name="connsiteY35" fmla="*/ 39051147 h 44355375"/>
                <a:gd name="connsiteX36" fmla="*/ 24571766 w 30895373"/>
                <a:gd name="connsiteY36" fmla="*/ 41245707 h 44355375"/>
                <a:gd name="connsiteX37" fmla="*/ 22651526 w 30895373"/>
                <a:gd name="connsiteY37" fmla="*/ 41245707 h 44355375"/>
                <a:gd name="connsiteX38" fmla="*/ 23565926 w 30895373"/>
                <a:gd name="connsiteY38" fmla="*/ 43348827 h 44355375"/>
                <a:gd name="connsiteX39" fmla="*/ 22072891 w 30895373"/>
                <a:gd name="connsiteY39" fmla="*/ 44171886 h 44355375"/>
                <a:gd name="connsiteX40" fmla="*/ 20548406 w 30895373"/>
                <a:gd name="connsiteY40" fmla="*/ 41062827 h 44355375"/>
                <a:gd name="connsiteX41" fmla="*/ 8478326 w 30895373"/>
                <a:gd name="connsiteY41" fmla="*/ 41154267 h 44355375"/>
                <a:gd name="connsiteX42" fmla="*/ 7106726 w 30895373"/>
                <a:gd name="connsiteY42" fmla="*/ 42891627 h 44355375"/>
                <a:gd name="connsiteX43" fmla="*/ 6740966 w 30895373"/>
                <a:gd name="connsiteY43" fmla="*/ 44354667 h 44355375"/>
                <a:gd name="connsiteX44" fmla="*/ 5735126 w 30895373"/>
                <a:gd name="connsiteY44" fmla="*/ 44263227 h 44355375"/>
                <a:gd name="connsiteX45" fmla="*/ 5095046 w 30895373"/>
                <a:gd name="connsiteY45" fmla="*/ 43531707 h 44355375"/>
                <a:gd name="connsiteX46" fmla="*/ 6009446 w 30895373"/>
                <a:gd name="connsiteY46" fmla="*/ 42525867 h 44355375"/>
                <a:gd name="connsiteX47" fmla="*/ 5552246 w 30895373"/>
                <a:gd name="connsiteY47" fmla="*/ 41337147 h 44355375"/>
                <a:gd name="connsiteX48" fmla="*/ 431606 w 30895373"/>
                <a:gd name="connsiteY48" fmla="*/ 39599787 h 44355375"/>
                <a:gd name="connsiteX49" fmla="*/ 1071686 w 30895373"/>
                <a:gd name="connsiteY49" fmla="*/ 38776827 h 44355375"/>
                <a:gd name="connsiteX50" fmla="*/ 2176879 w 30895373"/>
                <a:gd name="connsiteY50" fmla="*/ 39144579 h 44355375"/>
                <a:gd name="connsiteX51" fmla="*/ 4912166 w 30895373"/>
                <a:gd name="connsiteY51" fmla="*/ 39782666 h 44355375"/>
                <a:gd name="connsiteX52" fmla="*/ 6923846 w 30895373"/>
                <a:gd name="connsiteY52" fmla="*/ 39691227 h 44355375"/>
                <a:gd name="connsiteX53" fmla="*/ 18993926 w 30895373"/>
                <a:gd name="connsiteY53" fmla="*/ 39508347 h 44355375"/>
                <a:gd name="connsiteX54" fmla="*/ 17896646 w 30895373"/>
                <a:gd name="connsiteY54" fmla="*/ 38868267 h 44355375"/>
                <a:gd name="connsiteX55" fmla="*/ 18641022 w 30895373"/>
                <a:gd name="connsiteY55" fmla="*/ 37679412 h 44355375"/>
                <a:gd name="connsiteX56" fmla="*/ 18079526 w 30895373"/>
                <a:gd name="connsiteY56" fmla="*/ 37313651 h 44355375"/>
                <a:gd name="connsiteX57" fmla="*/ 18353846 w 30895373"/>
                <a:gd name="connsiteY57" fmla="*/ 36307947 h 44355375"/>
                <a:gd name="connsiteX58" fmla="*/ 17256566 w 30895373"/>
                <a:gd name="connsiteY58" fmla="*/ 33016107 h 44355375"/>
                <a:gd name="connsiteX59" fmla="*/ 17805206 w 30895373"/>
                <a:gd name="connsiteY59" fmla="*/ 29815707 h 44355375"/>
                <a:gd name="connsiteX60" fmla="*/ 11770166 w 30895373"/>
                <a:gd name="connsiteY60" fmla="*/ 22043307 h 44355375"/>
                <a:gd name="connsiteX61" fmla="*/ 5735126 w 30895373"/>
                <a:gd name="connsiteY61" fmla="*/ 19208667 h 44355375"/>
                <a:gd name="connsiteX62" fmla="*/ 10032806 w 30895373"/>
                <a:gd name="connsiteY62" fmla="*/ 11527707 h 44355375"/>
                <a:gd name="connsiteX63" fmla="*/ 5003606 w 30895373"/>
                <a:gd name="connsiteY63" fmla="*/ 10796187 h 44355375"/>
                <a:gd name="connsiteX64" fmla="*/ 2534726 w 30895373"/>
                <a:gd name="connsiteY64" fmla="*/ 9516027 h 44355375"/>
                <a:gd name="connsiteX65" fmla="*/ 4454966 w 30895373"/>
                <a:gd name="connsiteY65" fmla="*/ 7321467 h 44355375"/>
                <a:gd name="connsiteX66" fmla="*/ 6375206 w 30895373"/>
                <a:gd name="connsiteY66" fmla="*/ 7321467 h 44355375"/>
                <a:gd name="connsiteX67" fmla="*/ 7105200 w 30895373"/>
                <a:gd name="connsiteY67" fmla="*/ 5320482 h 44355375"/>
                <a:gd name="connsiteX68" fmla="*/ 7838246 w 30895373"/>
                <a:gd name="connsiteY68" fmla="*/ 2932347 h 44355375"/>
                <a:gd name="connsiteX69" fmla="*/ 8204006 w 30895373"/>
                <a:gd name="connsiteY69" fmla="*/ 5035467 h 44355375"/>
                <a:gd name="connsiteX70" fmla="*/ 8935526 w 30895373"/>
                <a:gd name="connsiteY70" fmla="*/ 3023787 h 44355375"/>
                <a:gd name="connsiteX71" fmla="*/ 9026966 w 30895373"/>
                <a:gd name="connsiteY71" fmla="*/ 4852587 h 44355375"/>
                <a:gd name="connsiteX72" fmla="*/ 10032806 w 30895373"/>
                <a:gd name="connsiteY72" fmla="*/ 3115227 h 44355375"/>
                <a:gd name="connsiteX73" fmla="*/ 9484166 w 30895373"/>
                <a:gd name="connsiteY73" fmla="*/ 5492667 h 44355375"/>
                <a:gd name="connsiteX74" fmla="*/ 10581446 w 30895373"/>
                <a:gd name="connsiteY74" fmla="*/ 4303947 h 44355375"/>
                <a:gd name="connsiteX75" fmla="*/ 9857839 w 30895373"/>
                <a:gd name="connsiteY75" fmla="*/ 6134740 h 44355375"/>
                <a:gd name="connsiteX76" fmla="*/ 9484166 w 30895373"/>
                <a:gd name="connsiteY76" fmla="*/ 6955707 h 44355375"/>
                <a:gd name="connsiteX77" fmla="*/ 10855766 w 30895373"/>
                <a:gd name="connsiteY77" fmla="*/ 6224187 h 44355375"/>
                <a:gd name="connsiteX78" fmla="*/ 13254632 w 30895373"/>
                <a:gd name="connsiteY78" fmla="*/ 5584241 h 44355375"/>
                <a:gd name="connsiteX0" fmla="*/ 13254632 w 30895373"/>
                <a:gd name="connsiteY0" fmla="*/ 5584241 h 44371742"/>
                <a:gd name="connsiteX1" fmla="*/ 13944292 w 30895373"/>
                <a:gd name="connsiteY1" fmla="*/ 964439 h 44371742"/>
                <a:gd name="connsiteX2" fmla="*/ 19359686 w 30895373"/>
                <a:gd name="connsiteY2" fmla="*/ 737787 h 44371742"/>
                <a:gd name="connsiteX3" fmla="*/ 20182646 w 30895373"/>
                <a:gd name="connsiteY3" fmla="*/ 4303947 h 44371742"/>
                <a:gd name="connsiteX4" fmla="*/ 19982625 w 30895373"/>
                <a:gd name="connsiteY4" fmla="*/ 6681353 h 44371742"/>
                <a:gd name="connsiteX5" fmla="*/ 19634006 w 30895373"/>
                <a:gd name="connsiteY5" fmla="*/ 7778667 h 44371742"/>
                <a:gd name="connsiteX6" fmla="*/ 22702969 w 30895373"/>
                <a:gd name="connsiteY6" fmla="*/ 10713400 h 44371742"/>
                <a:gd name="connsiteX7" fmla="*/ 23797377 w 30895373"/>
                <a:gd name="connsiteY7" fmla="*/ 13259792 h 44371742"/>
                <a:gd name="connsiteX8" fmla="*/ 26621920 w 30895373"/>
                <a:gd name="connsiteY8" fmla="*/ 16960876 h 44371742"/>
                <a:gd name="connsiteX9" fmla="*/ 28320806 w 30895373"/>
                <a:gd name="connsiteY9" fmla="*/ 16465467 h 44371742"/>
                <a:gd name="connsiteX10" fmla="*/ 28778006 w 30895373"/>
                <a:gd name="connsiteY10" fmla="*/ 16008267 h 44371742"/>
                <a:gd name="connsiteX11" fmla="*/ 29006838 w 30895373"/>
                <a:gd name="connsiteY11" fmla="*/ 15897018 h 44371742"/>
                <a:gd name="connsiteX12" fmla="*/ 29969013 w 30895373"/>
                <a:gd name="connsiteY12" fmla="*/ 15397989 h 44371742"/>
                <a:gd name="connsiteX13" fmla="*/ 29370459 w 30895373"/>
                <a:gd name="connsiteY13" fmla="*/ 16306018 h 44371742"/>
                <a:gd name="connsiteX14" fmla="*/ 30423926 w 30895373"/>
                <a:gd name="connsiteY14" fmla="*/ 15459627 h 44371742"/>
                <a:gd name="connsiteX15" fmla="*/ 29692406 w 30895373"/>
                <a:gd name="connsiteY15" fmla="*/ 16831227 h 44371742"/>
                <a:gd name="connsiteX16" fmla="*/ 30343780 w 30895373"/>
                <a:gd name="connsiteY16" fmla="*/ 16237306 h 44371742"/>
                <a:gd name="connsiteX17" fmla="*/ 30878836 w 30895373"/>
                <a:gd name="connsiteY17" fmla="*/ 16057172 h 44371742"/>
                <a:gd name="connsiteX18" fmla="*/ 29698360 w 30895373"/>
                <a:gd name="connsiteY18" fmla="*/ 17683526 h 44371742"/>
                <a:gd name="connsiteX19" fmla="*/ 28686566 w 30895373"/>
                <a:gd name="connsiteY19" fmla="*/ 18934347 h 44371742"/>
                <a:gd name="connsiteX20" fmla="*/ 26631074 w 30895373"/>
                <a:gd name="connsiteY20" fmla="*/ 18751468 h 44371742"/>
                <a:gd name="connsiteX21" fmla="*/ 25394726 w 30895373"/>
                <a:gd name="connsiteY21" fmla="*/ 19025787 h 44371742"/>
                <a:gd name="connsiteX22" fmla="*/ 23108726 w 30895373"/>
                <a:gd name="connsiteY22" fmla="*/ 17928507 h 44371742"/>
                <a:gd name="connsiteX23" fmla="*/ 22421782 w 30895373"/>
                <a:gd name="connsiteY23" fmla="*/ 17532948 h 44371742"/>
                <a:gd name="connsiteX24" fmla="*/ 22137726 w 30895373"/>
                <a:gd name="connsiteY24" fmla="*/ 17088024 h 44371742"/>
                <a:gd name="connsiteX25" fmla="*/ 19999766 w 30895373"/>
                <a:gd name="connsiteY25" fmla="*/ 13630827 h 44371742"/>
                <a:gd name="connsiteX26" fmla="*/ 18445286 w 30895373"/>
                <a:gd name="connsiteY26" fmla="*/ 13813707 h 44371742"/>
                <a:gd name="connsiteX27" fmla="*/ 16067846 w 30895373"/>
                <a:gd name="connsiteY27" fmla="*/ 16099707 h 44371742"/>
                <a:gd name="connsiteX28" fmla="*/ 18905319 w 30895373"/>
                <a:gd name="connsiteY28" fmla="*/ 20213568 h 44371742"/>
                <a:gd name="connsiteX29" fmla="*/ 22925846 w 30895373"/>
                <a:gd name="connsiteY29" fmla="*/ 27621147 h 44371742"/>
                <a:gd name="connsiteX30" fmla="*/ 22377206 w 30895373"/>
                <a:gd name="connsiteY30" fmla="*/ 31370187 h 44371742"/>
                <a:gd name="connsiteX31" fmla="*/ 23474486 w 30895373"/>
                <a:gd name="connsiteY31" fmla="*/ 37862427 h 44371742"/>
                <a:gd name="connsiteX32" fmla="*/ 21828566 w 30895373"/>
                <a:gd name="connsiteY32" fmla="*/ 38502507 h 44371742"/>
                <a:gd name="connsiteX33" fmla="*/ 22377206 w 30895373"/>
                <a:gd name="connsiteY33" fmla="*/ 39691227 h 44371742"/>
                <a:gd name="connsiteX34" fmla="*/ 27955046 w 30895373"/>
                <a:gd name="connsiteY34" fmla="*/ 38502507 h 44371742"/>
                <a:gd name="connsiteX35" fmla="*/ 28960886 w 30895373"/>
                <a:gd name="connsiteY35" fmla="*/ 39051147 h 44371742"/>
                <a:gd name="connsiteX36" fmla="*/ 24571766 w 30895373"/>
                <a:gd name="connsiteY36" fmla="*/ 41245707 h 44371742"/>
                <a:gd name="connsiteX37" fmla="*/ 22651526 w 30895373"/>
                <a:gd name="connsiteY37" fmla="*/ 41245707 h 44371742"/>
                <a:gd name="connsiteX38" fmla="*/ 23565926 w 30895373"/>
                <a:gd name="connsiteY38" fmla="*/ 43348827 h 44371742"/>
                <a:gd name="connsiteX39" fmla="*/ 22072891 w 30895373"/>
                <a:gd name="connsiteY39" fmla="*/ 44171886 h 44371742"/>
                <a:gd name="connsiteX40" fmla="*/ 20548406 w 30895373"/>
                <a:gd name="connsiteY40" fmla="*/ 41062827 h 44371742"/>
                <a:gd name="connsiteX41" fmla="*/ 8478326 w 30895373"/>
                <a:gd name="connsiteY41" fmla="*/ 41154267 h 44371742"/>
                <a:gd name="connsiteX42" fmla="*/ 7106726 w 30895373"/>
                <a:gd name="connsiteY42" fmla="*/ 42891627 h 44371742"/>
                <a:gd name="connsiteX43" fmla="*/ 6740966 w 30895373"/>
                <a:gd name="connsiteY43" fmla="*/ 44354667 h 44371742"/>
                <a:gd name="connsiteX44" fmla="*/ 5735126 w 30895373"/>
                <a:gd name="connsiteY44" fmla="*/ 44263227 h 44371742"/>
                <a:gd name="connsiteX45" fmla="*/ 5095046 w 30895373"/>
                <a:gd name="connsiteY45" fmla="*/ 43531707 h 44371742"/>
                <a:gd name="connsiteX46" fmla="*/ 6009446 w 30895373"/>
                <a:gd name="connsiteY46" fmla="*/ 42525867 h 44371742"/>
                <a:gd name="connsiteX47" fmla="*/ 5552246 w 30895373"/>
                <a:gd name="connsiteY47" fmla="*/ 41337147 h 44371742"/>
                <a:gd name="connsiteX48" fmla="*/ 431606 w 30895373"/>
                <a:gd name="connsiteY48" fmla="*/ 39599787 h 44371742"/>
                <a:gd name="connsiteX49" fmla="*/ 1071686 w 30895373"/>
                <a:gd name="connsiteY49" fmla="*/ 38776827 h 44371742"/>
                <a:gd name="connsiteX50" fmla="*/ 2176879 w 30895373"/>
                <a:gd name="connsiteY50" fmla="*/ 39144579 h 44371742"/>
                <a:gd name="connsiteX51" fmla="*/ 4912166 w 30895373"/>
                <a:gd name="connsiteY51" fmla="*/ 39782666 h 44371742"/>
                <a:gd name="connsiteX52" fmla="*/ 6923846 w 30895373"/>
                <a:gd name="connsiteY52" fmla="*/ 39691227 h 44371742"/>
                <a:gd name="connsiteX53" fmla="*/ 18993926 w 30895373"/>
                <a:gd name="connsiteY53" fmla="*/ 39508347 h 44371742"/>
                <a:gd name="connsiteX54" fmla="*/ 17896646 w 30895373"/>
                <a:gd name="connsiteY54" fmla="*/ 38868267 h 44371742"/>
                <a:gd name="connsiteX55" fmla="*/ 18641022 w 30895373"/>
                <a:gd name="connsiteY55" fmla="*/ 37679412 h 44371742"/>
                <a:gd name="connsiteX56" fmla="*/ 18079526 w 30895373"/>
                <a:gd name="connsiteY56" fmla="*/ 37313651 h 44371742"/>
                <a:gd name="connsiteX57" fmla="*/ 18353846 w 30895373"/>
                <a:gd name="connsiteY57" fmla="*/ 36307947 h 44371742"/>
                <a:gd name="connsiteX58" fmla="*/ 17256566 w 30895373"/>
                <a:gd name="connsiteY58" fmla="*/ 33016107 h 44371742"/>
                <a:gd name="connsiteX59" fmla="*/ 17805206 w 30895373"/>
                <a:gd name="connsiteY59" fmla="*/ 29815707 h 44371742"/>
                <a:gd name="connsiteX60" fmla="*/ 11770166 w 30895373"/>
                <a:gd name="connsiteY60" fmla="*/ 22043307 h 44371742"/>
                <a:gd name="connsiteX61" fmla="*/ 5735126 w 30895373"/>
                <a:gd name="connsiteY61" fmla="*/ 19208667 h 44371742"/>
                <a:gd name="connsiteX62" fmla="*/ 10032806 w 30895373"/>
                <a:gd name="connsiteY62" fmla="*/ 11527707 h 44371742"/>
                <a:gd name="connsiteX63" fmla="*/ 5003606 w 30895373"/>
                <a:gd name="connsiteY63" fmla="*/ 10796187 h 44371742"/>
                <a:gd name="connsiteX64" fmla="*/ 2534726 w 30895373"/>
                <a:gd name="connsiteY64" fmla="*/ 9516027 h 44371742"/>
                <a:gd name="connsiteX65" fmla="*/ 4454966 w 30895373"/>
                <a:gd name="connsiteY65" fmla="*/ 7321467 h 44371742"/>
                <a:gd name="connsiteX66" fmla="*/ 6375206 w 30895373"/>
                <a:gd name="connsiteY66" fmla="*/ 7321467 h 44371742"/>
                <a:gd name="connsiteX67" fmla="*/ 7105200 w 30895373"/>
                <a:gd name="connsiteY67" fmla="*/ 5320482 h 44371742"/>
                <a:gd name="connsiteX68" fmla="*/ 7838246 w 30895373"/>
                <a:gd name="connsiteY68" fmla="*/ 2932347 h 44371742"/>
                <a:gd name="connsiteX69" fmla="*/ 8204006 w 30895373"/>
                <a:gd name="connsiteY69" fmla="*/ 5035467 h 44371742"/>
                <a:gd name="connsiteX70" fmla="*/ 8935526 w 30895373"/>
                <a:gd name="connsiteY70" fmla="*/ 3023787 h 44371742"/>
                <a:gd name="connsiteX71" fmla="*/ 9026966 w 30895373"/>
                <a:gd name="connsiteY71" fmla="*/ 4852587 h 44371742"/>
                <a:gd name="connsiteX72" fmla="*/ 10032806 w 30895373"/>
                <a:gd name="connsiteY72" fmla="*/ 3115227 h 44371742"/>
                <a:gd name="connsiteX73" fmla="*/ 9484166 w 30895373"/>
                <a:gd name="connsiteY73" fmla="*/ 5492667 h 44371742"/>
                <a:gd name="connsiteX74" fmla="*/ 10581446 w 30895373"/>
                <a:gd name="connsiteY74" fmla="*/ 4303947 h 44371742"/>
                <a:gd name="connsiteX75" fmla="*/ 9857839 w 30895373"/>
                <a:gd name="connsiteY75" fmla="*/ 6134740 h 44371742"/>
                <a:gd name="connsiteX76" fmla="*/ 9484166 w 30895373"/>
                <a:gd name="connsiteY76" fmla="*/ 6955707 h 44371742"/>
                <a:gd name="connsiteX77" fmla="*/ 10855766 w 30895373"/>
                <a:gd name="connsiteY77" fmla="*/ 6224187 h 44371742"/>
                <a:gd name="connsiteX78" fmla="*/ 13254632 w 30895373"/>
                <a:gd name="connsiteY78" fmla="*/ 5584241 h 44371742"/>
                <a:gd name="connsiteX0" fmla="*/ 13254632 w 30895373"/>
                <a:gd name="connsiteY0" fmla="*/ 5584241 h 44371742"/>
                <a:gd name="connsiteX1" fmla="*/ 13944292 w 30895373"/>
                <a:gd name="connsiteY1" fmla="*/ 964439 h 44371742"/>
                <a:gd name="connsiteX2" fmla="*/ 19359686 w 30895373"/>
                <a:gd name="connsiteY2" fmla="*/ 737787 h 44371742"/>
                <a:gd name="connsiteX3" fmla="*/ 20182646 w 30895373"/>
                <a:gd name="connsiteY3" fmla="*/ 4303947 h 44371742"/>
                <a:gd name="connsiteX4" fmla="*/ 19982625 w 30895373"/>
                <a:gd name="connsiteY4" fmla="*/ 6681353 h 44371742"/>
                <a:gd name="connsiteX5" fmla="*/ 19634006 w 30895373"/>
                <a:gd name="connsiteY5" fmla="*/ 7778667 h 44371742"/>
                <a:gd name="connsiteX6" fmla="*/ 22702969 w 30895373"/>
                <a:gd name="connsiteY6" fmla="*/ 10713400 h 44371742"/>
                <a:gd name="connsiteX7" fmla="*/ 23797377 w 30895373"/>
                <a:gd name="connsiteY7" fmla="*/ 13259792 h 44371742"/>
                <a:gd name="connsiteX8" fmla="*/ 26621920 w 30895373"/>
                <a:gd name="connsiteY8" fmla="*/ 16960876 h 44371742"/>
                <a:gd name="connsiteX9" fmla="*/ 28320806 w 30895373"/>
                <a:gd name="connsiteY9" fmla="*/ 16465467 h 44371742"/>
                <a:gd name="connsiteX10" fmla="*/ 28778006 w 30895373"/>
                <a:gd name="connsiteY10" fmla="*/ 16008267 h 44371742"/>
                <a:gd name="connsiteX11" fmla="*/ 29006838 w 30895373"/>
                <a:gd name="connsiteY11" fmla="*/ 15897018 h 44371742"/>
                <a:gd name="connsiteX12" fmla="*/ 29969013 w 30895373"/>
                <a:gd name="connsiteY12" fmla="*/ 15397989 h 44371742"/>
                <a:gd name="connsiteX13" fmla="*/ 29370459 w 30895373"/>
                <a:gd name="connsiteY13" fmla="*/ 16306018 h 44371742"/>
                <a:gd name="connsiteX14" fmla="*/ 30423926 w 30895373"/>
                <a:gd name="connsiteY14" fmla="*/ 15459627 h 44371742"/>
                <a:gd name="connsiteX15" fmla="*/ 29692406 w 30895373"/>
                <a:gd name="connsiteY15" fmla="*/ 16831227 h 44371742"/>
                <a:gd name="connsiteX16" fmla="*/ 30343780 w 30895373"/>
                <a:gd name="connsiteY16" fmla="*/ 16237306 h 44371742"/>
                <a:gd name="connsiteX17" fmla="*/ 30878836 w 30895373"/>
                <a:gd name="connsiteY17" fmla="*/ 16057172 h 44371742"/>
                <a:gd name="connsiteX18" fmla="*/ 29698360 w 30895373"/>
                <a:gd name="connsiteY18" fmla="*/ 17683526 h 44371742"/>
                <a:gd name="connsiteX19" fmla="*/ 28686566 w 30895373"/>
                <a:gd name="connsiteY19" fmla="*/ 18934347 h 44371742"/>
                <a:gd name="connsiteX20" fmla="*/ 26631074 w 30895373"/>
                <a:gd name="connsiteY20" fmla="*/ 18751468 h 44371742"/>
                <a:gd name="connsiteX21" fmla="*/ 25394726 w 30895373"/>
                <a:gd name="connsiteY21" fmla="*/ 19025787 h 44371742"/>
                <a:gd name="connsiteX22" fmla="*/ 23108726 w 30895373"/>
                <a:gd name="connsiteY22" fmla="*/ 17928507 h 44371742"/>
                <a:gd name="connsiteX23" fmla="*/ 22421782 w 30895373"/>
                <a:gd name="connsiteY23" fmla="*/ 17532948 h 44371742"/>
                <a:gd name="connsiteX24" fmla="*/ 22137726 w 30895373"/>
                <a:gd name="connsiteY24" fmla="*/ 17088024 h 44371742"/>
                <a:gd name="connsiteX25" fmla="*/ 19999766 w 30895373"/>
                <a:gd name="connsiteY25" fmla="*/ 13630827 h 44371742"/>
                <a:gd name="connsiteX26" fmla="*/ 18445286 w 30895373"/>
                <a:gd name="connsiteY26" fmla="*/ 13813707 h 44371742"/>
                <a:gd name="connsiteX27" fmla="*/ 16067846 w 30895373"/>
                <a:gd name="connsiteY27" fmla="*/ 16099707 h 44371742"/>
                <a:gd name="connsiteX28" fmla="*/ 18905319 w 30895373"/>
                <a:gd name="connsiteY28" fmla="*/ 20213568 h 44371742"/>
                <a:gd name="connsiteX29" fmla="*/ 22925846 w 30895373"/>
                <a:gd name="connsiteY29" fmla="*/ 27621147 h 44371742"/>
                <a:gd name="connsiteX30" fmla="*/ 22377206 w 30895373"/>
                <a:gd name="connsiteY30" fmla="*/ 31370187 h 44371742"/>
                <a:gd name="connsiteX31" fmla="*/ 23474486 w 30895373"/>
                <a:gd name="connsiteY31" fmla="*/ 37862427 h 44371742"/>
                <a:gd name="connsiteX32" fmla="*/ 21828566 w 30895373"/>
                <a:gd name="connsiteY32" fmla="*/ 38502507 h 44371742"/>
                <a:gd name="connsiteX33" fmla="*/ 22377206 w 30895373"/>
                <a:gd name="connsiteY33" fmla="*/ 39691227 h 44371742"/>
                <a:gd name="connsiteX34" fmla="*/ 27955046 w 30895373"/>
                <a:gd name="connsiteY34" fmla="*/ 38502507 h 44371742"/>
                <a:gd name="connsiteX35" fmla="*/ 28960886 w 30895373"/>
                <a:gd name="connsiteY35" fmla="*/ 39051147 h 44371742"/>
                <a:gd name="connsiteX36" fmla="*/ 24571766 w 30895373"/>
                <a:gd name="connsiteY36" fmla="*/ 41245707 h 44371742"/>
                <a:gd name="connsiteX37" fmla="*/ 22651526 w 30895373"/>
                <a:gd name="connsiteY37" fmla="*/ 41245707 h 44371742"/>
                <a:gd name="connsiteX38" fmla="*/ 23565926 w 30895373"/>
                <a:gd name="connsiteY38" fmla="*/ 43348827 h 44371742"/>
                <a:gd name="connsiteX39" fmla="*/ 22072891 w 30895373"/>
                <a:gd name="connsiteY39" fmla="*/ 44171886 h 44371742"/>
                <a:gd name="connsiteX40" fmla="*/ 20548406 w 30895373"/>
                <a:gd name="connsiteY40" fmla="*/ 41062827 h 44371742"/>
                <a:gd name="connsiteX41" fmla="*/ 8478326 w 30895373"/>
                <a:gd name="connsiteY41" fmla="*/ 41154267 h 44371742"/>
                <a:gd name="connsiteX42" fmla="*/ 7106726 w 30895373"/>
                <a:gd name="connsiteY42" fmla="*/ 42891627 h 44371742"/>
                <a:gd name="connsiteX43" fmla="*/ 6740966 w 30895373"/>
                <a:gd name="connsiteY43" fmla="*/ 44354667 h 44371742"/>
                <a:gd name="connsiteX44" fmla="*/ 5735126 w 30895373"/>
                <a:gd name="connsiteY44" fmla="*/ 44263227 h 44371742"/>
                <a:gd name="connsiteX45" fmla="*/ 5095046 w 30895373"/>
                <a:gd name="connsiteY45" fmla="*/ 43531707 h 44371742"/>
                <a:gd name="connsiteX46" fmla="*/ 6009446 w 30895373"/>
                <a:gd name="connsiteY46" fmla="*/ 42525867 h 44371742"/>
                <a:gd name="connsiteX47" fmla="*/ 5552246 w 30895373"/>
                <a:gd name="connsiteY47" fmla="*/ 41337147 h 44371742"/>
                <a:gd name="connsiteX48" fmla="*/ 431606 w 30895373"/>
                <a:gd name="connsiteY48" fmla="*/ 39599787 h 44371742"/>
                <a:gd name="connsiteX49" fmla="*/ 1071686 w 30895373"/>
                <a:gd name="connsiteY49" fmla="*/ 38776827 h 44371742"/>
                <a:gd name="connsiteX50" fmla="*/ 2176879 w 30895373"/>
                <a:gd name="connsiteY50" fmla="*/ 39144579 h 44371742"/>
                <a:gd name="connsiteX51" fmla="*/ 4912166 w 30895373"/>
                <a:gd name="connsiteY51" fmla="*/ 39782666 h 44371742"/>
                <a:gd name="connsiteX52" fmla="*/ 6923846 w 30895373"/>
                <a:gd name="connsiteY52" fmla="*/ 39691227 h 44371742"/>
                <a:gd name="connsiteX53" fmla="*/ 18993926 w 30895373"/>
                <a:gd name="connsiteY53" fmla="*/ 39508347 h 44371742"/>
                <a:gd name="connsiteX54" fmla="*/ 17896646 w 30895373"/>
                <a:gd name="connsiteY54" fmla="*/ 38868267 h 44371742"/>
                <a:gd name="connsiteX55" fmla="*/ 18641022 w 30895373"/>
                <a:gd name="connsiteY55" fmla="*/ 37679412 h 44371742"/>
                <a:gd name="connsiteX56" fmla="*/ 18079526 w 30895373"/>
                <a:gd name="connsiteY56" fmla="*/ 37313651 h 44371742"/>
                <a:gd name="connsiteX57" fmla="*/ 18353846 w 30895373"/>
                <a:gd name="connsiteY57" fmla="*/ 36307947 h 44371742"/>
                <a:gd name="connsiteX58" fmla="*/ 17256566 w 30895373"/>
                <a:gd name="connsiteY58" fmla="*/ 33016107 h 44371742"/>
                <a:gd name="connsiteX59" fmla="*/ 17805206 w 30895373"/>
                <a:gd name="connsiteY59" fmla="*/ 29815707 h 44371742"/>
                <a:gd name="connsiteX60" fmla="*/ 11770166 w 30895373"/>
                <a:gd name="connsiteY60" fmla="*/ 22043307 h 44371742"/>
                <a:gd name="connsiteX61" fmla="*/ 5735126 w 30895373"/>
                <a:gd name="connsiteY61" fmla="*/ 19208667 h 44371742"/>
                <a:gd name="connsiteX62" fmla="*/ 10032806 w 30895373"/>
                <a:gd name="connsiteY62" fmla="*/ 11527707 h 44371742"/>
                <a:gd name="connsiteX63" fmla="*/ 5003606 w 30895373"/>
                <a:gd name="connsiteY63" fmla="*/ 10796187 h 44371742"/>
                <a:gd name="connsiteX64" fmla="*/ 2534726 w 30895373"/>
                <a:gd name="connsiteY64" fmla="*/ 9516027 h 44371742"/>
                <a:gd name="connsiteX65" fmla="*/ 4454966 w 30895373"/>
                <a:gd name="connsiteY65" fmla="*/ 7321467 h 44371742"/>
                <a:gd name="connsiteX66" fmla="*/ 6375206 w 30895373"/>
                <a:gd name="connsiteY66" fmla="*/ 7321467 h 44371742"/>
                <a:gd name="connsiteX67" fmla="*/ 7105200 w 30895373"/>
                <a:gd name="connsiteY67" fmla="*/ 5320482 h 44371742"/>
                <a:gd name="connsiteX68" fmla="*/ 7838246 w 30895373"/>
                <a:gd name="connsiteY68" fmla="*/ 2932347 h 44371742"/>
                <a:gd name="connsiteX69" fmla="*/ 8204006 w 30895373"/>
                <a:gd name="connsiteY69" fmla="*/ 5035467 h 44371742"/>
                <a:gd name="connsiteX70" fmla="*/ 8935526 w 30895373"/>
                <a:gd name="connsiteY70" fmla="*/ 3023787 h 44371742"/>
                <a:gd name="connsiteX71" fmla="*/ 9026966 w 30895373"/>
                <a:gd name="connsiteY71" fmla="*/ 4852587 h 44371742"/>
                <a:gd name="connsiteX72" fmla="*/ 10032806 w 30895373"/>
                <a:gd name="connsiteY72" fmla="*/ 3115227 h 44371742"/>
                <a:gd name="connsiteX73" fmla="*/ 9484166 w 30895373"/>
                <a:gd name="connsiteY73" fmla="*/ 5492667 h 44371742"/>
                <a:gd name="connsiteX74" fmla="*/ 10581446 w 30895373"/>
                <a:gd name="connsiteY74" fmla="*/ 4303947 h 44371742"/>
                <a:gd name="connsiteX75" fmla="*/ 9857839 w 30895373"/>
                <a:gd name="connsiteY75" fmla="*/ 6134740 h 44371742"/>
                <a:gd name="connsiteX76" fmla="*/ 9484166 w 30895373"/>
                <a:gd name="connsiteY76" fmla="*/ 6955707 h 44371742"/>
                <a:gd name="connsiteX77" fmla="*/ 10855766 w 30895373"/>
                <a:gd name="connsiteY77" fmla="*/ 6224187 h 44371742"/>
                <a:gd name="connsiteX78" fmla="*/ 13254632 w 30895373"/>
                <a:gd name="connsiteY78" fmla="*/ 5584241 h 44371742"/>
                <a:gd name="connsiteX0" fmla="*/ 13254632 w 30895373"/>
                <a:gd name="connsiteY0" fmla="*/ 5584241 h 44574817"/>
                <a:gd name="connsiteX1" fmla="*/ 13944292 w 30895373"/>
                <a:gd name="connsiteY1" fmla="*/ 964439 h 44574817"/>
                <a:gd name="connsiteX2" fmla="*/ 19359686 w 30895373"/>
                <a:gd name="connsiteY2" fmla="*/ 737787 h 44574817"/>
                <a:gd name="connsiteX3" fmla="*/ 20182646 w 30895373"/>
                <a:gd name="connsiteY3" fmla="*/ 4303947 h 44574817"/>
                <a:gd name="connsiteX4" fmla="*/ 19982625 w 30895373"/>
                <a:gd name="connsiteY4" fmla="*/ 6681353 h 44574817"/>
                <a:gd name="connsiteX5" fmla="*/ 19634006 w 30895373"/>
                <a:gd name="connsiteY5" fmla="*/ 7778667 h 44574817"/>
                <a:gd name="connsiteX6" fmla="*/ 22702969 w 30895373"/>
                <a:gd name="connsiteY6" fmla="*/ 10713400 h 44574817"/>
                <a:gd name="connsiteX7" fmla="*/ 23797377 w 30895373"/>
                <a:gd name="connsiteY7" fmla="*/ 13259792 h 44574817"/>
                <a:gd name="connsiteX8" fmla="*/ 26621920 w 30895373"/>
                <a:gd name="connsiteY8" fmla="*/ 16960876 h 44574817"/>
                <a:gd name="connsiteX9" fmla="*/ 28320806 w 30895373"/>
                <a:gd name="connsiteY9" fmla="*/ 16465467 h 44574817"/>
                <a:gd name="connsiteX10" fmla="*/ 28778006 w 30895373"/>
                <a:gd name="connsiteY10" fmla="*/ 16008267 h 44574817"/>
                <a:gd name="connsiteX11" fmla="*/ 29006838 w 30895373"/>
                <a:gd name="connsiteY11" fmla="*/ 15897018 h 44574817"/>
                <a:gd name="connsiteX12" fmla="*/ 29969013 w 30895373"/>
                <a:gd name="connsiteY12" fmla="*/ 15397989 h 44574817"/>
                <a:gd name="connsiteX13" fmla="*/ 29370459 w 30895373"/>
                <a:gd name="connsiteY13" fmla="*/ 16306018 h 44574817"/>
                <a:gd name="connsiteX14" fmla="*/ 30423926 w 30895373"/>
                <a:gd name="connsiteY14" fmla="*/ 15459627 h 44574817"/>
                <a:gd name="connsiteX15" fmla="*/ 29692406 w 30895373"/>
                <a:gd name="connsiteY15" fmla="*/ 16831227 h 44574817"/>
                <a:gd name="connsiteX16" fmla="*/ 30343780 w 30895373"/>
                <a:gd name="connsiteY16" fmla="*/ 16237306 h 44574817"/>
                <a:gd name="connsiteX17" fmla="*/ 30878836 w 30895373"/>
                <a:gd name="connsiteY17" fmla="*/ 16057172 h 44574817"/>
                <a:gd name="connsiteX18" fmla="*/ 29698360 w 30895373"/>
                <a:gd name="connsiteY18" fmla="*/ 17683526 h 44574817"/>
                <a:gd name="connsiteX19" fmla="*/ 28686566 w 30895373"/>
                <a:gd name="connsiteY19" fmla="*/ 18934347 h 44574817"/>
                <a:gd name="connsiteX20" fmla="*/ 26631074 w 30895373"/>
                <a:gd name="connsiteY20" fmla="*/ 18751468 h 44574817"/>
                <a:gd name="connsiteX21" fmla="*/ 25394726 w 30895373"/>
                <a:gd name="connsiteY21" fmla="*/ 19025787 h 44574817"/>
                <a:gd name="connsiteX22" fmla="*/ 23108726 w 30895373"/>
                <a:gd name="connsiteY22" fmla="*/ 17928507 h 44574817"/>
                <a:gd name="connsiteX23" fmla="*/ 22421782 w 30895373"/>
                <a:gd name="connsiteY23" fmla="*/ 17532948 h 44574817"/>
                <a:gd name="connsiteX24" fmla="*/ 22137726 w 30895373"/>
                <a:gd name="connsiteY24" fmla="*/ 17088024 h 44574817"/>
                <a:gd name="connsiteX25" fmla="*/ 19999766 w 30895373"/>
                <a:gd name="connsiteY25" fmla="*/ 13630827 h 44574817"/>
                <a:gd name="connsiteX26" fmla="*/ 18445286 w 30895373"/>
                <a:gd name="connsiteY26" fmla="*/ 13813707 h 44574817"/>
                <a:gd name="connsiteX27" fmla="*/ 16067846 w 30895373"/>
                <a:gd name="connsiteY27" fmla="*/ 16099707 h 44574817"/>
                <a:gd name="connsiteX28" fmla="*/ 18905319 w 30895373"/>
                <a:gd name="connsiteY28" fmla="*/ 20213568 h 44574817"/>
                <a:gd name="connsiteX29" fmla="*/ 22925846 w 30895373"/>
                <a:gd name="connsiteY29" fmla="*/ 27621147 h 44574817"/>
                <a:gd name="connsiteX30" fmla="*/ 22377206 w 30895373"/>
                <a:gd name="connsiteY30" fmla="*/ 31370187 h 44574817"/>
                <a:gd name="connsiteX31" fmla="*/ 23474486 w 30895373"/>
                <a:gd name="connsiteY31" fmla="*/ 37862427 h 44574817"/>
                <a:gd name="connsiteX32" fmla="*/ 21828566 w 30895373"/>
                <a:gd name="connsiteY32" fmla="*/ 38502507 h 44574817"/>
                <a:gd name="connsiteX33" fmla="*/ 22377206 w 30895373"/>
                <a:gd name="connsiteY33" fmla="*/ 39691227 h 44574817"/>
                <a:gd name="connsiteX34" fmla="*/ 27955046 w 30895373"/>
                <a:gd name="connsiteY34" fmla="*/ 38502507 h 44574817"/>
                <a:gd name="connsiteX35" fmla="*/ 28960886 w 30895373"/>
                <a:gd name="connsiteY35" fmla="*/ 39051147 h 44574817"/>
                <a:gd name="connsiteX36" fmla="*/ 24571766 w 30895373"/>
                <a:gd name="connsiteY36" fmla="*/ 41245707 h 44574817"/>
                <a:gd name="connsiteX37" fmla="*/ 22651526 w 30895373"/>
                <a:gd name="connsiteY37" fmla="*/ 41245707 h 44574817"/>
                <a:gd name="connsiteX38" fmla="*/ 23565926 w 30895373"/>
                <a:gd name="connsiteY38" fmla="*/ 43348827 h 44574817"/>
                <a:gd name="connsiteX39" fmla="*/ 22072891 w 30895373"/>
                <a:gd name="connsiteY39" fmla="*/ 44171886 h 44574817"/>
                <a:gd name="connsiteX40" fmla="*/ 20548406 w 30895373"/>
                <a:gd name="connsiteY40" fmla="*/ 41062827 h 44574817"/>
                <a:gd name="connsiteX41" fmla="*/ 8478326 w 30895373"/>
                <a:gd name="connsiteY41" fmla="*/ 41154267 h 44574817"/>
                <a:gd name="connsiteX42" fmla="*/ 7106726 w 30895373"/>
                <a:gd name="connsiteY42" fmla="*/ 42891627 h 44574817"/>
                <a:gd name="connsiteX43" fmla="*/ 6740966 w 30895373"/>
                <a:gd name="connsiteY43" fmla="*/ 44354667 h 44574817"/>
                <a:gd name="connsiteX44" fmla="*/ 5735126 w 30895373"/>
                <a:gd name="connsiteY44" fmla="*/ 44263227 h 44574817"/>
                <a:gd name="connsiteX45" fmla="*/ 5095046 w 30895373"/>
                <a:gd name="connsiteY45" fmla="*/ 43531707 h 44574817"/>
                <a:gd name="connsiteX46" fmla="*/ 6009446 w 30895373"/>
                <a:gd name="connsiteY46" fmla="*/ 42525867 h 44574817"/>
                <a:gd name="connsiteX47" fmla="*/ 5552246 w 30895373"/>
                <a:gd name="connsiteY47" fmla="*/ 41337147 h 44574817"/>
                <a:gd name="connsiteX48" fmla="*/ 431606 w 30895373"/>
                <a:gd name="connsiteY48" fmla="*/ 39599787 h 44574817"/>
                <a:gd name="connsiteX49" fmla="*/ 1071686 w 30895373"/>
                <a:gd name="connsiteY49" fmla="*/ 38776827 h 44574817"/>
                <a:gd name="connsiteX50" fmla="*/ 2176879 w 30895373"/>
                <a:gd name="connsiteY50" fmla="*/ 39144579 h 44574817"/>
                <a:gd name="connsiteX51" fmla="*/ 4912166 w 30895373"/>
                <a:gd name="connsiteY51" fmla="*/ 39782666 h 44574817"/>
                <a:gd name="connsiteX52" fmla="*/ 6923846 w 30895373"/>
                <a:gd name="connsiteY52" fmla="*/ 39691227 h 44574817"/>
                <a:gd name="connsiteX53" fmla="*/ 18993926 w 30895373"/>
                <a:gd name="connsiteY53" fmla="*/ 39508347 h 44574817"/>
                <a:gd name="connsiteX54" fmla="*/ 17896646 w 30895373"/>
                <a:gd name="connsiteY54" fmla="*/ 38868267 h 44574817"/>
                <a:gd name="connsiteX55" fmla="*/ 18641022 w 30895373"/>
                <a:gd name="connsiteY55" fmla="*/ 37679412 h 44574817"/>
                <a:gd name="connsiteX56" fmla="*/ 18079526 w 30895373"/>
                <a:gd name="connsiteY56" fmla="*/ 37313651 h 44574817"/>
                <a:gd name="connsiteX57" fmla="*/ 18353846 w 30895373"/>
                <a:gd name="connsiteY57" fmla="*/ 36307947 h 44574817"/>
                <a:gd name="connsiteX58" fmla="*/ 17256566 w 30895373"/>
                <a:gd name="connsiteY58" fmla="*/ 33016107 h 44574817"/>
                <a:gd name="connsiteX59" fmla="*/ 17805206 w 30895373"/>
                <a:gd name="connsiteY59" fmla="*/ 29815707 h 44574817"/>
                <a:gd name="connsiteX60" fmla="*/ 11770166 w 30895373"/>
                <a:gd name="connsiteY60" fmla="*/ 22043307 h 44574817"/>
                <a:gd name="connsiteX61" fmla="*/ 5735126 w 30895373"/>
                <a:gd name="connsiteY61" fmla="*/ 19208667 h 44574817"/>
                <a:gd name="connsiteX62" fmla="*/ 10032806 w 30895373"/>
                <a:gd name="connsiteY62" fmla="*/ 11527707 h 44574817"/>
                <a:gd name="connsiteX63" fmla="*/ 5003606 w 30895373"/>
                <a:gd name="connsiteY63" fmla="*/ 10796187 h 44574817"/>
                <a:gd name="connsiteX64" fmla="*/ 2534726 w 30895373"/>
                <a:gd name="connsiteY64" fmla="*/ 9516027 h 44574817"/>
                <a:gd name="connsiteX65" fmla="*/ 4454966 w 30895373"/>
                <a:gd name="connsiteY65" fmla="*/ 7321467 h 44574817"/>
                <a:gd name="connsiteX66" fmla="*/ 6375206 w 30895373"/>
                <a:gd name="connsiteY66" fmla="*/ 7321467 h 44574817"/>
                <a:gd name="connsiteX67" fmla="*/ 7105200 w 30895373"/>
                <a:gd name="connsiteY67" fmla="*/ 5320482 h 44574817"/>
                <a:gd name="connsiteX68" fmla="*/ 7838246 w 30895373"/>
                <a:gd name="connsiteY68" fmla="*/ 2932347 h 44574817"/>
                <a:gd name="connsiteX69" fmla="*/ 8204006 w 30895373"/>
                <a:gd name="connsiteY69" fmla="*/ 5035467 h 44574817"/>
                <a:gd name="connsiteX70" fmla="*/ 8935526 w 30895373"/>
                <a:gd name="connsiteY70" fmla="*/ 3023787 h 44574817"/>
                <a:gd name="connsiteX71" fmla="*/ 9026966 w 30895373"/>
                <a:gd name="connsiteY71" fmla="*/ 4852587 h 44574817"/>
                <a:gd name="connsiteX72" fmla="*/ 10032806 w 30895373"/>
                <a:gd name="connsiteY72" fmla="*/ 3115227 h 44574817"/>
                <a:gd name="connsiteX73" fmla="*/ 9484166 w 30895373"/>
                <a:gd name="connsiteY73" fmla="*/ 5492667 h 44574817"/>
                <a:gd name="connsiteX74" fmla="*/ 10581446 w 30895373"/>
                <a:gd name="connsiteY74" fmla="*/ 4303947 h 44574817"/>
                <a:gd name="connsiteX75" fmla="*/ 9857839 w 30895373"/>
                <a:gd name="connsiteY75" fmla="*/ 6134740 h 44574817"/>
                <a:gd name="connsiteX76" fmla="*/ 9484166 w 30895373"/>
                <a:gd name="connsiteY76" fmla="*/ 6955707 h 44574817"/>
                <a:gd name="connsiteX77" fmla="*/ 10855766 w 30895373"/>
                <a:gd name="connsiteY77" fmla="*/ 6224187 h 44574817"/>
                <a:gd name="connsiteX78" fmla="*/ 13254632 w 30895373"/>
                <a:gd name="connsiteY78" fmla="*/ 5584241 h 44574817"/>
                <a:gd name="connsiteX0" fmla="*/ 13254632 w 30895373"/>
                <a:gd name="connsiteY0" fmla="*/ 5584241 h 44355375"/>
                <a:gd name="connsiteX1" fmla="*/ 13944292 w 30895373"/>
                <a:gd name="connsiteY1" fmla="*/ 964439 h 44355375"/>
                <a:gd name="connsiteX2" fmla="*/ 19359686 w 30895373"/>
                <a:gd name="connsiteY2" fmla="*/ 737787 h 44355375"/>
                <a:gd name="connsiteX3" fmla="*/ 20182646 w 30895373"/>
                <a:gd name="connsiteY3" fmla="*/ 4303947 h 44355375"/>
                <a:gd name="connsiteX4" fmla="*/ 19982625 w 30895373"/>
                <a:gd name="connsiteY4" fmla="*/ 6681353 h 44355375"/>
                <a:gd name="connsiteX5" fmla="*/ 19634006 w 30895373"/>
                <a:gd name="connsiteY5" fmla="*/ 7778667 h 44355375"/>
                <a:gd name="connsiteX6" fmla="*/ 22702969 w 30895373"/>
                <a:gd name="connsiteY6" fmla="*/ 10713400 h 44355375"/>
                <a:gd name="connsiteX7" fmla="*/ 23797377 w 30895373"/>
                <a:gd name="connsiteY7" fmla="*/ 13259792 h 44355375"/>
                <a:gd name="connsiteX8" fmla="*/ 26621920 w 30895373"/>
                <a:gd name="connsiteY8" fmla="*/ 16960876 h 44355375"/>
                <a:gd name="connsiteX9" fmla="*/ 28320806 w 30895373"/>
                <a:gd name="connsiteY9" fmla="*/ 16465467 h 44355375"/>
                <a:gd name="connsiteX10" fmla="*/ 28778006 w 30895373"/>
                <a:gd name="connsiteY10" fmla="*/ 16008267 h 44355375"/>
                <a:gd name="connsiteX11" fmla="*/ 29006838 w 30895373"/>
                <a:gd name="connsiteY11" fmla="*/ 15897018 h 44355375"/>
                <a:gd name="connsiteX12" fmla="*/ 29969013 w 30895373"/>
                <a:gd name="connsiteY12" fmla="*/ 15397989 h 44355375"/>
                <a:gd name="connsiteX13" fmla="*/ 29370459 w 30895373"/>
                <a:gd name="connsiteY13" fmla="*/ 16306018 h 44355375"/>
                <a:gd name="connsiteX14" fmla="*/ 30423926 w 30895373"/>
                <a:gd name="connsiteY14" fmla="*/ 15459627 h 44355375"/>
                <a:gd name="connsiteX15" fmla="*/ 29692406 w 30895373"/>
                <a:gd name="connsiteY15" fmla="*/ 16831227 h 44355375"/>
                <a:gd name="connsiteX16" fmla="*/ 30343780 w 30895373"/>
                <a:gd name="connsiteY16" fmla="*/ 16237306 h 44355375"/>
                <a:gd name="connsiteX17" fmla="*/ 30878836 w 30895373"/>
                <a:gd name="connsiteY17" fmla="*/ 16057172 h 44355375"/>
                <a:gd name="connsiteX18" fmla="*/ 29698360 w 30895373"/>
                <a:gd name="connsiteY18" fmla="*/ 17683526 h 44355375"/>
                <a:gd name="connsiteX19" fmla="*/ 28686566 w 30895373"/>
                <a:gd name="connsiteY19" fmla="*/ 18934347 h 44355375"/>
                <a:gd name="connsiteX20" fmla="*/ 26631074 w 30895373"/>
                <a:gd name="connsiteY20" fmla="*/ 18751468 h 44355375"/>
                <a:gd name="connsiteX21" fmla="*/ 25394726 w 30895373"/>
                <a:gd name="connsiteY21" fmla="*/ 19025787 h 44355375"/>
                <a:gd name="connsiteX22" fmla="*/ 23108726 w 30895373"/>
                <a:gd name="connsiteY22" fmla="*/ 17928507 h 44355375"/>
                <a:gd name="connsiteX23" fmla="*/ 22421782 w 30895373"/>
                <a:gd name="connsiteY23" fmla="*/ 17532948 h 44355375"/>
                <a:gd name="connsiteX24" fmla="*/ 22137726 w 30895373"/>
                <a:gd name="connsiteY24" fmla="*/ 17088024 h 44355375"/>
                <a:gd name="connsiteX25" fmla="*/ 19999766 w 30895373"/>
                <a:gd name="connsiteY25" fmla="*/ 13630827 h 44355375"/>
                <a:gd name="connsiteX26" fmla="*/ 18445286 w 30895373"/>
                <a:gd name="connsiteY26" fmla="*/ 13813707 h 44355375"/>
                <a:gd name="connsiteX27" fmla="*/ 16067846 w 30895373"/>
                <a:gd name="connsiteY27" fmla="*/ 16099707 h 44355375"/>
                <a:gd name="connsiteX28" fmla="*/ 18905319 w 30895373"/>
                <a:gd name="connsiteY28" fmla="*/ 20213568 h 44355375"/>
                <a:gd name="connsiteX29" fmla="*/ 22925846 w 30895373"/>
                <a:gd name="connsiteY29" fmla="*/ 27621147 h 44355375"/>
                <a:gd name="connsiteX30" fmla="*/ 22377206 w 30895373"/>
                <a:gd name="connsiteY30" fmla="*/ 31370187 h 44355375"/>
                <a:gd name="connsiteX31" fmla="*/ 23474486 w 30895373"/>
                <a:gd name="connsiteY31" fmla="*/ 37862427 h 44355375"/>
                <a:gd name="connsiteX32" fmla="*/ 21828566 w 30895373"/>
                <a:gd name="connsiteY32" fmla="*/ 38502507 h 44355375"/>
                <a:gd name="connsiteX33" fmla="*/ 22377206 w 30895373"/>
                <a:gd name="connsiteY33" fmla="*/ 39691227 h 44355375"/>
                <a:gd name="connsiteX34" fmla="*/ 27955046 w 30895373"/>
                <a:gd name="connsiteY34" fmla="*/ 38502507 h 44355375"/>
                <a:gd name="connsiteX35" fmla="*/ 28960886 w 30895373"/>
                <a:gd name="connsiteY35" fmla="*/ 39051147 h 44355375"/>
                <a:gd name="connsiteX36" fmla="*/ 24571766 w 30895373"/>
                <a:gd name="connsiteY36" fmla="*/ 41245707 h 44355375"/>
                <a:gd name="connsiteX37" fmla="*/ 22651526 w 30895373"/>
                <a:gd name="connsiteY37" fmla="*/ 41245707 h 44355375"/>
                <a:gd name="connsiteX38" fmla="*/ 23565926 w 30895373"/>
                <a:gd name="connsiteY38" fmla="*/ 43348827 h 44355375"/>
                <a:gd name="connsiteX39" fmla="*/ 21498542 w 30895373"/>
                <a:gd name="connsiteY39" fmla="*/ 43989076 h 44355375"/>
                <a:gd name="connsiteX40" fmla="*/ 20548406 w 30895373"/>
                <a:gd name="connsiteY40" fmla="*/ 41062827 h 44355375"/>
                <a:gd name="connsiteX41" fmla="*/ 8478326 w 30895373"/>
                <a:gd name="connsiteY41" fmla="*/ 41154267 h 44355375"/>
                <a:gd name="connsiteX42" fmla="*/ 7106726 w 30895373"/>
                <a:gd name="connsiteY42" fmla="*/ 42891627 h 44355375"/>
                <a:gd name="connsiteX43" fmla="*/ 6740966 w 30895373"/>
                <a:gd name="connsiteY43" fmla="*/ 44354667 h 44355375"/>
                <a:gd name="connsiteX44" fmla="*/ 5735126 w 30895373"/>
                <a:gd name="connsiteY44" fmla="*/ 44263227 h 44355375"/>
                <a:gd name="connsiteX45" fmla="*/ 5095046 w 30895373"/>
                <a:gd name="connsiteY45" fmla="*/ 43531707 h 44355375"/>
                <a:gd name="connsiteX46" fmla="*/ 6009446 w 30895373"/>
                <a:gd name="connsiteY46" fmla="*/ 42525867 h 44355375"/>
                <a:gd name="connsiteX47" fmla="*/ 5552246 w 30895373"/>
                <a:gd name="connsiteY47" fmla="*/ 41337147 h 44355375"/>
                <a:gd name="connsiteX48" fmla="*/ 431606 w 30895373"/>
                <a:gd name="connsiteY48" fmla="*/ 39599787 h 44355375"/>
                <a:gd name="connsiteX49" fmla="*/ 1071686 w 30895373"/>
                <a:gd name="connsiteY49" fmla="*/ 38776827 h 44355375"/>
                <a:gd name="connsiteX50" fmla="*/ 2176879 w 30895373"/>
                <a:gd name="connsiteY50" fmla="*/ 39144579 h 44355375"/>
                <a:gd name="connsiteX51" fmla="*/ 4912166 w 30895373"/>
                <a:gd name="connsiteY51" fmla="*/ 39782666 h 44355375"/>
                <a:gd name="connsiteX52" fmla="*/ 6923846 w 30895373"/>
                <a:gd name="connsiteY52" fmla="*/ 39691227 h 44355375"/>
                <a:gd name="connsiteX53" fmla="*/ 18993926 w 30895373"/>
                <a:gd name="connsiteY53" fmla="*/ 39508347 h 44355375"/>
                <a:gd name="connsiteX54" fmla="*/ 17896646 w 30895373"/>
                <a:gd name="connsiteY54" fmla="*/ 38868267 h 44355375"/>
                <a:gd name="connsiteX55" fmla="*/ 18641022 w 30895373"/>
                <a:gd name="connsiteY55" fmla="*/ 37679412 h 44355375"/>
                <a:gd name="connsiteX56" fmla="*/ 18079526 w 30895373"/>
                <a:gd name="connsiteY56" fmla="*/ 37313651 h 44355375"/>
                <a:gd name="connsiteX57" fmla="*/ 18353846 w 30895373"/>
                <a:gd name="connsiteY57" fmla="*/ 36307947 h 44355375"/>
                <a:gd name="connsiteX58" fmla="*/ 17256566 w 30895373"/>
                <a:gd name="connsiteY58" fmla="*/ 33016107 h 44355375"/>
                <a:gd name="connsiteX59" fmla="*/ 17805206 w 30895373"/>
                <a:gd name="connsiteY59" fmla="*/ 29815707 h 44355375"/>
                <a:gd name="connsiteX60" fmla="*/ 11770166 w 30895373"/>
                <a:gd name="connsiteY60" fmla="*/ 22043307 h 44355375"/>
                <a:gd name="connsiteX61" fmla="*/ 5735126 w 30895373"/>
                <a:gd name="connsiteY61" fmla="*/ 19208667 h 44355375"/>
                <a:gd name="connsiteX62" fmla="*/ 10032806 w 30895373"/>
                <a:gd name="connsiteY62" fmla="*/ 11527707 h 44355375"/>
                <a:gd name="connsiteX63" fmla="*/ 5003606 w 30895373"/>
                <a:gd name="connsiteY63" fmla="*/ 10796187 h 44355375"/>
                <a:gd name="connsiteX64" fmla="*/ 2534726 w 30895373"/>
                <a:gd name="connsiteY64" fmla="*/ 9516027 h 44355375"/>
                <a:gd name="connsiteX65" fmla="*/ 4454966 w 30895373"/>
                <a:gd name="connsiteY65" fmla="*/ 7321467 h 44355375"/>
                <a:gd name="connsiteX66" fmla="*/ 6375206 w 30895373"/>
                <a:gd name="connsiteY66" fmla="*/ 7321467 h 44355375"/>
                <a:gd name="connsiteX67" fmla="*/ 7105200 w 30895373"/>
                <a:gd name="connsiteY67" fmla="*/ 5320482 h 44355375"/>
                <a:gd name="connsiteX68" fmla="*/ 7838246 w 30895373"/>
                <a:gd name="connsiteY68" fmla="*/ 2932347 h 44355375"/>
                <a:gd name="connsiteX69" fmla="*/ 8204006 w 30895373"/>
                <a:gd name="connsiteY69" fmla="*/ 5035467 h 44355375"/>
                <a:gd name="connsiteX70" fmla="*/ 8935526 w 30895373"/>
                <a:gd name="connsiteY70" fmla="*/ 3023787 h 44355375"/>
                <a:gd name="connsiteX71" fmla="*/ 9026966 w 30895373"/>
                <a:gd name="connsiteY71" fmla="*/ 4852587 h 44355375"/>
                <a:gd name="connsiteX72" fmla="*/ 10032806 w 30895373"/>
                <a:gd name="connsiteY72" fmla="*/ 3115227 h 44355375"/>
                <a:gd name="connsiteX73" fmla="*/ 9484166 w 30895373"/>
                <a:gd name="connsiteY73" fmla="*/ 5492667 h 44355375"/>
                <a:gd name="connsiteX74" fmla="*/ 10581446 w 30895373"/>
                <a:gd name="connsiteY74" fmla="*/ 4303947 h 44355375"/>
                <a:gd name="connsiteX75" fmla="*/ 9857839 w 30895373"/>
                <a:gd name="connsiteY75" fmla="*/ 6134740 h 44355375"/>
                <a:gd name="connsiteX76" fmla="*/ 9484166 w 30895373"/>
                <a:gd name="connsiteY76" fmla="*/ 6955707 h 44355375"/>
                <a:gd name="connsiteX77" fmla="*/ 10855766 w 30895373"/>
                <a:gd name="connsiteY77" fmla="*/ 6224187 h 44355375"/>
                <a:gd name="connsiteX78" fmla="*/ 13254632 w 30895373"/>
                <a:gd name="connsiteY78" fmla="*/ 5584241 h 44355375"/>
                <a:gd name="connsiteX0" fmla="*/ 13254632 w 30895373"/>
                <a:gd name="connsiteY0" fmla="*/ 5584241 h 44355375"/>
                <a:gd name="connsiteX1" fmla="*/ 13944292 w 30895373"/>
                <a:gd name="connsiteY1" fmla="*/ 964439 h 44355375"/>
                <a:gd name="connsiteX2" fmla="*/ 19359686 w 30895373"/>
                <a:gd name="connsiteY2" fmla="*/ 737787 h 44355375"/>
                <a:gd name="connsiteX3" fmla="*/ 20182646 w 30895373"/>
                <a:gd name="connsiteY3" fmla="*/ 4303947 h 44355375"/>
                <a:gd name="connsiteX4" fmla="*/ 19982625 w 30895373"/>
                <a:gd name="connsiteY4" fmla="*/ 6681353 h 44355375"/>
                <a:gd name="connsiteX5" fmla="*/ 19634006 w 30895373"/>
                <a:gd name="connsiteY5" fmla="*/ 7778667 h 44355375"/>
                <a:gd name="connsiteX6" fmla="*/ 22702969 w 30895373"/>
                <a:gd name="connsiteY6" fmla="*/ 10713400 h 44355375"/>
                <a:gd name="connsiteX7" fmla="*/ 23797377 w 30895373"/>
                <a:gd name="connsiteY7" fmla="*/ 13259792 h 44355375"/>
                <a:gd name="connsiteX8" fmla="*/ 26621920 w 30895373"/>
                <a:gd name="connsiteY8" fmla="*/ 16960876 h 44355375"/>
                <a:gd name="connsiteX9" fmla="*/ 28320806 w 30895373"/>
                <a:gd name="connsiteY9" fmla="*/ 16465467 h 44355375"/>
                <a:gd name="connsiteX10" fmla="*/ 28778006 w 30895373"/>
                <a:gd name="connsiteY10" fmla="*/ 16008267 h 44355375"/>
                <a:gd name="connsiteX11" fmla="*/ 29006838 w 30895373"/>
                <a:gd name="connsiteY11" fmla="*/ 15897018 h 44355375"/>
                <a:gd name="connsiteX12" fmla="*/ 29969013 w 30895373"/>
                <a:gd name="connsiteY12" fmla="*/ 15397989 h 44355375"/>
                <a:gd name="connsiteX13" fmla="*/ 29370459 w 30895373"/>
                <a:gd name="connsiteY13" fmla="*/ 16306018 h 44355375"/>
                <a:gd name="connsiteX14" fmla="*/ 30423926 w 30895373"/>
                <a:gd name="connsiteY14" fmla="*/ 15459627 h 44355375"/>
                <a:gd name="connsiteX15" fmla="*/ 29692406 w 30895373"/>
                <a:gd name="connsiteY15" fmla="*/ 16831227 h 44355375"/>
                <a:gd name="connsiteX16" fmla="*/ 30343780 w 30895373"/>
                <a:gd name="connsiteY16" fmla="*/ 16237306 h 44355375"/>
                <a:gd name="connsiteX17" fmla="*/ 30878836 w 30895373"/>
                <a:gd name="connsiteY17" fmla="*/ 16057172 h 44355375"/>
                <a:gd name="connsiteX18" fmla="*/ 29698360 w 30895373"/>
                <a:gd name="connsiteY18" fmla="*/ 17683526 h 44355375"/>
                <a:gd name="connsiteX19" fmla="*/ 28686566 w 30895373"/>
                <a:gd name="connsiteY19" fmla="*/ 18934347 h 44355375"/>
                <a:gd name="connsiteX20" fmla="*/ 26631074 w 30895373"/>
                <a:gd name="connsiteY20" fmla="*/ 18751468 h 44355375"/>
                <a:gd name="connsiteX21" fmla="*/ 25394726 w 30895373"/>
                <a:gd name="connsiteY21" fmla="*/ 19025787 h 44355375"/>
                <a:gd name="connsiteX22" fmla="*/ 23108726 w 30895373"/>
                <a:gd name="connsiteY22" fmla="*/ 17928507 h 44355375"/>
                <a:gd name="connsiteX23" fmla="*/ 22421782 w 30895373"/>
                <a:gd name="connsiteY23" fmla="*/ 17532948 h 44355375"/>
                <a:gd name="connsiteX24" fmla="*/ 22137726 w 30895373"/>
                <a:gd name="connsiteY24" fmla="*/ 17088024 h 44355375"/>
                <a:gd name="connsiteX25" fmla="*/ 19999766 w 30895373"/>
                <a:gd name="connsiteY25" fmla="*/ 13630827 h 44355375"/>
                <a:gd name="connsiteX26" fmla="*/ 18445286 w 30895373"/>
                <a:gd name="connsiteY26" fmla="*/ 13813707 h 44355375"/>
                <a:gd name="connsiteX27" fmla="*/ 16067846 w 30895373"/>
                <a:gd name="connsiteY27" fmla="*/ 16099707 h 44355375"/>
                <a:gd name="connsiteX28" fmla="*/ 18905319 w 30895373"/>
                <a:gd name="connsiteY28" fmla="*/ 20213568 h 44355375"/>
                <a:gd name="connsiteX29" fmla="*/ 22925846 w 30895373"/>
                <a:gd name="connsiteY29" fmla="*/ 27621147 h 44355375"/>
                <a:gd name="connsiteX30" fmla="*/ 22377206 w 30895373"/>
                <a:gd name="connsiteY30" fmla="*/ 31370187 h 44355375"/>
                <a:gd name="connsiteX31" fmla="*/ 23474486 w 30895373"/>
                <a:gd name="connsiteY31" fmla="*/ 37862427 h 44355375"/>
                <a:gd name="connsiteX32" fmla="*/ 21828566 w 30895373"/>
                <a:gd name="connsiteY32" fmla="*/ 38502507 h 44355375"/>
                <a:gd name="connsiteX33" fmla="*/ 22377206 w 30895373"/>
                <a:gd name="connsiteY33" fmla="*/ 39691227 h 44355375"/>
                <a:gd name="connsiteX34" fmla="*/ 27955046 w 30895373"/>
                <a:gd name="connsiteY34" fmla="*/ 38502507 h 44355375"/>
                <a:gd name="connsiteX35" fmla="*/ 28960886 w 30895373"/>
                <a:gd name="connsiteY35" fmla="*/ 39051147 h 44355375"/>
                <a:gd name="connsiteX36" fmla="*/ 24571766 w 30895373"/>
                <a:gd name="connsiteY36" fmla="*/ 41245707 h 44355375"/>
                <a:gd name="connsiteX37" fmla="*/ 22651526 w 30895373"/>
                <a:gd name="connsiteY37" fmla="*/ 41245707 h 44355375"/>
                <a:gd name="connsiteX38" fmla="*/ 23565926 w 30895373"/>
                <a:gd name="connsiteY38" fmla="*/ 43348827 h 44355375"/>
                <a:gd name="connsiteX39" fmla="*/ 21307091 w 30895373"/>
                <a:gd name="connsiteY39" fmla="*/ 43714857 h 44355375"/>
                <a:gd name="connsiteX40" fmla="*/ 20548406 w 30895373"/>
                <a:gd name="connsiteY40" fmla="*/ 41062827 h 44355375"/>
                <a:gd name="connsiteX41" fmla="*/ 8478326 w 30895373"/>
                <a:gd name="connsiteY41" fmla="*/ 41154267 h 44355375"/>
                <a:gd name="connsiteX42" fmla="*/ 7106726 w 30895373"/>
                <a:gd name="connsiteY42" fmla="*/ 42891627 h 44355375"/>
                <a:gd name="connsiteX43" fmla="*/ 6740966 w 30895373"/>
                <a:gd name="connsiteY43" fmla="*/ 44354667 h 44355375"/>
                <a:gd name="connsiteX44" fmla="*/ 5735126 w 30895373"/>
                <a:gd name="connsiteY44" fmla="*/ 44263227 h 44355375"/>
                <a:gd name="connsiteX45" fmla="*/ 5095046 w 30895373"/>
                <a:gd name="connsiteY45" fmla="*/ 43531707 h 44355375"/>
                <a:gd name="connsiteX46" fmla="*/ 6009446 w 30895373"/>
                <a:gd name="connsiteY46" fmla="*/ 42525867 h 44355375"/>
                <a:gd name="connsiteX47" fmla="*/ 5552246 w 30895373"/>
                <a:gd name="connsiteY47" fmla="*/ 41337147 h 44355375"/>
                <a:gd name="connsiteX48" fmla="*/ 431606 w 30895373"/>
                <a:gd name="connsiteY48" fmla="*/ 39599787 h 44355375"/>
                <a:gd name="connsiteX49" fmla="*/ 1071686 w 30895373"/>
                <a:gd name="connsiteY49" fmla="*/ 38776827 h 44355375"/>
                <a:gd name="connsiteX50" fmla="*/ 2176879 w 30895373"/>
                <a:gd name="connsiteY50" fmla="*/ 39144579 h 44355375"/>
                <a:gd name="connsiteX51" fmla="*/ 4912166 w 30895373"/>
                <a:gd name="connsiteY51" fmla="*/ 39782666 h 44355375"/>
                <a:gd name="connsiteX52" fmla="*/ 6923846 w 30895373"/>
                <a:gd name="connsiteY52" fmla="*/ 39691227 h 44355375"/>
                <a:gd name="connsiteX53" fmla="*/ 18993926 w 30895373"/>
                <a:gd name="connsiteY53" fmla="*/ 39508347 h 44355375"/>
                <a:gd name="connsiteX54" fmla="*/ 17896646 w 30895373"/>
                <a:gd name="connsiteY54" fmla="*/ 38868267 h 44355375"/>
                <a:gd name="connsiteX55" fmla="*/ 18641022 w 30895373"/>
                <a:gd name="connsiteY55" fmla="*/ 37679412 h 44355375"/>
                <a:gd name="connsiteX56" fmla="*/ 18079526 w 30895373"/>
                <a:gd name="connsiteY56" fmla="*/ 37313651 h 44355375"/>
                <a:gd name="connsiteX57" fmla="*/ 18353846 w 30895373"/>
                <a:gd name="connsiteY57" fmla="*/ 36307947 h 44355375"/>
                <a:gd name="connsiteX58" fmla="*/ 17256566 w 30895373"/>
                <a:gd name="connsiteY58" fmla="*/ 33016107 h 44355375"/>
                <a:gd name="connsiteX59" fmla="*/ 17805206 w 30895373"/>
                <a:gd name="connsiteY59" fmla="*/ 29815707 h 44355375"/>
                <a:gd name="connsiteX60" fmla="*/ 11770166 w 30895373"/>
                <a:gd name="connsiteY60" fmla="*/ 22043307 h 44355375"/>
                <a:gd name="connsiteX61" fmla="*/ 5735126 w 30895373"/>
                <a:gd name="connsiteY61" fmla="*/ 19208667 h 44355375"/>
                <a:gd name="connsiteX62" fmla="*/ 10032806 w 30895373"/>
                <a:gd name="connsiteY62" fmla="*/ 11527707 h 44355375"/>
                <a:gd name="connsiteX63" fmla="*/ 5003606 w 30895373"/>
                <a:gd name="connsiteY63" fmla="*/ 10796187 h 44355375"/>
                <a:gd name="connsiteX64" fmla="*/ 2534726 w 30895373"/>
                <a:gd name="connsiteY64" fmla="*/ 9516027 h 44355375"/>
                <a:gd name="connsiteX65" fmla="*/ 4454966 w 30895373"/>
                <a:gd name="connsiteY65" fmla="*/ 7321467 h 44355375"/>
                <a:gd name="connsiteX66" fmla="*/ 6375206 w 30895373"/>
                <a:gd name="connsiteY66" fmla="*/ 7321467 h 44355375"/>
                <a:gd name="connsiteX67" fmla="*/ 7105200 w 30895373"/>
                <a:gd name="connsiteY67" fmla="*/ 5320482 h 44355375"/>
                <a:gd name="connsiteX68" fmla="*/ 7838246 w 30895373"/>
                <a:gd name="connsiteY68" fmla="*/ 2932347 h 44355375"/>
                <a:gd name="connsiteX69" fmla="*/ 8204006 w 30895373"/>
                <a:gd name="connsiteY69" fmla="*/ 5035467 h 44355375"/>
                <a:gd name="connsiteX70" fmla="*/ 8935526 w 30895373"/>
                <a:gd name="connsiteY70" fmla="*/ 3023787 h 44355375"/>
                <a:gd name="connsiteX71" fmla="*/ 9026966 w 30895373"/>
                <a:gd name="connsiteY71" fmla="*/ 4852587 h 44355375"/>
                <a:gd name="connsiteX72" fmla="*/ 10032806 w 30895373"/>
                <a:gd name="connsiteY72" fmla="*/ 3115227 h 44355375"/>
                <a:gd name="connsiteX73" fmla="*/ 9484166 w 30895373"/>
                <a:gd name="connsiteY73" fmla="*/ 5492667 h 44355375"/>
                <a:gd name="connsiteX74" fmla="*/ 10581446 w 30895373"/>
                <a:gd name="connsiteY74" fmla="*/ 4303947 h 44355375"/>
                <a:gd name="connsiteX75" fmla="*/ 9857839 w 30895373"/>
                <a:gd name="connsiteY75" fmla="*/ 6134740 h 44355375"/>
                <a:gd name="connsiteX76" fmla="*/ 9484166 w 30895373"/>
                <a:gd name="connsiteY76" fmla="*/ 6955707 h 44355375"/>
                <a:gd name="connsiteX77" fmla="*/ 10855766 w 30895373"/>
                <a:gd name="connsiteY77" fmla="*/ 6224187 h 44355375"/>
                <a:gd name="connsiteX78" fmla="*/ 13254632 w 30895373"/>
                <a:gd name="connsiteY78" fmla="*/ 5584241 h 44355375"/>
                <a:gd name="connsiteX0" fmla="*/ 13254632 w 30895373"/>
                <a:gd name="connsiteY0" fmla="*/ 5584241 h 44355375"/>
                <a:gd name="connsiteX1" fmla="*/ 13944292 w 30895373"/>
                <a:gd name="connsiteY1" fmla="*/ 964439 h 44355375"/>
                <a:gd name="connsiteX2" fmla="*/ 19359686 w 30895373"/>
                <a:gd name="connsiteY2" fmla="*/ 737787 h 44355375"/>
                <a:gd name="connsiteX3" fmla="*/ 20182646 w 30895373"/>
                <a:gd name="connsiteY3" fmla="*/ 4303947 h 44355375"/>
                <a:gd name="connsiteX4" fmla="*/ 19982625 w 30895373"/>
                <a:gd name="connsiteY4" fmla="*/ 6681353 h 44355375"/>
                <a:gd name="connsiteX5" fmla="*/ 19634006 w 30895373"/>
                <a:gd name="connsiteY5" fmla="*/ 7778667 h 44355375"/>
                <a:gd name="connsiteX6" fmla="*/ 22702969 w 30895373"/>
                <a:gd name="connsiteY6" fmla="*/ 10713400 h 44355375"/>
                <a:gd name="connsiteX7" fmla="*/ 23797377 w 30895373"/>
                <a:gd name="connsiteY7" fmla="*/ 13259792 h 44355375"/>
                <a:gd name="connsiteX8" fmla="*/ 26621920 w 30895373"/>
                <a:gd name="connsiteY8" fmla="*/ 16960876 h 44355375"/>
                <a:gd name="connsiteX9" fmla="*/ 28320806 w 30895373"/>
                <a:gd name="connsiteY9" fmla="*/ 16465467 h 44355375"/>
                <a:gd name="connsiteX10" fmla="*/ 28778006 w 30895373"/>
                <a:gd name="connsiteY10" fmla="*/ 16008267 h 44355375"/>
                <a:gd name="connsiteX11" fmla="*/ 29006838 w 30895373"/>
                <a:gd name="connsiteY11" fmla="*/ 15897018 h 44355375"/>
                <a:gd name="connsiteX12" fmla="*/ 29969013 w 30895373"/>
                <a:gd name="connsiteY12" fmla="*/ 15397989 h 44355375"/>
                <a:gd name="connsiteX13" fmla="*/ 29370459 w 30895373"/>
                <a:gd name="connsiteY13" fmla="*/ 16306018 h 44355375"/>
                <a:gd name="connsiteX14" fmla="*/ 30423926 w 30895373"/>
                <a:gd name="connsiteY14" fmla="*/ 15459627 h 44355375"/>
                <a:gd name="connsiteX15" fmla="*/ 29692406 w 30895373"/>
                <a:gd name="connsiteY15" fmla="*/ 16831227 h 44355375"/>
                <a:gd name="connsiteX16" fmla="*/ 30343780 w 30895373"/>
                <a:gd name="connsiteY16" fmla="*/ 16237306 h 44355375"/>
                <a:gd name="connsiteX17" fmla="*/ 30878836 w 30895373"/>
                <a:gd name="connsiteY17" fmla="*/ 16057172 h 44355375"/>
                <a:gd name="connsiteX18" fmla="*/ 29698360 w 30895373"/>
                <a:gd name="connsiteY18" fmla="*/ 17683526 h 44355375"/>
                <a:gd name="connsiteX19" fmla="*/ 28686566 w 30895373"/>
                <a:gd name="connsiteY19" fmla="*/ 18934347 h 44355375"/>
                <a:gd name="connsiteX20" fmla="*/ 26631074 w 30895373"/>
                <a:gd name="connsiteY20" fmla="*/ 18751468 h 44355375"/>
                <a:gd name="connsiteX21" fmla="*/ 25394726 w 30895373"/>
                <a:gd name="connsiteY21" fmla="*/ 19025787 h 44355375"/>
                <a:gd name="connsiteX22" fmla="*/ 23108726 w 30895373"/>
                <a:gd name="connsiteY22" fmla="*/ 17928507 h 44355375"/>
                <a:gd name="connsiteX23" fmla="*/ 22421782 w 30895373"/>
                <a:gd name="connsiteY23" fmla="*/ 17532948 h 44355375"/>
                <a:gd name="connsiteX24" fmla="*/ 22137726 w 30895373"/>
                <a:gd name="connsiteY24" fmla="*/ 17088024 h 44355375"/>
                <a:gd name="connsiteX25" fmla="*/ 19999766 w 30895373"/>
                <a:gd name="connsiteY25" fmla="*/ 13630827 h 44355375"/>
                <a:gd name="connsiteX26" fmla="*/ 18445286 w 30895373"/>
                <a:gd name="connsiteY26" fmla="*/ 13813707 h 44355375"/>
                <a:gd name="connsiteX27" fmla="*/ 16067846 w 30895373"/>
                <a:gd name="connsiteY27" fmla="*/ 16099707 h 44355375"/>
                <a:gd name="connsiteX28" fmla="*/ 18905319 w 30895373"/>
                <a:gd name="connsiteY28" fmla="*/ 20213568 h 44355375"/>
                <a:gd name="connsiteX29" fmla="*/ 22925846 w 30895373"/>
                <a:gd name="connsiteY29" fmla="*/ 27621147 h 44355375"/>
                <a:gd name="connsiteX30" fmla="*/ 22377206 w 30895373"/>
                <a:gd name="connsiteY30" fmla="*/ 31370187 h 44355375"/>
                <a:gd name="connsiteX31" fmla="*/ 23474486 w 30895373"/>
                <a:gd name="connsiteY31" fmla="*/ 37862427 h 44355375"/>
                <a:gd name="connsiteX32" fmla="*/ 21828566 w 30895373"/>
                <a:gd name="connsiteY32" fmla="*/ 38502507 h 44355375"/>
                <a:gd name="connsiteX33" fmla="*/ 22377206 w 30895373"/>
                <a:gd name="connsiteY33" fmla="*/ 39691227 h 44355375"/>
                <a:gd name="connsiteX34" fmla="*/ 27955046 w 30895373"/>
                <a:gd name="connsiteY34" fmla="*/ 38502507 h 44355375"/>
                <a:gd name="connsiteX35" fmla="*/ 28960886 w 30895373"/>
                <a:gd name="connsiteY35" fmla="*/ 39051147 h 44355375"/>
                <a:gd name="connsiteX36" fmla="*/ 24571766 w 30895373"/>
                <a:gd name="connsiteY36" fmla="*/ 41245707 h 44355375"/>
                <a:gd name="connsiteX37" fmla="*/ 22651526 w 30895373"/>
                <a:gd name="connsiteY37" fmla="*/ 41245707 h 44355375"/>
                <a:gd name="connsiteX38" fmla="*/ 23565926 w 30895373"/>
                <a:gd name="connsiteY38" fmla="*/ 43348827 h 44355375"/>
                <a:gd name="connsiteX39" fmla="*/ 21307091 w 30895373"/>
                <a:gd name="connsiteY39" fmla="*/ 43714857 h 44355375"/>
                <a:gd name="connsiteX40" fmla="*/ 20548406 w 30895373"/>
                <a:gd name="connsiteY40" fmla="*/ 41062827 h 44355375"/>
                <a:gd name="connsiteX41" fmla="*/ 8478326 w 30895373"/>
                <a:gd name="connsiteY41" fmla="*/ 41154267 h 44355375"/>
                <a:gd name="connsiteX42" fmla="*/ 7106726 w 30895373"/>
                <a:gd name="connsiteY42" fmla="*/ 42891627 h 44355375"/>
                <a:gd name="connsiteX43" fmla="*/ 6740966 w 30895373"/>
                <a:gd name="connsiteY43" fmla="*/ 44354667 h 44355375"/>
                <a:gd name="connsiteX44" fmla="*/ 5735126 w 30895373"/>
                <a:gd name="connsiteY44" fmla="*/ 44263227 h 44355375"/>
                <a:gd name="connsiteX45" fmla="*/ 5095046 w 30895373"/>
                <a:gd name="connsiteY45" fmla="*/ 43531707 h 44355375"/>
                <a:gd name="connsiteX46" fmla="*/ 6009446 w 30895373"/>
                <a:gd name="connsiteY46" fmla="*/ 42525867 h 44355375"/>
                <a:gd name="connsiteX47" fmla="*/ 5552246 w 30895373"/>
                <a:gd name="connsiteY47" fmla="*/ 41337147 h 44355375"/>
                <a:gd name="connsiteX48" fmla="*/ 431606 w 30895373"/>
                <a:gd name="connsiteY48" fmla="*/ 39599787 h 44355375"/>
                <a:gd name="connsiteX49" fmla="*/ 1071686 w 30895373"/>
                <a:gd name="connsiteY49" fmla="*/ 38776827 h 44355375"/>
                <a:gd name="connsiteX50" fmla="*/ 2176879 w 30895373"/>
                <a:gd name="connsiteY50" fmla="*/ 39144579 h 44355375"/>
                <a:gd name="connsiteX51" fmla="*/ 4912166 w 30895373"/>
                <a:gd name="connsiteY51" fmla="*/ 39782666 h 44355375"/>
                <a:gd name="connsiteX52" fmla="*/ 6923846 w 30895373"/>
                <a:gd name="connsiteY52" fmla="*/ 39691227 h 44355375"/>
                <a:gd name="connsiteX53" fmla="*/ 18993926 w 30895373"/>
                <a:gd name="connsiteY53" fmla="*/ 39508347 h 44355375"/>
                <a:gd name="connsiteX54" fmla="*/ 17896646 w 30895373"/>
                <a:gd name="connsiteY54" fmla="*/ 38868267 h 44355375"/>
                <a:gd name="connsiteX55" fmla="*/ 18641022 w 30895373"/>
                <a:gd name="connsiteY55" fmla="*/ 37679412 h 44355375"/>
                <a:gd name="connsiteX56" fmla="*/ 18079526 w 30895373"/>
                <a:gd name="connsiteY56" fmla="*/ 37313651 h 44355375"/>
                <a:gd name="connsiteX57" fmla="*/ 18353846 w 30895373"/>
                <a:gd name="connsiteY57" fmla="*/ 36307947 h 44355375"/>
                <a:gd name="connsiteX58" fmla="*/ 17256566 w 30895373"/>
                <a:gd name="connsiteY58" fmla="*/ 33016107 h 44355375"/>
                <a:gd name="connsiteX59" fmla="*/ 17805206 w 30895373"/>
                <a:gd name="connsiteY59" fmla="*/ 29815707 h 44355375"/>
                <a:gd name="connsiteX60" fmla="*/ 11770166 w 30895373"/>
                <a:gd name="connsiteY60" fmla="*/ 22043307 h 44355375"/>
                <a:gd name="connsiteX61" fmla="*/ 5735126 w 30895373"/>
                <a:gd name="connsiteY61" fmla="*/ 19208667 h 44355375"/>
                <a:gd name="connsiteX62" fmla="*/ 10032806 w 30895373"/>
                <a:gd name="connsiteY62" fmla="*/ 11527707 h 44355375"/>
                <a:gd name="connsiteX63" fmla="*/ 5003606 w 30895373"/>
                <a:gd name="connsiteY63" fmla="*/ 10796187 h 44355375"/>
                <a:gd name="connsiteX64" fmla="*/ 2534726 w 30895373"/>
                <a:gd name="connsiteY64" fmla="*/ 9516027 h 44355375"/>
                <a:gd name="connsiteX65" fmla="*/ 4454966 w 30895373"/>
                <a:gd name="connsiteY65" fmla="*/ 7321467 h 44355375"/>
                <a:gd name="connsiteX66" fmla="*/ 6375206 w 30895373"/>
                <a:gd name="connsiteY66" fmla="*/ 7321467 h 44355375"/>
                <a:gd name="connsiteX67" fmla="*/ 7105200 w 30895373"/>
                <a:gd name="connsiteY67" fmla="*/ 5320482 h 44355375"/>
                <a:gd name="connsiteX68" fmla="*/ 7838246 w 30895373"/>
                <a:gd name="connsiteY68" fmla="*/ 2932347 h 44355375"/>
                <a:gd name="connsiteX69" fmla="*/ 8204006 w 30895373"/>
                <a:gd name="connsiteY69" fmla="*/ 5035467 h 44355375"/>
                <a:gd name="connsiteX70" fmla="*/ 8935526 w 30895373"/>
                <a:gd name="connsiteY70" fmla="*/ 3023787 h 44355375"/>
                <a:gd name="connsiteX71" fmla="*/ 9026966 w 30895373"/>
                <a:gd name="connsiteY71" fmla="*/ 4852587 h 44355375"/>
                <a:gd name="connsiteX72" fmla="*/ 10032806 w 30895373"/>
                <a:gd name="connsiteY72" fmla="*/ 3115227 h 44355375"/>
                <a:gd name="connsiteX73" fmla="*/ 9484166 w 30895373"/>
                <a:gd name="connsiteY73" fmla="*/ 5492667 h 44355375"/>
                <a:gd name="connsiteX74" fmla="*/ 10581446 w 30895373"/>
                <a:gd name="connsiteY74" fmla="*/ 4303947 h 44355375"/>
                <a:gd name="connsiteX75" fmla="*/ 9857839 w 30895373"/>
                <a:gd name="connsiteY75" fmla="*/ 6134740 h 44355375"/>
                <a:gd name="connsiteX76" fmla="*/ 9484166 w 30895373"/>
                <a:gd name="connsiteY76" fmla="*/ 6955707 h 44355375"/>
                <a:gd name="connsiteX77" fmla="*/ 10855766 w 30895373"/>
                <a:gd name="connsiteY77" fmla="*/ 6224187 h 44355375"/>
                <a:gd name="connsiteX78" fmla="*/ 13254632 w 30895373"/>
                <a:gd name="connsiteY78" fmla="*/ 5584241 h 44355375"/>
                <a:gd name="connsiteX0" fmla="*/ 13254632 w 30895373"/>
                <a:gd name="connsiteY0" fmla="*/ 5584241 h 44355375"/>
                <a:gd name="connsiteX1" fmla="*/ 13944292 w 30895373"/>
                <a:gd name="connsiteY1" fmla="*/ 964439 h 44355375"/>
                <a:gd name="connsiteX2" fmla="*/ 19359686 w 30895373"/>
                <a:gd name="connsiteY2" fmla="*/ 737787 h 44355375"/>
                <a:gd name="connsiteX3" fmla="*/ 20182646 w 30895373"/>
                <a:gd name="connsiteY3" fmla="*/ 4303947 h 44355375"/>
                <a:gd name="connsiteX4" fmla="*/ 19982625 w 30895373"/>
                <a:gd name="connsiteY4" fmla="*/ 6681353 h 44355375"/>
                <a:gd name="connsiteX5" fmla="*/ 19634006 w 30895373"/>
                <a:gd name="connsiteY5" fmla="*/ 7778667 h 44355375"/>
                <a:gd name="connsiteX6" fmla="*/ 22702969 w 30895373"/>
                <a:gd name="connsiteY6" fmla="*/ 10713400 h 44355375"/>
                <a:gd name="connsiteX7" fmla="*/ 23797377 w 30895373"/>
                <a:gd name="connsiteY7" fmla="*/ 13259792 h 44355375"/>
                <a:gd name="connsiteX8" fmla="*/ 26621920 w 30895373"/>
                <a:gd name="connsiteY8" fmla="*/ 16960876 h 44355375"/>
                <a:gd name="connsiteX9" fmla="*/ 28320806 w 30895373"/>
                <a:gd name="connsiteY9" fmla="*/ 16465467 h 44355375"/>
                <a:gd name="connsiteX10" fmla="*/ 28778006 w 30895373"/>
                <a:gd name="connsiteY10" fmla="*/ 16008267 h 44355375"/>
                <a:gd name="connsiteX11" fmla="*/ 29006838 w 30895373"/>
                <a:gd name="connsiteY11" fmla="*/ 15897018 h 44355375"/>
                <a:gd name="connsiteX12" fmla="*/ 29969013 w 30895373"/>
                <a:gd name="connsiteY12" fmla="*/ 15397989 h 44355375"/>
                <a:gd name="connsiteX13" fmla="*/ 29370459 w 30895373"/>
                <a:gd name="connsiteY13" fmla="*/ 16306018 h 44355375"/>
                <a:gd name="connsiteX14" fmla="*/ 30423926 w 30895373"/>
                <a:gd name="connsiteY14" fmla="*/ 15459627 h 44355375"/>
                <a:gd name="connsiteX15" fmla="*/ 29692406 w 30895373"/>
                <a:gd name="connsiteY15" fmla="*/ 16831227 h 44355375"/>
                <a:gd name="connsiteX16" fmla="*/ 30343780 w 30895373"/>
                <a:gd name="connsiteY16" fmla="*/ 16237306 h 44355375"/>
                <a:gd name="connsiteX17" fmla="*/ 30878836 w 30895373"/>
                <a:gd name="connsiteY17" fmla="*/ 16057172 h 44355375"/>
                <a:gd name="connsiteX18" fmla="*/ 29698360 w 30895373"/>
                <a:gd name="connsiteY18" fmla="*/ 17683526 h 44355375"/>
                <a:gd name="connsiteX19" fmla="*/ 28686566 w 30895373"/>
                <a:gd name="connsiteY19" fmla="*/ 18934347 h 44355375"/>
                <a:gd name="connsiteX20" fmla="*/ 26631074 w 30895373"/>
                <a:gd name="connsiteY20" fmla="*/ 18751468 h 44355375"/>
                <a:gd name="connsiteX21" fmla="*/ 25394726 w 30895373"/>
                <a:gd name="connsiteY21" fmla="*/ 19025787 h 44355375"/>
                <a:gd name="connsiteX22" fmla="*/ 23108726 w 30895373"/>
                <a:gd name="connsiteY22" fmla="*/ 17928507 h 44355375"/>
                <a:gd name="connsiteX23" fmla="*/ 22421782 w 30895373"/>
                <a:gd name="connsiteY23" fmla="*/ 17532948 h 44355375"/>
                <a:gd name="connsiteX24" fmla="*/ 22137726 w 30895373"/>
                <a:gd name="connsiteY24" fmla="*/ 17088024 h 44355375"/>
                <a:gd name="connsiteX25" fmla="*/ 19999766 w 30895373"/>
                <a:gd name="connsiteY25" fmla="*/ 13630827 h 44355375"/>
                <a:gd name="connsiteX26" fmla="*/ 18445286 w 30895373"/>
                <a:gd name="connsiteY26" fmla="*/ 13813707 h 44355375"/>
                <a:gd name="connsiteX27" fmla="*/ 16067846 w 30895373"/>
                <a:gd name="connsiteY27" fmla="*/ 16099707 h 44355375"/>
                <a:gd name="connsiteX28" fmla="*/ 18905319 w 30895373"/>
                <a:gd name="connsiteY28" fmla="*/ 20213568 h 44355375"/>
                <a:gd name="connsiteX29" fmla="*/ 22925846 w 30895373"/>
                <a:gd name="connsiteY29" fmla="*/ 27621147 h 44355375"/>
                <a:gd name="connsiteX30" fmla="*/ 22377206 w 30895373"/>
                <a:gd name="connsiteY30" fmla="*/ 31370187 h 44355375"/>
                <a:gd name="connsiteX31" fmla="*/ 23474486 w 30895373"/>
                <a:gd name="connsiteY31" fmla="*/ 37862427 h 44355375"/>
                <a:gd name="connsiteX32" fmla="*/ 21828566 w 30895373"/>
                <a:gd name="connsiteY32" fmla="*/ 38502507 h 44355375"/>
                <a:gd name="connsiteX33" fmla="*/ 22377206 w 30895373"/>
                <a:gd name="connsiteY33" fmla="*/ 39691227 h 44355375"/>
                <a:gd name="connsiteX34" fmla="*/ 27955046 w 30895373"/>
                <a:gd name="connsiteY34" fmla="*/ 38502507 h 44355375"/>
                <a:gd name="connsiteX35" fmla="*/ 28960886 w 30895373"/>
                <a:gd name="connsiteY35" fmla="*/ 39051147 h 44355375"/>
                <a:gd name="connsiteX36" fmla="*/ 24571766 w 30895373"/>
                <a:gd name="connsiteY36" fmla="*/ 41245707 h 44355375"/>
                <a:gd name="connsiteX37" fmla="*/ 22651526 w 30895373"/>
                <a:gd name="connsiteY37" fmla="*/ 41245707 h 44355375"/>
                <a:gd name="connsiteX38" fmla="*/ 23565926 w 30895373"/>
                <a:gd name="connsiteY38" fmla="*/ 43348827 h 44355375"/>
                <a:gd name="connsiteX39" fmla="*/ 21307091 w 30895373"/>
                <a:gd name="connsiteY39" fmla="*/ 43714857 h 44355375"/>
                <a:gd name="connsiteX40" fmla="*/ 20548406 w 30895373"/>
                <a:gd name="connsiteY40" fmla="*/ 41062827 h 44355375"/>
                <a:gd name="connsiteX41" fmla="*/ 8478326 w 30895373"/>
                <a:gd name="connsiteY41" fmla="*/ 41154267 h 44355375"/>
                <a:gd name="connsiteX42" fmla="*/ 7106726 w 30895373"/>
                <a:gd name="connsiteY42" fmla="*/ 42891627 h 44355375"/>
                <a:gd name="connsiteX43" fmla="*/ 6740966 w 30895373"/>
                <a:gd name="connsiteY43" fmla="*/ 44354667 h 44355375"/>
                <a:gd name="connsiteX44" fmla="*/ 5095046 w 30895373"/>
                <a:gd name="connsiteY44" fmla="*/ 43531707 h 44355375"/>
                <a:gd name="connsiteX45" fmla="*/ 6009446 w 30895373"/>
                <a:gd name="connsiteY45" fmla="*/ 42525867 h 44355375"/>
                <a:gd name="connsiteX46" fmla="*/ 5552246 w 30895373"/>
                <a:gd name="connsiteY46" fmla="*/ 41337147 h 44355375"/>
                <a:gd name="connsiteX47" fmla="*/ 431606 w 30895373"/>
                <a:gd name="connsiteY47" fmla="*/ 39599787 h 44355375"/>
                <a:gd name="connsiteX48" fmla="*/ 1071686 w 30895373"/>
                <a:gd name="connsiteY48" fmla="*/ 38776827 h 44355375"/>
                <a:gd name="connsiteX49" fmla="*/ 2176879 w 30895373"/>
                <a:gd name="connsiteY49" fmla="*/ 39144579 h 44355375"/>
                <a:gd name="connsiteX50" fmla="*/ 4912166 w 30895373"/>
                <a:gd name="connsiteY50" fmla="*/ 39782666 h 44355375"/>
                <a:gd name="connsiteX51" fmla="*/ 6923846 w 30895373"/>
                <a:gd name="connsiteY51" fmla="*/ 39691227 h 44355375"/>
                <a:gd name="connsiteX52" fmla="*/ 18993926 w 30895373"/>
                <a:gd name="connsiteY52" fmla="*/ 39508347 h 44355375"/>
                <a:gd name="connsiteX53" fmla="*/ 17896646 w 30895373"/>
                <a:gd name="connsiteY53" fmla="*/ 38868267 h 44355375"/>
                <a:gd name="connsiteX54" fmla="*/ 18641022 w 30895373"/>
                <a:gd name="connsiteY54" fmla="*/ 37679412 h 44355375"/>
                <a:gd name="connsiteX55" fmla="*/ 18079526 w 30895373"/>
                <a:gd name="connsiteY55" fmla="*/ 37313651 h 44355375"/>
                <a:gd name="connsiteX56" fmla="*/ 18353846 w 30895373"/>
                <a:gd name="connsiteY56" fmla="*/ 36307947 h 44355375"/>
                <a:gd name="connsiteX57" fmla="*/ 17256566 w 30895373"/>
                <a:gd name="connsiteY57" fmla="*/ 33016107 h 44355375"/>
                <a:gd name="connsiteX58" fmla="*/ 17805206 w 30895373"/>
                <a:gd name="connsiteY58" fmla="*/ 29815707 h 44355375"/>
                <a:gd name="connsiteX59" fmla="*/ 11770166 w 30895373"/>
                <a:gd name="connsiteY59" fmla="*/ 22043307 h 44355375"/>
                <a:gd name="connsiteX60" fmla="*/ 5735126 w 30895373"/>
                <a:gd name="connsiteY60" fmla="*/ 19208667 h 44355375"/>
                <a:gd name="connsiteX61" fmla="*/ 10032806 w 30895373"/>
                <a:gd name="connsiteY61" fmla="*/ 11527707 h 44355375"/>
                <a:gd name="connsiteX62" fmla="*/ 5003606 w 30895373"/>
                <a:gd name="connsiteY62" fmla="*/ 10796187 h 44355375"/>
                <a:gd name="connsiteX63" fmla="*/ 2534726 w 30895373"/>
                <a:gd name="connsiteY63" fmla="*/ 9516027 h 44355375"/>
                <a:gd name="connsiteX64" fmla="*/ 4454966 w 30895373"/>
                <a:gd name="connsiteY64" fmla="*/ 7321467 h 44355375"/>
                <a:gd name="connsiteX65" fmla="*/ 6375206 w 30895373"/>
                <a:gd name="connsiteY65" fmla="*/ 7321467 h 44355375"/>
                <a:gd name="connsiteX66" fmla="*/ 7105200 w 30895373"/>
                <a:gd name="connsiteY66" fmla="*/ 5320482 h 44355375"/>
                <a:gd name="connsiteX67" fmla="*/ 7838246 w 30895373"/>
                <a:gd name="connsiteY67" fmla="*/ 2932347 h 44355375"/>
                <a:gd name="connsiteX68" fmla="*/ 8204006 w 30895373"/>
                <a:gd name="connsiteY68" fmla="*/ 5035467 h 44355375"/>
                <a:gd name="connsiteX69" fmla="*/ 8935526 w 30895373"/>
                <a:gd name="connsiteY69" fmla="*/ 3023787 h 44355375"/>
                <a:gd name="connsiteX70" fmla="*/ 9026966 w 30895373"/>
                <a:gd name="connsiteY70" fmla="*/ 4852587 h 44355375"/>
                <a:gd name="connsiteX71" fmla="*/ 10032806 w 30895373"/>
                <a:gd name="connsiteY71" fmla="*/ 3115227 h 44355375"/>
                <a:gd name="connsiteX72" fmla="*/ 9484166 w 30895373"/>
                <a:gd name="connsiteY72" fmla="*/ 5492667 h 44355375"/>
                <a:gd name="connsiteX73" fmla="*/ 10581446 w 30895373"/>
                <a:gd name="connsiteY73" fmla="*/ 4303947 h 44355375"/>
                <a:gd name="connsiteX74" fmla="*/ 9857839 w 30895373"/>
                <a:gd name="connsiteY74" fmla="*/ 6134740 h 44355375"/>
                <a:gd name="connsiteX75" fmla="*/ 9484166 w 30895373"/>
                <a:gd name="connsiteY75" fmla="*/ 6955707 h 44355375"/>
                <a:gd name="connsiteX76" fmla="*/ 10855766 w 30895373"/>
                <a:gd name="connsiteY76" fmla="*/ 6224187 h 44355375"/>
                <a:gd name="connsiteX77" fmla="*/ 13254632 w 30895373"/>
                <a:gd name="connsiteY77" fmla="*/ 5584241 h 44355375"/>
                <a:gd name="connsiteX0" fmla="*/ 13254632 w 30895373"/>
                <a:gd name="connsiteY0" fmla="*/ 5584241 h 44903592"/>
                <a:gd name="connsiteX1" fmla="*/ 13944292 w 30895373"/>
                <a:gd name="connsiteY1" fmla="*/ 964439 h 44903592"/>
                <a:gd name="connsiteX2" fmla="*/ 19359686 w 30895373"/>
                <a:gd name="connsiteY2" fmla="*/ 737787 h 44903592"/>
                <a:gd name="connsiteX3" fmla="*/ 20182646 w 30895373"/>
                <a:gd name="connsiteY3" fmla="*/ 4303947 h 44903592"/>
                <a:gd name="connsiteX4" fmla="*/ 19982625 w 30895373"/>
                <a:gd name="connsiteY4" fmla="*/ 6681353 h 44903592"/>
                <a:gd name="connsiteX5" fmla="*/ 19634006 w 30895373"/>
                <a:gd name="connsiteY5" fmla="*/ 7778667 h 44903592"/>
                <a:gd name="connsiteX6" fmla="*/ 22702969 w 30895373"/>
                <a:gd name="connsiteY6" fmla="*/ 10713400 h 44903592"/>
                <a:gd name="connsiteX7" fmla="*/ 23797377 w 30895373"/>
                <a:gd name="connsiteY7" fmla="*/ 13259792 h 44903592"/>
                <a:gd name="connsiteX8" fmla="*/ 26621920 w 30895373"/>
                <a:gd name="connsiteY8" fmla="*/ 16960876 h 44903592"/>
                <a:gd name="connsiteX9" fmla="*/ 28320806 w 30895373"/>
                <a:gd name="connsiteY9" fmla="*/ 16465467 h 44903592"/>
                <a:gd name="connsiteX10" fmla="*/ 28778006 w 30895373"/>
                <a:gd name="connsiteY10" fmla="*/ 16008267 h 44903592"/>
                <a:gd name="connsiteX11" fmla="*/ 29006838 w 30895373"/>
                <a:gd name="connsiteY11" fmla="*/ 15897018 h 44903592"/>
                <a:gd name="connsiteX12" fmla="*/ 29969013 w 30895373"/>
                <a:gd name="connsiteY12" fmla="*/ 15397989 h 44903592"/>
                <a:gd name="connsiteX13" fmla="*/ 29370459 w 30895373"/>
                <a:gd name="connsiteY13" fmla="*/ 16306018 h 44903592"/>
                <a:gd name="connsiteX14" fmla="*/ 30423926 w 30895373"/>
                <a:gd name="connsiteY14" fmla="*/ 15459627 h 44903592"/>
                <a:gd name="connsiteX15" fmla="*/ 29692406 w 30895373"/>
                <a:gd name="connsiteY15" fmla="*/ 16831227 h 44903592"/>
                <a:gd name="connsiteX16" fmla="*/ 30343780 w 30895373"/>
                <a:gd name="connsiteY16" fmla="*/ 16237306 h 44903592"/>
                <a:gd name="connsiteX17" fmla="*/ 30878836 w 30895373"/>
                <a:gd name="connsiteY17" fmla="*/ 16057172 h 44903592"/>
                <a:gd name="connsiteX18" fmla="*/ 29698360 w 30895373"/>
                <a:gd name="connsiteY18" fmla="*/ 17683526 h 44903592"/>
                <a:gd name="connsiteX19" fmla="*/ 28686566 w 30895373"/>
                <a:gd name="connsiteY19" fmla="*/ 18934347 h 44903592"/>
                <a:gd name="connsiteX20" fmla="*/ 26631074 w 30895373"/>
                <a:gd name="connsiteY20" fmla="*/ 18751468 h 44903592"/>
                <a:gd name="connsiteX21" fmla="*/ 25394726 w 30895373"/>
                <a:gd name="connsiteY21" fmla="*/ 19025787 h 44903592"/>
                <a:gd name="connsiteX22" fmla="*/ 23108726 w 30895373"/>
                <a:gd name="connsiteY22" fmla="*/ 17928507 h 44903592"/>
                <a:gd name="connsiteX23" fmla="*/ 22421782 w 30895373"/>
                <a:gd name="connsiteY23" fmla="*/ 17532948 h 44903592"/>
                <a:gd name="connsiteX24" fmla="*/ 22137726 w 30895373"/>
                <a:gd name="connsiteY24" fmla="*/ 17088024 h 44903592"/>
                <a:gd name="connsiteX25" fmla="*/ 19999766 w 30895373"/>
                <a:gd name="connsiteY25" fmla="*/ 13630827 h 44903592"/>
                <a:gd name="connsiteX26" fmla="*/ 18445286 w 30895373"/>
                <a:gd name="connsiteY26" fmla="*/ 13813707 h 44903592"/>
                <a:gd name="connsiteX27" fmla="*/ 16067846 w 30895373"/>
                <a:gd name="connsiteY27" fmla="*/ 16099707 h 44903592"/>
                <a:gd name="connsiteX28" fmla="*/ 18905319 w 30895373"/>
                <a:gd name="connsiteY28" fmla="*/ 20213568 h 44903592"/>
                <a:gd name="connsiteX29" fmla="*/ 22925846 w 30895373"/>
                <a:gd name="connsiteY29" fmla="*/ 27621147 h 44903592"/>
                <a:gd name="connsiteX30" fmla="*/ 22377206 w 30895373"/>
                <a:gd name="connsiteY30" fmla="*/ 31370187 h 44903592"/>
                <a:gd name="connsiteX31" fmla="*/ 23474486 w 30895373"/>
                <a:gd name="connsiteY31" fmla="*/ 37862427 h 44903592"/>
                <a:gd name="connsiteX32" fmla="*/ 21828566 w 30895373"/>
                <a:gd name="connsiteY32" fmla="*/ 38502507 h 44903592"/>
                <a:gd name="connsiteX33" fmla="*/ 22377206 w 30895373"/>
                <a:gd name="connsiteY33" fmla="*/ 39691227 h 44903592"/>
                <a:gd name="connsiteX34" fmla="*/ 27955046 w 30895373"/>
                <a:gd name="connsiteY34" fmla="*/ 38502507 h 44903592"/>
                <a:gd name="connsiteX35" fmla="*/ 28960886 w 30895373"/>
                <a:gd name="connsiteY35" fmla="*/ 39051147 h 44903592"/>
                <a:gd name="connsiteX36" fmla="*/ 24571766 w 30895373"/>
                <a:gd name="connsiteY36" fmla="*/ 41245707 h 44903592"/>
                <a:gd name="connsiteX37" fmla="*/ 22651526 w 30895373"/>
                <a:gd name="connsiteY37" fmla="*/ 41245707 h 44903592"/>
                <a:gd name="connsiteX38" fmla="*/ 23565926 w 30895373"/>
                <a:gd name="connsiteY38" fmla="*/ 43348827 h 44903592"/>
                <a:gd name="connsiteX39" fmla="*/ 21307091 w 30895373"/>
                <a:gd name="connsiteY39" fmla="*/ 43714857 h 44903592"/>
                <a:gd name="connsiteX40" fmla="*/ 20548406 w 30895373"/>
                <a:gd name="connsiteY40" fmla="*/ 41062827 h 44903592"/>
                <a:gd name="connsiteX41" fmla="*/ 8478326 w 30895373"/>
                <a:gd name="connsiteY41" fmla="*/ 41154267 h 44903592"/>
                <a:gd name="connsiteX42" fmla="*/ 7106726 w 30895373"/>
                <a:gd name="connsiteY42" fmla="*/ 42891627 h 44903592"/>
                <a:gd name="connsiteX43" fmla="*/ 6358066 w 30895373"/>
                <a:gd name="connsiteY43" fmla="*/ 44903109 h 44903592"/>
                <a:gd name="connsiteX44" fmla="*/ 5095046 w 30895373"/>
                <a:gd name="connsiteY44" fmla="*/ 43531707 h 44903592"/>
                <a:gd name="connsiteX45" fmla="*/ 6009446 w 30895373"/>
                <a:gd name="connsiteY45" fmla="*/ 42525867 h 44903592"/>
                <a:gd name="connsiteX46" fmla="*/ 5552246 w 30895373"/>
                <a:gd name="connsiteY46" fmla="*/ 41337147 h 44903592"/>
                <a:gd name="connsiteX47" fmla="*/ 431606 w 30895373"/>
                <a:gd name="connsiteY47" fmla="*/ 39599787 h 44903592"/>
                <a:gd name="connsiteX48" fmla="*/ 1071686 w 30895373"/>
                <a:gd name="connsiteY48" fmla="*/ 38776827 h 44903592"/>
                <a:gd name="connsiteX49" fmla="*/ 2176879 w 30895373"/>
                <a:gd name="connsiteY49" fmla="*/ 39144579 h 44903592"/>
                <a:gd name="connsiteX50" fmla="*/ 4912166 w 30895373"/>
                <a:gd name="connsiteY50" fmla="*/ 39782666 h 44903592"/>
                <a:gd name="connsiteX51" fmla="*/ 6923846 w 30895373"/>
                <a:gd name="connsiteY51" fmla="*/ 39691227 h 44903592"/>
                <a:gd name="connsiteX52" fmla="*/ 18993926 w 30895373"/>
                <a:gd name="connsiteY52" fmla="*/ 39508347 h 44903592"/>
                <a:gd name="connsiteX53" fmla="*/ 17896646 w 30895373"/>
                <a:gd name="connsiteY53" fmla="*/ 38868267 h 44903592"/>
                <a:gd name="connsiteX54" fmla="*/ 18641022 w 30895373"/>
                <a:gd name="connsiteY54" fmla="*/ 37679412 h 44903592"/>
                <a:gd name="connsiteX55" fmla="*/ 18079526 w 30895373"/>
                <a:gd name="connsiteY55" fmla="*/ 37313651 h 44903592"/>
                <a:gd name="connsiteX56" fmla="*/ 18353846 w 30895373"/>
                <a:gd name="connsiteY56" fmla="*/ 36307947 h 44903592"/>
                <a:gd name="connsiteX57" fmla="*/ 17256566 w 30895373"/>
                <a:gd name="connsiteY57" fmla="*/ 33016107 h 44903592"/>
                <a:gd name="connsiteX58" fmla="*/ 17805206 w 30895373"/>
                <a:gd name="connsiteY58" fmla="*/ 29815707 h 44903592"/>
                <a:gd name="connsiteX59" fmla="*/ 11770166 w 30895373"/>
                <a:gd name="connsiteY59" fmla="*/ 22043307 h 44903592"/>
                <a:gd name="connsiteX60" fmla="*/ 5735126 w 30895373"/>
                <a:gd name="connsiteY60" fmla="*/ 19208667 h 44903592"/>
                <a:gd name="connsiteX61" fmla="*/ 10032806 w 30895373"/>
                <a:gd name="connsiteY61" fmla="*/ 11527707 h 44903592"/>
                <a:gd name="connsiteX62" fmla="*/ 5003606 w 30895373"/>
                <a:gd name="connsiteY62" fmla="*/ 10796187 h 44903592"/>
                <a:gd name="connsiteX63" fmla="*/ 2534726 w 30895373"/>
                <a:gd name="connsiteY63" fmla="*/ 9516027 h 44903592"/>
                <a:gd name="connsiteX64" fmla="*/ 4454966 w 30895373"/>
                <a:gd name="connsiteY64" fmla="*/ 7321467 h 44903592"/>
                <a:gd name="connsiteX65" fmla="*/ 6375206 w 30895373"/>
                <a:gd name="connsiteY65" fmla="*/ 7321467 h 44903592"/>
                <a:gd name="connsiteX66" fmla="*/ 7105200 w 30895373"/>
                <a:gd name="connsiteY66" fmla="*/ 5320482 h 44903592"/>
                <a:gd name="connsiteX67" fmla="*/ 7838246 w 30895373"/>
                <a:gd name="connsiteY67" fmla="*/ 2932347 h 44903592"/>
                <a:gd name="connsiteX68" fmla="*/ 8204006 w 30895373"/>
                <a:gd name="connsiteY68" fmla="*/ 5035467 h 44903592"/>
                <a:gd name="connsiteX69" fmla="*/ 8935526 w 30895373"/>
                <a:gd name="connsiteY69" fmla="*/ 3023787 h 44903592"/>
                <a:gd name="connsiteX70" fmla="*/ 9026966 w 30895373"/>
                <a:gd name="connsiteY70" fmla="*/ 4852587 h 44903592"/>
                <a:gd name="connsiteX71" fmla="*/ 10032806 w 30895373"/>
                <a:gd name="connsiteY71" fmla="*/ 3115227 h 44903592"/>
                <a:gd name="connsiteX72" fmla="*/ 9484166 w 30895373"/>
                <a:gd name="connsiteY72" fmla="*/ 5492667 h 44903592"/>
                <a:gd name="connsiteX73" fmla="*/ 10581446 w 30895373"/>
                <a:gd name="connsiteY73" fmla="*/ 4303947 h 44903592"/>
                <a:gd name="connsiteX74" fmla="*/ 9857839 w 30895373"/>
                <a:gd name="connsiteY74" fmla="*/ 6134740 h 44903592"/>
                <a:gd name="connsiteX75" fmla="*/ 9484166 w 30895373"/>
                <a:gd name="connsiteY75" fmla="*/ 6955707 h 44903592"/>
                <a:gd name="connsiteX76" fmla="*/ 10855766 w 30895373"/>
                <a:gd name="connsiteY76" fmla="*/ 6224187 h 44903592"/>
                <a:gd name="connsiteX77" fmla="*/ 13254632 w 30895373"/>
                <a:gd name="connsiteY77" fmla="*/ 5584241 h 44903592"/>
                <a:gd name="connsiteX0" fmla="*/ 13254632 w 30895373"/>
                <a:gd name="connsiteY0" fmla="*/ 5584241 h 44917163"/>
                <a:gd name="connsiteX1" fmla="*/ 13944292 w 30895373"/>
                <a:gd name="connsiteY1" fmla="*/ 964439 h 44917163"/>
                <a:gd name="connsiteX2" fmla="*/ 19359686 w 30895373"/>
                <a:gd name="connsiteY2" fmla="*/ 737787 h 44917163"/>
                <a:gd name="connsiteX3" fmla="*/ 20182646 w 30895373"/>
                <a:gd name="connsiteY3" fmla="*/ 4303947 h 44917163"/>
                <a:gd name="connsiteX4" fmla="*/ 19982625 w 30895373"/>
                <a:gd name="connsiteY4" fmla="*/ 6681353 h 44917163"/>
                <a:gd name="connsiteX5" fmla="*/ 19634006 w 30895373"/>
                <a:gd name="connsiteY5" fmla="*/ 7778667 h 44917163"/>
                <a:gd name="connsiteX6" fmla="*/ 22702969 w 30895373"/>
                <a:gd name="connsiteY6" fmla="*/ 10713400 h 44917163"/>
                <a:gd name="connsiteX7" fmla="*/ 23797377 w 30895373"/>
                <a:gd name="connsiteY7" fmla="*/ 13259792 h 44917163"/>
                <a:gd name="connsiteX8" fmla="*/ 26621920 w 30895373"/>
                <a:gd name="connsiteY8" fmla="*/ 16960876 h 44917163"/>
                <a:gd name="connsiteX9" fmla="*/ 28320806 w 30895373"/>
                <a:gd name="connsiteY9" fmla="*/ 16465467 h 44917163"/>
                <a:gd name="connsiteX10" fmla="*/ 28778006 w 30895373"/>
                <a:gd name="connsiteY10" fmla="*/ 16008267 h 44917163"/>
                <a:gd name="connsiteX11" fmla="*/ 29006838 w 30895373"/>
                <a:gd name="connsiteY11" fmla="*/ 15897018 h 44917163"/>
                <a:gd name="connsiteX12" fmla="*/ 29969013 w 30895373"/>
                <a:gd name="connsiteY12" fmla="*/ 15397989 h 44917163"/>
                <a:gd name="connsiteX13" fmla="*/ 29370459 w 30895373"/>
                <a:gd name="connsiteY13" fmla="*/ 16306018 h 44917163"/>
                <a:gd name="connsiteX14" fmla="*/ 30423926 w 30895373"/>
                <a:gd name="connsiteY14" fmla="*/ 15459627 h 44917163"/>
                <a:gd name="connsiteX15" fmla="*/ 29692406 w 30895373"/>
                <a:gd name="connsiteY15" fmla="*/ 16831227 h 44917163"/>
                <a:gd name="connsiteX16" fmla="*/ 30343780 w 30895373"/>
                <a:gd name="connsiteY16" fmla="*/ 16237306 h 44917163"/>
                <a:gd name="connsiteX17" fmla="*/ 30878836 w 30895373"/>
                <a:gd name="connsiteY17" fmla="*/ 16057172 h 44917163"/>
                <a:gd name="connsiteX18" fmla="*/ 29698360 w 30895373"/>
                <a:gd name="connsiteY18" fmla="*/ 17683526 h 44917163"/>
                <a:gd name="connsiteX19" fmla="*/ 28686566 w 30895373"/>
                <a:gd name="connsiteY19" fmla="*/ 18934347 h 44917163"/>
                <a:gd name="connsiteX20" fmla="*/ 26631074 w 30895373"/>
                <a:gd name="connsiteY20" fmla="*/ 18751468 h 44917163"/>
                <a:gd name="connsiteX21" fmla="*/ 25394726 w 30895373"/>
                <a:gd name="connsiteY21" fmla="*/ 19025787 h 44917163"/>
                <a:gd name="connsiteX22" fmla="*/ 23108726 w 30895373"/>
                <a:gd name="connsiteY22" fmla="*/ 17928507 h 44917163"/>
                <a:gd name="connsiteX23" fmla="*/ 22421782 w 30895373"/>
                <a:gd name="connsiteY23" fmla="*/ 17532948 h 44917163"/>
                <a:gd name="connsiteX24" fmla="*/ 22137726 w 30895373"/>
                <a:gd name="connsiteY24" fmla="*/ 17088024 h 44917163"/>
                <a:gd name="connsiteX25" fmla="*/ 19999766 w 30895373"/>
                <a:gd name="connsiteY25" fmla="*/ 13630827 h 44917163"/>
                <a:gd name="connsiteX26" fmla="*/ 18445286 w 30895373"/>
                <a:gd name="connsiteY26" fmla="*/ 13813707 h 44917163"/>
                <a:gd name="connsiteX27" fmla="*/ 16067846 w 30895373"/>
                <a:gd name="connsiteY27" fmla="*/ 16099707 h 44917163"/>
                <a:gd name="connsiteX28" fmla="*/ 18905319 w 30895373"/>
                <a:gd name="connsiteY28" fmla="*/ 20213568 h 44917163"/>
                <a:gd name="connsiteX29" fmla="*/ 22925846 w 30895373"/>
                <a:gd name="connsiteY29" fmla="*/ 27621147 h 44917163"/>
                <a:gd name="connsiteX30" fmla="*/ 22377206 w 30895373"/>
                <a:gd name="connsiteY30" fmla="*/ 31370187 h 44917163"/>
                <a:gd name="connsiteX31" fmla="*/ 23474486 w 30895373"/>
                <a:gd name="connsiteY31" fmla="*/ 37862427 h 44917163"/>
                <a:gd name="connsiteX32" fmla="*/ 21828566 w 30895373"/>
                <a:gd name="connsiteY32" fmla="*/ 38502507 h 44917163"/>
                <a:gd name="connsiteX33" fmla="*/ 22377206 w 30895373"/>
                <a:gd name="connsiteY33" fmla="*/ 39691227 h 44917163"/>
                <a:gd name="connsiteX34" fmla="*/ 27955046 w 30895373"/>
                <a:gd name="connsiteY34" fmla="*/ 38502507 h 44917163"/>
                <a:gd name="connsiteX35" fmla="*/ 28960886 w 30895373"/>
                <a:gd name="connsiteY35" fmla="*/ 39051147 h 44917163"/>
                <a:gd name="connsiteX36" fmla="*/ 24571766 w 30895373"/>
                <a:gd name="connsiteY36" fmla="*/ 41245707 h 44917163"/>
                <a:gd name="connsiteX37" fmla="*/ 22651526 w 30895373"/>
                <a:gd name="connsiteY37" fmla="*/ 41245707 h 44917163"/>
                <a:gd name="connsiteX38" fmla="*/ 23565926 w 30895373"/>
                <a:gd name="connsiteY38" fmla="*/ 43348827 h 44917163"/>
                <a:gd name="connsiteX39" fmla="*/ 21307091 w 30895373"/>
                <a:gd name="connsiteY39" fmla="*/ 43714857 h 44917163"/>
                <a:gd name="connsiteX40" fmla="*/ 20548406 w 30895373"/>
                <a:gd name="connsiteY40" fmla="*/ 41062827 h 44917163"/>
                <a:gd name="connsiteX41" fmla="*/ 8478326 w 30895373"/>
                <a:gd name="connsiteY41" fmla="*/ 41154267 h 44917163"/>
                <a:gd name="connsiteX42" fmla="*/ 7106726 w 30895373"/>
                <a:gd name="connsiteY42" fmla="*/ 42891627 h 44917163"/>
                <a:gd name="connsiteX43" fmla="*/ 6358066 w 30895373"/>
                <a:gd name="connsiteY43" fmla="*/ 44903109 h 44917163"/>
                <a:gd name="connsiteX44" fmla="*/ 5095046 w 30895373"/>
                <a:gd name="connsiteY44" fmla="*/ 43531707 h 44917163"/>
                <a:gd name="connsiteX45" fmla="*/ 6009446 w 30895373"/>
                <a:gd name="connsiteY45" fmla="*/ 42525867 h 44917163"/>
                <a:gd name="connsiteX46" fmla="*/ 5552246 w 30895373"/>
                <a:gd name="connsiteY46" fmla="*/ 41337147 h 44917163"/>
                <a:gd name="connsiteX47" fmla="*/ 431606 w 30895373"/>
                <a:gd name="connsiteY47" fmla="*/ 39599787 h 44917163"/>
                <a:gd name="connsiteX48" fmla="*/ 1071686 w 30895373"/>
                <a:gd name="connsiteY48" fmla="*/ 38776827 h 44917163"/>
                <a:gd name="connsiteX49" fmla="*/ 2176879 w 30895373"/>
                <a:gd name="connsiteY49" fmla="*/ 39144579 h 44917163"/>
                <a:gd name="connsiteX50" fmla="*/ 4912166 w 30895373"/>
                <a:gd name="connsiteY50" fmla="*/ 39782666 h 44917163"/>
                <a:gd name="connsiteX51" fmla="*/ 6923846 w 30895373"/>
                <a:gd name="connsiteY51" fmla="*/ 39691227 h 44917163"/>
                <a:gd name="connsiteX52" fmla="*/ 18993926 w 30895373"/>
                <a:gd name="connsiteY52" fmla="*/ 39508347 h 44917163"/>
                <a:gd name="connsiteX53" fmla="*/ 17896646 w 30895373"/>
                <a:gd name="connsiteY53" fmla="*/ 38868267 h 44917163"/>
                <a:gd name="connsiteX54" fmla="*/ 18641022 w 30895373"/>
                <a:gd name="connsiteY54" fmla="*/ 37679412 h 44917163"/>
                <a:gd name="connsiteX55" fmla="*/ 18079526 w 30895373"/>
                <a:gd name="connsiteY55" fmla="*/ 37313651 h 44917163"/>
                <a:gd name="connsiteX56" fmla="*/ 18353846 w 30895373"/>
                <a:gd name="connsiteY56" fmla="*/ 36307947 h 44917163"/>
                <a:gd name="connsiteX57" fmla="*/ 17256566 w 30895373"/>
                <a:gd name="connsiteY57" fmla="*/ 33016107 h 44917163"/>
                <a:gd name="connsiteX58" fmla="*/ 17805206 w 30895373"/>
                <a:gd name="connsiteY58" fmla="*/ 29815707 h 44917163"/>
                <a:gd name="connsiteX59" fmla="*/ 11770166 w 30895373"/>
                <a:gd name="connsiteY59" fmla="*/ 22043307 h 44917163"/>
                <a:gd name="connsiteX60" fmla="*/ 5735126 w 30895373"/>
                <a:gd name="connsiteY60" fmla="*/ 19208667 h 44917163"/>
                <a:gd name="connsiteX61" fmla="*/ 10032806 w 30895373"/>
                <a:gd name="connsiteY61" fmla="*/ 11527707 h 44917163"/>
                <a:gd name="connsiteX62" fmla="*/ 5003606 w 30895373"/>
                <a:gd name="connsiteY62" fmla="*/ 10796187 h 44917163"/>
                <a:gd name="connsiteX63" fmla="*/ 2534726 w 30895373"/>
                <a:gd name="connsiteY63" fmla="*/ 9516027 h 44917163"/>
                <a:gd name="connsiteX64" fmla="*/ 4454966 w 30895373"/>
                <a:gd name="connsiteY64" fmla="*/ 7321467 h 44917163"/>
                <a:gd name="connsiteX65" fmla="*/ 6375206 w 30895373"/>
                <a:gd name="connsiteY65" fmla="*/ 7321467 h 44917163"/>
                <a:gd name="connsiteX66" fmla="*/ 7105200 w 30895373"/>
                <a:gd name="connsiteY66" fmla="*/ 5320482 h 44917163"/>
                <a:gd name="connsiteX67" fmla="*/ 7838246 w 30895373"/>
                <a:gd name="connsiteY67" fmla="*/ 2932347 h 44917163"/>
                <a:gd name="connsiteX68" fmla="*/ 8204006 w 30895373"/>
                <a:gd name="connsiteY68" fmla="*/ 5035467 h 44917163"/>
                <a:gd name="connsiteX69" fmla="*/ 8935526 w 30895373"/>
                <a:gd name="connsiteY69" fmla="*/ 3023787 h 44917163"/>
                <a:gd name="connsiteX70" fmla="*/ 9026966 w 30895373"/>
                <a:gd name="connsiteY70" fmla="*/ 4852587 h 44917163"/>
                <a:gd name="connsiteX71" fmla="*/ 10032806 w 30895373"/>
                <a:gd name="connsiteY71" fmla="*/ 3115227 h 44917163"/>
                <a:gd name="connsiteX72" fmla="*/ 9484166 w 30895373"/>
                <a:gd name="connsiteY72" fmla="*/ 5492667 h 44917163"/>
                <a:gd name="connsiteX73" fmla="*/ 10581446 w 30895373"/>
                <a:gd name="connsiteY73" fmla="*/ 4303947 h 44917163"/>
                <a:gd name="connsiteX74" fmla="*/ 9857839 w 30895373"/>
                <a:gd name="connsiteY74" fmla="*/ 6134740 h 44917163"/>
                <a:gd name="connsiteX75" fmla="*/ 9484166 w 30895373"/>
                <a:gd name="connsiteY75" fmla="*/ 6955707 h 44917163"/>
                <a:gd name="connsiteX76" fmla="*/ 10855766 w 30895373"/>
                <a:gd name="connsiteY76" fmla="*/ 6224187 h 44917163"/>
                <a:gd name="connsiteX77" fmla="*/ 13254632 w 30895373"/>
                <a:gd name="connsiteY77" fmla="*/ 5584241 h 44917163"/>
                <a:gd name="connsiteX0" fmla="*/ 13254632 w 30895373"/>
                <a:gd name="connsiteY0" fmla="*/ 5584241 h 44934360"/>
                <a:gd name="connsiteX1" fmla="*/ 13944292 w 30895373"/>
                <a:gd name="connsiteY1" fmla="*/ 964439 h 44934360"/>
                <a:gd name="connsiteX2" fmla="*/ 19359686 w 30895373"/>
                <a:gd name="connsiteY2" fmla="*/ 737787 h 44934360"/>
                <a:gd name="connsiteX3" fmla="*/ 20182646 w 30895373"/>
                <a:gd name="connsiteY3" fmla="*/ 4303947 h 44934360"/>
                <a:gd name="connsiteX4" fmla="*/ 19982625 w 30895373"/>
                <a:gd name="connsiteY4" fmla="*/ 6681353 h 44934360"/>
                <a:gd name="connsiteX5" fmla="*/ 19634006 w 30895373"/>
                <a:gd name="connsiteY5" fmla="*/ 7778667 h 44934360"/>
                <a:gd name="connsiteX6" fmla="*/ 22702969 w 30895373"/>
                <a:gd name="connsiteY6" fmla="*/ 10713400 h 44934360"/>
                <a:gd name="connsiteX7" fmla="*/ 23797377 w 30895373"/>
                <a:gd name="connsiteY7" fmla="*/ 13259792 h 44934360"/>
                <a:gd name="connsiteX8" fmla="*/ 26621920 w 30895373"/>
                <a:gd name="connsiteY8" fmla="*/ 16960876 h 44934360"/>
                <a:gd name="connsiteX9" fmla="*/ 28320806 w 30895373"/>
                <a:gd name="connsiteY9" fmla="*/ 16465467 h 44934360"/>
                <a:gd name="connsiteX10" fmla="*/ 28778006 w 30895373"/>
                <a:gd name="connsiteY10" fmla="*/ 16008267 h 44934360"/>
                <a:gd name="connsiteX11" fmla="*/ 29006838 w 30895373"/>
                <a:gd name="connsiteY11" fmla="*/ 15897018 h 44934360"/>
                <a:gd name="connsiteX12" fmla="*/ 29969013 w 30895373"/>
                <a:gd name="connsiteY12" fmla="*/ 15397989 h 44934360"/>
                <a:gd name="connsiteX13" fmla="*/ 29370459 w 30895373"/>
                <a:gd name="connsiteY13" fmla="*/ 16306018 h 44934360"/>
                <a:gd name="connsiteX14" fmla="*/ 30423926 w 30895373"/>
                <a:gd name="connsiteY14" fmla="*/ 15459627 h 44934360"/>
                <a:gd name="connsiteX15" fmla="*/ 29692406 w 30895373"/>
                <a:gd name="connsiteY15" fmla="*/ 16831227 h 44934360"/>
                <a:gd name="connsiteX16" fmla="*/ 30343780 w 30895373"/>
                <a:gd name="connsiteY16" fmla="*/ 16237306 h 44934360"/>
                <a:gd name="connsiteX17" fmla="*/ 30878836 w 30895373"/>
                <a:gd name="connsiteY17" fmla="*/ 16057172 h 44934360"/>
                <a:gd name="connsiteX18" fmla="*/ 29698360 w 30895373"/>
                <a:gd name="connsiteY18" fmla="*/ 17683526 h 44934360"/>
                <a:gd name="connsiteX19" fmla="*/ 28686566 w 30895373"/>
                <a:gd name="connsiteY19" fmla="*/ 18934347 h 44934360"/>
                <a:gd name="connsiteX20" fmla="*/ 26631074 w 30895373"/>
                <a:gd name="connsiteY20" fmla="*/ 18751468 h 44934360"/>
                <a:gd name="connsiteX21" fmla="*/ 25394726 w 30895373"/>
                <a:gd name="connsiteY21" fmla="*/ 19025787 h 44934360"/>
                <a:gd name="connsiteX22" fmla="*/ 23108726 w 30895373"/>
                <a:gd name="connsiteY22" fmla="*/ 17928507 h 44934360"/>
                <a:gd name="connsiteX23" fmla="*/ 22421782 w 30895373"/>
                <a:gd name="connsiteY23" fmla="*/ 17532948 h 44934360"/>
                <a:gd name="connsiteX24" fmla="*/ 22137726 w 30895373"/>
                <a:gd name="connsiteY24" fmla="*/ 17088024 h 44934360"/>
                <a:gd name="connsiteX25" fmla="*/ 19999766 w 30895373"/>
                <a:gd name="connsiteY25" fmla="*/ 13630827 h 44934360"/>
                <a:gd name="connsiteX26" fmla="*/ 18445286 w 30895373"/>
                <a:gd name="connsiteY26" fmla="*/ 13813707 h 44934360"/>
                <a:gd name="connsiteX27" fmla="*/ 16067846 w 30895373"/>
                <a:gd name="connsiteY27" fmla="*/ 16099707 h 44934360"/>
                <a:gd name="connsiteX28" fmla="*/ 18905319 w 30895373"/>
                <a:gd name="connsiteY28" fmla="*/ 20213568 h 44934360"/>
                <a:gd name="connsiteX29" fmla="*/ 22925846 w 30895373"/>
                <a:gd name="connsiteY29" fmla="*/ 27621147 h 44934360"/>
                <a:gd name="connsiteX30" fmla="*/ 22377206 w 30895373"/>
                <a:gd name="connsiteY30" fmla="*/ 31370187 h 44934360"/>
                <a:gd name="connsiteX31" fmla="*/ 23474486 w 30895373"/>
                <a:gd name="connsiteY31" fmla="*/ 37862427 h 44934360"/>
                <a:gd name="connsiteX32" fmla="*/ 21828566 w 30895373"/>
                <a:gd name="connsiteY32" fmla="*/ 38502507 h 44934360"/>
                <a:gd name="connsiteX33" fmla="*/ 22377206 w 30895373"/>
                <a:gd name="connsiteY33" fmla="*/ 39691227 h 44934360"/>
                <a:gd name="connsiteX34" fmla="*/ 27955046 w 30895373"/>
                <a:gd name="connsiteY34" fmla="*/ 38502507 h 44934360"/>
                <a:gd name="connsiteX35" fmla="*/ 28960886 w 30895373"/>
                <a:gd name="connsiteY35" fmla="*/ 39051147 h 44934360"/>
                <a:gd name="connsiteX36" fmla="*/ 24571766 w 30895373"/>
                <a:gd name="connsiteY36" fmla="*/ 41245707 h 44934360"/>
                <a:gd name="connsiteX37" fmla="*/ 22651526 w 30895373"/>
                <a:gd name="connsiteY37" fmla="*/ 41245707 h 44934360"/>
                <a:gd name="connsiteX38" fmla="*/ 23565926 w 30895373"/>
                <a:gd name="connsiteY38" fmla="*/ 43348827 h 44934360"/>
                <a:gd name="connsiteX39" fmla="*/ 21307091 w 30895373"/>
                <a:gd name="connsiteY39" fmla="*/ 43714857 h 44934360"/>
                <a:gd name="connsiteX40" fmla="*/ 20548406 w 30895373"/>
                <a:gd name="connsiteY40" fmla="*/ 41062827 h 44934360"/>
                <a:gd name="connsiteX41" fmla="*/ 8478326 w 30895373"/>
                <a:gd name="connsiteY41" fmla="*/ 41154267 h 44934360"/>
                <a:gd name="connsiteX42" fmla="*/ 7106726 w 30895373"/>
                <a:gd name="connsiteY42" fmla="*/ 42891627 h 44934360"/>
                <a:gd name="connsiteX43" fmla="*/ 6358066 w 30895373"/>
                <a:gd name="connsiteY43" fmla="*/ 44903109 h 44934360"/>
                <a:gd name="connsiteX44" fmla="*/ 5095046 w 30895373"/>
                <a:gd name="connsiteY44" fmla="*/ 43531707 h 44934360"/>
                <a:gd name="connsiteX45" fmla="*/ 6009446 w 30895373"/>
                <a:gd name="connsiteY45" fmla="*/ 42525867 h 44934360"/>
                <a:gd name="connsiteX46" fmla="*/ 5552246 w 30895373"/>
                <a:gd name="connsiteY46" fmla="*/ 41337147 h 44934360"/>
                <a:gd name="connsiteX47" fmla="*/ 431606 w 30895373"/>
                <a:gd name="connsiteY47" fmla="*/ 39599787 h 44934360"/>
                <a:gd name="connsiteX48" fmla="*/ 1071686 w 30895373"/>
                <a:gd name="connsiteY48" fmla="*/ 38776827 h 44934360"/>
                <a:gd name="connsiteX49" fmla="*/ 2176879 w 30895373"/>
                <a:gd name="connsiteY49" fmla="*/ 39144579 h 44934360"/>
                <a:gd name="connsiteX50" fmla="*/ 4912166 w 30895373"/>
                <a:gd name="connsiteY50" fmla="*/ 39782666 h 44934360"/>
                <a:gd name="connsiteX51" fmla="*/ 6923846 w 30895373"/>
                <a:gd name="connsiteY51" fmla="*/ 39691227 h 44934360"/>
                <a:gd name="connsiteX52" fmla="*/ 18993926 w 30895373"/>
                <a:gd name="connsiteY52" fmla="*/ 39508347 h 44934360"/>
                <a:gd name="connsiteX53" fmla="*/ 17896646 w 30895373"/>
                <a:gd name="connsiteY53" fmla="*/ 38868267 h 44934360"/>
                <a:gd name="connsiteX54" fmla="*/ 18641022 w 30895373"/>
                <a:gd name="connsiteY54" fmla="*/ 37679412 h 44934360"/>
                <a:gd name="connsiteX55" fmla="*/ 18079526 w 30895373"/>
                <a:gd name="connsiteY55" fmla="*/ 37313651 h 44934360"/>
                <a:gd name="connsiteX56" fmla="*/ 18353846 w 30895373"/>
                <a:gd name="connsiteY56" fmla="*/ 36307947 h 44934360"/>
                <a:gd name="connsiteX57" fmla="*/ 17256566 w 30895373"/>
                <a:gd name="connsiteY57" fmla="*/ 33016107 h 44934360"/>
                <a:gd name="connsiteX58" fmla="*/ 17805206 w 30895373"/>
                <a:gd name="connsiteY58" fmla="*/ 29815707 h 44934360"/>
                <a:gd name="connsiteX59" fmla="*/ 11770166 w 30895373"/>
                <a:gd name="connsiteY59" fmla="*/ 22043307 h 44934360"/>
                <a:gd name="connsiteX60" fmla="*/ 5735126 w 30895373"/>
                <a:gd name="connsiteY60" fmla="*/ 19208667 h 44934360"/>
                <a:gd name="connsiteX61" fmla="*/ 10032806 w 30895373"/>
                <a:gd name="connsiteY61" fmla="*/ 11527707 h 44934360"/>
                <a:gd name="connsiteX62" fmla="*/ 5003606 w 30895373"/>
                <a:gd name="connsiteY62" fmla="*/ 10796187 h 44934360"/>
                <a:gd name="connsiteX63" fmla="*/ 2534726 w 30895373"/>
                <a:gd name="connsiteY63" fmla="*/ 9516027 h 44934360"/>
                <a:gd name="connsiteX64" fmla="*/ 4454966 w 30895373"/>
                <a:gd name="connsiteY64" fmla="*/ 7321467 h 44934360"/>
                <a:gd name="connsiteX65" fmla="*/ 6375206 w 30895373"/>
                <a:gd name="connsiteY65" fmla="*/ 7321467 h 44934360"/>
                <a:gd name="connsiteX66" fmla="*/ 7105200 w 30895373"/>
                <a:gd name="connsiteY66" fmla="*/ 5320482 h 44934360"/>
                <a:gd name="connsiteX67" fmla="*/ 7838246 w 30895373"/>
                <a:gd name="connsiteY67" fmla="*/ 2932347 h 44934360"/>
                <a:gd name="connsiteX68" fmla="*/ 8204006 w 30895373"/>
                <a:gd name="connsiteY68" fmla="*/ 5035467 h 44934360"/>
                <a:gd name="connsiteX69" fmla="*/ 8935526 w 30895373"/>
                <a:gd name="connsiteY69" fmla="*/ 3023787 h 44934360"/>
                <a:gd name="connsiteX70" fmla="*/ 9026966 w 30895373"/>
                <a:gd name="connsiteY70" fmla="*/ 4852587 h 44934360"/>
                <a:gd name="connsiteX71" fmla="*/ 10032806 w 30895373"/>
                <a:gd name="connsiteY71" fmla="*/ 3115227 h 44934360"/>
                <a:gd name="connsiteX72" fmla="*/ 9484166 w 30895373"/>
                <a:gd name="connsiteY72" fmla="*/ 5492667 h 44934360"/>
                <a:gd name="connsiteX73" fmla="*/ 10581446 w 30895373"/>
                <a:gd name="connsiteY73" fmla="*/ 4303947 h 44934360"/>
                <a:gd name="connsiteX74" fmla="*/ 9857839 w 30895373"/>
                <a:gd name="connsiteY74" fmla="*/ 6134740 h 44934360"/>
                <a:gd name="connsiteX75" fmla="*/ 9484166 w 30895373"/>
                <a:gd name="connsiteY75" fmla="*/ 6955707 h 44934360"/>
                <a:gd name="connsiteX76" fmla="*/ 10855766 w 30895373"/>
                <a:gd name="connsiteY76" fmla="*/ 6224187 h 44934360"/>
                <a:gd name="connsiteX77" fmla="*/ 13254632 w 30895373"/>
                <a:gd name="connsiteY77" fmla="*/ 5584241 h 44934360"/>
                <a:gd name="connsiteX0" fmla="*/ 13254632 w 30895373"/>
                <a:gd name="connsiteY0" fmla="*/ 5584241 h 44921295"/>
                <a:gd name="connsiteX1" fmla="*/ 13944292 w 30895373"/>
                <a:gd name="connsiteY1" fmla="*/ 964439 h 44921295"/>
                <a:gd name="connsiteX2" fmla="*/ 19359686 w 30895373"/>
                <a:gd name="connsiteY2" fmla="*/ 737787 h 44921295"/>
                <a:gd name="connsiteX3" fmla="*/ 20182646 w 30895373"/>
                <a:gd name="connsiteY3" fmla="*/ 4303947 h 44921295"/>
                <a:gd name="connsiteX4" fmla="*/ 19982625 w 30895373"/>
                <a:gd name="connsiteY4" fmla="*/ 6681353 h 44921295"/>
                <a:gd name="connsiteX5" fmla="*/ 19634006 w 30895373"/>
                <a:gd name="connsiteY5" fmla="*/ 7778667 h 44921295"/>
                <a:gd name="connsiteX6" fmla="*/ 22702969 w 30895373"/>
                <a:gd name="connsiteY6" fmla="*/ 10713400 h 44921295"/>
                <a:gd name="connsiteX7" fmla="*/ 23797377 w 30895373"/>
                <a:gd name="connsiteY7" fmla="*/ 13259792 h 44921295"/>
                <a:gd name="connsiteX8" fmla="*/ 26621920 w 30895373"/>
                <a:gd name="connsiteY8" fmla="*/ 16960876 h 44921295"/>
                <a:gd name="connsiteX9" fmla="*/ 28320806 w 30895373"/>
                <a:gd name="connsiteY9" fmla="*/ 16465467 h 44921295"/>
                <a:gd name="connsiteX10" fmla="*/ 28778006 w 30895373"/>
                <a:gd name="connsiteY10" fmla="*/ 16008267 h 44921295"/>
                <a:gd name="connsiteX11" fmla="*/ 29006838 w 30895373"/>
                <a:gd name="connsiteY11" fmla="*/ 15897018 h 44921295"/>
                <a:gd name="connsiteX12" fmla="*/ 29969013 w 30895373"/>
                <a:gd name="connsiteY12" fmla="*/ 15397989 h 44921295"/>
                <a:gd name="connsiteX13" fmla="*/ 29370459 w 30895373"/>
                <a:gd name="connsiteY13" fmla="*/ 16306018 h 44921295"/>
                <a:gd name="connsiteX14" fmla="*/ 30423926 w 30895373"/>
                <a:gd name="connsiteY14" fmla="*/ 15459627 h 44921295"/>
                <a:gd name="connsiteX15" fmla="*/ 29692406 w 30895373"/>
                <a:gd name="connsiteY15" fmla="*/ 16831227 h 44921295"/>
                <a:gd name="connsiteX16" fmla="*/ 30343780 w 30895373"/>
                <a:gd name="connsiteY16" fmla="*/ 16237306 h 44921295"/>
                <a:gd name="connsiteX17" fmla="*/ 30878836 w 30895373"/>
                <a:gd name="connsiteY17" fmla="*/ 16057172 h 44921295"/>
                <a:gd name="connsiteX18" fmla="*/ 29698360 w 30895373"/>
                <a:gd name="connsiteY18" fmla="*/ 17683526 h 44921295"/>
                <a:gd name="connsiteX19" fmla="*/ 28686566 w 30895373"/>
                <a:gd name="connsiteY19" fmla="*/ 18934347 h 44921295"/>
                <a:gd name="connsiteX20" fmla="*/ 26631074 w 30895373"/>
                <a:gd name="connsiteY20" fmla="*/ 18751468 h 44921295"/>
                <a:gd name="connsiteX21" fmla="*/ 25394726 w 30895373"/>
                <a:gd name="connsiteY21" fmla="*/ 19025787 h 44921295"/>
                <a:gd name="connsiteX22" fmla="*/ 23108726 w 30895373"/>
                <a:gd name="connsiteY22" fmla="*/ 17928507 h 44921295"/>
                <a:gd name="connsiteX23" fmla="*/ 22421782 w 30895373"/>
                <a:gd name="connsiteY23" fmla="*/ 17532948 h 44921295"/>
                <a:gd name="connsiteX24" fmla="*/ 22137726 w 30895373"/>
                <a:gd name="connsiteY24" fmla="*/ 17088024 h 44921295"/>
                <a:gd name="connsiteX25" fmla="*/ 19999766 w 30895373"/>
                <a:gd name="connsiteY25" fmla="*/ 13630827 h 44921295"/>
                <a:gd name="connsiteX26" fmla="*/ 18445286 w 30895373"/>
                <a:gd name="connsiteY26" fmla="*/ 13813707 h 44921295"/>
                <a:gd name="connsiteX27" fmla="*/ 16067846 w 30895373"/>
                <a:gd name="connsiteY27" fmla="*/ 16099707 h 44921295"/>
                <a:gd name="connsiteX28" fmla="*/ 18905319 w 30895373"/>
                <a:gd name="connsiteY28" fmla="*/ 20213568 h 44921295"/>
                <a:gd name="connsiteX29" fmla="*/ 22925846 w 30895373"/>
                <a:gd name="connsiteY29" fmla="*/ 27621147 h 44921295"/>
                <a:gd name="connsiteX30" fmla="*/ 22377206 w 30895373"/>
                <a:gd name="connsiteY30" fmla="*/ 31370187 h 44921295"/>
                <a:gd name="connsiteX31" fmla="*/ 23474486 w 30895373"/>
                <a:gd name="connsiteY31" fmla="*/ 37862427 h 44921295"/>
                <a:gd name="connsiteX32" fmla="*/ 21828566 w 30895373"/>
                <a:gd name="connsiteY32" fmla="*/ 38502507 h 44921295"/>
                <a:gd name="connsiteX33" fmla="*/ 22377206 w 30895373"/>
                <a:gd name="connsiteY33" fmla="*/ 39691227 h 44921295"/>
                <a:gd name="connsiteX34" fmla="*/ 27955046 w 30895373"/>
                <a:gd name="connsiteY34" fmla="*/ 38502507 h 44921295"/>
                <a:gd name="connsiteX35" fmla="*/ 28960886 w 30895373"/>
                <a:gd name="connsiteY35" fmla="*/ 39051147 h 44921295"/>
                <a:gd name="connsiteX36" fmla="*/ 24571766 w 30895373"/>
                <a:gd name="connsiteY36" fmla="*/ 41245707 h 44921295"/>
                <a:gd name="connsiteX37" fmla="*/ 22651526 w 30895373"/>
                <a:gd name="connsiteY37" fmla="*/ 41245707 h 44921295"/>
                <a:gd name="connsiteX38" fmla="*/ 23565926 w 30895373"/>
                <a:gd name="connsiteY38" fmla="*/ 43348827 h 44921295"/>
                <a:gd name="connsiteX39" fmla="*/ 21307091 w 30895373"/>
                <a:gd name="connsiteY39" fmla="*/ 43714857 h 44921295"/>
                <a:gd name="connsiteX40" fmla="*/ 20548406 w 30895373"/>
                <a:gd name="connsiteY40" fmla="*/ 41062827 h 44921295"/>
                <a:gd name="connsiteX41" fmla="*/ 8478326 w 30895373"/>
                <a:gd name="connsiteY41" fmla="*/ 41154267 h 44921295"/>
                <a:gd name="connsiteX42" fmla="*/ 7106726 w 30895373"/>
                <a:gd name="connsiteY42" fmla="*/ 42891627 h 44921295"/>
                <a:gd name="connsiteX43" fmla="*/ 6358066 w 30895373"/>
                <a:gd name="connsiteY43" fmla="*/ 44903109 h 44921295"/>
                <a:gd name="connsiteX44" fmla="*/ 4712146 w 30895373"/>
                <a:gd name="connsiteY44" fmla="*/ 43531705 h 44921295"/>
                <a:gd name="connsiteX45" fmla="*/ 6009446 w 30895373"/>
                <a:gd name="connsiteY45" fmla="*/ 42525867 h 44921295"/>
                <a:gd name="connsiteX46" fmla="*/ 5552246 w 30895373"/>
                <a:gd name="connsiteY46" fmla="*/ 41337147 h 44921295"/>
                <a:gd name="connsiteX47" fmla="*/ 431606 w 30895373"/>
                <a:gd name="connsiteY47" fmla="*/ 39599787 h 44921295"/>
                <a:gd name="connsiteX48" fmla="*/ 1071686 w 30895373"/>
                <a:gd name="connsiteY48" fmla="*/ 38776827 h 44921295"/>
                <a:gd name="connsiteX49" fmla="*/ 2176879 w 30895373"/>
                <a:gd name="connsiteY49" fmla="*/ 39144579 h 44921295"/>
                <a:gd name="connsiteX50" fmla="*/ 4912166 w 30895373"/>
                <a:gd name="connsiteY50" fmla="*/ 39782666 h 44921295"/>
                <a:gd name="connsiteX51" fmla="*/ 6923846 w 30895373"/>
                <a:gd name="connsiteY51" fmla="*/ 39691227 h 44921295"/>
                <a:gd name="connsiteX52" fmla="*/ 18993926 w 30895373"/>
                <a:gd name="connsiteY52" fmla="*/ 39508347 h 44921295"/>
                <a:gd name="connsiteX53" fmla="*/ 17896646 w 30895373"/>
                <a:gd name="connsiteY53" fmla="*/ 38868267 h 44921295"/>
                <a:gd name="connsiteX54" fmla="*/ 18641022 w 30895373"/>
                <a:gd name="connsiteY54" fmla="*/ 37679412 h 44921295"/>
                <a:gd name="connsiteX55" fmla="*/ 18079526 w 30895373"/>
                <a:gd name="connsiteY55" fmla="*/ 37313651 h 44921295"/>
                <a:gd name="connsiteX56" fmla="*/ 18353846 w 30895373"/>
                <a:gd name="connsiteY56" fmla="*/ 36307947 h 44921295"/>
                <a:gd name="connsiteX57" fmla="*/ 17256566 w 30895373"/>
                <a:gd name="connsiteY57" fmla="*/ 33016107 h 44921295"/>
                <a:gd name="connsiteX58" fmla="*/ 17805206 w 30895373"/>
                <a:gd name="connsiteY58" fmla="*/ 29815707 h 44921295"/>
                <a:gd name="connsiteX59" fmla="*/ 11770166 w 30895373"/>
                <a:gd name="connsiteY59" fmla="*/ 22043307 h 44921295"/>
                <a:gd name="connsiteX60" fmla="*/ 5735126 w 30895373"/>
                <a:gd name="connsiteY60" fmla="*/ 19208667 h 44921295"/>
                <a:gd name="connsiteX61" fmla="*/ 10032806 w 30895373"/>
                <a:gd name="connsiteY61" fmla="*/ 11527707 h 44921295"/>
                <a:gd name="connsiteX62" fmla="*/ 5003606 w 30895373"/>
                <a:gd name="connsiteY62" fmla="*/ 10796187 h 44921295"/>
                <a:gd name="connsiteX63" fmla="*/ 2534726 w 30895373"/>
                <a:gd name="connsiteY63" fmla="*/ 9516027 h 44921295"/>
                <a:gd name="connsiteX64" fmla="*/ 4454966 w 30895373"/>
                <a:gd name="connsiteY64" fmla="*/ 7321467 h 44921295"/>
                <a:gd name="connsiteX65" fmla="*/ 6375206 w 30895373"/>
                <a:gd name="connsiteY65" fmla="*/ 7321467 h 44921295"/>
                <a:gd name="connsiteX66" fmla="*/ 7105200 w 30895373"/>
                <a:gd name="connsiteY66" fmla="*/ 5320482 h 44921295"/>
                <a:gd name="connsiteX67" fmla="*/ 7838246 w 30895373"/>
                <a:gd name="connsiteY67" fmla="*/ 2932347 h 44921295"/>
                <a:gd name="connsiteX68" fmla="*/ 8204006 w 30895373"/>
                <a:gd name="connsiteY68" fmla="*/ 5035467 h 44921295"/>
                <a:gd name="connsiteX69" fmla="*/ 8935526 w 30895373"/>
                <a:gd name="connsiteY69" fmla="*/ 3023787 h 44921295"/>
                <a:gd name="connsiteX70" fmla="*/ 9026966 w 30895373"/>
                <a:gd name="connsiteY70" fmla="*/ 4852587 h 44921295"/>
                <a:gd name="connsiteX71" fmla="*/ 10032806 w 30895373"/>
                <a:gd name="connsiteY71" fmla="*/ 3115227 h 44921295"/>
                <a:gd name="connsiteX72" fmla="*/ 9484166 w 30895373"/>
                <a:gd name="connsiteY72" fmla="*/ 5492667 h 44921295"/>
                <a:gd name="connsiteX73" fmla="*/ 10581446 w 30895373"/>
                <a:gd name="connsiteY73" fmla="*/ 4303947 h 44921295"/>
                <a:gd name="connsiteX74" fmla="*/ 9857839 w 30895373"/>
                <a:gd name="connsiteY74" fmla="*/ 6134740 h 44921295"/>
                <a:gd name="connsiteX75" fmla="*/ 9484166 w 30895373"/>
                <a:gd name="connsiteY75" fmla="*/ 6955707 h 44921295"/>
                <a:gd name="connsiteX76" fmla="*/ 10855766 w 30895373"/>
                <a:gd name="connsiteY76" fmla="*/ 6224187 h 44921295"/>
                <a:gd name="connsiteX77" fmla="*/ 13254632 w 30895373"/>
                <a:gd name="connsiteY77" fmla="*/ 5584241 h 44921295"/>
                <a:gd name="connsiteX0" fmla="*/ 13254632 w 30895373"/>
                <a:gd name="connsiteY0" fmla="*/ 5584241 h 45092426"/>
                <a:gd name="connsiteX1" fmla="*/ 13944292 w 30895373"/>
                <a:gd name="connsiteY1" fmla="*/ 964439 h 45092426"/>
                <a:gd name="connsiteX2" fmla="*/ 19359686 w 30895373"/>
                <a:gd name="connsiteY2" fmla="*/ 737787 h 45092426"/>
                <a:gd name="connsiteX3" fmla="*/ 20182646 w 30895373"/>
                <a:gd name="connsiteY3" fmla="*/ 4303947 h 45092426"/>
                <a:gd name="connsiteX4" fmla="*/ 19982625 w 30895373"/>
                <a:gd name="connsiteY4" fmla="*/ 6681353 h 45092426"/>
                <a:gd name="connsiteX5" fmla="*/ 19634006 w 30895373"/>
                <a:gd name="connsiteY5" fmla="*/ 7778667 h 45092426"/>
                <a:gd name="connsiteX6" fmla="*/ 22702969 w 30895373"/>
                <a:gd name="connsiteY6" fmla="*/ 10713400 h 45092426"/>
                <a:gd name="connsiteX7" fmla="*/ 23797377 w 30895373"/>
                <a:gd name="connsiteY7" fmla="*/ 13259792 h 45092426"/>
                <a:gd name="connsiteX8" fmla="*/ 26621920 w 30895373"/>
                <a:gd name="connsiteY8" fmla="*/ 16960876 h 45092426"/>
                <a:gd name="connsiteX9" fmla="*/ 28320806 w 30895373"/>
                <a:gd name="connsiteY9" fmla="*/ 16465467 h 45092426"/>
                <a:gd name="connsiteX10" fmla="*/ 28778006 w 30895373"/>
                <a:gd name="connsiteY10" fmla="*/ 16008267 h 45092426"/>
                <a:gd name="connsiteX11" fmla="*/ 29006838 w 30895373"/>
                <a:gd name="connsiteY11" fmla="*/ 15897018 h 45092426"/>
                <a:gd name="connsiteX12" fmla="*/ 29969013 w 30895373"/>
                <a:gd name="connsiteY12" fmla="*/ 15397989 h 45092426"/>
                <a:gd name="connsiteX13" fmla="*/ 29370459 w 30895373"/>
                <a:gd name="connsiteY13" fmla="*/ 16306018 h 45092426"/>
                <a:gd name="connsiteX14" fmla="*/ 30423926 w 30895373"/>
                <a:gd name="connsiteY14" fmla="*/ 15459627 h 45092426"/>
                <a:gd name="connsiteX15" fmla="*/ 29692406 w 30895373"/>
                <a:gd name="connsiteY15" fmla="*/ 16831227 h 45092426"/>
                <a:gd name="connsiteX16" fmla="*/ 30343780 w 30895373"/>
                <a:gd name="connsiteY16" fmla="*/ 16237306 h 45092426"/>
                <a:gd name="connsiteX17" fmla="*/ 30878836 w 30895373"/>
                <a:gd name="connsiteY17" fmla="*/ 16057172 h 45092426"/>
                <a:gd name="connsiteX18" fmla="*/ 29698360 w 30895373"/>
                <a:gd name="connsiteY18" fmla="*/ 17683526 h 45092426"/>
                <a:gd name="connsiteX19" fmla="*/ 28686566 w 30895373"/>
                <a:gd name="connsiteY19" fmla="*/ 18934347 h 45092426"/>
                <a:gd name="connsiteX20" fmla="*/ 26631074 w 30895373"/>
                <a:gd name="connsiteY20" fmla="*/ 18751468 h 45092426"/>
                <a:gd name="connsiteX21" fmla="*/ 25394726 w 30895373"/>
                <a:gd name="connsiteY21" fmla="*/ 19025787 h 45092426"/>
                <a:gd name="connsiteX22" fmla="*/ 23108726 w 30895373"/>
                <a:gd name="connsiteY22" fmla="*/ 17928507 h 45092426"/>
                <a:gd name="connsiteX23" fmla="*/ 22421782 w 30895373"/>
                <a:gd name="connsiteY23" fmla="*/ 17532948 h 45092426"/>
                <a:gd name="connsiteX24" fmla="*/ 22137726 w 30895373"/>
                <a:gd name="connsiteY24" fmla="*/ 17088024 h 45092426"/>
                <a:gd name="connsiteX25" fmla="*/ 19999766 w 30895373"/>
                <a:gd name="connsiteY25" fmla="*/ 13630827 h 45092426"/>
                <a:gd name="connsiteX26" fmla="*/ 18445286 w 30895373"/>
                <a:gd name="connsiteY26" fmla="*/ 13813707 h 45092426"/>
                <a:gd name="connsiteX27" fmla="*/ 16067846 w 30895373"/>
                <a:gd name="connsiteY27" fmla="*/ 16099707 h 45092426"/>
                <a:gd name="connsiteX28" fmla="*/ 18905319 w 30895373"/>
                <a:gd name="connsiteY28" fmla="*/ 20213568 h 45092426"/>
                <a:gd name="connsiteX29" fmla="*/ 22925846 w 30895373"/>
                <a:gd name="connsiteY29" fmla="*/ 27621147 h 45092426"/>
                <a:gd name="connsiteX30" fmla="*/ 22377206 w 30895373"/>
                <a:gd name="connsiteY30" fmla="*/ 31370187 h 45092426"/>
                <a:gd name="connsiteX31" fmla="*/ 23474486 w 30895373"/>
                <a:gd name="connsiteY31" fmla="*/ 37862427 h 45092426"/>
                <a:gd name="connsiteX32" fmla="*/ 21828566 w 30895373"/>
                <a:gd name="connsiteY32" fmla="*/ 38502507 h 45092426"/>
                <a:gd name="connsiteX33" fmla="*/ 22377206 w 30895373"/>
                <a:gd name="connsiteY33" fmla="*/ 39691227 h 45092426"/>
                <a:gd name="connsiteX34" fmla="*/ 27955046 w 30895373"/>
                <a:gd name="connsiteY34" fmla="*/ 38502507 h 45092426"/>
                <a:gd name="connsiteX35" fmla="*/ 28960886 w 30895373"/>
                <a:gd name="connsiteY35" fmla="*/ 39051147 h 45092426"/>
                <a:gd name="connsiteX36" fmla="*/ 24571766 w 30895373"/>
                <a:gd name="connsiteY36" fmla="*/ 41245707 h 45092426"/>
                <a:gd name="connsiteX37" fmla="*/ 22651526 w 30895373"/>
                <a:gd name="connsiteY37" fmla="*/ 41245707 h 45092426"/>
                <a:gd name="connsiteX38" fmla="*/ 23565926 w 30895373"/>
                <a:gd name="connsiteY38" fmla="*/ 43348827 h 45092426"/>
                <a:gd name="connsiteX39" fmla="*/ 21307091 w 30895373"/>
                <a:gd name="connsiteY39" fmla="*/ 43714857 h 45092426"/>
                <a:gd name="connsiteX40" fmla="*/ 20548406 w 30895373"/>
                <a:gd name="connsiteY40" fmla="*/ 41062827 h 45092426"/>
                <a:gd name="connsiteX41" fmla="*/ 8478326 w 30895373"/>
                <a:gd name="connsiteY41" fmla="*/ 41154267 h 45092426"/>
                <a:gd name="connsiteX42" fmla="*/ 7106726 w 30895373"/>
                <a:gd name="connsiteY42" fmla="*/ 42891627 h 45092426"/>
                <a:gd name="connsiteX43" fmla="*/ 6740967 w 30895373"/>
                <a:gd name="connsiteY43" fmla="*/ 45085919 h 45092426"/>
                <a:gd name="connsiteX44" fmla="*/ 4712146 w 30895373"/>
                <a:gd name="connsiteY44" fmla="*/ 43531705 h 45092426"/>
                <a:gd name="connsiteX45" fmla="*/ 6009446 w 30895373"/>
                <a:gd name="connsiteY45" fmla="*/ 42525867 h 45092426"/>
                <a:gd name="connsiteX46" fmla="*/ 5552246 w 30895373"/>
                <a:gd name="connsiteY46" fmla="*/ 41337147 h 45092426"/>
                <a:gd name="connsiteX47" fmla="*/ 431606 w 30895373"/>
                <a:gd name="connsiteY47" fmla="*/ 39599787 h 45092426"/>
                <a:gd name="connsiteX48" fmla="*/ 1071686 w 30895373"/>
                <a:gd name="connsiteY48" fmla="*/ 38776827 h 45092426"/>
                <a:gd name="connsiteX49" fmla="*/ 2176879 w 30895373"/>
                <a:gd name="connsiteY49" fmla="*/ 39144579 h 45092426"/>
                <a:gd name="connsiteX50" fmla="*/ 4912166 w 30895373"/>
                <a:gd name="connsiteY50" fmla="*/ 39782666 h 45092426"/>
                <a:gd name="connsiteX51" fmla="*/ 6923846 w 30895373"/>
                <a:gd name="connsiteY51" fmla="*/ 39691227 h 45092426"/>
                <a:gd name="connsiteX52" fmla="*/ 18993926 w 30895373"/>
                <a:gd name="connsiteY52" fmla="*/ 39508347 h 45092426"/>
                <a:gd name="connsiteX53" fmla="*/ 17896646 w 30895373"/>
                <a:gd name="connsiteY53" fmla="*/ 38868267 h 45092426"/>
                <a:gd name="connsiteX54" fmla="*/ 18641022 w 30895373"/>
                <a:gd name="connsiteY54" fmla="*/ 37679412 h 45092426"/>
                <a:gd name="connsiteX55" fmla="*/ 18079526 w 30895373"/>
                <a:gd name="connsiteY55" fmla="*/ 37313651 h 45092426"/>
                <a:gd name="connsiteX56" fmla="*/ 18353846 w 30895373"/>
                <a:gd name="connsiteY56" fmla="*/ 36307947 h 45092426"/>
                <a:gd name="connsiteX57" fmla="*/ 17256566 w 30895373"/>
                <a:gd name="connsiteY57" fmla="*/ 33016107 h 45092426"/>
                <a:gd name="connsiteX58" fmla="*/ 17805206 w 30895373"/>
                <a:gd name="connsiteY58" fmla="*/ 29815707 h 45092426"/>
                <a:gd name="connsiteX59" fmla="*/ 11770166 w 30895373"/>
                <a:gd name="connsiteY59" fmla="*/ 22043307 h 45092426"/>
                <a:gd name="connsiteX60" fmla="*/ 5735126 w 30895373"/>
                <a:gd name="connsiteY60" fmla="*/ 19208667 h 45092426"/>
                <a:gd name="connsiteX61" fmla="*/ 10032806 w 30895373"/>
                <a:gd name="connsiteY61" fmla="*/ 11527707 h 45092426"/>
                <a:gd name="connsiteX62" fmla="*/ 5003606 w 30895373"/>
                <a:gd name="connsiteY62" fmla="*/ 10796187 h 45092426"/>
                <a:gd name="connsiteX63" fmla="*/ 2534726 w 30895373"/>
                <a:gd name="connsiteY63" fmla="*/ 9516027 h 45092426"/>
                <a:gd name="connsiteX64" fmla="*/ 4454966 w 30895373"/>
                <a:gd name="connsiteY64" fmla="*/ 7321467 h 45092426"/>
                <a:gd name="connsiteX65" fmla="*/ 6375206 w 30895373"/>
                <a:gd name="connsiteY65" fmla="*/ 7321467 h 45092426"/>
                <a:gd name="connsiteX66" fmla="*/ 7105200 w 30895373"/>
                <a:gd name="connsiteY66" fmla="*/ 5320482 h 45092426"/>
                <a:gd name="connsiteX67" fmla="*/ 7838246 w 30895373"/>
                <a:gd name="connsiteY67" fmla="*/ 2932347 h 45092426"/>
                <a:gd name="connsiteX68" fmla="*/ 8204006 w 30895373"/>
                <a:gd name="connsiteY68" fmla="*/ 5035467 h 45092426"/>
                <a:gd name="connsiteX69" fmla="*/ 8935526 w 30895373"/>
                <a:gd name="connsiteY69" fmla="*/ 3023787 h 45092426"/>
                <a:gd name="connsiteX70" fmla="*/ 9026966 w 30895373"/>
                <a:gd name="connsiteY70" fmla="*/ 4852587 h 45092426"/>
                <a:gd name="connsiteX71" fmla="*/ 10032806 w 30895373"/>
                <a:gd name="connsiteY71" fmla="*/ 3115227 h 45092426"/>
                <a:gd name="connsiteX72" fmla="*/ 9484166 w 30895373"/>
                <a:gd name="connsiteY72" fmla="*/ 5492667 h 45092426"/>
                <a:gd name="connsiteX73" fmla="*/ 10581446 w 30895373"/>
                <a:gd name="connsiteY73" fmla="*/ 4303947 h 45092426"/>
                <a:gd name="connsiteX74" fmla="*/ 9857839 w 30895373"/>
                <a:gd name="connsiteY74" fmla="*/ 6134740 h 45092426"/>
                <a:gd name="connsiteX75" fmla="*/ 9484166 w 30895373"/>
                <a:gd name="connsiteY75" fmla="*/ 6955707 h 45092426"/>
                <a:gd name="connsiteX76" fmla="*/ 10855766 w 30895373"/>
                <a:gd name="connsiteY76" fmla="*/ 6224187 h 45092426"/>
                <a:gd name="connsiteX77" fmla="*/ 13254632 w 30895373"/>
                <a:gd name="connsiteY77" fmla="*/ 5584241 h 45092426"/>
                <a:gd name="connsiteX0" fmla="*/ 13254632 w 30895373"/>
                <a:gd name="connsiteY0" fmla="*/ 5584241 h 45092426"/>
                <a:gd name="connsiteX1" fmla="*/ 13944292 w 30895373"/>
                <a:gd name="connsiteY1" fmla="*/ 964439 h 45092426"/>
                <a:gd name="connsiteX2" fmla="*/ 19359686 w 30895373"/>
                <a:gd name="connsiteY2" fmla="*/ 737787 h 45092426"/>
                <a:gd name="connsiteX3" fmla="*/ 20182646 w 30895373"/>
                <a:gd name="connsiteY3" fmla="*/ 4303947 h 45092426"/>
                <a:gd name="connsiteX4" fmla="*/ 19982625 w 30895373"/>
                <a:gd name="connsiteY4" fmla="*/ 6681353 h 45092426"/>
                <a:gd name="connsiteX5" fmla="*/ 19634006 w 30895373"/>
                <a:gd name="connsiteY5" fmla="*/ 7778667 h 45092426"/>
                <a:gd name="connsiteX6" fmla="*/ 22702969 w 30895373"/>
                <a:gd name="connsiteY6" fmla="*/ 10713400 h 45092426"/>
                <a:gd name="connsiteX7" fmla="*/ 23797377 w 30895373"/>
                <a:gd name="connsiteY7" fmla="*/ 13259792 h 45092426"/>
                <a:gd name="connsiteX8" fmla="*/ 26621920 w 30895373"/>
                <a:gd name="connsiteY8" fmla="*/ 16960876 h 45092426"/>
                <a:gd name="connsiteX9" fmla="*/ 28320806 w 30895373"/>
                <a:gd name="connsiteY9" fmla="*/ 16465467 h 45092426"/>
                <a:gd name="connsiteX10" fmla="*/ 28778006 w 30895373"/>
                <a:gd name="connsiteY10" fmla="*/ 16008267 h 45092426"/>
                <a:gd name="connsiteX11" fmla="*/ 29006838 w 30895373"/>
                <a:gd name="connsiteY11" fmla="*/ 15897018 h 45092426"/>
                <a:gd name="connsiteX12" fmla="*/ 29969013 w 30895373"/>
                <a:gd name="connsiteY12" fmla="*/ 15397989 h 45092426"/>
                <a:gd name="connsiteX13" fmla="*/ 29370459 w 30895373"/>
                <a:gd name="connsiteY13" fmla="*/ 16306018 h 45092426"/>
                <a:gd name="connsiteX14" fmla="*/ 30423926 w 30895373"/>
                <a:gd name="connsiteY14" fmla="*/ 15459627 h 45092426"/>
                <a:gd name="connsiteX15" fmla="*/ 29692406 w 30895373"/>
                <a:gd name="connsiteY15" fmla="*/ 16831227 h 45092426"/>
                <a:gd name="connsiteX16" fmla="*/ 30343780 w 30895373"/>
                <a:gd name="connsiteY16" fmla="*/ 16237306 h 45092426"/>
                <a:gd name="connsiteX17" fmla="*/ 30878836 w 30895373"/>
                <a:gd name="connsiteY17" fmla="*/ 16057172 h 45092426"/>
                <a:gd name="connsiteX18" fmla="*/ 29698360 w 30895373"/>
                <a:gd name="connsiteY18" fmla="*/ 17683526 h 45092426"/>
                <a:gd name="connsiteX19" fmla="*/ 28686566 w 30895373"/>
                <a:gd name="connsiteY19" fmla="*/ 18934347 h 45092426"/>
                <a:gd name="connsiteX20" fmla="*/ 26631074 w 30895373"/>
                <a:gd name="connsiteY20" fmla="*/ 18751468 h 45092426"/>
                <a:gd name="connsiteX21" fmla="*/ 25394726 w 30895373"/>
                <a:gd name="connsiteY21" fmla="*/ 19025787 h 45092426"/>
                <a:gd name="connsiteX22" fmla="*/ 23108726 w 30895373"/>
                <a:gd name="connsiteY22" fmla="*/ 17928507 h 45092426"/>
                <a:gd name="connsiteX23" fmla="*/ 22421782 w 30895373"/>
                <a:gd name="connsiteY23" fmla="*/ 17532948 h 45092426"/>
                <a:gd name="connsiteX24" fmla="*/ 22137726 w 30895373"/>
                <a:gd name="connsiteY24" fmla="*/ 17088024 h 45092426"/>
                <a:gd name="connsiteX25" fmla="*/ 19999766 w 30895373"/>
                <a:gd name="connsiteY25" fmla="*/ 13630827 h 45092426"/>
                <a:gd name="connsiteX26" fmla="*/ 18445286 w 30895373"/>
                <a:gd name="connsiteY26" fmla="*/ 13813707 h 45092426"/>
                <a:gd name="connsiteX27" fmla="*/ 16067846 w 30895373"/>
                <a:gd name="connsiteY27" fmla="*/ 16099707 h 45092426"/>
                <a:gd name="connsiteX28" fmla="*/ 18905319 w 30895373"/>
                <a:gd name="connsiteY28" fmla="*/ 20213568 h 45092426"/>
                <a:gd name="connsiteX29" fmla="*/ 22925846 w 30895373"/>
                <a:gd name="connsiteY29" fmla="*/ 27621147 h 45092426"/>
                <a:gd name="connsiteX30" fmla="*/ 22377206 w 30895373"/>
                <a:gd name="connsiteY30" fmla="*/ 31370187 h 45092426"/>
                <a:gd name="connsiteX31" fmla="*/ 23474486 w 30895373"/>
                <a:gd name="connsiteY31" fmla="*/ 37862427 h 45092426"/>
                <a:gd name="connsiteX32" fmla="*/ 21828566 w 30895373"/>
                <a:gd name="connsiteY32" fmla="*/ 38502507 h 45092426"/>
                <a:gd name="connsiteX33" fmla="*/ 22377206 w 30895373"/>
                <a:gd name="connsiteY33" fmla="*/ 39691227 h 45092426"/>
                <a:gd name="connsiteX34" fmla="*/ 27955046 w 30895373"/>
                <a:gd name="connsiteY34" fmla="*/ 38502507 h 45092426"/>
                <a:gd name="connsiteX35" fmla="*/ 28960886 w 30895373"/>
                <a:gd name="connsiteY35" fmla="*/ 39051147 h 45092426"/>
                <a:gd name="connsiteX36" fmla="*/ 24571766 w 30895373"/>
                <a:gd name="connsiteY36" fmla="*/ 41245707 h 45092426"/>
                <a:gd name="connsiteX37" fmla="*/ 22651526 w 30895373"/>
                <a:gd name="connsiteY37" fmla="*/ 41245707 h 45092426"/>
                <a:gd name="connsiteX38" fmla="*/ 23565926 w 30895373"/>
                <a:gd name="connsiteY38" fmla="*/ 43348827 h 45092426"/>
                <a:gd name="connsiteX39" fmla="*/ 21307091 w 30895373"/>
                <a:gd name="connsiteY39" fmla="*/ 43714857 h 45092426"/>
                <a:gd name="connsiteX40" fmla="*/ 20548406 w 30895373"/>
                <a:gd name="connsiteY40" fmla="*/ 41062827 h 45092426"/>
                <a:gd name="connsiteX41" fmla="*/ 8478326 w 30895373"/>
                <a:gd name="connsiteY41" fmla="*/ 41154267 h 45092426"/>
                <a:gd name="connsiteX42" fmla="*/ 7106726 w 30895373"/>
                <a:gd name="connsiteY42" fmla="*/ 42891627 h 45092426"/>
                <a:gd name="connsiteX43" fmla="*/ 6740967 w 30895373"/>
                <a:gd name="connsiteY43" fmla="*/ 45085919 h 45092426"/>
                <a:gd name="connsiteX44" fmla="*/ 4712146 w 30895373"/>
                <a:gd name="connsiteY44" fmla="*/ 43531705 h 45092426"/>
                <a:gd name="connsiteX45" fmla="*/ 6009446 w 30895373"/>
                <a:gd name="connsiteY45" fmla="*/ 42525867 h 45092426"/>
                <a:gd name="connsiteX46" fmla="*/ 5552246 w 30895373"/>
                <a:gd name="connsiteY46" fmla="*/ 41337147 h 45092426"/>
                <a:gd name="connsiteX47" fmla="*/ 431606 w 30895373"/>
                <a:gd name="connsiteY47" fmla="*/ 39599787 h 45092426"/>
                <a:gd name="connsiteX48" fmla="*/ 1071686 w 30895373"/>
                <a:gd name="connsiteY48" fmla="*/ 38776827 h 45092426"/>
                <a:gd name="connsiteX49" fmla="*/ 2176879 w 30895373"/>
                <a:gd name="connsiteY49" fmla="*/ 39144579 h 45092426"/>
                <a:gd name="connsiteX50" fmla="*/ 4912166 w 30895373"/>
                <a:gd name="connsiteY50" fmla="*/ 39782666 h 45092426"/>
                <a:gd name="connsiteX51" fmla="*/ 6923846 w 30895373"/>
                <a:gd name="connsiteY51" fmla="*/ 39691227 h 45092426"/>
                <a:gd name="connsiteX52" fmla="*/ 18993926 w 30895373"/>
                <a:gd name="connsiteY52" fmla="*/ 39508347 h 45092426"/>
                <a:gd name="connsiteX53" fmla="*/ 17896646 w 30895373"/>
                <a:gd name="connsiteY53" fmla="*/ 38868267 h 45092426"/>
                <a:gd name="connsiteX54" fmla="*/ 18641022 w 30895373"/>
                <a:gd name="connsiteY54" fmla="*/ 37679412 h 45092426"/>
                <a:gd name="connsiteX55" fmla="*/ 18079526 w 30895373"/>
                <a:gd name="connsiteY55" fmla="*/ 37313651 h 45092426"/>
                <a:gd name="connsiteX56" fmla="*/ 18353846 w 30895373"/>
                <a:gd name="connsiteY56" fmla="*/ 36307947 h 45092426"/>
                <a:gd name="connsiteX57" fmla="*/ 17256566 w 30895373"/>
                <a:gd name="connsiteY57" fmla="*/ 33016107 h 45092426"/>
                <a:gd name="connsiteX58" fmla="*/ 17805206 w 30895373"/>
                <a:gd name="connsiteY58" fmla="*/ 29815707 h 45092426"/>
                <a:gd name="connsiteX59" fmla="*/ 11770166 w 30895373"/>
                <a:gd name="connsiteY59" fmla="*/ 22043307 h 45092426"/>
                <a:gd name="connsiteX60" fmla="*/ 5735126 w 30895373"/>
                <a:gd name="connsiteY60" fmla="*/ 19208667 h 45092426"/>
                <a:gd name="connsiteX61" fmla="*/ 10032806 w 30895373"/>
                <a:gd name="connsiteY61" fmla="*/ 11527707 h 45092426"/>
                <a:gd name="connsiteX62" fmla="*/ 5003606 w 30895373"/>
                <a:gd name="connsiteY62" fmla="*/ 10796187 h 45092426"/>
                <a:gd name="connsiteX63" fmla="*/ 2534726 w 30895373"/>
                <a:gd name="connsiteY63" fmla="*/ 9516027 h 45092426"/>
                <a:gd name="connsiteX64" fmla="*/ 4454966 w 30895373"/>
                <a:gd name="connsiteY64" fmla="*/ 7321467 h 45092426"/>
                <a:gd name="connsiteX65" fmla="*/ 6375206 w 30895373"/>
                <a:gd name="connsiteY65" fmla="*/ 7321467 h 45092426"/>
                <a:gd name="connsiteX66" fmla="*/ 7105200 w 30895373"/>
                <a:gd name="connsiteY66" fmla="*/ 5320482 h 45092426"/>
                <a:gd name="connsiteX67" fmla="*/ 7838246 w 30895373"/>
                <a:gd name="connsiteY67" fmla="*/ 2932347 h 45092426"/>
                <a:gd name="connsiteX68" fmla="*/ 8204006 w 30895373"/>
                <a:gd name="connsiteY68" fmla="*/ 5035467 h 45092426"/>
                <a:gd name="connsiteX69" fmla="*/ 8935526 w 30895373"/>
                <a:gd name="connsiteY69" fmla="*/ 3023787 h 45092426"/>
                <a:gd name="connsiteX70" fmla="*/ 9026966 w 30895373"/>
                <a:gd name="connsiteY70" fmla="*/ 4852587 h 45092426"/>
                <a:gd name="connsiteX71" fmla="*/ 10032806 w 30895373"/>
                <a:gd name="connsiteY71" fmla="*/ 3115227 h 45092426"/>
                <a:gd name="connsiteX72" fmla="*/ 9484166 w 30895373"/>
                <a:gd name="connsiteY72" fmla="*/ 5492667 h 45092426"/>
                <a:gd name="connsiteX73" fmla="*/ 10581446 w 30895373"/>
                <a:gd name="connsiteY73" fmla="*/ 4303947 h 45092426"/>
                <a:gd name="connsiteX74" fmla="*/ 9857839 w 30895373"/>
                <a:gd name="connsiteY74" fmla="*/ 6134740 h 45092426"/>
                <a:gd name="connsiteX75" fmla="*/ 9484166 w 30895373"/>
                <a:gd name="connsiteY75" fmla="*/ 6955707 h 45092426"/>
                <a:gd name="connsiteX76" fmla="*/ 10855766 w 30895373"/>
                <a:gd name="connsiteY76" fmla="*/ 6224187 h 45092426"/>
                <a:gd name="connsiteX77" fmla="*/ 13254632 w 30895373"/>
                <a:gd name="connsiteY77" fmla="*/ 5584241 h 45092426"/>
                <a:gd name="connsiteX0" fmla="*/ 13254632 w 30895373"/>
                <a:gd name="connsiteY0" fmla="*/ 5584241 h 45104886"/>
                <a:gd name="connsiteX1" fmla="*/ 13944292 w 30895373"/>
                <a:gd name="connsiteY1" fmla="*/ 964439 h 45104886"/>
                <a:gd name="connsiteX2" fmla="*/ 19359686 w 30895373"/>
                <a:gd name="connsiteY2" fmla="*/ 737787 h 45104886"/>
                <a:gd name="connsiteX3" fmla="*/ 20182646 w 30895373"/>
                <a:gd name="connsiteY3" fmla="*/ 4303947 h 45104886"/>
                <a:gd name="connsiteX4" fmla="*/ 19982625 w 30895373"/>
                <a:gd name="connsiteY4" fmla="*/ 6681353 h 45104886"/>
                <a:gd name="connsiteX5" fmla="*/ 19634006 w 30895373"/>
                <a:gd name="connsiteY5" fmla="*/ 7778667 h 45104886"/>
                <a:gd name="connsiteX6" fmla="*/ 22702969 w 30895373"/>
                <a:gd name="connsiteY6" fmla="*/ 10713400 h 45104886"/>
                <a:gd name="connsiteX7" fmla="*/ 23797377 w 30895373"/>
                <a:gd name="connsiteY7" fmla="*/ 13259792 h 45104886"/>
                <a:gd name="connsiteX8" fmla="*/ 26621920 w 30895373"/>
                <a:gd name="connsiteY8" fmla="*/ 16960876 h 45104886"/>
                <a:gd name="connsiteX9" fmla="*/ 28320806 w 30895373"/>
                <a:gd name="connsiteY9" fmla="*/ 16465467 h 45104886"/>
                <a:gd name="connsiteX10" fmla="*/ 28778006 w 30895373"/>
                <a:gd name="connsiteY10" fmla="*/ 16008267 h 45104886"/>
                <a:gd name="connsiteX11" fmla="*/ 29006838 w 30895373"/>
                <a:gd name="connsiteY11" fmla="*/ 15897018 h 45104886"/>
                <a:gd name="connsiteX12" fmla="*/ 29969013 w 30895373"/>
                <a:gd name="connsiteY12" fmla="*/ 15397989 h 45104886"/>
                <a:gd name="connsiteX13" fmla="*/ 29370459 w 30895373"/>
                <a:gd name="connsiteY13" fmla="*/ 16306018 h 45104886"/>
                <a:gd name="connsiteX14" fmla="*/ 30423926 w 30895373"/>
                <a:gd name="connsiteY14" fmla="*/ 15459627 h 45104886"/>
                <a:gd name="connsiteX15" fmla="*/ 29692406 w 30895373"/>
                <a:gd name="connsiteY15" fmla="*/ 16831227 h 45104886"/>
                <a:gd name="connsiteX16" fmla="*/ 30343780 w 30895373"/>
                <a:gd name="connsiteY16" fmla="*/ 16237306 h 45104886"/>
                <a:gd name="connsiteX17" fmla="*/ 30878836 w 30895373"/>
                <a:gd name="connsiteY17" fmla="*/ 16057172 h 45104886"/>
                <a:gd name="connsiteX18" fmla="*/ 29698360 w 30895373"/>
                <a:gd name="connsiteY18" fmla="*/ 17683526 h 45104886"/>
                <a:gd name="connsiteX19" fmla="*/ 28686566 w 30895373"/>
                <a:gd name="connsiteY19" fmla="*/ 18934347 h 45104886"/>
                <a:gd name="connsiteX20" fmla="*/ 26631074 w 30895373"/>
                <a:gd name="connsiteY20" fmla="*/ 18751468 h 45104886"/>
                <a:gd name="connsiteX21" fmla="*/ 25394726 w 30895373"/>
                <a:gd name="connsiteY21" fmla="*/ 19025787 h 45104886"/>
                <a:gd name="connsiteX22" fmla="*/ 23108726 w 30895373"/>
                <a:gd name="connsiteY22" fmla="*/ 17928507 h 45104886"/>
                <a:gd name="connsiteX23" fmla="*/ 22421782 w 30895373"/>
                <a:gd name="connsiteY23" fmla="*/ 17532948 h 45104886"/>
                <a:gd name="connsiteX24" fmla="*/ 22137726 w 30895373"/>
                <a:gd name="connsiteY24" fmla="*/ 17088024 h 45104886"/>
                <a:gd name="connsiteX25" fmla="*/ 19999766 w 30895373"/>
                <a:gd name="connsiteY25" fmla="*/ 13630827 h 45104886"/>
                <a:gd name="connsiteX26" fmla="*/ 18445286 w 30895373"/>
                <a:gd name="connsiteY26" fmla="*/ 13813707 h 45104886"/>
                <a:gd name="connsiteX27" fmla="*/ 16067846 w 30895373"/>
                <a:gd name="connsiteY27" fmla="*/ 16099707 h 45104886"/>
                <a:gd name="connsiteX28" fmla="*/ 18905319 w 30895373"/>
                <a:gd name="connsiteY28" fmla="*/ 20213568 h 45104886"/>
                <a:gd name="connsiteX29" fmla="*/ 22925846 w 30895373"/>
                <a:gd name="connsiteY29" fmla="*/ 27621147 h 45104886"/>
                <a:gd name="connsiteX30" fmla="*/ 22377206 w 30895373"/>
                <a:gd name="connsiteY30" fmla="*/ 31370187 h 45104886"/>
                <a:gd name="connsiteX31" fmla="*/ 23474486 w 30895373"/>
                <a:gd name="connsiteY31" fmla="*/ 37862427 h 45104886"/>
                <a:gd name="connsiteX32" fmla="*/ 21828566 w 30895373"/>
                <a:gd name="connsiteY32" fmla="*/ 38502507 h 45104886"/>
                <a:gd name="connsiteX33" fmla="*/ 22377206 w 30895373"/>
                <a:gd name="connsiteY33" fmla="*/ 39691227 h 45104886"/>
                <a:gd name="connsiteX34" fmla="*/ 27955046 w 30895373"/>
                <a:gd name="connsiteY34" fmla="*/ 38502507 h 45104886"/>
                <a:gd name="connsiteX35" fmla="*/ 28960886 w 30895373"/>
                <a:gd name="connsiteY35" fmla="*/ 39051147 h 45104886"/>
                <a:gd name="connsiteX36" fmla="*/ 24571766 w 30895373"/>
                <a:gd name="connsiteY36" fmla="*/ 41245707 h 45104886"/>
                <a:gd name="connsiteX37" fmla="*/ 22651526 w 30895373"/>
                <a:gd name="connsiteY37" fmla="*/ 41245707 h 45104886"/>
                <a:gd name="connsiteX38" fmla="*/ 23565926 w 30895373"/>
                <a:gd name="connsiteY38" fmla="*/ 43348827 h 45104886"/>
                <a:gd name="connsiteX39" fmla="*/ 21307091 w 30895373"/>
                <a:gd name="connsiteY39" fmla="*/ 43714857 h 45104886"/>
                <a:gd name="connsiteX40" fmla="*/ 20548406 w 30895373"/>
                <a:gd name="connsiteY40" fmla="*/ 41062827 h 45104886"/>
                <a:gd name="connsiteX41" fmla="*/ 8478326 w 30895373"/>
                <a:gd name="connsiteY41" fmla="*/ 41154267 h 45104886"/>
                <a:gd name="connsiteX42" fmla="*/ 7106726 w 30895373"/>
                <a:gd name="connsiteY42" fmla="*/ 42891627 h 45104886"/>
                <a:gd name="connsiteX43" fmla="*/ 6740967 w 30895373"/>
                <a:gd name="connsiteY43" fmla="*/ 45085919 h 45104886"/>
                <a:gd name="connsiteX44" fmla="*/ 4712146 w 30895373"/>
                <a:gd name="connsiteY44" fmla="*/ 43531705 h 45104886"/>
                <a:gd name="connsiteX45" fmla="*/ 6009446 w 30895373"/>
                <a:gd name="connsiteY45" fmla="*/ 42525867 h 45104886"/>
                <a:gd name="connsiteX46" fmla="*/ 5552246 w 30895373"/>
                <a:gd name="connsiteY46" fmla="*/ 41337147 h 45104886"/>
                <a:gd name="connsiteX47" fmla="*/ 431606 w 30895373"/>
                <a:gd name="connsiteY47" fmla="*/ 39599787 h 45104886"/>
                <a:gd name="connsiteX48" fmla="*/ 1071686 w 30895373"/>
                <a:gd name="connsiteY48" fmla="*/ 38776827 h 45104886"/>
                <a:gd name="connsiteX49" fmla="*/ 2176879 w 30895373"/>
                <a:gd name="connsiteY49" fmla="*/ 39144579 h 45104886"/>
                <a:gd name="connsiteX50" fmla="*/ 4912166 w 30895373"/>
                <a:gd name="connsiteY50" fmla="*/ 39782666 h 45104886"/>
                <a:gd name="connsiteX51" fmla="*/ 6923846 w 30895373"/>
                <a:gd name="connsiteY51" fmla="*/ 39691227 h 45104886"/>
                <a:gd name="connsiteX52" fmla="*/ 18993926 w 30895373"/>
                <a:gd name="connsiteY52" fmla="*/ 39508347 h 45104886"/>
                <a:gd name="connsiteX53" fmla="*/ 17896646 w 30895373"/>
                <a:gd name="connsiteY53" fmla="*/ 38868267 h 45104886"/>
                <a:gd name="connsiteX54" fmla="*/ 18641022 w 30895373"/>
                <a:gd name="connsiteY54" fmla="*/ 37679412 h 45104886"/>
                <a:gd name="connsiteX55" fmla="*/ 18079526 w 30895373"/>
                <a:gd name="connsiteY55" fmla="*/ 37313651 h 45104886"/>
                <a:gd name="connsiteX56" fmla="*/ 18353846 w 30895373"/>
                <a:gd name="connsiteY56" fmla="*/ 36307947 h 45104886"/>
                <a:gd name="connsiteX57" fmla="*/ 17256566 w 30895373"/>
                <a:gd name="connsiteY57" fmla="*/ 33016107 h 45104886"/>
                <a:gd name="connsiteX58" fmla="*/ 17805206 w 30895373"/>
                <a:gd name="connsiteY58" fmla="*/ 29815707 h 45104886"/>
                <a:gd name="connsiteX59" fmla="*/ 11770166 w 30895373"/>
                <a:gd name="connsiteY59" fmla="*/ 22043307 h 45104886"/>
                <a:gd name="connsiteX60" fmla="*/ 5735126 w 30895373"/>
                <a:gd name="connsiteY60" fmla="*/ 19208667 h 45104886"/>
                <a:gd name="connsiteX61" fmla="*/ 10032806 w 30895373"/>
                <a:gd name="connsiteY61" fmla="*/ 11527707 h 45104886"/>
                <a:gd name="connsiteX62" fmla="*/ 5003606 w 30895373"/>
                <a:gd name="connsiteY62" fmla="*/ 10796187 h 45104886"/>
                <a:gd name="connsiteX63" fmla="*/ 2534726 w 30895373"/>
                <a:gd name="connsiteY63" fmla="*/ 9516027 h 45104886"/>
                <a:gd name="connsiteX64" fmla="*/ 4454966 w 30895373"/>
                <a:gd name="connsiteY64" fmla="*/ 7321467 h 45104886"/>
                <a:gd name="connsiteX65" fmla="*/ 6375206 w 30895373"/>
                <a:gd name="connsiteY65" fmla="*/ 7321467 h 45104886"/>
                <a:gd name="connsiteX66" fmla="*/ 7105200 w 30895373"/>
                <a:gd name="connsiteY66" fmla="*/ 5320482 h 45104886"/>
                <a:gd name="connsiteX67" fmla="*/ 7838246 w 30895373"/>
                <a:gd name="connsiteY67" fmla="*/ 2932347 h 45104886"/>
                <a:gd name="connsiteX68" fmla="*/ 8204006 w 30895373"/>
                <a:gd name="connsiteY68" fmla="*/ 5035467 h 45104886"/>
                <a:gd name="connsiteX69" fmla="*/ 8935526 w 30895373"/>
                <a:gd name="connsiteY69" fmla="*/ 3023787 h 45104886"/>
                <a:gd name="connsiteX70" fmla="*/ 9026966 w 30895373"/>
                <a:gd name="connsiteY70" fmla="*/ 4852587 h 45104886"/>
                <a:gd name="connsiteX71" fmla="*/ 10032806 w 30895373"/>
                <a:gd name="connsiteY71" fmla="*/ 3115227 h 45104886"/>
                <a:gd name="connsiteX72" fmla="*/ 9484166 w 30895373"/>
                <a:gd name="connsiteY72" fmla="*/ 5492667 h 45104886"/>
                <a:gd name="connsiteX73" fmla="*/ 10581446 w 30895373"/>
                <a:gd name="connsiteY73" fmla="*/ 4303947 h 45104886"/>
                <a:gd name="connsiteX74" fmla="*/ 9857839 w 30895373"/>
                <a:gd name="connsiteY74" fmla="*/ 6134740 h 45104886"/>
                <a:gd name="connsiteX75" fmla="*/ 9484166 w 30895373"/>
                <a:gd name="connsiteY75" fmla="*/ 6955707 h 45104886"/>
                <a:gd name="connsiteX76" fmla="*/ 10855766 w 30895373"/>
                <a:gd name="connsiteY76" fmla="*/ 6224187 h 45104886"/>
                <a:gd name="connsiteX77" fmla="*/ 13254632 w 30895373"/>
                <a:gd name="connsiteY77" fmla="*/ 5584241 h 45104886"/>
                <a:gd name="connsiteX0" fmla="*/ 13254632 w 30895373"/>
                <a:gd name="connsiteY0" fmla="*/ 5584241 h 45159492"/>
                <a:gd name="connsiteX1" fmla="*/ 13944292 w 30895373"/>
                <a:gd name="connsiteY1" fmla="*/ 964439 h 45159492"/>
                <a:gd name="connsiteX2" fmla="*/ 19359686 w 30895373"/>
                <a:gd name="connsiteY2" fmla="*/ 737787 h 45159492"/>
                <a:gd name="connsiteX3" fmla="*/ 20182646 w 30895373"/>
                <a:gd name="connsiteY3" fmla="*/ 4303947 h 45159492"/>
                <a:gd name="connsiteX4" fmla="*/ 19982625 w 30895373"/>
                <a:gd name="connsiteY4" fmla="*/ 6681353 h 45159492"/>
                <a:gd name="connsiteX5" fmla="*/ 19634006 w 30895373"/>
                <a:gd name="connsiteY5" fmla="*/ 7778667 h 45159492"/>
                <a:gd name="connsiteX6" fmla="*/ 22702969 w 30895373"/>
                <a:gd name="connsiteY6" fmla="*/ 10713400 h 45159492"/>
                <a:gd name="connsiteX7" fmla="*/ 23797377 w 30895373"/>
                <a:gd name="connsiteY7" fmla="*/ 13259792 h 45159492"/>
                <a:gd name="connsiteX8" fmla="*/ 26621920 w 30895373"/>
                <a:gd name="connsiteY8" fmla="*/ 16960876 h 45159492"/>
                <a:gd name="connsiteX9" fmla="*/ 28320806 w 30895373"/>
                <a:gd name="connsiteY9" fmla="*/ 16465467 h 45159492"/>
                <a:gd name="connsiteX10" fmla="*/ 28778006 w 30895373"/>
                <a:gd name="connsiteY10" fmla="*/ 16008267 h 45159492"/>
                <a:gd name="connsiteX11" fmla="*/ 29006838 w 30895373"/>
                <a:gd name="connsiteY11" fmla="*/ 15897018 h 45159492"/>
                <a:gd name="connsiteX12" fmla="*/ 29969013 w 30895373"/>
                <a:gd name="connsiteY12" fmla="*/ 15397989 h 45159492"/>
                <a:gd name="connsiteX13" fmla="*/ 29370459 w 30895373"/>
                <a:gd name="connsiteY13" fmla="*/ 16306018 h 45159492"/>
                <a:gd name="connsiteX14" fmla="*/ 30423926 w 30895373"/>
                <a:gd name="connsiteY14" fmla="*/ 15459627 h 45159492"/>
                <a:gd name="connsiteX15" fmla="*/ 29692406 w 30895373"/>
                <a:gd name="connsiteY15" fmla="*/ 16831227 h 45159492"/>
                <a:gd name="connsiteX16" fmla="*/ 30343780 w 30895373"/>
                <a:gd name="connsiteY16" fmla="*/ 16237306 h 45159492"/>
                <a:gd name="connsiteX17" fmla="*/ 30878836 w 30895373"/>
                <a:gd name="connsiteY17" fmla="*/ 16057172 h 45159492"/>
                <a:gd name="connsiteX18" fmla="*/ 29698360 w 30895373"/>
                <a:gd name="connsiteY18" fmla="*/ 17683526 h 45159492"/>
                <a:gd name="connsiteX19" fmla="*/ 28686566 w 30895373"/>
                <a:gd name="connsiteY19" fmla="*/ 18934347 h 45159492"/>
                <a:gd name="connsiteX20" fmla="*/ 26631074 w 30895373"/>
                <a:gd name="connsiteY20" fmla="*/ 18751468 h 45159492"/>
                <a:gd name="connsiteX21" fmla="*/ 25394726 w 30895373"/>
                <a:gd name="connsiteY21" fmla="*/ 19025787 h 45159492"/>
                <a:gd name="connsiteX22" fmla="*/ 23108726 w 30895373"/>
                <a:gd name="connsiteY22" fmla="*/ 17928507 h 45159492"/>
                <a:gd name="connsiteX23" fmla="*/ 22421782 w 30895373"/>
                <a:gd name="connsiteY23" fmla="*/ 17532948 h 45159492"/>
                <a:gd name="connsiteX24" fmla="*/ 22137726 w 30895373"/>
                <a:gd name="connsiteY24" fmla="*/ 17088024 h 45159492"/>
                <a:gd name="connsiteX25" fmla="*/ 19999766 w 30895373"/>
                <a:gd name="connsiteY25" fmla="*/ 13630827 h 45159492"/>
                <a:gd name="connsiteX26" fmla="*/ 18445286 w 30895373"/>
                <a:gd name="connsiteY26" fmla="*/ 13813707 h 45159492"/>
                <a:gd name="connsiteX27" fmla="*/ 16067846 w 30895373"/>
                <a:gd name="connsiteY27" fmla="*/ 16099707 h 45159492"/>
                <a:gd name="connsiteX28" fmla="*/ 18905319 w 30895373"/>
                <a:gd name="connsiteY28" fmla="*/ 20213568 h 45159492"/>
                <a:gd name="connsiteX29" fmla="*/ 22925846 w 30895373"/>
                <a:gd name="connsiteY29" fmla="*/ 27621147 h 45159492"/>
                <a:gd name="connsiteX30" fmla="*/ 22377206 w 30895373"/>
                <a:gd name="connsiteY30" fmla="*/ 31370187 h 45159492"/>
                <a:gd name="connsiteX31" fmla="*/ 23474486 w 30895373"/>
                <a:gd name="connsiteY31" fmla="*/ 37862427 h 45159492"/>
                <a:gd name="connsiteX32" fmla="*/ 21828566 w 30895373"/>
                <a:gd name="connsiteY32" fmla="*/ 38502507 h 45159492"/>
                <a:gd name="connsiteX33" fmla="*/ 22377206 w 30895373"/>
                <a:gd name="connsiteY33" fmla="*/ 39691227 h 45159492"/>
                <a:gd name="connsiteX34" fmla="*/ 27955046 w 30895373"/>
                <a:gd name="connsiteY34" fmla="*/ 38502507 h 45159492"/>
                <a:gd name="connsiteX35" fmla="*/ 28960886 w 30895373"/>
                <a:gd name="connsiteY35" fmla="*/ 39051147 h 45159492"/>
                <a:gd name="connsiteX36" fmla="*/ 24571766 w 30895373"/>
                <a:gd name="connsiteY36" fmla="*/ 41245707 h 45159492"/>
                <a:gd name="connsiteX37" fmla="*/ 22651526 w 30895373"/>
                <a:gd name="connsiteY37" fmla="*/ 41245707 h 45159492"/>
                <a:gd name="connsiteX38" fmla="*/ 23565926 w 30895373"/>
                <a:gd name="connsiteY38" fmla="*/ 43348827 h 45159492"/>
                <a:gd name="connsiteX39" fmla="*/ 21307091 w 30895373"/>
                <a:gd name="connsiteY39" fmla="*/ 43714857 h 45159492"/>
                <a:gd name="connsiteX40" fmla="*/ 20548406 w 30895373"/>
                <a:gd name="connsiteY40" fmla="*/ 41062827 h 45159492"/>
                <a:gd name="connsiteX41" fmla="*/ 8478326 w 30895373"/>
                <a:gd name="connsiteY41" fmla="*/ 41154267 h 45159492"/>
                <a:gd name="connsiteX42" fmla="*/ 7106726 w 30895373"/>
                <a:gd name="connsiteY42" fmla="*/ 42891627 h 45159492"/>
                <a:gd name="connsiteX43" fmla="*/ 6740967 w 30895373"/>
                <a:gd name="connsiteY43" fmla="*/ 45085919 h 45159492"/>
                <a:gd name="connsiteX44" fmla="*/ 4999321 w 30895373"/>
                <a:gd name="connsiteY44" fmla="*/ 43897334 h 45159492"/>
                <a:gd name="connsiteX45" fmla="*/ 6009446 w 30895373"/>
                <a:gd name="connsiteY45" fmla="*/ 42525867 h 45159492"/>
                <a:gd name="connsiteX46" fmla="*/ 5552246 w 30895373"/>
                <a:gd name="connsiteY46" fmla="*/ 41337147 h 45159492"/>
                <a:gd name="connsiteX47" fmla="*/ 431606 w 30895373"/>
                <a:gd name="connsiteY47" fmla="*/ 39599787 h 45159492"/>
                <a:gd name="connsiteX48" fmla="*/ 1071686 w 30895373"/>
                <a:gd name="connsiteY48" fmla="*/ 38776827 h 45159492"/>
                <a:gd name="connsiteX49" fmla="*/ 2176879 w 30895373"/>
                <a:gd name="connsiteY49" fmla="*/ 39144579 h 45159492"/>
                <a:gd name="connsiteX50" fmla="*/ 4912166 w 30895373"/>
                <a:gd name="connsiteY50" fmla="*/ 39782666 h 45159492"/>
                <a:gd name="connsiteX51" fmla="*/ 6923846 w 30895373"/>
                <a:gd name="connsiteY51" fmla="*/ 39691227 h 45159492"/>
                <a:gd name="connsiteX52" fmla="*/ 18993926 w 30895373"/>
                <a:gd name="connsiteY52" fmla="*/ 39508347 h 45159492"/>
                <a:gd name="connsiteX53" fmla="*/ 17896646 w 30895373"/>
                <a:gd name="connsiteY53" fmla="*/ 38868267 h 45159492"/>
                <a:gd name="connsiteX54" fmla="*/ 18641022 w 30895373"/>
                <a:gd name="connsiteY54" fmla="*/ 37679412 h 45159492"/>
                <a:gd name="connsiteX55" fmla="*/ 18079526 w 30895373"/>
                <a:gd name="connsiteY55" fmla="*/ 37313651 h 45159492"/>
                <a:gd name="connsiteX56" fmla="*/ 18353846 w 30895373"/>
                <a:gd name="connsiteY56" fmla="*/ 36307947 h 45159492"/>
                <a:gd name="connsiteX57" fmla="*/ 17256566 w 30895373"/>
                <a:gd name="connsiteY57" fmla="*/ 33016107 h 45159492"/>
                <a:gd name="connsiteX58" fmla="*/ 17805206 w 30895373"/>
                <a:gd name="connsiteY58" fmla="*/ 29815707 h 45159492"/>
                <a:gd name="connsiteX59" fmla="*/ 11770166 w 30895373"/>
                <a:gd name="connsiteY59" fmla="*/ 22043307 h 45159492"/>
                <a:gd name="connsiteX60" fmla="*/ 5735126 w 30895373"/>
                <a:gd name="connsiteY60" fmla="*/ 19208667 h 45159492"/>
                <a:gd name="connsiteX61" fmla="*/ 10032806 w 30895373"/>
                <a:gd name="connsiteY61" fmla="*/ 11527707 h 45159492"/>
                <a:gd name="connsiteX62" fmla="*/ 5003606 w 30895373"/>
                <a:gd name="connsiteY62" fmla="*/ 10796187 h 45159492"/>
                <a:gd name="connsiteX63" fmla="*/ 2534726 w 30895373"/>
                <a:gd name="connsiteY63" fmla="*/ 9516027 h 45159492"/>
                <a:gd name="connsiteX64" fmla="*/ 4454966 w 30895373"/>
                <a:gd name="connsiteY64" fmla="*/ 7321467 h 45159492"/>
                <a:gd name="connsiteX65" fmla="*/ 6375206 w 30895373"/>
                <a:gd name="connsiteY65" fmla="*/ 7321467 h 45159492"/>
                <a:gd name="connsiteX66" fmla="*/ 7105200 w 30895373"/>
                <a:gd name="connsiteY66" fmla="*/ 5320482 h 45159492"/>
                <a:gd name="connsiteX67" fmla="*/ 7838246 w 30895373"/>
                <a:gd name="connsiteY67" fmla="*/ 2932347 h 45159492"/>
                <a:gd name="connsiteX68" fmla="*/ 8204006 w 30895373"/>
                <a:gd name="connsiteY68" fmla="*/ 5035467 h 45159492"/>
                <a:gd name="connsiteX69" fmla="*/ 8935526 w 30895373"/>
                <a:gd name="connsiteY69" fmla="*/ 3023787 h 45159492"/>
                <a:gd name="connsiteX70" fmla="*/ 9026966 w 30895373"/>
                <a:gd name="connsiteY70" fmla="*/ 4852587 h 45159492"/>
                <a:gd name="connsiteX71" fmla="*/ 10032806 w 30895373"/>
                <a:gd name="connsiteY71" fmla="*/ 3115227 h 45159492"/>
                <a:gd name="connsiteX72" fmla="*/ 9484166 w 30895373"/>
                <a:gd name="connsiteY72" fmla="*/ 5492667 h 45159492"/>
                <a:gd name="connsiteX73" fmla="*/ 10581446 w 30895373"/>
                <a:gd name="connsiteY73" fmla="*/ 4303947 h 45159492"/>
                <a:gd name="connsiteX74" fmla="*/ 9857839 w 30895373"/>
                <a:gd name="connsiteY74" fmla="*/ 6134740 h 45159492"/>
                <a:gd name="connsiteX75" fmla="*/ 9484166 w 30895373"/>
                <a:gd name="connsiteY75" fmla="*/ 6955707 h 45159492"/>
                <a:gd name="connsiteX76" fmla="*/ 10855766 w 30895373"/>
                <a:gd name="connsiteY76" fmla="*/ 6224187 h 45159492"/>
                <a:gd name="connsiteX77" fmla="*/ 13254632 w 30895373"/>
                <a:gd name="connsiteY77" fmla="*/ 5584241 h 45159492"/>
                <a:gd name="connsiteX0" fmla="*/ 13254632 w 30895373"/>
                <a:gd name="connsiteY0" fmla="*/ 5584241 h 45211144"/>
                <a:gd name="connsiteX1" fmla="*/ 13944292 w 30895373"/>
                <a:gd name="connsiteY1" fmla="*/ 964439 h 45211144"/>
                <a:gd name="connsiteX2" fmla="*/ 19359686 w 30895373"/>
                <a:gd name="connsiteY2" fmla="*/ 737787 h 45211144"/>
                <a:gd name="connsiteX3" fmla="*/ 20182646 w 30895373"/>
                <a:gd name="connsiteY3" fmla="*/ 4303947 h 45211144"/>
                <a:gd name="connsiteX4" fmla="*/ 19982625 w 30895373"/>
                <a:gd name="connsiteY4" fmla="*/ 6681353 h 45211144"/>
                <a:gd name="connsiteX5" fmla="*/ 19634006 w 30895373"/>
                <a:gd name="connsiteY5" fmla="*/ 7778667 h 45211144"/>
                <a:gd name="connsiteX6" fmla="*/ 22702969 w 30895373"/>
                <a:gd name="connsiteY6" fmla="*/ 10713400 h 45211144"/>
                <a:gd name="connsiteX7" fmla="*/ 23797377 w 30895373"/>
                <a:gd name="connsiteY7" fmla="*/ 13259792 h 45211144"/>
                <a:gd name="connsiteX8" fmla="*/ 26621920 w 30895373"/>
                <a:gd name="connsiteY8" fmla="*/ 16960876 h 45211144"/>
                <a:gd name="connsiteX9" fmla="*/ 28320806 w 30895373"/>
                <a:gd name="connsiteY9" fmla="*/ 16465467 h 45211144"/>
                <a:gd name="connsiteX10" fmla="*/ 28778006 w 30895373"/>
                <a:gd name="connsiteY10" fmla="*/ 16008267 h 45211144"/>
                <a:gd name="connsiteX11" fmla="*/ 29006838 w 30895373"/>
                <a:gd name="connsiteY11" fmla="*/ 15897018 h 45211144"/>
                <a:gd name="connsiteX12" fmla="*/ 29969013 w 30895373"/>
                <a:gd name="connsiteY12" fmla="*/ 15397989 h 45211144"/>
                <a:gd name="connsiteX13" fmla="*/ 29370459 w 30895373"/>
                <a:gd name="connsiteY13" fmla="*/ 16306018 h 45211144"/>
                <a:gd name="connsiteX14" fmla="*/ 30423926 w 30895373"/>
                <a:gd name="connsiteY14" fmla="*/ 15459627 h 45211144"/>
                <a:gd name="connsiteX15" fmla="*/ 29692406 w 30895373"/>
                <a:gd name="connsiteY15" fmla="*/ 16831227 h 45211144"/>
                <a:gd name="connsiteX16" fmla="*/ 30343780 w 30895373"/>
                <a:gd name="connsiteY16" fmla="*/ 16237306 h 45211144"/>
                <a:gd name="connsiteX17" fmla="*/ 30878836 w 30895373"/>
                <a:gd name="connsiteY17" fmla="*/ 16057172 h 45211144"/>
                <a:gd name="connsiteX18" fmla="*/ 29698360 w 30895373"/>
                <a:gd name="connsiteY18" fmla="*/ 17683526 h 45211144"/>
                <a:gd name="connsiteX19" fmla="*/ 28686566 w 30895373"/>
                <a:gd name="connsiteY19" fmla="*/ 18934347 h 45211144"/>
                <a:gd name="connsiteX20" fmla="*/ 26631074 w 30895373"/>
                <a:gd name="connsiteY20" fmla="*/ 18751468 h 45211144"/>
                <a:gd name="connsiteX21" fmla="*/ 25394726 w 30895373"/>
                <a:gd name="connsiteY21" fmla="*/ 19025787 h 45211144"/>
                <a:gd name="connsiteX22" fmla="*/ 23108726 w 30895373"/>
                <a:gd name="connsiteY22" fmla="*/ 17928507 h 45211144"/>
                <a:gd name="connsiteX23" fmla="*/ 22421782 w 30895373"/>
                <a:gd name="connsiteY23" fmla="*/ 17532948 h 45211144"/>
                <a:gd name="connsiteX24" fmla="*/ 22137726 w 30895373"/>
                <a:gd name="connsiteY24" fmla="*/ 17088024 h 45211144"/>
                <a:gd name="connsiteX25" fmla="*/ 19999766 w 30895373"/>
                <a:gd name="connsiteY25" fmla="*/ 13630827 h 45211144"/>
                <a:gd name="connsiteX26" fmla="*/ 18445286 w 30895373"/>
                <a:gd name="connsiteY26" fmla="*/ 13813707 h 45211144"/>
                <a:gd name="connsiteX27" fmla="*/ 16067846 w 30895373"/>
                <a:gd name="connsiteY27" fmla="*/ 16099707 h 45211144"/>
                <a:gd name="connsiteX28" fmla="*/ 18905319 w 30895373"/>
                <a:gd name="connsiteY28" fmla="*/ 20213568 h 45211144"/>
                <a:gd name="connsiteX29" fmla="*/ 22925846 w 30895373"/>
                <a:gd name="connsiteY29" fmla="*/ 27621147 h 45211144"/>
                <a:gd name="connsiteX30" fmla="*/ 22377206 w 30895373"/>
                <a:gd name="connsiteY30" fmla="*/ 31370187 h 45211144"/>
                <a:gd name="connsiteX31" fmla="*/ 23474486 w 30895373"/>
                <a:gd name="connsiteY31" fmla="*/ 37862427 h 45211144"/>
                <a:gd name="connsiteX32" fmla="*/ 21828566 w 30895373"/>
                <a:gd name="connsiteY32" fmla="*/ 38502507 h 45211144"/>
                <a:gd name="connsiteX33" fmla="*/ 22377206 w 30895373"/>
                <a:gd name="connsiteY33" fmla="*/ 39691227 h 45211144"/>
                <a:gd name="connsiteX34" fmla="*/ 27955046 w 30895373"/>
                <a:gd name="connsiteY34" fmla="*/ 38502507 h 45211144"/>
                <a:gd name="connsiteX35" fmla="*/ 28960886 w 30895373"/>
                <a:gd name="connsiteY35" fmla="*/ 39051147 h 45211144"/>
                <a:gd name="connsiteX36" fmla="*/ 24571766 w 30895373"/>
                <a:gd name="connsiteY36" fmla="*/ 41245707 h 45211144"/>
                <a:gd name="connsiteX37" fmla="*/ 22651526 w 30895373"/>
                <a:gd name="connsiteY37" fmla="*/ 41245707 h 45211144"/>
                <a:gd name="connsiteX38" fmla="*/ 23565926 w 30895373"/>
                <a:gd name="connsiteY38" fmla="*/ 43348827 h 45211144"/>
                <a:gd name="connsiteX39" fmla="*/ 21307091 w 30895373"/>
                <a:gd name="connsiteY39" fmla="*/ 43714857 h 45211144"/>
                <a:gd name="connsiteX40" fmla="*/ 20548406 w 30895373"/>
                <a:gd name="connsiteY40" fmla="*/ 41062827 h 45211144"/>
                <a:gd name="connsiteX41" fmla="*/ 8478326 w 30895373"/>
                <a:gd name="connsiteY41" fmla="*/ 41154267 h 45211144"/>
                <a:gd name="connsiteX42" fmla="*/ 7106726 w 30895373"/>
                <a:gd name="connsiteY42" fmla="*/ 42891627 h 45211144"/>
                <a:gd name="connsiteX43" fmla="*/ 6740967 w 30895373"/>
                <a:gd name="connsiteY43" fmla="*/ 45085919 h 45211144"/>
                <a:gd name="connsiteX44" fmla="*/ 4807871 w 30895373"/>
                <a:gd name="connsiteY44" fmla="*/ 44080151 h 45211144"/>
                <a:gd name="connsiteX45" fmla="*/ 6009446 w 30895373"/>
                <a:gd name="connsiteY45" fmla="*/ 42525867 h 45211144"/>
                <a:gd name="connsiteX46" fmla="*/ 5552246 w 30895373"/>
                <a:gd name="connsiteY46" fmla="*/ 41337147 h 45211144"/>
                <a:gd name="connsiteX47" fmla="*/ 431606 w 30895373"/>
                <a:gd name="connsiteY47" fmla="*/ 39599787 h 45211144"/>
                <a:gd name="connsiteX48" fmla="*/ 1071686 w 30895373"/>
                <a:gd name="connsiteY48" fmla="*/ 38776827 h 45211144"/>
                <a:gd name="connsiteX49" fmla="*/ 2176879 w 30895373"/>
                <a:gd name="connsiteY49" fmla="*/ 39144579 h 45211144"/>
                <a:gd name="connsiteX50" fmla="*/ 4912166 w 30895373"/>
                <a:gd name="connsiteY50" fmla="*/ 39782666 h 45211144"/>
                <a:gd name="connsiteX51" fmla="*/ 6923846 w 30895373"/>
                <a:gd name="connsiteY51" fmla="*/ 39691227 h 45211144"/>
                <a:gd name="connsiteX52" fmla="*/ 18993926 w 30895373"/>
                <a:gd name="connsiteY52" fmla="*/ 39508347 h 45211144"/>
                <a:gd name="connsiteX53" fmla="*/ 17896646 w 30895373"/>
                <a:gd name="connsiteY53" fmla="*/ 38868267 h 45211144"/>
                <a:gd name="connsiteX54" fmla="*/ 18641022 w 30895373"/>
                <a:gd name="connsiteY54" fmla="*/ 37679412 h 45211144"/>
                <a:gd name="connsiteX55" fmla="*/ 18079526 w 30895373"/>
                <a:gd name="connsiteY55" fmla="*/ 37313651 h 45211144"/>
                <a:gd name="connsiteX56" fmla="*/ 18353846 w 30895373"/>
                <a:gd name="connsiteY56" fmla="*/ 36307947 h 45211144"/>
                <a:gd name="connsiteX57" fmla="*/ 17256566 w 30895373"/>
                <a:gd name="connsiteY57" fmla="*/ 33016107 h 45211144"/>
                <a:gd name="connsiteX58" fmla="*/ 17805206 w 30895373"/>
                <a:gd name="connsiteY58" fmla="*/ 29815707 h 45211144"/>
                <a:gd name="connsiteX59" fmla="*/ 11770166 w 30895373"/>
                <a:gd name="connsiteY59" fmla="*/ 22043307 h 45211144"/>
                <a:gd name="connsiteX60" fmla="*/ 5735126 w 30895373"/>
                <a:gd name="connsiteY60" fmla="*/ 19208667 h 45211144"/>
                <a:gd name="connsiteX61" fmla="*/ 10032806 w 30895373"/>
                <a:gd name="connsiteY61" fmla="*/ 11527707 h 45211144"/>
                <a:gd name="connsiteX62" fmla="*/ 5003606 w 30895373"/>
                <a:gd name="connsiteY62" fmla="*/ 10796187 h 45211144"/>
                <a:gd name="connsiteX63" fmla="*/ 2534726 w 30895373"/>
                <a:gd name="connsiteY63" fmla="*/ 9516027 h 45211144"/>
                <a:gd name="connsiteX64" fmla="*/ 4454966 w 30895373"/>
                <a:gd name="connsiteY64" fmla="*/ 7321467 h 45211144"/>
                <a:gd name="connsiteX65" fmla="*/ 6375206 w 30895373"/>
                <a:gd name="connsiteY65" fmla="*/ 7321467 h 45211144"/>
                <a:gd name="connsiteX66" fmla="*/ 7105200 w 30895373"/>
                <a:gd name="connsiteY66" fmla="*/ 5320482 h 45211144"/>
                <a:gd name="connsiteX67" fmla="*/ 7838246 w 30895373"/>
                <a:gd name="connsiteY67" fmla="*/ 2932347 h 45211144"/>
                <a:gd name="connsiteX68" fmla="*/ 8204006 w 30895373"/>
                <a:gd name="connsiteY68" fmla="*/ 5035467 h 45211144"/>
                <a:gd name="connsiteX69" fmla="*/ 8935526 w 30895373"/>
                <a:gd name="connsiteY69" fmla="*/ 3023787 h 45211144"/>
                <a:gd name="connsiteX70" fmla="*/ 9026966 w 30895373"/>
                <a:gd name="connsiteY70" fmla="*/ 4852587 h 45211144"/>
                <a:gd name="connsiteX71" fmla="*/ 10032806 w 30895373"/>
                <a:gd name="connsiteY71" fmla="*/ 3115227 h 45211144"/>
                <a:gd name="connsiteX72" fmla="*/ 9484166 w 30895373"/>
                <a:gd name="connsiteY72" fmla="*/ 5492667 h 45211144"/>
                <a:gd name="connsiteX73" fmla="*/ 10581446 w 30895373"/>
                <a:gd name="connsiteY73" fmla="*/ 4303947 h 45211144"/>
                <a:gd name="connsiteX74" fmla="*/ 9857839 w 30895373"/>
                <a:gd name="connsiteY74" fmla="*/ 6134740 h 45211144"/>
                <a:gd name="connsiteX75" fmla="*/ 9484166 w 30895373"/>
                <a:gd name="connsiteY75" fmla="*/ 6955707 h 45211144"/>
                <a:gd name="connsiteX76" fmla="*/ 10855766 w 30895373"/>
                <a:gd name="connsiteY76" fmla="*/ 6224187 h 45211144"/>
                <a:gd name="connsiteX77" fmla="*/ 13254632 w 30895373"/>
                <a:gd name="connsiteY77" fmla="*/ 5584241 h 45211144"/>
                <a:gd name="connsiteX0" fmla="*/ 13254632 w 30895373"/>
                <a:gd name="connsiteY0" fmla="*/ 5584241 h 45118659"/>
                <a:gd name="connsiteX1" fmla="*/ 13944292 w 30895373"/>
                <a:gd name="connsiteY1" fmla="*/ 964439 h 45118659"/>
                <a:gd name="connsiteX2" fmla="*/ 19359686 w 30895373"/>
                <a:gd name="connsiteY2" fmla="*/ 737787 h 45118659"/>
                <a:gd name="connsiteX3" fmla="*/ 20182646 w 30895373"/>
                <a:gd name="connsiteY3" fmla="*/ 4303947 h 45118659"/>
                <a:gd name="connsiteX4" fmla="*/ 19982625 w 30895373"/>
                <a:gd name="connsiteY4" fmla="*/ 6681353 h 45118659"/>
                <a:gd name="connsiteX5" fmla="*/ 19634006 w 30895373"/>
                <a:gd name="connsiteY5" fmla="*/ 7778667 h 45118659"/>
                <a:gd name="connsiteX6" fmla="*/ 22702969 w 30895373"/>
                <a:gd name="connsiteY6" fmla="*/ 10713400 h 45118659"/>
                <a:gd name="connsiteX7" fmla="*/ 23797377 w 30895373"/>
                <a:gd name="connsiteY7" fmla="*/ 13259792 h 45118659"/>
                <a:gd name="connsiteX8" fmla="*/ 26621920 w 30895373"/>
                <a:gd name="connsiteY8" fmla="*/ 16960876 h 45118659"/>
                <a:gd name="connsiteX9" fmla="*/ 28320806 w 30895373"/>
                <a:gd name="connsiteY9" fmla="*/ 16465467 h 45118659"/>
                <a:gd name="connsiteX10" fmla="*/ 28778006 w 30895373"/>
                <a:gd name="connsiteY10" fmla="*/ 16008267 h 45118659"/>
                <a:gd name="connsiteX11" fmla="*/ 29006838 w 30895373"/>
                <a:gd name="connsiteY11" fmla="*/ 15897018 h 45118659"/>
                <a:gd name="connsiteX12" fmla="*/ 29969013 w 30895373"/>
                <a:gd name="connsiteY12" fmla="*/ 15397989 h 45118659"/>
                <a:gd name="connsiteX13" fmla="*/ 29370459 w 30895373"/>
                <a:gd name="connsiteY13" fmla="*/ 16306018 h 45118659"/>
                <a:gd name="connsiteX14" fmla="*/ 30423926 w 30895373"/>
                <a:gd name="connsiteY14" fmla="*/ 15459627 h 45118659"/>
                <a:gd name="connsiteX15" fmla="*/ 29692406 w 30895373"/>
                <a:gd name="connsiteY15" fmla="*/ 16831227 h 45118659"/>
                <a:gd name="connsiteX16" fmla="*/ 30343780 w 30895373"/>
                <a:gd name="connsiteY16" fmla="*/ 16237306 h 45118659"/>
                <a:gd name="connsiteX17" fmla="*/ 30878836 w 30895373"/>
                <a:gd name="connsiteY17" fmla="*/ 16057172 h 45118659"/>
                <a:gd name="connsiteX18" fmla="*/ 29698360 w 30895373"/>
                <a:gd name="connsiteY18" fmla="*/ 17683526 h 45118659"/>
                <a:gd name="connsiteX19" fmla="*/ 28686566 w 30895373"/>
                <a:gd name="connsiteY19" fmla="*/ 18934347 h 45118659"/>
                <a:gd name="connsiteX20" fmla="*/ 26631074 w 30895373"/>
                <a:gd name="connsiteY20" fmla="*/ 18751468 h 45118659"/>
                <a:gd name="connsiteX21" fmla="*/ 25394726 w 30895373"/>
                <a:gd name="connsiteY21" fmla="*/ 19025787 h 45118659"/>
                <a:gd name="connsiteX22" fmla="*/ 23108726 w 30895373"/>
                <a:gd name="connsiteY22" fmla="*/ 17928507 h 45118659"/>
                <a:gd name="connsiteX23" fmla="*/ 22421782 w 30895373"/>
                <a:gd name="connsiteY23" fmla="*/ 17532948 h 45118659"/>
                <a:gd name="connsiteX24" fmla="*/ 22137726 w 30895373"/>
                <a:gd name="connsiteY24" fmla="*/ 17088024 h 45118659"/>
                <a:gd name="connsiteX25" fmla="*/ 19999766 w 30895373"/>
                <a:gd name="connsiteY25" fmla="*/ 13630827 h 45118659"/>
                <a:gd name="connsiteX26" fmla="*/ 18445286 w 30895373"/>
                <a:gd name="connsiteY26" fmla="*/ 13813707 h 45118659"/>
                <a:gd name="connsiteX27" fmla="*/ 16067846 w 30895373"/>
                <a:gd name="connsiteY27" fmla="*/ 16099707 h 45118659"/>
                <a:gd name="connsiteX28" fmla="*/ 18905319 w 30895373"/>
                <a:gd name="connsiteY28" fmla="*/ 20213568 h 45118659"/>
                <a:gd name="connsiteX29" fmla="*/ 22925846 w 30895373"/>
                <a:gd name="connsiteY29" fmla="*/ 27621147 h 45118659"/>
                <a:gd name="connsiteX30" fmla="*/ 22377206 w 30895373"/>
                <a:gd name="connsiteY30" fmla="*/ 31370187 h 45118659"/>
                <a:gd name="connsiteX31" fmla="*/ 23474486 w 30895373"/>
                <a:gd name="connsiteY31" fmla="*/ 37862427 h 45118659"/>
                <a:gd name="connsiteX32" fmla="*/ 21828566 w 30895373"/>
                <a:gd name="connsiteY32" fmla="*/ 38502507 h 45118659"/>
                <a:gd name="connsiteX33" fmla="*/ 22377206 w 30895373"/>
                <a:gd name="connsiteY33" fmla="*/ 39691227 h 45118659"/>
                <a:gd name="connsiteX34" fmla="*/ 27955046 w 30895373"/>
                <a:gd name="connsiteY34" fmla="*/ 38502507 h 45118659"/>
                <a:gd name="connsiteX35" fmla="*/ 28960886 w 30895373"/>
                <a:gd name="connsiteY35" fmla="*/ 39051147 h 45118659"/>
                <a:gd name="connsiteX36" fmla="*/ 24571766 w 30895373"/>
                <a:gd name="connsiteY36" fmla="*/ 41245707 h 45118659"/>
                <a:gd name="connsiteX37" fmla="*/ 22651526 w 30895373"/>
                <a:gd name="connsiteY37" fmla="*/ 41245707 h 45118659"/>
                <a:gd name="connsiteX38" fmla="*/ 23565926 w 30895373"/>
                <a:gd name="connsiteY38" fmla="*/ 43348827 h 45118659"/>
                <a:gd name="connsiteX39" fmla="*/ 21307091 w 30895373"/>
                <a:gd name="connsiteY39" fmla="*/ 43714857 h 45118659"/>
                <a:gd name="connsiteX40" fmla="*/ 20548406 w 30895373"/>
                <a:gd name="connsiteY40" fmla="*/ 41062827 h 45118659"/>
                <a:gd name="connsiteX41" fmla="*/ 8478326 w 30895373"/>
                <a:gd name="connsiteY41" fmla="*/ 41154267 h 45118659"/>
                <a:gd name="connsiteX42" fmla="*/ 7106726 w 30895373"/>
                <a:gd name="connsiteY42" fmla="*/ 42891627 h 45118659"/>
                <a:gd name="connsiteX43" fmla="*/ 6740967 w 30895373"/>
                <a:gd name="connsiteY43" fmla="*/ 45085919 h 45118659"/>
                <a:gd name="connsiteX44" fmla="*/ 4807871 w 30895373"/>
                <a:gd name="connsiteY44" fmla="*/ 44080151 h 45118659"/>
                <a:gd name="connsiteX45" fmla="*/ 5722270 w 30895373"/>
                <a:gd name="connsiteY45" fmla="*/ 42343057 h 45118659"/>
                <a:gd name="connsiteX46" fmla="*/ 5552246 w 30895373"/>
                <a:gd name="connsiteY46" fmla="*/ 41337147 h 45118659"/>
                <a:gd name="connsiteX47" fmla="*/ 431606 w 30895373"/>
                <a:gd name="connsiteY47" fmla="*/ 39599787 h 45118659"/>
                <a:gd name="connsiteX48" fmla="*/ 1071686 w 30895373"/>
                <a:gd name="connsiteY48" fmla="*/ 38776827 h 45118659"/>
                <a:gd name="connsiteX49" fmla="*/ 2176879 w 30895373"/>
                <a:gd name="connsiteY49" fmla="*/ 39144579 h 45118659"/>
                <a:gd name="connsiteX50" fmla="*/ 4912166 w 30895373"/>
                <a:gd name="connsiteY50" fmla="*/ 39782666 h 45118659"/>
                <a:gd name="connsiteX51" fmla="*/ 6923846 w 30895373"/>
                <a:gd name="connsiteY51" fmla="*/ 39691227 h 45118659"/>
                <a:gd name="connsiteX52" fmla="*/ 18993926 w 30895373"/>
                <a:gd name="connsiteY52" fmla="*/ 39508347 h 45118659"/>
                <a:gd name="connsiteX53" fmla="*/ 17896646 w 30895373"/>
                <a:gd name="connsiteY53" fmla="*/ 38868267 h 45118659"/>
                <a:gd name="connsiteX54" fmla="*/ 18641022 w 30895373"/>
                <a:gd name="connsiteY54" fmla="*/ 37679412 h 45118659"/>
                <a:gd name="connsiteX55" fmla="*/ 18079526 w 30895373"/>
                <a:gd name="connsiteY55" fmla="*/ 37313651 h 45118659"/>
                <a:gd name="connsiteX56" fmla="*/ 18353846 w 30895373"/>
                <a:gd name="connsiteY56" fmla="*/ 36307947 h 45118659"/>
                <a:gd name="connsiteX57" fmla="*/ 17256566 w 30895373"/>
                <a:gd name="connsiteY57" fmla="*/ 33016107 h 45118659"/>
                <a:gd name="connsiteX58" fmla="*/ 17805206 w 30895373"/>
                <a:gd name="connsiteY58" fmla="*/ 29815707 h 45118659"/>
                <a:gd name="connsiteX59" fmla="*/ 11770166 w 30895373"/>
                <a:gd name="connsiteY59" fmla="*/ 22043307 h 45118659"/>
                <a:gd name="connsiteX60" fmla="*/ 5735126 w 30895373"/>
                <a:gd name="connsiteY60" fmla="*/ 19208667 h 45118659"/>
                <a:gd name="connsiteX61" fmla="*/ 10032806 w 30895373"/>
                <a:gd name="connsiteY61" fmla="*/ 11527707 h 45118659"/>
                <a:gd name="connsiteX62" fmla="*/ 5003606 w 30895373"/>
                <a:gd name="connsiteY62" fmla="*/ 10796187 h 45118659"/>
                <a:gd name="connsiteX63" fmla="*/ 2534726 w 30895373"/>
                <a:gd name="connsiteY63" fmla="*/ 9516027 h 45118659"/>
                <a:gd name="connsiteX64" fmla="*/ 4454966 w 30895373"/>
                <a:gd name="connsiteY64" fmla="*/ 7321467 h 45118659"/>
                <a:gd name="connsiteX65" fmla="*/ 6375206 w 30895373"/>
                <a:gd name="connsiteY65" fmla="*/ 7321467 h 45118659"/>
                <a:gd name="connsiteX66" fmla="*/ 7105200 w 30895373"/>
                <a:gd name="connsiteY66" fmla="*/ 5320482 h 45118659"/>
                <a:gd name="connsiteX67" fmla="*/ 7838246 w 30895373"/>
                <a:gd name="connsiteY67" fmla="*/ 2932347 h 45118659"/>
                <a:gd name="connsiteX68" fmla="*/ 8204006 w 30895373"/>
                <a:gd name="connsiteY68" fmla="*/ 5035467 h 45118659"/>
                <a:gd name="connsiteX69" fmla="*/ 8935526 w 30895373"/>
                <a:gd name="connsiteY69" fmla="*/ 3023787 h 45118659"/>
                <a:gd name="connsiteX70" fmla="*/ 9026966 w 30895373"/>
                <a:gd name="connsiteY70" fmla="*/ 4852587 h 45118659"/>
                <a:gd name="connsiteX71" fmla="*/ 10032806 w 30895373"/>
                <a:gd name="connsiteY71" fmla="*/ 3115227 h 45118659"/>
                <a:gd name="connsiteX72" fmla="*/ 9484166 w 30895373"/>
                <a:gd name="connsiteY72" fmla="*/ 5492667 h 45118659"/>
                <a:gd name="connsiteX73" fmla="*/ 10581446 w 30895373"/>
                <a:gd name="connsiteY73" fmla="*/ 4303947 h 45118659"/>
                <a:gd name="connsiteX74" fmla="*/ 9857839 w 30895373"/>
                <a:gd name="connsiteY74" fmla="*/ 6134740 h 45118659"/>
                <a:gd name="connsiteX75" fmla="*/ 9484166 w 30895373"/>
                <a:gd name="connsiteY75" fmla="*/ 6955707 h 45118659"/>
                <a:gd name="connsiteX76" fmla="*/ 10855766 w 30895373"/>
                <a:gd name="connsiteY76" fmla="*/ 6224187 h 45118659"/>
                <a:gd name="connsiteX77" fmla="*/ 13254632 w 30895373"/>
                <a:gd name="connsiteY77" fmla="*/ 5584241 h 45118659"/>
                <a:gd name="connsiteX0" fmla="*/ 13254632 w 30895373"/>
                <a:gd name="connsiteY0" fmla="*/ 5584241 h 45154751"/>
                <a:gd name="connsiteX1" fmla="*/ 13944292 w 30895373"/>
                <a:gd name="connsiteY1" fmla="*/ 964439 h 45154751"/>
                <a:gd name="connsiteX2" fmla="*/ 19359686 w 30895373"/>
                <a:gd name="connsiteY2" fmla="*/ 737787 h 45154751"/>
                <a:gd name="connsiteX3" fmla="*/ 20182646 w 30895373"/>
                <a:gd name="connsiteY3" fmla="*/ 4303947 h 45154751"/>
                <a:gd name="connsiteX4" fmla="*/ 19982625 w 30895373"/>
                <a:gd name="connsiteY4" fmla="*/ 6681353 h 45154751"/>
                <a:gd name="connsiteX5" fmla="*/ 19634006 w 30895373"/>
                <a:gd name="connsiteY5" fmla="*/ 7778667 h 45154751"/>
                <a:gd name="connsiteX6" fmla="*/ 22702969 w 30895373"/>
                <a:gd name="connsiteY6" fmla="*/ 10713400 h 45154751"/>
                <a:gd name="connsiteX7" fmla="*/ 23797377 w 30895373"/>
                <a:gd name="connsiteY7" fmla="*/ 13259792 h 45154751"/>
                <a:gd name="connsiteX8" fmla="*/ 26621920 w 30895373"/>
                <a:gd name="connsiteY8" fmla="*/ 16960876 h 45154751"/>
                <a:gd name="connsiteX9" fmla="*/ 28320806 w 30895373"/>
                <a:gd name="connsiteY9" fmla="*/ 16465467 h 45154751"/>
                <a:gd name="connsiteX10" fmla="*/ 28778006 w 30895373"/>
                <a:gd name="connsiteY10" fmla="*/ 16008267 h 45154751"/>
                <a:gd name="connsiteX11" fmla="*/ 29006838 w 30895373"/>
                <a:gd name="connsiteY11" fmla="*/ 15897018 h 45154751"/>
                <a:gd name="connsiteX12" fmla="*/ 29969013 w 30895373"/>
                <a:gd name="connsiteY12" fmla="*/ 15397989 h 45154751"/>
                <a:gd name="connsiteX13" fmla="*/ 29370459 w 30895373"/>
                <a:gd name="connsiteY13" fmla="*/ 16306018 h 45154751"/>
                <a:gd name="connsiteX14" fmla="*/ 30423926 w 30895373"/>
                <a:gd name="connsiteY14" fmla="*/ 15459627 h 45154751"/>
                <a:gd name="connsiteX15" fmla="*/ 29692406 w 30895373"/>
                <a:gd name="connsiteY15" fmla="*/ 16831227 h 45154751"/>
                <a:gd name="connsiteX16" fmla="*/ 30343780 w 30895373"/>
                <a:gd name="connsiteY16" fmla="*/ 16237306 h 45154751"/>
                <a:gd name="connsiteX17" fmla="*/ 30878836 w 30895373"/>
                <a:gd name="connsiteY17" fmla="*/ 16057172 h 45154751"/>
                <a:gd name="connsiteX18" fmla="*/ 29698360 w 30895373"/>
                <a:gd name="connsiteY18" fmla="*/ 17683526 h 45154751"/>
                <a:gd name="connsiteX19" fmla="*/ 28686566 w 30895373"/>
                <a:gd name="connsiteY19" fmla="*/ 18934347 h 45154751"/>
                <a:gd name="connsiteX20" fmla="*/ 26631074 w 30895373"/>
                <a:gd name="connsiteY20" fmla="*/ 18751468 h 45154751"/>
                <a:gd name="connsiteX21" fmla="*/ 25394726 w 30895373"/>
                <a:gd name="connsiteY21" fmla="*/ 19025787 h 45154751"/>
                <a:gd name="connsiteX22" fmla="*/ 23108726 w 30895373"/>
                <a:gd name="connsiteY22" fmla="*/ 17928507 h 45154751"/>
                <a:gd name="connsiteX23" fmla="*/ 22421782 w 30895373"/>
                <a:gd name="connsiteY23" fmla="*/ 17532948 h 45154751"/>
                <a:gd name="connsiteX24" fmla="*/ 22137726 w 30895373"/>
                <a:gd name="connsiteY24" fmla="*/ 17088024 h 45154751"/>
                <a:gd name="connsiteX25" fmla="*/ 19999766 w 30895373"/>
                <a:gd name="connsiteY25" fmla="*/ 13630827 h 45154751"/>
                <a:gd name="connsiteX26" fmla="*/ 18445286 w 30895373"/>
                <a:gd name="connsiteY26" fmla="*/ 13813707 h 45154751"/>
                <a:gd name="connsiteX27" fmla="*/ 16067846 w 30895373"/>
                <a:gd name="connsiteY27" fmla="*/ 16099707 h 45154751"/>
                <a:gd name="connsiteX28" fmla="*/ 18905319 w 30895373"/>
                <a:gd name="connsiteY28" fmla="*/ 20213568 h 45154751"/>
                <a:gd name="connsiteX29" fmla="*/ 22925846 w 30895373"/>
                <a:gd name="connsiteY29" fmla="*/ 27621147 h 45154751"/>
                <a:gd name="connsiteX30" fmla="*/ 22377206 w 30895373"/>
                <a:gd name="connsiteY30" fmla="*/ 31370187 h 45154751"/>
                <a:gd name="connsiteX31" fmla="*/ 23474486 w 30895373"/>
                <a:gd name="connsiteY31" fmla="*/ 37862427 h 45154751"/>
                <a:gd name="connsiteX32" fmla="*/ 21828566 w 30895373"/>
                <a:gd name="connsiteY32" fmla="*/ 38502507 h 45154751"/>
                <a:gd name="connsiteX33" fmla="*/ 22377206 w 30895373"/>
                <a:gd name="connsiteY33" fmla="*/ 39691227 h 45154751"/>
                <a:gd name="connsiteX34" fmla="*/ 27955046 w 30895373"/>
                <a:gd name="connsiteY34" fmla="*/ 38502507 h 45154751"/>
                <a:gd name="connsiteX35" fmla="*/ 28960886 w 30895373"/>
                <a:gd name="connsiteY35" fmla="*/ 39051147 h 45154751"/>
                <a:gd name="connsiteX36" fmla="*/ 24571766 w 30895373"/>
                <a:gd name="connsiteY36" fmla="*/ 41245707 h 45154751"/>
                <a:gd name="connsiteX37" fmla="*/ 22651526 w 30895373"/>
                <a:gd name="connsiteY37" fmla="*/ 41245707 h 45154751"/>
                <a:gd name="connsiteX38" fmla="*/ 23565926 w 30895373"/>
                <a:gd name="connsiteY38" fmla="*/ 43348827 h 45154751"/>
                <a:gd name="connsiteX39" fmla="*/ 21307091 w 30895373"/>
                <a:gd name="connsiteY39" fmla="*/ 43714857 h 45154751"/>
                <a:gd name="connsiteX40" fmla="*/ 20548406 w 30895373"/>
                <a:gd name="connsiteY40" fmla="*/ 41062827 h 45154751"/>
                <a:gd name="connsiteX41" fmla="*/ 8478326 w 30895373"/>
                <a:gd name="connsiteY41" fmla="*/ 41154267 h 45154751"/>
                <a:gd name="connsiteX42" fmla="*/ 7106726 w 30895373"/>
                <a:gd name="connsiteY42" fmla="*/ 42891627 h 45154751"/>
                <a:gd name="connsiteX43" fmla="*/ 6740967 w 30895373"/>
                <a:gd name="connsiteY43" fmla="*/ 45085919 h 45154751"/>
                <a:gd name="connsiteX44" fmla="*/ 4807871 w 30895373"/>
                <a:gd name="connsiteY44" fmla="*/ 44080151 h 45154751"/>
                <a:gd name="connsiteX45" fmla="*/ 5722270 w 30895373"/>
                <a:gd name="connsiteY45" fmla="*/ 42343057 h 45154751"/>
                <a:gd name="connsiteX46" fmla="*/ 5552246 w 30895373"/>
                <a:gd name="connsiteY46" fmla="*/ 41337147 h 45154751"/>
                <a:gd name="connsiteX47" fmla="*/ 431606 w 30895373"/>
                <a:gd name="connsiteY47" fmla="*/ 39599787 h 45154751"/>
                <a:gd name="connsiteX48" fmla="*/ 1071686 w 30895373"/>
                <a:gd name="connsiteY48" fmla="*/ 38776827 h 45154751"/>
                <a:gd name="connsiteX49" fmla="*/ 2176879 w 30895373"/>
                <a:gd name="connsiteY49" fmla="*/ 39144579 h 45154751"/>
                <a:gd name="connsiteX50" fmla="*/ 4912166 w 30895373"/>
                <a:gd name="connsiteY50" fmla="*/ 39782666 h 45154751"/>
                <a:gd name="connsiteX51" fmla="*/ 6923846 w 30895373"/>
                <a:gd name="connsiteY51" fmla="*/ 39691227 h 45154751"/>
                <a:gd name="connsiteX52" fmla="*/ 18993926 w 30895373"/>
                <a:gd name="connsiteY52" fmla="*/ 39508347 h 45154751"/>
                <a:gd name="connsiteX53" fmla="*/ 17896646 w 30895373"/>
                <a:gd name="connsiteY53" fmla="*/ 38868267 h 45154751"/>
                <a:gd name="connsiteX54" fmla="*/ 18641022 w 30895373"/>
                <a:gd name="connsiteY54" fmla="*/ 37679412 h 45154751"/>
                <a:gd name="connsiteX55" fmla="*/ 18079526 w 30895373"/>
                <a:gd name="connsiteY55" fmla="*/ 37313651 h 45154751"/>
                <a:gd name="connsiteX56" fmla="*/ 18353846 w 30895373"/>
                <a:gd name="connsiteY56" fmla="*/ 36307947 h 45154751"/>
                <a:gd name="connsiteX57" fmla="*/ 17256566 w 30895373"/>
                <a:gd name="connsiteY57" fmla="*/ 33016107 h 45154751"/>
                <a:gd name="connsiteX58" fmla="*/ 17805206 w 30895373"/>
                <a:gd name="connsiteY58" fmla="*/ 29815707 h 45154751"/>
                <a:gd name="connsiteX59" fmla="*/ 11770166 w 30895373"/>
                <a:gd name="connsiteY59" fmla="*/ 22043307 h 45154751"/>
                <a:gd name="connsiteX60" fmla="*/ 5735126 w 30895373"/>
                <a:gd name="connsiteY60" fmla="*/ 19208667 h 45154751"/>
                <a:gd name="connsiteX61" fmla="*/ 10032806 w 30895373"/>
                <a:gd name="connsiteY61" fmla="*/ 11527707 h 45154751"/>
                <a:gd name="connsiteX62" fmla="*/ 5003606 w 30895373"/>
                <a:gd name="connsiteY62" fmla="*/ 10796187 h 45154751"/>
                <a:gd name="connsiteX63" fmla="*/ 2534726 w 30895373"/>
                <a:gd name="connsiteY63" fmla="*/ 9516027 h 45154751"/>
                <a:gd name="connsiteX64" fmla="*/ 4454966 w 30895373"/>
                <a:gd name="connsiteY64" fmla="*/ 7321467 h 45154751"/>
                <a:gd name="connsiteX65" fmla="*/ 6375206 w 30895373"/>
                <a:gd name="connsiteY65" fmla="*/ 7321467 h 45154751"/>
                <a:gd name="connsiteX66" fmla="*/ 7105200 w 30895373"/>
                <a:gd name="connsiteY66" fmla="*/ 5320482 h 45154751"/>
                <a:gd name="connsiteX67" fmla="*/ 7838246 w 30895373"/>
                <a:gd name="connsiteY67" fmla="*/ 2932347 h 45154751"/>
                <a:gd name="connsiteX68" fmla="*/ 8204006 w 30895373"/>
                <a:gd name="connsiteY68" fmla="*/ 5035467 h 45154751"/>
                <a:gd name="connsiteX69" fmla="*/ 8935526 w 30895373"/>
                <a:gd name="connsiteY69" fmla="*/ 3023787 h 45154751"/>
                <a:gd name="connsiteX70" fmla="*/ 9026966 w 30895373"/>
                <a:gd name="connsiteY70" fmla="*/ 4852587 h 45154751"/>
                <a:gd name="connsiteX71" fmla="*/ 10032806 w 30895373"/>
                <a:gd name="connsiteY71" fmla="*/ 3115227 h 45154751"/>
                <a:gd name="connsiteX72" fmla="*/ 9484166 w 30895373"/>
                <a:gd name="connsiteY72" fmla="*/ 5492667 h 45154751"/>
                <a:gd name="connsiteX73" fmla="*/ 10581446 w 30895373"/>
                <a:gd name="connsiteY73" fmla="*/ 4303947 h 45154751"/>
                <a:gd name="connsiteX74" fmla="*/ 9857839 w 30895373"/>
                <a:gd name="connsiteY74" fmla="*/ 6134740 h 45154751"/>
                <a:gd name="connsiteX75" fmla="*/ 9484166 w 30895373"/>
                <a:gd name="connsiteY75" fmla="*/ 6955707 h 45154751"/>
                <a:gd name="connsiteX76" fmla="*/ 10855766 w 30895373"/>
                <a:gd name="connsiteY76" fmla="*/ 6224187 h 45154751"/>
                <a:gd name="connsiteX77" fmla="*/ 13254632 w 30895373"/>
                <a:gd name="connsiteY77" fmla="*/ 5584241 h 45154751"/>
                <a:gd name="connsiteX0" fmla="*/ 13254632 w 30895373"/>
                <a:gd name="connsiteY0" fmla="*/ 5584241 h 45154751"/>
                <a:gd name="connsiteX1" fmla="*/ 13944292 w 30895373"/>
                <a:gd name="connsiteY1" fmla="*/ 964439 h 45154751"/>
                <a:gd name="connsiteX2" fmla="*/ 19359686 w 30895373"/>
                <a:gd name="connsiteY2" fmla="*/ 737787 h 45154751"/>
                <a:gd name="connsiteX3" fmla="*/ 20182646 w 30895373"/>
                <a:gd name="connsiteY3" fmla="*/ 4303947 h 45154751"/>
                <a:gd name="connsiteX4" fmla="*/ 19982625 w 30895373"/>
                <a:gd name="connsiteY4" fmla="*/ 6681353 h 45154751"/>
                <a:gd name="connsiteX5" fmla="*/ 19634006 w 30895373"/>
                <a:gd name="connsiteY5" fmla="*/ 7778667 h 45154751"/>
                <a:gd name="connsiteX6" fmla="*/ 22702969 w 30895373"/>
                <a:gd name="connsiteY6" fmla="*/ 10713400 h 45154751"/>
                <a:gd name="connsiteX7" fmla="*/ 23797377 w 30895373"/>
                <a:gd name="connsiteY7" fmla="*/ 13259792 h 45154751"/>
                <a:gd name="connsiteX8" fmla="*/ 26621920 w 30895373"/>
                <a:gd name="connsiteY8" fmla="*/ 16960876 h 45154751"/>
                <a:gd name="connsiteX9" fmla="*/ 28320806 w 30895373"/>
                <a:gd name="connsiteY9" fmla="*/ 16465467 h 45154751"/>
                <a:gd name="connsiteX10" fmla="*/ 28778006 w 30895373"/>
                <a:gd name="connsiteY10" fmla="*/ 16008267 h 45154751"/>
                <a:gd name="connsiteX11" fmla="*/ 29006838 w 30895373"/>
                <a:gd name="connsiteY11" fmla="*/ 15897018 h 45154751"/>
                <a:gd name="connsiteX12" fmla="*/ 29969013 w 30895373"/>
                <a:gd name="connsiteY12" fmla="*/ 15397989 h 45154751"/>
                <a:gd name="connsiteX13" fmla="*/ 29370459 w 30895373"/>
                <a:gd name="connsiteY13" fmla="*/ 16306018 h 45154751"/>
                <a:gd name="connsiteX14" fmla="*/ 30423926 w 30895373"/>
                <a:gd name="connsiteY14" fmla="*/ 15459627 h 45154751"/>
                <a:gd name="connsiteX15" fmla="*/ 29692406 w 30895373"/>
                <a:gd name="connsiteY15" fmla="*/ 16831227 h 45154751"/>
                <a:gd name="connsiteX16" fmla="*/ 30343780 w 30895373"/>
                <a:gd name="connsiteY16" fmla="*/ 16237306 h 45154751"/>
                <a:gd name="connsiteX17" fmla="*/ 30878836 w 30895373"/>
                <a:gd name="connsiteY17" fmla="*/ 16057172 h 45154751"/>
                <a:gd name="connsiteX18" fmla="*/ 29698360 w 30895373"/>
                <a:gd name="connsiteY18" fmla="*/ 17683526 h 45154751"/>
                <a:gd name="connsiteX19" fmla="*/ 28686566 w 30895373"/>
                <a:gd name="connsiteY19" fmla="*/ 18934347 h 45154751"/>
                <a:gd name="connsiteX20" fmla="*/ 26631074 w 30895373"/>
                <a:gd name="connsiteY20" fmla="*/ 18751468 h 45154751"/>
                <a:gd name="connsiteX21" fmla="*/ 25394726 w 30895373"/>
                <a:gd name="connsiteY21" fmla="*/ 19025787 h 45154751"/>
                <a:gd name="connsiteX22" fmla="*/ 23108726 w 30895373"/>
                <a:gd name="connsiteY22" fmla="*/ 17928507 h 45154751"/>
                <a:gd name="connsiteX23" fmla="*/ 22421782 w 30895373"/>
                <a:gd name="connsiteY23" fmla="*/ 17532948 h 45154751"/>
                <a:gd name="connsiteX24" fmla="*/ 22137726 w 30895373"/>
                <a:gd name="connsiteY24" fmla="*/ 17088024 h 45154751"/>
                <a:gd name="connsiteX25" fmla="*/ 19999766 w 30895373"/>
                <a:gd name="connsiteY25" fmla="*/ 13630827 h 45154751"/>
                <a:gd name="connsiteX26" fmla="*/ 18445286 w 30895373"/>
                <a:gd name="connsiteY26" fmla="*/ 13813707 h 45154751"/>
                <a:gd name="connsiteX27" fmla="*/ 16067846 w 30895373"/>
                <a:gd name="connsiteY27" fmla="*/ 16099707 h 45154751"/>
                <a:gd name="connsiteX28" fmla="*/ 18905319 w 30895373"/>
                <a:gd name="connsiteY28" fmla="*/ 20213568 h 45154751"/>
                <a:gd name="connsiteX29" fmla="*/ 22925846 w 30895373"/>
                <a:gd name="connsiteY29" fmla="*/ 27621147 h 45154751"/>
                <a:gd name="connsiteX30" fmla="*/ 22377206 w 30895373"/>
                <a:gd name="connsiteY30" fmla="*/ 31370187 h 45154751"/>
                <a:gd name="connsiteX31" fmla="*/ 23474486 w 30895373"/>
                <a:gd name="connsiteY31" fmla="*/ 37862427 h 45154751"/>
                <a:gd name="connsiteX32" fmla="*/ 21828566 w 30895373"/>
                <a:gd name="connsiteY32" fmla="*/ 38502507 h 45154751"/>
                <a:gd name="connsiteX33" fmla="*/ 22377206 w 30895373"/>
                <a:gd name="connsiteY33" fmla="*/ 39691227 h 45154751"/>
                <a:gd name="connsiteX34" fmla="*/ 27955046 w 30895373"/>
                <a:gd name="connsiteY34" fmla="*/ 38502507 h 45154751"/>
                <a:gd name="connsiteX35" fmla="*/ 28960886 w 30895373"/>
                <a:gd name="connsiteY35" fmla="*/ 39051147 h 45154751"/>
                <a:gd name="connsiteX36" fmla="*/ 24571766 w 30895373"/>
                <a:gd name="connsiteY36" fmla="*/ 41245707 h 45154751"/>
                <a:gd name="connsiteX37" fmla="*/ 22651526 w 30895373"/>
                <a:gd name="connsiteY37" fmla="*/ 41245707 h 45154751"/>
                <a:gd name="connsiteX38" fmla="*/ 23565926 w 30895373"/>
                <a:gd name="connsiteY38" fmla="*/ 43348827 h 45154751"/>
                <a:gd name="connsiteX39" fmla="*/ 21307091 w 30895373"/>
                <a:gd name="connsiteY39" fmla="*/ 43714857 h 45154751"/>
                <a:gd name="connsiteX40" fmla="*/ 20548406 w 30895373"/>
                <a:gd name="connsiteY40" fmla="*/ 41062827 h 45154751"/>
                <a:gd name="connsiteX41" fmla="*/ 8478326 w 30895373"/>
                <a:gd name="connsiteY41" fmla="*/ 41154267 h 45154751"/>
                <a:gd name="connsiteX42" fmla="*/ 7106726 w 30895373"/>
                <a:gd name="connsiteY42" fmla="*/ 42891627 h 45154751"/>
                <a:gd name="connsiteX43" fmla="*/ 6740967 w 30895373"/>
                <a:gd name="connsiteY43" fmla="*/ 45085919 h 45154751"/>
                <a:gd name="connsiteX44" fmla="*/ 4807871 w 30895373"/>
                <a:gd name="connsiteY44" fmla="*/ 44080151 h 45154751"/>
                <a:gd name="connsiteX45" fmla="*/ 5722270 w 30895373"/>
                <a:gd name="connsiteY45" fmla="*/ 42343057 h 45154751"/>
                <a:gd name="connsiteX46" fmla="*/ 5552246 w 30895373"/>
                <a:gd name="connsiteY46" fmla="*/ 41337147 h 45154751"/>
                <a:gd name="connsiteX47" fmla="*/ 431606 w 30895373"/>
                <a:gd name="connsiteY47" fmla="*/ 39599787 h 45154751"/>
                <a:gd name="connsiteX48" fmla="*/ 1071686 w 30895373"/>
                <a:gd name="connsiteY48" fmla="*/ 38776827 h 45154751"/>
                <a:gd name="connsiteX49" fmla="*/ 2176879 w 30895373"/>
                <a:gd name="connsiteY49" fmla="*/ 39144579 h 45154751"/>
                <a:gd name="connsiteX50" fmla="*/ 4912166 w 30895373"/>
                <a:gd name="connsiteY50" fmla="*/ 39782666 h 45154751"/>
                <a:gd name="connsiteX51" fmla="*/ 6923846 w 30895373"/>
                <a:gd name="connsiteY51" fmla="*/ 39691227 h 45154751"/>
                <a:gd name="connsiteX52" fmla="*/ 18993926 w 30895373"/>
                <a:gd name="connsiteY52" fmla="*/ 39508347 h 45154751"/>
                <a:gd name="connsiteX53" fmla="*/ 17896646 w 30895373"/>
                <a:gd name="connsiteY53" fmla="*/ 38868267 h 45154751"/>
                <a:gd name="connsiteX54" fmla="*/ 18641022 w 30895373"/>
                <a:gd name="connsiteY54" fmla="*/ 37679412 h 45154751"/>
                <a:gd name="connsiteX55" fmla="*/ 18079526 w 30895373"/>
                <a:gd name="connsiteY55" fmla="*/ 37313651 h 45154751"/>
                <a:gd name="connsiteX56" fmla="*/ 18353846 w 30895373"/>
                <a:gd name="connsiteY56" fmla="*/ 36307947 h 45154751"/>
                <a:gd name="connsiteX57" fmla="*/ 17256566 w 30895373"/>
                <a:gd name="connsiteY57" fmla="*/ 33016107 h 45154751"/>
                <a:gd name="connsiteX58" fmla="*/ 17805206 w 30895373"/>
                <a:gd name="connsiteY58" fmla="*/ 29815707 h 45154751"/>
                <a:gd name="connsiteX59" fmla="*/ 11770166 w 30895373"/>
                <a:gd name="connsiteY59" fmla="*/ 22043307 h 45154751"/>
                <a:gd name="connsiteX60" fmla="*/ 5735126 w 30895373"/>
                <a:gd name="connsiteY60" fmla="*/ 19208667 h 45154751"/>
                <a:gd name="connsiteX61" fmla="*/ 10032806 w 30895373"/>
                <a:gd name="connsiteY61" fmla="*/ 11527707 h 45154751"/>
                <a:gd name="connsiteX62" fmla="*/ 5003606 w 30895373"/>
                <a:gd name="connsiteY62" fmla="*/ 10796187 h 45154751"/>
                <a:gd name="connsiteX63" fmla="*/ 2534726 w 30895373"/>
                <a:gd name="connsiteY63" fmla="*/ 9516027 h 45154751"/>
                <a:gd name="connsiteX64" fmla="*/ 4454966 w 30895373"/>
                <a:gd name="connsiteY64" fmla="*/ 7321467 h 45154751"/>
                <a:gd name="connsiteX65" fmla="*/ 6375206 w 30895373"/>
                <a:gd name="connsiteY65" fmla="*/ 7321467 h 45154751"/>
                <a:gd name="connsiteX66" fmla="*/ 7105200 w 30895373"/>
                <a:gd name="connsiteY66" fmla="*/ 5320482 h 45154751"/>
                <a:gd name="connsiteX67" fmla="*/ 7838246 w 30895373"/>
                <a:gd name="connsiteY67" fmla="*/ 2932347 h 45154751"/>
                <a:gd name="connsiteX68" fmla="*/ 8204006 w 30895373"/>
                <a:gd name="connsiteY68" fmla="*/ 5035467 h 45154751"/>
                <a:gd name="connsiteX69" fmla="*/ 8935526 w 30895373"/>
                <a:gd name="connsiteY69" fmla="*/ 3023787 h 45154751"/>
                <a:gd name="connsiteX70" fmla="*/ 9026966 w 30895373"/>
                <a:gd name="connsiteY70" fmla="*/ 4852587 h 45154751"/>
                <a:gd name="connsiteX71" fmla="*/ 10032806 w 30895373"/>
                <a:gd name="connsiteY71" fmla="*/ 3115227 h 45154751"/>
                <a:gd name="connsiteX72" fmla="*/ 9484166 w 30895373"/>
                <a:gd name="connsiteY72" fmla="*/ 5492667 h 45154751"/>
                <a:gd name="connsiteX73" fmla="*/ 10581446 w 30895373"/>
                <a:gd name="connsiteY73" fmla="*/ 4303947 h 45154751"/>
                <a:gd name="connsiteX74" fmla="*/ 9857839 w 30895373"/>
                <a:gd name="connsiteY74" fmla="*/ 6134740 h 45154751"/>
                <a:gd name="connsiteX75" fmla="*/ 9484166 w 30895373"/>
                <a:gd name="connsiteY75" fmla="*/ 6955707 h 45154751"/>
                <a:gd name="connsiteX76" fmla="*/ 10855766 w 30895373"/>
                <a:gd name="connsiteY76" fmla="*/ 6224187 h 45154751"/>
                <a:gd name="connsiteX77" fmla="*/ 13254632 w 30895373"/>
                <a:gd name="connsiteY77" fmla="*/ 5584241 h 45154751"/>
                <a:gd name="connsiteX0" fmla="*/ 13016429 w 30657170"/>
                <a:gd name="connsiteY0" fmla="*/ 5584241 h 45154751"/>
                <a:gd name="connsiteX1" fmla="*/ 13706089 w 30657170"/>
                <a:gd name="connsiteY1" fmla="*/ 964439 h 45154751"/>
                <a:gd name="connsiteX2" fmla="*/ 19121483 w 30657170"/>
                <a:gd name="connsiteY2" fmla="*/ 737787 h 45154751"/>
                <a:gd name="connsiteX3" fmla="*/ 19944443 w 30657170"/>
                <a:gd name="connsiteY3" fmla="*/ 4303947 h 45154751"/>
                <a:gd name="connsiteX4" fmla="*/ 19744422 w 30657170"/>
                <a:gd name="connsiteY4" fmla="*/ 6681353 h 45154751"/>
                <a:gd name="connsiteX5" fmla="*/ 19395803 w 30657170"/>
                <a:gd name="connsiteY5" fmla="*/ 7778667 h 45154751"/>
                <a:gd name="connsiteX6" fmla="*/ 22464766 w 30657170"/>
                <a:gd name="connsiteY6" fmla="*/ 10713400 h 45154751"/>
                <a:gd name="connsiteX7" fmla="*/ 23559174 w 30657170"/>
                <a:gd name="connsiteY7" fmla="*/ 13259792 h 45154751"/>
                <a:gd name="connsiteX8" fmla="*/ 26383717 w 30657170"/>
                <a:gd name="connsiteY8" fmla="*/ 16960876 h 45154751"/>
                <a:gd name="connsiteX9" fmla="*/ 28082603 w 30657170"/>
                <a:gd name="connsiteY9" fmla="*/ 16465467 h 45154751"/>
                <a:gd name="connsiteX10" fmla="*/ 28539803 w 30657170"/>
                <a:gd name="connsiteY10" fmla="*/ 16008267 h 45154751"/>
                <a:gd name="connsiteX11" fmla="*/ 28768635 w 30657170"/>
                <a:gd name="connsiteY11" fmla="*/ 15897018 h 45154751"/>
                <a:gd name="connsiteX12" fmla="*/ 29730810 w 30657170"/>
                <a:gd name="connsiteY12" fmla="*/ 15397989 h 45154751"/>
                <a:gd name="connsiteX13" fmla="*/ 29132256 w 30657170"/>
                <a:gd name="connsiteY13" fmla="*/ 16306018 h 45154751"/>
                <a:gd name="connsiteX14" fmla="*/ 30185723 w 30657170"/>
                <a:gd name="connsiteY14" fmla="*/ 15459627 h 45154751"/>
                <a:gd name="connsiteX15" fmla="*/ 29454203 w 30657170"/>
                <a:gd name="connsiteY15" fmla="*/ 16831227 h 45154751"/>
                <a:gd name="connsiteX16" fmla="*/ 30105577 w 30657170"/>
                <a:gd name="connsiteY16" fmla="*/ 16237306 h 45154751"/>
                <a:gd name="connsiteX17" fmla="*/ 30640633 w 30657170"/>
                <a:gd name="connsiteY17" fmla="*/ 16057172 h 45154751"/>
                <a:gd name="connsiteX18" fmla="*/ 29460157 w 30657170"/>
                <a:gd name="connsiteY18" fmla="*/ 17683526 h 45154751"/>
                <a:gd name="connsiteX19" fmla="*/ 28448363 w 30657170"/>
                <a:gd name="connsiteY19" fmla="*/ 18934347 h 45154751"/>
                <a:gd name="connsiteX20" fmla="*/ 26392871 w 30657170"/>
                <a:gd name="connsiteY20" fmla="*/ 18751468 h 45154751"/>
                <a:gd name="connsiteX21" fmla="*/ 25156523 w 30657170"/>
                <a:gd name="connsiteY21" fmla="*/ 19025787 h 45154751"/>
                <a:gd name="connsiteX22" fmla="*/ 22870523 w 30657170"/>
                <a:gd name="connsiteY22" fmla="*/ 17928507 h 45154751"/>
                <a:gd name="connsiteX23" fmla="*/ 22183579 w 30657170"/>
                <a:gd name="connsiteY23" fmla="*/ 17532948 h 45154751"/>
                <a:gd name="connsiteX24" fmla="*/ 21899523 w 30657170"/>
                <a:gd name="connsiteY24" fmla="*/ 17088024 h 45154751"/>
                <a:gd name="connsiteX25" fmla="*/ 19761563 w 30657170"/>
                <a:gd name="connsiteY25" fmla="*/ 13630827 h 45154751"/>
                <a:gd name="connsiteX26" fmla="*/ 18207083 w 30657170"/>
                <a:gd name="connsiteY26" fmla="*/ 13813707 h 45154751"/>
                <a:gd name="connsiteX27" fmla="*/ 15829643 w 30657170"/>
                <a:gd name="connsiteY27" fmla="*/ 16099707 h 45154751"/>
                <a:gd name="connsiteX28" fmla="*/ 18667116 w 30657170"/>
                <a:gd name="connsiteY28" fmla="*/ 20213568 h 45154751"/>
                <a:gd name="connsiteX29" fmla="*/ 22687643 w 30657170"/>
                <a:gd name="connsiteY29" fmla="*/ 27621147 h 45154751"/>
                <a:gd name="connsiteX30" fmla="*/ 22139003 w 30657170"/>
                <a:gd name="connsiteY30" fmla="*/ 31370187 h 45154751"/>
                <a:gd name="connsiteX31" fmla="*/ 23236283 w 30657170"/>
                <a:gd name="connsiteY31" fmla="*/ 37862427 h 45154751"/>
                <a:gd name="connsiteX32" fmla="*/ 21590363 w 30657170"/>
                <a:gd name="connsiteY32" fmla="*/ 38502507 h 45154751"/>
                <a:gd name="connsiteX33" fmla="*/ 22139003 w 30657170"/>
                <a:gd name="connsiteY33" fmla="*/ 39691227 h 45154751"/>
                <a:gd name="connsiteX34" fmla="*/ 27716843 w 30657170"/>
                <a:gd name="connsiteY34" fmla="*/ 38502507 h 45154751"/>
                <a:gd name="connsiteX35" fmla="*/ 28722683 w 30657170"/>
                <a:gd name="connsiteY35" fmla="*/ 39051147 h 45154751"/>
                <a:gd name="connsiteX36" fmla="*/ 24333563 w 30657170"/>
                <a:gd name="connsiteY36" fmla="*/ 41245707 h 45154751"/>
                <a:gd name="connsiteX37" fmla="*/ 22413323 w 30657170"/>
                <a:gd name="connsiteY37" fmla="*/ 41245707 h 45154751"/>
                <a:gd name="connsiteX38" fmla="*/ 23327723 w 30657170"/>
                <a:gd name="connsiteY38" fmla="*/ 43348827 h 45154751"/>
                <a:gd name="connsiteX39" fmla="*/ 21068888 w 30657170"/>
                <a:gd name="connsiteY39" fmla="*/ 43714857 h 45154751"/>
                <a:gd name="connsiteX40" fmla="*/ 20310203 w 30657170"/>
                <a:gd name="connsiteY40" fmla="*/ 41062827 h 45154751"/>
                <a:gd name="connsiteX41" fmla="*/ 8240123 w 30657170"/>
                <a:gd name="connsiteY41" fmla="*/ 41154267 h 45154751"/>
                <a:gd name="connsiteX42" fmla="*/ 6868523 w 30657170"/>
                <a:gd name="connsiteY42" fmla="*/ 42891627 h 45154751"/>
                <a:gd name="connsiteX43" fmla="*/ 6502764 w 30657170"/>
                <a:gd name="connsiteY43" fmla="*/ 45085919 h 45154751"/>
                <a:gd name="connsiteX44" fmla="*/ 4569668 w 30657170"/>
                <a:gd name="connsiteY44" fmla="*/ 44080151 h 45154751"/>
                <a:gd name="connsiteX45" fmla="*/ 5484067 w 30657170"/>
                <a:gd name="connsiteY45" fmla="*/ 42343057 h 45154751"/>
                <a:gd name="connsiteX46" fmla="*/ 5314043 w 30657170"/>
                <a:gd name="connsiteY46" fmla="*/ 41337147 h 45154751"/>
                <a:gd name="connsiteX47" fmla="*/ 480579 w 30657170"/>
                <a:gd name="connsiteY47" fmla="*/ 40056820 h 45154751"/>
                <a:gd name="connsiteX48" fmla="*/ 833483 w 30657170"/>
                <a:gd name="connsiteY48" fmla="*/ 38776827 h 45154751"/>
                <a:gd name="connsiteX49" fmla="*/ 1938676 w 30657170"/>
                <a:gd name="connsiteY49" fmla="*/ 39144579 h 45154751"/>
                <a:gd name="connsiteX50" fmla="*/ 4673963 w 30657170"/>
                <a:gd name="connsiteY50" fmla="*/ 39782666 h 45154751"/>
                <a:gd name="connsiteX51" fmla="*/ 6685643 w 30657170"/>
                <a:gd name="connsiteY51" fmla="*/ 39691227 h 45154751"/>
                <a:gd name="connsiteX52" fmla="*/ 18755723 w 30657170"/>
                <a:gd name="connsiteY52" fmla="*/ 39508347 h 45154751"/>
                <a:gd name="connsiteX53" fmla="*/ 17658443 w 30657170"/>
                <a:gd name="connsiteY53" fmla="*/ 38868267 h 45154751"/>
                <a:gd name="connsiteX54" fmla="*/ 18402819 w 30657170"/>
                <a:gd name="connsiteY54" fmla="*/ 37679412 h 45154751"/>
                <a:gd name="connsiteX55" fmla="*/ 17841323 w 30657170"/>
                <a:gd name="connsiteY55" fmla="*/ 37313651 h 45154751"/>
                <a:gd name="connsiteX56" fmla="*/ 18115643 w 30657170"/>
                <a:gd name="connsiteY56" fmla="*/ 36307947 h 45154751"/>
                <a:gd name="connsiteX57" fmla="*/ 17018363 w 30657170"/>
                <a:gd name="connsiteY57" fmla="*/ 33016107 h 45154751"/>
                <a:gd name="connsiteX58" fmla="*/ 17567003 w 30657170"/>
                <a:gd name="connsiteY58" fmla="*/ 29815707 h 45154751"/>
                <a:gd name="connsiteX59" fmla="*/ 11531963 w 30657170"/>
                <a:gd name="connsiteY59" fmla="*/ 22043307 h 45154751"/>
                <a:gd name="connsiteX60" fmla="*/ 5496923 w 30657170"/>
                <a:gd name="connsiteY60" fmla="*/ 19208667 h 45154751"/>
                <a:gd name="connsiteX61" fmla="*/ 9794603 w 30657170"/>
                <a:gd name="connsiteY61" fmla="*/ 11527707 h 45154751"/>
                <a:gd name="connsiteX62" fmla="*/ 4765403 w 30657170"/>
                <a:gd name="connsiteY62" fmla="*/ 10796187 h 45154751"/>
                <a:gd name="connsiteX63" fmla="*/ 2296523 w 30657170"/>
                <a:gd name="connsiteY63" fmla="*/ 9516027 h 45154751"/>
                <a:gd name="connsiteX64" fmla="*/ 4216763 w 30657170"/>
                <a:gd name="connsiteY64" fmla="*/ 7321467 h 45154751"/>
                <a:gd name="connsiteX65" fmla="*/ 6137003 w 30657170"/>
                <a:gd name="connsiteY65" fmla="*/ 7321467 h 45154751"/>
                <a:gd name="connsiteX66" fmla="*/ 6866997 w 30657170"/>
                <a:gd name="connsiteY66" fmla="*/ 5320482 h 45154751"/>
                <a:gd name="connsiteX67" fmla="*/ 7600043 w 30657170"/>
                <a:gd name="connsiteY67" fmla="*/ 2932347 h 45154751"/>
                <a:gd name="connsiteX68" fmla="*/ 7965803 w 30657170"/>
                <a:gd name="connsiteY68" fmla="*/ 5035467 h 45154751"/>
                <a:gd name="connsiteX69" fmla="*/ 8697323 w 30657170"/>
                <a:gd name="connsiteY69" fmla="*/ 3023787 h 45154751"/>
                <a:gd name="connsiteX70" fmla="*/ 8788763 w 30657170"/>
                <a:gd name="connsiteY70" fmla="*/ 4852587 h 45154751"/>
                <a:gd name="connsiteX71" fmla="*/ 9794603 w 30657170"/>
                <a:gd name="connsiteY71" fmla="*/ 3115227 h 45154751"/>
                <a:gd name="connsiteX72" fmla="*/ 9245963 w 30657170"/>
                <a:gd name="connsiteY72" fmla="*/ 5492667 h 45154751"/>
                <a:gd name="connsiteX73" fmla="*/ 10343243 w 30657170"/>
                <a:gd name="connsiteY73" fmla="*/ 4303947 h 45154751"/>
                <a:gd name="connsiteX74" fmla="*/ 9619636 w 30657170"/>
                <a:gd name="connsiteY74" fmla="*/ 6134740 h 45154751"/>
                <a:gd name="connsiteX75" fmla="*/ 9245963 w 30657170"/>
                <a:gd name="connsiteY75" fmla="*/ 6955707 h 45154751"/>
                <a:gd name="connsiteX76" fmla="*/ 10617563 w 30657170"/>
                <a:gd name="connsiteY76" fmla="*/ 6224187 h 45154751"/>
                <a:gd name="connsiteX77" fmla="*/ 13016429 w 30657170"/>
                <a:gd name="connsiteY77" fmla="*/ 5584241 h 45154751"/>
                <a:gd name="connsiteX0" fmla="*/ 13525421 w 31166162"/>
                <a:gd name="connsiteY0" fmla="*/ 5584241 h 45154751"/>
                <a:gd name="connsiteX1" fmla="*/ 14215081 w 31166162"/>
                <a:gd name="connsiteY1" fmla="*/ 964439 h 45154751"/>
                <a:gd name="connsiteX2" fmla="*/ 19630475 w 31166162"/>
                <a:gd name="connsiteY2" fmla="*/ 737787 h 45154751"/>
                <a:gd name="connsiteX3" fmla="*/ 20453435 w 31166162"/>
                <a:gd name="connsiteY3" fmla="*/ 4303947 h 45154751"/>
                <a:gd name="connsiteX4" fmla="*/ 20253414 w 31166162"/>
                <a:gd name="connsiteY4" fmla="*/ 6681353 h 45154751"/>
                <a:gd name="connsiteX5" fmla="*/ 19904795 w 31166162"/>
                <a:gd name="connsiteY5" fmla="*/ 7778667 h 45154751"/>
                <a:gd name="connsiteX6" fmla="*/ 22973758 w 31166162"/>
                <a:gd name="connsiteY6" fmla="*/ 10713400 h 45154751"/>
                <a:gd name="connsiteX7" fmla="*/ 24068166 w 31166162"/>
                <a:gd name="connsiteY7" fmla="*/ 13259792 h 45154751"/>
                <a:gd name="connsiteX8" fmla="*/ 26892709 w 31166162"/>
                <a:gd name="connsiteY8" fmla="*/ 16960876 h 45154751"/>
                <a:gd name="connsiteX9" fmla="*/ 28591595 w 31166162"/>
                <a:gd name="connsiteY9" fmla="*/ 16465467 h 45154751"/>
                <a:gd name="connsiteX10" fmla="*/ 29048795 w 31166162"/>
                <a:gd name="connsiteY10" fmla="*/ 16008267 h 45154751"/>
                <a:gd name="connsiteX11" fmla="*/ 29277627 w 31166162"/>
                <a:gd name="connsiteY11" fmla="*/ 15897018 h 45154751"/>
                <a:gd name="connsiteX12" fmla="*/ 30239802 w 31166162"/>
                <a:gd name="connsiteY12" fmla="*/ 15397989 h 45154751"/>
                <a:gd name="connsiteX13" fmla="*/ 29641248 w 31166162"/>
                <a:gd name="connsiteY13" fmla="*/ 16306018 h 45154751"/>
                <a:gd name="connsiteX14" fmla="*/ 30694715 w 31166162"/>
                <a:gd name="connsiteY14" fmla="*/ 15459627 h 45154751"/>
                <a:gd name="connsiteX15" fmla="*/ 29963195 w 31166162"/>
                <a:gd name="connsiteY15" fmla="*/ 16831227 h 45154751"/>
                <a:gd name="connsiteX16" fmla="*/ 30614569 w 31166162"/>
                <a:gd name="connsiteY16" fmla="*/ 16237306 h 45154751"/>
                <a:gd name="connsiteX17" fmla="*/ 31149625 w 31166162"/>
                <a:gd name="connsiteY17" fmla="*/ 16057172 h 45154751"/>
                <a:gd name="connsiteX18" fmla="*/ 29969149 w 31166162"/>
                <a:gd name="connsiteY18" fmla="*/ 17683526 h 45154751"/>
                <a:gd name="connsiteX19" fmla="*/ 28957355 w 31166162"/>
                <a:gd name="connsiteY19" fmla="*/ 18934347 h 45154751"/>
                <a:gd name="connsiteX20" fmla="*/ 26901863 w 31166162"/>
                <a:gd name="connsiteY20" fmla="*/ 18751468 h 45154751"/>
                <a:gd name="connsiteX21" fmla="*/ 25665515 w 31166162"/>
                <a:gd name="connsiteY21" fmla="*/ 19025787 h 45154751"/>
                <a:gd name="connsiteX22" fmla="*/ 23379515 w 31166162"/>
                <a:gd name="connsiteY22" fmla="*/ 17928507 h 45154751"/>
                <a:gd name="connsiteX23" fmla="*/ 22692571 w 31166162"/>
                <a:gd name="connsiteY23" fmla="*/ 17532948 h 45154751"/>
                <a:gd name="connsiteX24" fmla="*/ 22408515 w 31166162"/>
                <a:gd name="connsiteY24" fmla="*/ 17088024 h 45154751"/>
                <a:gd name="connsiteX25" fmla="*/ 20270555 w 31166162"/>
                <a:gd name="connsiteY25" fmla="*/ 13630827 h 45154751"/>
                <a:gd name="connsiteX26" fmla="*/ 18716075 w 31166162"/>
                <a:gd name="connsiteY26" fmla="*/ 13813707 h 45154751"/>
                <a:gd name="connsiteX27" fmla="*/ 16338635 w 31166162"/>
                <a:gd name="connsiteY27" fmla="*/ 16099707 h 45154751"/>
                <a:gd name="connsiteX28" fmla="*/ 19176108 w 31166162"/>
                <a:gd name="connsiteY28" fmla="*/ 20213568 h 45154751"/>
                <a:gd name="connsiteX29" fmla="*/ 23196635 w 31166162"/>
                <a:gd name="connsiteY29" fmla="*/ 27621147 h 45154751"/>
                <a:gd name="connsiteX30" fmla="*/ 22647995 w 31166162"/>
                <a:gd name="connsiteY30" fmla="*/ 31370187 h 45154751"/>
                <a:gd name="connsiteX31" fmla="*/ 23745275 w 31166162"/>
                <a:gd name="connsiteY31" fmla="*/ 37862427 h 45154751"/>
                <a:gd name="connsiteX32" fmla="*/ 22099355 w 31166162"/>
                <a:gd name="connsiteY32" fmla="*/ 38502507 h 45154751"/>
                <a:gd name="connsiteX33" fmla="*/ 22647995 w 31166162"/>
                <a:gd name="connsiteY33" fmla="*/ 39691227 h 45154751"/>
                <a:gd name="connsiteX34" fmla="*/ 28225835 w 31166162"/>
                <a:gd name="connsiteY34" fmla="*/ 38502507 h 45154751"/>
                <a:gd name="connsiteX35" fmla="*/ 29231675 w 31166162"/>
                <a:gd name="connsiteY35" fmla="*/ 39051147 h 45154751"/>
                <a:gd name="connsiteX36" fmla="*/ 24842555 w 31166162"/>
                <a:gd name="connsiteY36" fmla="*/ 41245707 h 45154751"/>
                <a:gd name="connsiteX37" fmla="*/ 22922315 w 31166162"/>
                <a:gd name="connsiteY37" fmla="*/ 41245707 h 45154751"/>
                <a:gd name="connsiteX38" fmla="*/ 23836715 w 31166162"/>
                <a:gd name="connsiteY38" fmla="*/ 43348827 h 45154751"/>
                <a:gd name="connsiteX39" fmla="*/ 21577880 w 31166162"/>
                <a:gd name="connsiteY39" fmla="*/ 43714857 h 45154751"/>
                <a:gd name="connsiteX40" fmla="*/ 20819195 w 31166162"/>
                <a:gd name="connsiteY40" fmla="*/ 41062827 h 45154751"/>
                <a:gd name="connsiteX41" fmla="*/ 8749115 w 31166162"/>
                <a:gd name="connsiteY41" fmla="*/ 41154267 h 45154751"/>
                <a:gd name="connsiteX42" fmla="*/ 7377515 w 31166162"/>
                <a:gd name="connsiteY42" fmla="*/ 42891627 h 45154751"/>
                <a:gd name="connsiteX43" fmla="*/ 7011756 w 31166162"/>
                <a:gd name="connsiteY43" fmla="*/ 45085919 h 45154751"/>
                <a:gd name="connsiteX44" fmla="*/ 5078660 w 31166162"/>
                <a:gd name="connsiteY44" fmla="*/ 44080151 h 45154751"/>
                <a:gd name="connsiteX45" fmla="*/ 5993059 w 31166162"/>
                <a:gd name="connsiteY45" fmla="*/ 42343057 h 45154751"/>
                <a:gd name="connsiteX46" fmla="*/ 5823035 w 31166162"/>
                <a:gd name="connsiteY46" fmla="*/ 41337147 h 45154751"/>
                <a:gd name="connsiteX47" fmla="*/ 989571 w 31166162"/>
                <a:gd name="connsiteY47" fmla="*/ 40056820 h 45154751"/>
                <a:gd name="connsiteX48" fmla="*/ 1342475 w 31166162"/>
                <a:gd name="connsiteY48" fmla="*/ 38776827 h 45154751"/>
                <a:gd name="connsiteX49" fmla="*/ 2447668 w 31166162"/>
                <a:gd name="connsiteY49" fmla="*/ 39144579 h 45154751"/>
                <a:gd name="connsiteX50" fmla="*/ 5182955 w 31166162"/>
                <a:gd name="connsiteY50" fmla="*/ 39782666 h 45154751"/>
                <a:gd name="connsiteX51" fmla="*/ 7194635 w 31166162"/>
                <a:gd name="connsiteY51" fmla="*/ 39691227 h 45154751"/>
                <a:gd name="connsiteX52" fmla="*/ 19264715 w 31166162"/>
                <a:gd name="connsiteY52" fmla="*/ 39508347 h 45154751"/>
                <a:gd name="connsiteX53" fmla="*/ 18167435 w 31166162"/>
                <a:gd name="connsiteY53" fmla="*/ 38868267 h 45154751"/>
                <a:gd name="connsiteX54" fmla="*/ 18911811 w 31166162"/>
                <a:gd name="connsiteY54" fmla="*/ 37679412 h 45154751"/>
                <a:gd name="connsiteX55" fmla="*/ 18350315 w 31166162"/>
                <a:gd name="connsiteY55" fmla="*/ 37313651 h 45154751"/>
                <a:gd name="connsiteX56" fmla="*/ 18624635 w 31166162"/>
                <a:gd name="connsiteY56" fmla="*/ 36307947 h 45154751"/>
                <a:gd name="connsiteX57" fmla="*/ 17527355 w 31166162"/>
                <a:gd name="connsiteY57" fmla="*/ 33016107 h 45154751"/>
                <a:gd name="connsiteX58" fmla="*/ 18075995 w 31166162"/>
                <a:gd name="connsiteY58" fmla="*/ 29815707 h 45154751"/>
                <a:gd name="connsiteX59" fmla="*/ 12040955 w 31166162"/>
                <a:gd name="connsiteY59" fmla="*/ 22043307 h 45154751"/>
                <a:gd name="connsiteX60" fmla="*/ 6005915 w 31166162"/>
                <a:gd name="connsiteY60" fmla="*/ 19208667 h 45154751"/>
                <a:gd name="connsiteX61" fmla="*/ 10303595 w 31166162"/>
                <a:gd name="connsiteY61" fmla="*/ 11527707 h 45154751"/>
                <a:gd name="connsiteX62" fmla="*/ 5274395 w 31166162"/>
                <a:gd name="connsiteY62" fmla="*/ 10796187 h 45154751"/>
                <a:gd name="connsiteX63" fmla="*/ 2805515 w 31166162"/>
                <a:gd name="connsiteY63" fmla="*/ 9516027 h 45154751"/>
                <a:gd name="connsiteX64" fmla="*/ 4725755 w 31166162"/>
                <a:gd name="connsiteY64" fmla="*/ 7321467 h 45154751"/>
                <a:gd name="connsiteX65" fmla="*/ 6645995 w 31166162"/>
                <a:gd name="connsiteY65" fmla="*/ 7321467 h 45154751"/>
                <a:gd name="connsiteX66" fmla="*/ 7375989 w 31166162"/>
                <a:gd name="connsiteY66" fmla="*/ 5320482 h 45154751"/>
                <a:gd name="connsiteX67" fmla="*/ 8109035 w 31166162"/>
                <a:gd name="connsiteY67" fmla="*/ 2932347 h 45154751"/>
                <a:gd name="connsiteX68" fmla="*/ 8474795 w 31166162"/>
                <a:gd name="connsiteY68" fmla="*/ 5035467 h 45154751"/>
                <a:gd name="connsiteX69" fmla="*/ 9206315 w 31166162"/>
                <a:gd name="connsiteY69" fmla="*/ 3023787 h 45154751"/>
                <a:gd name="connsiteX70" fmla="*/ 9297755 w 31166162"/>
                <a:gd name="connsiteY70" fmla="*/ 4852587 h 45154751"/>
                <a:gd name="connsiteX71" fmla="*/ 10303595 w 31166162"/>
                <a:gd name="connsiteY71" fmla="*/ 3115227 h 45154751"/>
                <a:gd name="connsiteX72" fmla="*/ 9754955 w 31166162"/>
                <a:gd name="connsiteY72" fmla="*/ 5492667 h 45154751"/>
                <a:gd name="connsiteX73" fmla="*/ 10852235 w 31166162"/>
                <a:gd name="connsiteY73" fmla="*/ 4303947 h 45154751"/>
                <a:gd name="connsiteX74" fmla="*/ 10128628 w 31166162"/>
                <a:gd name="connsiteY74" fmla="*/ 6134740 h 45154751"/>
                <a:gd name="connsiteX75" fmla="*/ 9754955 w 31166162"/>
                <a:gd name="connsiteY75" fmla="*/ 6955707 h 45154751"/>
                <a:gd name="connsiteX76" fmla="*/ 11126555 w 31166162"/>
                <a:gd name="connsiteY76" fmla="*/ 6224187 h 45154751"/>
                <a:gd name="connsiteX77" fmla="*/ 13525421 w 31166162"/>
                <a:gd name="connsiteY77" fmla="*/ 5584241 h 45154751"/>
                <a:gd name="connsiteX0" fmla="*/ 13525421 w 31166162"/>
                <a:gd name="connsiteY0" fmla="*/ 5584241 h 45154751"/>
                <a:gd name="connsiteX1" fmla="*/ 14215081 w 31166162"/>
                <a:gd name="connsiteY1" fmla="*/ 964439 h 45154751"/>
                <a:gd name="connsiteX2" fmla="*/ 19630475 w 31166162"/>
                <a:gd name="connsiteY2" fmla="*/ 737787 h 45154751"/>
                <a:gd name="connsiteX3" fmla="*/ 20453435 w 31166162"/>
                <a:gd name="connsiteY3" fmla="*/ 4303947 h 45154751"/>
                <a:gd name="connsiteX4" fmla="*/ 20253414 w 31166162"/>
                <a:gd name="connsiteY4" fmla="*/ 6681353 h 45154751"/>
                <a:gd name="connsiteX5" fmla="*/ 19904795 w 31166162"/>
                <a:gd name="connsiteY5" fmla="*/ 7778667 h 45154751"/>
                <a:gd name="connsiteX6" fmla="*/ 22973758 w 31166162"/>
                <a:gd name="connsiteY6" fmla="*/ 10713400 h 45154751"/>
                <a:gd name="connsiteX7" fmla="*/ 24068166 w 31166162"/>
                <a:gd name="connsiteY7" fmla="*/ 13259792 h 45154751"/>
                <a:gd name="connsiteX8" fmla="*/ 26892709 w 31166162"/>
                <a:gd name="connsiteY8" fmla="*/ 16960876 h 45154751"/>
                <a:gd name="connsiteX9" fmla="*/ 28591595 w 31166162"/>
                <a:gd name="connsiteY9" fmla="*/ 16465467 h 45154751"/>
                <a:gd name="connsiteX10" fmla="*/ 29048795 w 31166162"/>
                <a:gd name="connsiteY10" fmla="*/ 16008267 h 45154751"/>
                <a:gd name="connsiteX11" fmla="*/ 29277627 w 31166162"/>
                <a:gd name="connsiteY11" fmla="*/ 15897018 h 45154751"/>
                <a:gd name="connsiteX12" fmla="*/ 30239802 w 31166162"/>
                <a:gd name="connsiteY12" fmla="*/ 15397989 h 45154751"/>
                <a:gd name="connsiteX13" fmla="*/ 29641248 w 31166162"/>
                <a:gd name="connsiteY13" fmla="*/ 16306018 h 45154751"/>
                <a:gd name="connsiteX14" fmla="*/ 30694715 w 31166162"/>
                <a:gd name="connsiteY14" fmla="*/ 15459627 h 45154751"/>
                <a:gd name="connsiteX15" fmla="*/ 29963195 w 31166162"/>
                <a:gd name="connsiteY15" fmla="*/ 16831227 h 45154751"/>
                <a:gd name="connsiteX16" fmla="*/ 30614569 w 31166162"/>
                <a:gd name="connsiteY16" fmla="*/ 16237306 h 45154751"/>
                <a:gd name="connsiteX17" fmla="*/ 31149625 w 31166162"/>
                <a:gd name="connsiteY17" fmla="*/ 16057172 h 45154751"/>
                <a:gd name="connsiteX18" fmla="*/ 29969149 w 31166162"/>
                <a:gd name="connsiteY18" fmla="*/ 17683526 h 45154751"/>
                <a:gd name="connsiteX19" fmla="*/ 28957355 w 31166162"/>
                <a:gd name="connsiteY19" fmla="*/ 18934347 h 45154751"/>
                <a:gd name="connsiteX20" fmla="*/ 26901863 w 31166162"/>
                <a:gd name="connsiteY20" fmla="*/ 18751468 h 45154751"/>
                <a:gd name="connsiteX21" fmla="*/ 25665515 w 31166162"/>
                <a:gd name="connsiteY21" fmla="*/ 19025787 h 45154751"/>
                <a:gd name="connsiteX22" fmla="*/ 23379515 w 31166162"/>
                <a:gd name="connsiteY22" fmla="*/ 17928507 h 45154751"/>
                <a:gd name="connsiteX23" fmla="*/ 22692571 w 31166162"/>
                <a:gd name="connsiteY23" fmla="*/ 17532948 h 45154751"/>
                <a:gd name="connsiteX24" fmla="*/ 22408515 w 31166162"/>
                <a:gd name="connsiteY24" fmla="*/ 17088024 h 45154751"/>
                <a:gd name="connsiteX25" fmla="*/ 20270555 w 31166162"/>
                <a:gd name="connsiteY25" fmla="*/ 13630827 h 45154751"/>
                <a:gd name="connsiteX26" fmla="*/ 18716075 w 31166162"/>
                <a:gd name="connsiteY26" fmla="*/ 13813707 h 45154751"/>
                <a:gd name="connsiteX27" fmla="*/ 16338635 w 31166162"/>
                <a:gd name="connsiteY27" fmla="*/ 16099707 h 45154751"/>
                <a:gd name="connsiteX28" fmla="*/ 19176108 w 31166162"/>
                <a:gd name="connsiteY28" fmla="*/ 20213568 h 45154751"/>
                <a:gd name="connsiteX29" fmla="*/ 23196635 w 31166162"/>
                <a:gd name="connsiteY29" fmla="*/ 27621147 h 45154751"/>
                <a:gd name="connsiteX30" fmla="*/ 22647995 w 31166162"/>
                <a:gd name="connsiteY30" fmla="*/ 31370187 h 45154751"/>
                <a:gd name="connsiteX31" fmla="*/ 23745275 w 31166162"/>
                <a:gd name="connsiteY31" fmla="*/ 37862427 h 45154751"/>
                <a:gd name="connsiteX32" fmla="*/ 22099355 w 31166162"/>
                <a:gd name="connsiteY32" fmla="*/ 38502507 h 45154751"/>
                <a:gd name="connsiteX33" fmla="*/ 22647995 w 31166162"/>
                <a:gd name="connsiteY33" fmla="*/ 39691227 h 45154751"/>
                <a:gd name="connsiteX34" fmla="*/ 28225835 w 31166162"/>
                <a:gd name="connsiteY34" fmla="*/ 38502507 h 45154751"/>
                <a:gd name="connsiteX35" fmla="*/ 29231675 w 31166162"/>
                <a:gd name="connsiteY35" fmla="*/ 39051147 h 45154751"/>
                <a:gd name="connsiteX36" fmla="*/ 24842555 w 31166162"/>
                <a:gd name="connsiteY36" fmla="*/ 41245707 h 45154751"/>
                <a:gd name="connsiteX37" fmla="*/ 22922315 w 31166162"/>
                <a:gd name="connsiteY37" fmla="*/ 41245707 h 45154751"/>
                <a:gd name="connsiteX38" fmla="*/ 23836715 w 31166162"/>
                <a:gd name="connsiteY38" fmla="*/ 43348827 h 45154751"/>
                <a:gd name="connsiteX39" fmla="*/ 21577880 w 31166162"/>
                <a:gd name="connsiteY39" fmla="*/ 43714857 h 45154751"/>
                <a:gd name="connsiteX40" fmla="*/ 20819195 w 31166162"/>
                <a:gd name="connsiteY40" fmla="*/ 41062827 h 45154751"/>
                <a:gd name="connsiteX41" fmla="*/ 8749115 w 31166162"/>
                <a:gd name="connsiteY41" fmla="*/ 41154267 h 45154751"/>
                <a:gd name="connsiteX42" fmla="*/ 7377515 w 31166162"/>
                <a:gd name="connsiteY42" fmla="*/ 42891627 h 45154751"/>
                <a:gd name="connsiteX43" fmla="*/ 7011756 w 31166162"/>
                <a:gd name="connsiteY43" fmla="*/ 45085919 h 45154751"/>
                <a:gd name="connsiteX44" fmla="*/ 5078660 w 31166162"/>
                <a:gd name="connsiteY44" fmla="*/ 44080151 h 45154751"/>
                <a:gd name="connsiteX45" fmla="*/ 5993059 w 31166162"/>
                <a:gd name="connsiteY45" fmla="*/ 42343057 h 45154751"/>
                <a:gd name="connsiteX46" fmla="*/ 5823035 w 31166162"/>
                <a:gd name="connsiteY46" fmla="*/ 41337147 h 45154751"/>
                <a:gd name="connsiteX47" fmla="*/ 989571 w 31166162"/>
                <a:gd name="connsiteY47" fmla="*/ 40056820 h 45154751"/>
                <a:gd name="connsiteX48" fmla="*/ 1342475 w 31166162"/>
                <a:gd name="connsiteY48" fmla="*/ 38776827 h 45154751"/>
                <a:gd name="connsiteX49" fmla="*/ 2447668 w 31166162"/>
                <a:gd name="connsiteY49" fmla="*/ 39144579 h 45154751"/>
                <a:gd name="connsiteX50" fmla="*/ 5182955 w 31166162"/>
                <a:gd name="connsiteY50" fmla="*/ 39782666 h 45154751"/>
                <a:gd name="connsiteX51" fmla="*/ 7194635 w 31166162"/>
                <a:gd name="connsiteY51" fmla="*/ 39691227 h 45154751"/>
                <a:gd name="connsiteX52" fmla="*/ 19264715 w 31166162"/>
                <a:gd name="connsiteY52" fmla="*/ 39508347 h 45154751"/>
                <a:gd name="connsiteX53" fmla="*/ 18167435 w 31166162"/>
                <a:gd name="connsiteY53" fmla="*/ 38868267 h 45154751"/>
                <a:gd name="connsiteX54" fmla="*/ 18911811 w 31166162"/>
                <a:gd name="connsiteY54" fmla="*/ 37679412 h 45154751"/>
                <a:gd name="connsiteX55" fmla="*/ 18350315 w 31166162"/>
                <a:gd name="connsiteY55" fmla="*/ 37313651 h 45154751"/>
                <a:gd name="connsiteX56" fmla="*/ 18624635 w 31166162"/>
                <a:gd name="connsiteY56" fmla="*/ 36307947 h 45154751"/>
                <a:gd name="connsiteX57" fmla="*/ 17527355 w 31166162"/>
                <a:gd name="connsiteY57" fmla="*/ 33016107 h 45154751"/>
                <a:gd name="connsiteX58" fmla="*/ 18075995 w 31166162"/>
                <a:gd name="connsiteY58" fmla="*/ 29815707 h 45154751"/>
                <a:gd name="connsiteX59" fmla="*/ 12040955 w 31166162"/>
                <a:gd name="connsiteY59" fmla="*/ 22043307 h 45154751"/>
                <a:gd name="connsiteX60" fmla="*/ 6005915 w 31166162"/>
                <a:gd name="connsiteY60" fmla="*/ 19208667 h 45154751"/>
                <a:gd name="connsiteX61" fmla="*/ 10303595 w 31166162"/>
                <a:gd name="connsiteY61" fmla="*/ 11527707 h 45154751"/>
                <a:gd name="connsiteX62" fmla="*/ 5274395 w 31166162"/>
                <a:gd name="connsiteY62" fmla="*/ 10796187 h 45154751"/>
                <a:gd name="connsiteX63" fmla="*/ 2805515 w 31166162"/>
                <a:gd name="connsiteY63" fmla="*/ 9516027 h 45154751"/>
                <a:gd name="connsiteX64" fmla="*/ 4725755 w 31166162"/>
                <a:gd name="connsiteY64" fmla="*/ 7321467 h 45154751"/>
                <a:gd name="connsiteX65" fmla="*/ 6645995 w 31166162"/>
                <a:gd name="connsiteY65" fmla="*/ 7321467 h 45154751"/>
                <a:gd name="connsiteX66" fmla="*/ 7375989 w 31166162"/>
                <a:gd name="connsiteY66" fmla="*/ 5320482 h 45154751"/>
                <a:gd name="connsiteX67" fmla="*/ 8109035 w 31166162"/>
                <a:gd name="connsiteY67" fmla="*/ 2932347 h 45154751"/>
                <a:gd name="connsiteX68" fmla="*/ 8474795 w 31166162"/>
                <a:gd name="connsiteY68" fmla="*/ 5035467 h 45154751"/>
                <a:gd name="connsiteX69" fmla="*/ 9206315 w 31166162"/>
                <a:gd name="connsiteY69" fmla="*/ 3023787 h 45154751"/>
                <a:gd name="connsiteX70" fmla="*/ 9297755 w 31166162"/>
                <a:gd name="connsiteY70" fmla="*/ 4852587 h 45154751"/>
                <a:gd name="connsiteX71" fmla="*/ 10303595 w 31166162"/>
                <a:gd name="connsiteY71" fmla="*/ 3115227 h 45154751"/>
                <a:gd name="connsiteX72" fmla="*/ 9754955 w 31166162"/>
                <a:gd name="connsiteY72" fmla="*/ 5492667 h 45154751"/>
                <a:gd name="connsiteX73" fmla="*/ 10852235 w 31166162"/>
                <a:gd name="connsiteY73" fmla="*/ 4303947 h 45154751"/>
                <a:gd name="connsiteX74" fmla="*/ 10128628 w 31166162"/>
                <a:gd name="connsiteY74" fmla="*/ 6134740 h 45154751"/>
                <a:gd name="connsiteX75" fmla="*/ 9754955 w 31166162"/>
                <a:gd name="connsiteY75" fmla="*/ 6955707 h 45154751"/>
                <a:gd name="connsiteX76" fmla="*/ 11126555 w 31166162"/>
                <a:gd name="connsiteY76" fmla="*/ 6224187 h 45154751"/>
                <a:gd name="connsiteX77" fmla="*/ 13525421 w 31166162"/>
                <a:gd name="connsiteY77" fmla="*/ 5584241 h 45154751"/>
                <a:gd name="connsiteX0" fmla="*/ 12772184 w 30412925"/>
                <a:gd name="connsiteY0" fmla="*/ 5584241 h 45154751"/>
                <a:gd name="connsiteX1" fmla="*/ 13461844 w 30412925"/>
                <a:gd name="connsiteY1" fmla="*/ 964439 h 45154751"/>
                <a:gd name="connsiteX2" fmla="*/ 18877238 w 30412925"/>
                <a:gd name="connsiteY2" fmla="*/ 737787 h 45154751"/>
                <a:gd name="connsiteX3" fmla="*/ 19700198 w 30412925"/>
                <a:gd name="connsiteY3" fmla="*/ 4303947 h 45154751"/>
                <a:gd name="connsiteX4" fmla="*/ 19500177 w 30412925"/>
                <a:gd name="connsiteY4" fmla="*/ 6681353 h 45154751"/>
                <a:gd name="connsiteX5" fmla="*/ 19151558 w 30412925"/>
                <a:gd name="connsiteY5" fmla="*/ 7778667 h 45154751"/>
                <a:gd name="connsiteX6" fmla="*/ 22220521 w 30412925"/>
                <a:gd name="connsiteY6" fmla="*/ 10713400 h 45154751"/>
                <a:gd name="connsiteX7" fmla="*/ 23314929 w 30412925"/>
                <a:gd name="connsiteY7" fmla="*/ 13259792 h 45154751"/>
                <a:gd name="connsiteX8" fmla="*/ 26139472 w 30412925"/>
                <a:gd name="connsiteY8" fmla="*/ 16960876 h 45154751"/>
                <a:gd name="connsiteX9" fmla="*/ 27838358 w 30412925"/>
                <a:gd name="connsiteY9" fmla="*/ 16465467 h 45154751"/>
                <a:gd name="connsiteX10" fmla="*/ 28295558 w 30412925"/>
                <a:gd name="connsiteY10" fmla="*/ 16008267 h 45154751"/>
                <a:gd name="connsiteX11" fmla="*/ 28524390 w 30412925"/>
                <a:gd name="connsiteY11" fmla="*/ 15897018 h 45154751"/>
                <a:gd name="connsiteX12" fmla="*/ 29486565 w 30412925"/>
                <a:gd name="connsiteY12" fmla="*/ 15397989 h 45154751"/>
                <a:gd name="connsiteX13" fmla="*/ 28888011 w 30412925"/>
                <a:gd name="connsiteY13" fmla="*/ 16306018 h 45154751"/>
                <a:gd name="connsiteX14" fmla="*/ 29941478 w 30412925"/>
                <a:gd name="connsiteY14" fmla="*/ 15459627 h 45154751"/>
                <a:gd name="connsiteX15" fmla="*/ 29209958 w 30412925"/>
                <a:gd name="connsiteY15" fmla="*/ 16831227 h 45154751"/>
                <a:gd name="connsiteX16" fmla="*/ 29861332 w 30412925"/>
                <a:gd name="connsiteY16" fmla="*/ 16237306 h 45154751"/>
                <a:gd name="connsiteX17" fmla="*/ 30396388 w 30412925"/>
                <a:gd name="connsiteY17" fmla="*/ 16057172 h 45154751"/>
                <a:gd name="connsiteX18" fmla="*/ 29215912 w 30412925"/>
                <a:gd name="connsiteY18" fmla="*/ 17683526 h 45154751"/>
                <a:gd name="connsiteX19" fmla="*/ 28204118 w 30412925"/>
                <a:gd name="connsiteY19" fmla="*/ 18934347 h 45154751"/>
                <a:gd name="connsiteX20" fmla="*/ 26148626 w 30412925"/>
                <a:gd name="connsiteY20" fmla="*/ 18751468 h 45154751"/>
                <a:gd name="connsiteX21" fmla="*/ 24912278 w 30412925"/>
                <a:gd name="connsiteY21" fmla="*/ 19025787 h 45154751"/>
                <a:gd name="connsiteX22" fmla="*/ 22626278 w 30412925"/>
                <a:gd name="connsiteY22" fmla="*/ 17928507 h 45154751"/>
                <a:gd name="connsiteX23" fmla="*/ 21939334 w 30412925"/>
                <a:gd name="connsiteY23" fmla="*/ 17532948 h 45154751"/>
                <a:gd name="connsiteX24" fmla="*/ 21655278 w 30412925"/>
                <a:gd name="connsiteY24" fmla="*/ 17088024 h 45154751"/>
                <a:gd name="connsiteX25" fmla="*/ 19517318 w 30412925"/>
                <a:gd name="connsiteY25" fmla="*/ 13630827 h 45154751"/>
                <a:gd name="connsiteX26" fmla="*/ 17962838 w 30412925"/>
                <a:gd name="connsiteY26" fmla="*/ 13813707 h 45154751"/>
                <a:gd name="connsiteX27" fmla="*/ 15585398 w 30412925"/>
                <a:gd name="connsiteY27" fmla="*/ 16099707 h 45154751"/>
                <a:gd name="connsiteX28" fmla="*/ 18422871 w 30412925"/>
                <a:gd name="connsiteY28" fmla="*/ 20213568 h 45154751"/>
                <a:gd name="connsiteX29" fmla="*/ 22443398 w 30412925"/>
                <a:gd name="connsiteY29" fmla="*/ 27621147 h 45154751"/>
                <a:gd name="connsiteX30" fmla="*/ 21894758 w 30412925"/>
                <a:gd name="connsiteY30" fmla="*/ 31370187 h 45154751"/>
                <a:gd name="connsiteX31" fmla="*/ 22992038 w 30412925"/>
                <a:gd name="connsiteY31" fmla="*/ 37862427 h 45154751"/>
                <a:gd name="connsiteX32" fmla="*/ 21346118 w 30412925"/>
                <a:gd name="connsiteY32" fmla="*/ 38502507 h 45154751"/>
                <a:gd name="connsiteX33" fmla="*/ 21894758 w 30412925"/>
                <a:gd name="connsiteY33" fmla="*/ 39691227 h 45154751"/>
                <a:gd name="connsiteX34" fmla="*/ 27472598 w 30412925"/>
                <a:gd name="connsiteY34" fmla="*/ 38502507 h 45154751"/>
                <a:gd name="connsiteX35" fmla="*/ 28478438 w 30412925"/>
                <a:gd name="connsiteY35" fmla="*/ 39051147 h 45154751"/>
                <a:gd name="connsiteX36" fmla="*/ 24089318 w 30412925"/>
                <a:gd name="connsiteY36" fmla="*/ 41245707 h 45154751"/>
                <a:gd name="connsiteX37" fmla="*/ 22169078 w 30412925"/>
                <a:gd name="connsiteY37" fmla="*/ 41245707 h 45154751"/>
                <a:gd name="connsiteX38" fmla="*/ 23083478 w 30412925"/>
                <a:gd name="connsiteY38" fmla="*/ 43348827 h 45154751"/>
                <a:gd name="connsiteX39" fmla="*/ 20824643 w 30412925"/>
                <a:gd name="connsiteY39" fmla="*/ 43714857 h 45154751"/>
                <a:gd name="connsiteX40" fmla="*/ 20065958 w 30412925"/>
                <a:gd name="connsiteY40" fmla="*/ 41062827 h 45154751"/>
                <a:gd name="connsiteX41" fmla="*/ 7995878 w 30412925"/>
                <a:gd name="connsiteY41" fmla="*/ 41154267 h 45154751"/>
                <a:gd name="connsiteX42" fmla="*/ 6624278 w 30412925"/>
                <a:gd name="connsiteY42" fmla="*/ 42891627 h 45154751"/>
                <a:gd name="connsiteX43" fmla="*/ 6258519 w 30412925"/>
                <a:gd name="connsiteY43" fmla="*/ 45085919 h 45154751"/>
                <a:gd name="connsiteX44" fmla="*/ 4325423 w 30412925"/>
                <a:gd name="connsiteY44" fmla="*/ 44080151 h 45154751"/>
                <a:gd name="connsiteX45" fmla="*/ 5239822 w 30412925"/>
                <a:gd name="connsiteY45" fmla="*/ 42343057 h 45154751"/>
                <a:gd name="connsiteX46" fmla="*/ 4208272 w 30412925"/>
                <a:gd name="connsiteY46" fmla="*/ 41337146 h 45154751"/>
                <a:gd name="connsiteX47" fmla="*/ 236334 w 30412925"/>
                <a:gd name="connsiteY47" fmla="*/ 40056820 h 45154751"/>
                <a:gd name="connsiteX48" fmla="*/ 589238 w 30412925"/>
                <a:gd name="connsiteY48" fmla="*/ 38776827 h 45154751"/>
                <a:gd name="connsiteX49" fmla="*/ 1694431 w 30412925"/>
                <a:gd name="connsiteY49" fmla="*/ 39144579 h 45154751"/>
                <a:gd name="connsiteX50" fmla="*/ 4429718 w 30412925"/>
                <a:gd name="connsiteY50" fmla="*/ 39782666 h 45154751"/>
                <a:gd name="connsiteX51" fmla="*/ 6441398 w 30412925"/>
                <a:gd name="connsiteY51" fmla="*/ 39691227 h 45154751"/>
                <a:gd name="connsiteX52" fmla="*/ 18511478 w 30412925"/>
                <a:gd name="connsiteY52" fmla="*/ 39508347 h 45154751"/>
                <a:gd name="connsiteX53" fmla="*/ 17414198 w 30412925"/>
                <a:gd name="connsiteY53" fmla="*/ 38868267 h 45154751"/>
                <a:gd name="connsiteX54" fmla="*/ 18158574 w 30412925"/>
                <a:gd name="connsiteY54" fmla="*/ 37679412 h 45154751"/>
                <a:gd name="connsiteX55" fmla="*/ 17597078 w 30412925"/>
                <a:gd name="connsiteY55" fmla="*/ 37313651 h 45154751"/>
                <a:gd name="connsiteX56" fmla="*/ 17871398 w 30412925"/>
                <a:gd name="connsiteY56" fmla="*/ 36307947 h 45154751"/>
                <a:gd name="connsiteX57" fmla="*/ 16774118 w 30412925"/>
                <a:gd name="connsiteY57" fmla="*/ 33016107 h 45154751"/>
                <a:gd name="connsiteX58" fmla="*/ 17322758 w 30412925"/>
                <a:gd name="connsiteY58" fmla="*/ 29815707 h 45154751"/>
                <a:gd name="connsiteX59" fmla="*/ 11287718 w 30412925"/>
                <a:gd name="connsiteY59" fmla="*/ 22043307 h 45154751"/>
                <a:gd name="connsiteX60" fmla="*/ 5252678 w 30412925"/>
                <a:gd name="connsiteY60" fmla="*/ 19208667 h 45154751"/>
                <a:gd name="connsiteX61" fmla="*/ 9550358 w 30412925"/>
                <a:gd name="connsiteY61" fmla="*/ 11527707 h 45154751"/>
                <a:gd name="connsiteX62" fmla="*/ 4521158 w 30412925"/>
                <a:gd name="connsiteY62" fmla="*/ 10796187 h 45154751"/>
                <a:gd name="connsiteX63" fmla="*/ 2052278 w 30412925"/>
                <a:gd name="connsiteY63" fmla="*/ 9516027 h 45154751"/>
                <a:gd name="connsiteX64" fmla="*/ 3972518 w 30412925"/>
                <a:gd name="connsiteY64" fmla="*/ 7321467 h 45154751"/>
                <a:gd name="connsiteX65" fmla="*/ 5892758 w 30412925"/>
                <a:gd name="connsiteY65" fmla="*/ 7321467 h 45154751"/>
                <a:gd name="connsiteX66" fmla="*/ 6622752 w 30412925"/>
                <a:gd name="connsiteY66" fmla="*/ 5320482 h 45154751"/>
                <a:gd name="connsiteX67" fmla="*/ 7355798 w 30412925"/>
                <a:gd name="connsiteY67" fmla="*/ 2932347 h 45154751"/>
                <a:gd name="connsiteX68" fmla="*/ 7721558 w 30412925"/>
                <a:gd name="connsiteY68" fmla="*/ 5035467 h 45154751"/>
                <a:gd name="connsiteX69" fmla="*/ 8453078 w 30412925"/>
                <a:gd name="connsiteY69" fmla="*/ 3023787 h 45154751"/>
                <a:gd name="connsiteX70" fmla="*/ 8544518 w 30412925"/>
                <a:gd name="connsiteY70" fmla="*/ 4852587 h 45154751"/>
                <a:gd name="connsiteX71" fmla="*/ 9550358 w 30412925"/>
                <a:gd name="connsiteY71" fmla="*/ 3115227 h 45154751"/>
                <a:gd name="connsiteX72" fmla="*/ 9001718 w 30412925"/>
                <a:gd name="connsiteY72" fmla="*/ 5492667 h 45154751"/>
                <a:gd name="connsiteX73" fmla="*/ 10098998 w 30412925"/>
                <a:gd name="connsiteY73" fmla="*/ 4303947 h 45154751"/>
                <a:gd name="connsiteX74" fmla="*/ 9375391 w 30412925"/>
                <a:gd name="connsiteY74" fmla="*/ 6134740 h 45154751"/>
                <a:gd name="connsiteX75" fmla="*/ 9001718 w 30412925"/>
                <a:gd name="connsiteY75" fmla="*/ 6955707 h 45154751"/>
                <a:gd name="connsiteX76" fmla="*/ 10373318 w 30412925"/>
                <a:gd name="connsiteY76" fmla="*/ 6224187 h 45154751"/>
                <a:gd name="connsiteX77" fmla="*/ 12772184 w 30412925"/>
                <a:gd name="connsiteY77" fmla="*/ 5584241 h 45154751"/>
                <a:gd name="connsiteX0" fmla="*/ 12772184 w 30412925"/>
                <a:gd name="connsiteY0" fmla="*/ 5584241 h 45154751"/>
                <a:gd name="connsiteX1" fmla="*/ 13461844 w 30412925"/>
                <a:gd name="connsiteY1" fmla="*/ 964439 h 45154751"/>
                <a:gd name="connsiteX2" fmla="*/ 18877238 w 30412925"/>
                <a:gd name="connsiteY2" fmla="*/ 737787 h 45154751"/>
                <a:gd name="connsiteX3" fmla="*/ 19700198 w 30412925"/>
                <a:gd name="connsiteY3" fmla="*/ 4303947 h 45154751"/>
                <a:gd name="connsiteX4" fmla="*/ 19500177 w 30412925"/>
                <a:gd name="connsiteY4" fmla="*/ 6681353 h 45154751"/>
                <a:gd name="connsiteX5" fmla="*/ 19151558 w 30412925"/>
                <a:gd name="connsiteY5" fmla="*/ 7778667 h 45154751"/>
                <a:gd name="connsiteX6" fmla="*/ 22220521 w 30412925"/>
                <a:gd name="connsiteY6" fmla="*/ 10713400 h 45154751"/>
                <a:gd name="connsiteX7" fmla="*/ 23314929 w 30412925"/>
                <a:gd name="connsiteY7" fmla="*/ 13259792 h 45154751"/>
                <a:gd name="connsiteX8" fmla="*/ 26139472 w 30412925"/>
                <a:gd name="connsiteY8" fmla="*/ 16960876 h 45154751"/>
                <a:gd name="connsiteX9" fmla="*/ 27838358 w 30412925"/>
                <a:gd name="connsiteY9" fmla="*/ 16465467 h 45154751"/>
                <a:gd name="connsiteX10" fmla="*/ 28295558 w 30412925"/>
                <a:gd name="connsiteY10" fmla="*/ 16008267 h 45154751"/>
                <a:gd name="connsiteX11" fmla="*/ 28524390 w 30412925"/>
                <a:gd name="connsiteY11" fmla="*/ 15897018 h 45154751"/>
                <a:gd name="connsiteX12" fmla="*/ 29486565 w 30412925"/>
                <a:gd name="connsiteY12" fmla="*/ 15397989 h 45154751"/>
                <a:gd name="connsiteX13" fmla="*/ 28888011 w 30412925"/>
                <a:gd name="connsiteY13" fmla="*/ 16306018 h 45154751"/>
                <a:gd name="connsiteX14" fmla="*/ 29941478 w 30412925"/>
                <a:gd name="connsiteY14" fmla="*/ 15459627 h 45154751"/>
                <a:gd name="connsiteX15" fmla="*/ 29209958 w 30412925"/>
                <a:gd name="connsiteY15" fmla="*/ 16831227 h 45154751"/>
                <a:gd name="connsiteX16" fmla="*/ 29861332 w 30412925"/>
                <a:gd name="connsiteY16" fmla="*/ 16237306 h 45154751"/>
                <a:gd name="connsiteX17" fmla="*/ 30396388 w 30412925"/>
                <a:gd name="connsiteY17" fmla="*/ 16057172 h 45154751"/>
                <a:gd name="connsiteX18" fmla="*/ 29215912 w 30412925"/>
                <a:gd name="connsiteY18" fmla="*/ 17683526 h 45154751"/>
                <a:gd name="connsiteX19" fmla="*/ 28204118 w 30412925"/>
                <a:gd name="connsiteY19" fmla="*/ 18934347 h 45154751"/>
                <a:gd name="connsiteX20" fmla="*/ 26148626 w 30412925"/>
                <a:gd name="connsiteY20" fmla="*/ 18751468 h 45154751"/>
                <a:gd name="connsiteX21" fmla="*/ 24912278 w 30412925"/>
                <a:gd name="connsiteY21" fmla="*/ 19025787 h 45154751"/>
                <a:gd name="connsiteX22" fmla="*/ 22626278 w 30412925"/>
                <a:gd name="connsiteY22" fmla="*/ 17928507 h 45154751"/>
                <a:gd name="connsiteX23" fmla="*/ 21939334 w 30412925"/>
                <a:gd name="connsiteY23" fmla="*/ 17532948 h 45154751"/>
                <a:gd name="connsiteX24" fmla="*/ 21655278 w 30412925"/>
                <a:gd name="connsiteY24" fmla="*/ 17088024 h 45154751"/>
                <a:gd name="connsiteX25" fmla="*/ 19517318 w 30412925"/>
                <a:gd name="connsiteY25" fmla="*/ 13630827 h 45154751"/>
                <a:gd name="connsiteX26" fmla="*/ 17962838 w 30412925"/>
                <a:gd name="connsiteY26" fmla="*/ 13813707 h 45154751"/>
                <a:gd name="connsiteX27" fmla="*/ 15585398 w 30412925"/>
                <a:gd name="connsiteY27" fmla="*/ 16099707 h 45154751"/>
                <a:gd name="connsiteX28" fmla="*/ 18422871 w 30412925"/>
                <a:gd name="connsiteY28" fmla="*/ 20213568 h 45154751"/>
                <a:gd name="connsiteX29" fmla="*/ 22443398 w 30412925"/>
                <a:gd name="connsiteY29" fmla="*/ 27621147 h 45154751"/>
                <a:gd name="connsiteX30" fmla="*/ 21894758 w 30412925"/>
                <a:gd name="connsiteY30" fmla="*/ 31370187 h 45154751"/>
                <a:gd name="connsiteX31" fmla="*/ 22992038 w 30412925"/>
                <a:gd name="connsiteY31" fmla="*/ 37862427 h 45154751"/>
                <a:gd name="connsiteX32" fmla="*/ 21346118 w 30412925"/>
                <a:gd name="connsiteY32" fmla="*/ 38502507 h 45154751"/>
                <a:gd name="connsiteX33" fmla="*/ 21894758 w 30412925"/>
                <a:gd name="connsiteY33" fmla="*/ 39691227 h 45154751"/>
                <a:gd name="connsiteX34" fmla="*/ 27472598 w 30412925"/>
                <a:gd name="connsiteY34" fmla="*/ 38502507 h 45154751"/>
                <a:gd name="connsiteX35" fmla="*/ 28478438 w 30412925"/>
                <a:gd name="connsiteY35" fmla="*/ 39051147 h 45154751"/>
                <a:gd name="connsiteX36" fmla="*/ 24089318 w 30412925"/>
                <a:gd name="connsiteY36" fmla="*/ 41245707 h 45154751"/>
                <a:gd name="connsiteX37" fmla="*/ 22169078 w 30412925"/>
                <a:gd name="connsiteY37" fmla="*/ 41245707 h 45154751"/>
                <a:gd name="connsiteX38" fmla="*/ 23083478 w 30412925"/>
                <a:gd name="connsiteY38" fmla="*/ 43348827 h 45154751"/>
                <a:gd name="connsiteX39" fmla="*/ 20824643 w 30412925"/>
                <a:gd name="connsiteY39" fmla="*/ 43714857 h 45154751"/>
                <a:gd name="connsiteX40" fmla="*/ 20065958 w 30412925"/>
                <a:gd name="connsiteY40" fmla="*/ 41062827 h 45154751"/>
                <a:gd name="connsiteX41" fmla="*/ 7995878 w 30412925"/>
                <a:gd name="connsiteY41" fmla="*/ 41154267 h 45154751"/>
                <a:gd name="connsiteX42" fmla="*/ 6624278 w 30412925"/>
                <a:gd name="connsiteY42" fmla="*/ 42891627 h 45154751"/>
                <a:gd name="connsiteX43" fmla="*/ 6258519 w 30412925"/>
                <a:gd name="connsiteY43" fmla="*/ 45085919 h 45154751"/>
                <a:gd name="connsiteX44" fmla="*/ 4325423 w 30412925"/>
                <a:gd name="connsiteY44" fmla="*/ 44080151 h 45154751"/>
                <a:gd name="connsiteX45" fmla="*/ 5239822 w 30412925"/>
                <a:gd name="connsiteY45" fmla="*/ 42343057 h 45154751"/>
                <a:gd name="connsiteX46" fmla="*/ 4208272 w 30412925"/>
                <a:gd name="connsiteY46" fmla="*/ 41337146 h 45154751"/>
                <a:gd name="connsiteX47" fmla="*/ 236334 w 30412925"/>
                <a:gd name="connsiteY47" fmla="*/ 40056820 h 45154751"/>
                <a:gd name="connsiteX48" fmla="*/ 589238 w 30412925"/>
                <a:gd name="connsiteY48" fmla="*/ 38776827 h 45154751"/>
                <a:gd name="connsiteX49" fmla="*/ 1694431 w 30412925"/>
                <a:gd name="connsiteY49" fmla="*/ 39144579 h 45154751"/>
                <a:gd name="connsiteX50" fmla="*/ 4429718 w 30412925"/>
                <a:gd name="connsiteY50" fmla="*/ 39782666 h 45154751"/>
                <a:gd name="connsiteX51" fmla="*/ 6441398 w 30412925"/>
                <a:gd name="connsiteY51" fmla="*/ 39691227 h 45154751"/>
                <a:gd name="connsiteX52" fmla="*/ 18511478 w 30412925"/>
                <a:gd name="connsiteY52" fmla="*/ 39508347 h 45154751"/>
                <a:gd name="connsiteX53" fmla="*/ 17414198 w 30412925"/>
                <a:gd name="connsiteY53" fmla="*/ 38868267 h 45154751"/>
                <a:gd name="connsiteX54" fmla="*/ 18158574 w 30412925"/>
                <a:gd name="connsiteY54" fmla="*/ 37679412 h 45154751"/>
                <a:gd name="connsiteX55" fmla="*/ 17597078 w 30412925"/>
                <a:gd name="connsiteY55" fmla="*/ 37313651 h 45154751"/>
                <a:gd name="connsiteX56" fmla="*/ 17871398 w 30412925"/>
                <a:gd name="connsiteY56" fmla="*/ 36307947 h 45154751"/>
                <a:gd name="connsiteX57" fmla="*/ 16774118 w 30412925"/>
                <a:gd name="connsiteY57" fmla="*/ 33016107 h 45154751"/>
                <a:gd name="connsiteX58" fmla="*/ 17322758 w 30412925"/>
                <a:gd name="connsiteY58" fmla="*/ 29815707 h 45154751"/>
                <a:gd name="connsiteX59" fmla="*/ 11287718 w 30412925"/>
                <a:gd name="connsiteY59" fmla="*/ 22043307 h 45154751"/>
                <a:gd name="connsiteX60" fmla="*/ 5252678 w 30412925"/>
                <a:gd name="connsiteY60" fmla="*/ 19208667 h 45154751"/>
                <a:gd name="connsiteX61" fmla="*/ 9550358 w 30412925"/>
                <a:gd name="connsiteY61" fmla="*/ 11527707 h 45154751"/>
                <a:gd name="connsiteX62" fmla="*/ 4521158 w 30412925"/>
                <a:gd name="connsiteY62" fmla="*/ 10796187 h 45154751"/>
                <a:gd name="connsiteX63" fmla="*/ 2052278 w 30412925"/>
                <a:gd name="connsiteY63" fmla="*/ 9516027 h 45154751"/>
                <a:gd name="connsiteX64" fmla="*/ 3972518 w 30412925"/>
                <a:gd name="connsiteY64" fmla="*/ 7321467 h 45154751"/>
                <a:gd name="connsiteX65" fmla="*/ 5892758 w 30412925"/>
                <a:gd name="connsiteY65" fmla="*/ 7321467 h 45154751"/>
                <a:gd name="connsiteX66" fmla="*/ 6622752 w 30412925"/>
                <a:gd name="connsiteY66" fmla="*/ 5320482 h 45154751"/>
                <a:gd name="connsiteX67" fmla="*/ 7355798 w 30412925"/>
                <a:gd name="connsiteY67" fmla="*/ 2932347 h 45154751"/>
                <a:gd name="connsiteX68" fmla="*/ 7721558 w 30412925"/>
                <a:gd name="connsiteY68" fmla="*/ 5035467 h 45154751"/>
                <a:gd name="connsiteX69" fmla="*/ 8453078 w 30412925"/>
                <a:gd name="connsiteY69" fmla="*/ 3023787 h 45154751"/>
                <a:gd name="connsiteX70" fmla="*/ 8544518 w 30412925"/>
                <a:gd name="connsiteY70" fmla="*/ 4852587 h 45154751"/>
                <a:gd name="connsiteX71" fmla="*/ 9550358 w 30412925"/>
                <a:gd name="connsiteY71" fmla="*/ 3115227 h 45154751"/>
                <a:gd name="connsiteX72" fmla="*/ 9001718 w 30412925"/>
                <a:gd name="connsiteY72" fmla="*/ 5492667 h 45154751"/>
                <a:gd name="connsiteX73" fmla="*/ 10098998 w 30412925"/>
                <a:gd name="connsiteY73" fmla="*/ 4303947 h 45154751"/>
                <a:gd name="connsiteX74" fmla="*/ 9375391 w 30412925"/>
                <a:gd name="connsiteY74" fmla="*/ 6134740 h 45154751"/>
                <a:gd name="connsiteX75" fmla="*/ 9001718 w 30412925"/>
                <a:gd name="connsiteY75" fmla="*/ 6955707 h 45154751"/>
                <a:gd name="connsiteX76" fmla="*/ 10373318 w 30412925"/>
                <a:gd name="connsiteY76" fmla="*/ 6224187 h 45154751"/>
                <a:gd name="connsiteX77" fmla="*/ 12772184 w 30412925"/>
                <a:gd name="connsiteY77" fmla="*/ 5584241 h 45154751"/>
                <a:gd name="connsiteX0" fmla="*/ 13194400 w 30835141"/>
                <a:gd name="connsiteY0" fmla="*/ 5584241 h 45154751"/>
                <a:gd name="connsiteX1" fmla="*/ 13884060 w 30835141"/>
                <a:gd name="connsiteY1" fmla="*/ 964439 h 45154751"/>
                <a:gd name="connsiteX2" fmla="*/ 19299454 w 30835141"/>
                <a:gd name="connsiteY2" fmla="*/ 737787 h 45154751"/>
                <a:gd name="connsiteX3" fmla="*/ 20122414 w 30835141"/>
                <a:gd name="connsiteY3" fmla="*/ 4303947 h 45154751"/>
                <a:gd name="connsiteX4" fmla="*/ 19922393 w 30835141"/>
                <a:gd name="connsiteY4" fmla="*/ 6681353 h 45154751"/>
                <a:gd name="connsiteX5" fmla="*/ 19573774 w 30835141"/>
                <a:gd name="connsiteY5" fmla="*/ 7778667 h 45154751"/>
                <a:gd name="connsiteX6" fmla="*/ 22642737 w 30835141"/>
                <a:gd name="connsiteY6" fmla="*/ 10713400 h 45154751"/>
                <a:gd name="connsiteX7" fmla="*/ 23737145 w 30835141"/>
                <a:gd name="connsiteY7" fmla="*/ 13259792 h 45154751"/>
                <a:gd name="connsiteX8" fmla="*/ 26561688 w 30835141"/>
                <a:gd name="connsiteY8" fmla="*/ 16960876 h 45154751"/>
                <a:gd name="connsiteX9" fmla="*/ 28260574 w 30835141"/>
                <a:gd name="connsiteY9" fmla="*/ 16465467 h 45154751"/>
                <a:gd name="connsiteX10" fmla="*/ 28717774 w 30835141"/>
                <a:gd name="connsiteY10" fmla="*/ 16008267 h 45154751"/>
                <a:gd name="connsiteX11" fmla="*/ 28946606 w 30835141"/>
                <a:gd name="connsiteY11" fmla="*/ 15897018 h 45154751"/>
                <a:gd name="connsiteX12" fmla="*/ 29908781 w 30835141"/>
                <a:gd name="connsiteY12" fmla="*/ 15397989 h 45154751"/>
                <a:gd name="connsiteX13" fmla="*/ 29310227 w 30835141"/>
                <a:gd name="connsiteY13" fmla="*/ 16306018 h 45154751"/>
                <a:gd name="connsiteX14" fmla="*/ 30363694 w 30835141"/>
                <a:gd name="connsiteY14" fmla="*/ 15459627 h 45154751"/>
                <a:gd name="connsiteX15" fmla="*/ 29632174 w 30835141"/>
                <a:gd name="connsiteY15" fmla="*/ 16831227 h 45154751"/>
                <a:gd name="connsiteX16" fmla="*/ 30283548 w 30835141"/>
                <a:gd name="connsiteY16" fmla="*/ 16237306 h 45154751"/>
                <a:gd name="connsiteX17" fmla="*/ 30818604 w 30835141"/>
                <a:gd name="connsiteY17" fmla="*/ 16057172 h 45154751"/>
                <a:gd name="connsiteX18" fmla="*/ 29638128 w 30835141"/>
                <a:gd name="connsiteY18" fmla="*/ 17683526 h 45154751"/>
                <a:gd name="connsiteX19" fmla="*/ 28626334 w 30835141"/>
                <a:gd name="connsiteY19" fmla="*/ 18934347 h 45154751"/>
                <a:gd name="connsiteX20" fmla="*/ 26570842 w 30835141"/>
                <a:gd name="connsiteY20" fmla="*/ 18751468 h 45154751"/>
                <a:gd name="connsiteX21" fmla="*/ 25334494 w 30835141"/>
                <a:gd name="connsiteY21" fmla="*/ 19025787 h 45154751"/>
                <a:gd name="connsiteX22" fmla="*/ 23048494 w 30835141"/>
                <a:gd name="connsiteY22" fmla="*/ 17928507 h 45154751"/>
                <a:gd name="connsiteX23" fmla="*/ 22361550 w 30835141"/>
                <a:gd name="connsiteY23" fmla="*/ 17532948 h 45154751"/>
                <a:gd name="connsiteX24" fmla="*/ 22077494 w 30835141"/>
                <a:gd name="connsiteY24" fmla="*/ 17088024 h 45154751"/>
                <a:gd name="connsiteX25" fmla="*/ 19939534 w 30835141"/>
                <a:gd name="connsiteY25" fmla="*/ 13630827 h 45154751"/>
                <a:gd name="connsiteX26" fmla="*/ 18385054 w 30835141"/>
                <a:gd name="connsiteY26" fmla="*/ 13813707 h 45154751"/>
                <a:gd name="connsiteX27" fmla="*/ 16007614 w 30835141"/>
                <a:gd name="connsiteY27" fmla="*/ 16099707 h 45154751"/>
                <a:gd name="connsiteX28" fmla="*/ 18845087 w 30835141"/>
                <a:gd name="connsiteY28" fmla="*/ 20213568 h 45154751"/>
                <a:gd name="connsiteX29" fmla="*/ 22865614 w 30835141"/>
                <a:gd name="connsiteY29" fmla="*/ 27621147 h 45154751"/>
                <a:gd name="connsiteX30" fmla="*/ 22316974 w 30835141"/>
                <a:gd name="connsiteY30" fmla="*/ 31370187 h 45154751"/>
                <a:gd name="connsiteX31" fmla="*/ 23414254 w 30835141"/>
                <a:gd name="connsiteY31" fmla="*/ 37862427 h 45154751"/>
                <a:gd name="connsiteX32" fmla="*/ 21768334 w 30835141"/>
                <a:gd name="connsiteY32" fmla="*/ 38502507 h 45154751"/>
                <a:gd name="connsiteX33" fmla="*/ 22316974 w 30835141"/>
                <a:gd name="connsiteY33" fmla="*/ 39691227 h 45154751"/>
                <a:gd name="connsiteX34" fmla="*/ 27894814 w 30835141"/>
                <a:gd name="connsiteY34" fmla="*/ 38502507 h 45154751"/>
                <a:gd name="connsiteX35" fmla="*/ 28900654 w 30835141"/>
                <a:gd name="connsiteY35" fmla="*/ 39051147 h 45154751"/>
                <a:gd name="connsiteX36" fmla="*/ 24511534 w 30835141"/>
                <a:gd name="connsiteY36" fmla="*/ 41245707 h 45154751"/>
                <a:gd name="connsiteX37" fmla="*/ 22591294 w 30835141"/>
                <a:gd name="connsiteY37" fmla="*/ 41245707 h 45154751"/>
                <a:gd name="connsiteX38" fmla="*/ 23505694 w 30835141"/>
                <a:gd name="connsiteY38" fmla="*/ 43348827 h 45154751"/>
                <a:gd name="connsiteX39" fmla="*/ 21246859 w 30835141"/>
                <a:gd name="connsiteY39" fmla="*/ 43714857 h 45154751"/>
                <a:gd name="connsiteX40" fmla="*/ 20488174 w 30835141"/>
                <a:gd name="connsiteY40" fmla="*/ 41062827 h 45154751"/>
                <a:gd name="connsiteX41" fmla="*/ 8418094 w 30835141"/>
                <a:gd name="connsiteY41" fmla="*/ 41154267 h 45154751"/>
                <a:gd name="connsiteX42" fmla="*/ 7046494 w 30835141"/>
                <a:gd name="connsiteY42" fmla="*/ 42891627 h 45154751"/>
                <a:gd name="connsiteX43" fmla="*/ 6680735 w 30835141"/>
                <a:gd name="connsiteY43" fmla="*/ 45085919 h 45154751"/>
                <a:gd name="connsiteX44" fmla="*/ 4747639 w 30835141"/>
                <a:gd name="connsiteY44" fmla="*/ 44080151 h 45154751"/>
                <a:gd name="connsiteX45" fmla="*/ 5662038 w 30835141"/>
                <a:gd name="connsiteY45" fmla="*/ 42343057 h 45154751"/>
                <a:gd name="connsiteX46" fmla="*/ 4630488 w 30835141"/>
                <a:gd name="connsiteY46" fmla="*/ 41337146 h 45154751"/>
                <a:gd name="connsiteX47" fmla="*/ 658550 w 30835141"/>
                <a:gd name="connsiteY47" fmla="*/ 40056820 h 45154751"/>
                <a:gd name="connsiteX48" fmla="*/ 1011454 w 30835141"/>
                <a:gd name="connsiteY48" fmla="*/ 38776827 h 45154751"/>
                <a:gd name="connsiteX49" fmla="*/ 2116647 w 30835141"/>
                <a:gd name="connsiteY49" fmla="*/ 39144579 h 45154751"/>
                <a:gd name="connsiteX50" fmla="*/ 4851934 w 30835141"/>
                <a:gd name="connsiteY50" fmla="*/ 39782666 h 45154751"/>
                <a:gd name="connsiteX51" fmla="*/ 6863614 w 30835141"/>
                <a:gd name="connsiteY51" fmla="*/ 39691227 h 45154751"/>
                <a:gd name="connsiteX52" fmla="*/ 18933694 w 30835141"/>
                <a:gd name="connsiteY52" fmla="*/ 39508347 h 45154751"/>
                <a:gd name="connsiteX53" fmla="*/ 17836414 w 30835141"/>
                <a:gd name="connsiteY53" fmla="*/ 38868267 h 45154751"/>
                <a:gd name="connsiteX54" fmla="*/ 18580790 w 30835141"/>
                <a:gd name="connsiteY54" fmla="*/ 37679412 h 45154751"/>
                <a:gd name="connsiteX55" fmla="*/ 18019294 w 30835141"/>
                <a:gd name="connsiteY55" fmla="*/ 37313651 h 45154751"/>
                <a:gd name="connsiteX56" fmla="*/ 18293614 w 30835141"/>
                <a:gd name="connsiteY56" fmla="*/ 36307947 h 45154751"/>
                <a:gd name="connsiteX57" fmla="*/ 17196334 w 30835141"/>
                <a:gd name="connsiteY57" fmla="*/ 33016107 h 45154751"/>
                <a:gd name="connsiteX58" fmla="*/ 17744974 w 30835141"/>
                <a:gd name="connsiteY58" fmla="*/ 29815707 h 45154751"/>
                <a:gd name="connsiteX59" fmla="*/ 11709934 w 30835141"/>
                <a:gd name="connsiteY59" fmla="*/ 22043307 h 45154751"/>
                <a:gd name="connsiteX60" fmla="*/ 5674894 w 30835141"/>
                <a:gd name="connsiteY60" fmla="*/ 19208667 h 45154751"/>
                <a:gd name="connsiteX61" fmla="*/ 9972574 w 30835141"/>
                <a:gd name="connsiteY61" fmla="*/ 11527707 h 45154751"/>
                <a:gd name="connsiteX62" fmla="*/ 4943374 w 30835141"/>
                <a:gd name="connsiteY62" fmla="*/ 10796187 h 45154751"/>
                <a:gd name="connsiteX63" fmla="*/ 2474494 w 30835141"/>
                <a:gd name="connsiteY63" fmla="*/ 9516027 h 45154751"/>
                <a:gd name="connsiteX64" fmla="*/ 4394734 w 30835141"/>
                <a:gd name="connsiteY64" fmla="*/ 7321467 h 45154751"/>
                <a:gd name="connsiteX65" fmla="*/ 6314974 w 30835141"/>
                <a:gd name="connsiteY65" fmla="*/ 7321467 h 45154751"/>
                <a:gd name="connsiteX66" fmla="*/ 7044968 w 30835141"/>
                <a:gd name="connsiteY66" fmla="*/ 5320482 h 45154751"/>
                <a:gd name="connsiteX67" fmla="*/ 7778014 w 30835141"/>
                <a:gd name="connsiteY67" fmla="*/ 2932347 h 45154751"/>
                <a:gd name="connsiteX68" fmla="*/ 8143774 w 30835141"/>
                <a:gd name="connsiteY68" fmla="*/ 5035467 h 45154751"/>
                <a:gd name="connsiteX69" fmla="*/ 8875294 w 30835141"/>
                <a:gd name="connsiteY69" fmla="*/ 3023787 h 45154751"/>
                <a:gd name="connsiteX70" fmla="*/ 8966734 w 30835141"/>
                <a:gd name="connsiteY70" fmla="*/ 4852587 h 45154751"/>
                <a:gd name="connsiteX71" fmla="*/ 9972574 w 30835141"/>
                <a:gd name="connsiteY71" fmla="*/ 3115227 h 45154751"/>
                <a:gd name="connsiteX72" fmla="*/ 9423934 w 30835141"/>
                <a:gd name="connsiteY72" fmla="*/ 5492667 h 45154751"/>
                <a:gd name="connsiteX73" fmla="*/ 10521214 w 30835141"/>
                <a:gd name="connsiteY73" fmla="*/ 4303947 h 45154751"/>
                <a:gd name="connsiteX74" fmla="*/ 9797607 w 30835141"/>
                <a:gd name="connsiteY74" fmla="*/ 6134740 h 45154751"/>
                <a:gd name="connsiteX75" fmla="*/ 9423934 w 30835141"/>
                <a:gd name="connsiteY75" fmla="*/ 6955707 h 45154751"/>
                <a:gd name="connsiteX76" fmla="*/ 10795534 w 30835141"/>
                <a:gd name="connsiteY76" fmla="*/ 6224187 h 45154751"/>
                <a:gd name="connsiteX77" fmla="*/ 13194400 w 30835141"/>
                <a:gd name="connsiteY77" fmla="*/ 5584241 h 45154751"/>
                <a:gd name="connsiteX0" fmla="*/ 13325614 w 30966355"/>
                <a:gd name="connsiteY0" fmla="*/ 5584241 h 45154751"/>
                <a:gd name="connsiteX1" fmla="*/ 14015274 w 30966355"/>
                <a:gd name="connsiteY1" fmla="*/ 964439 h 45154751"/>
                <a:gd name="connsiteX2" fmla="*/ 19430668 w 30966355"/>
                <a:gd name="connsiteY2" fmla="*/ 737787 h 45154751"/>
                <a:gd name="connsiteX3" fmla="*/ 20253628 w 30966355"/>
                <a:gd name="connsiteY3" fmla="*/ 4303947 h 45154751"/>
                <a:gd name="connsiteX4" fmla="*/ 20053607 w 30966355"/>
                <a:gd name="connsiteY4" fmla="*/ 6681353 h 45154751"/>
                <a:gd name="connsiteX5" fmla="*/ 19704988 w 30966355"/>
                <a:gd name="connsiteY5" fmla="*/ 7778667 h 45154751"/>
                <a:gd name="connsiteX6" fmla="*/ 22773951 w 30966355"/>
                <a:gd name="connsiteY6" fmla="*/ 10713400 h 45154751"/>
                <a:gd name="connsiteX7" fmla="*/ 23868359 w 30966355"/>
                <a:gd name="connsiteY7" fmla="*/ 13259792 h 45154751"/>
                <a:gd name="connsiteX8" fmla="*/ 26692902 w 30966355"/>
                <a:gd name="connsiteY8" fmla="*/ 16960876 h 45154751"/>
                <a:gd name="connsiteX9" fmla="*/ 28391788 w 30966355"/>
                <a:gd name="connsiteY9" fmla="*/ 16465467 h 45154751"/>
                <a:gd name="connsiteX10" fmla="*/ 28848988 w 30966355"/>
                <a:gd name="connsiteY10" fmla="*/ 16008267 h 45154751"/>
                <a:gd name="connsiteX11" fmla="*/ 29077820 w 30966355"/>
                <a:gd name="connsiteY11" fmla="*/ 15897018 h 45154751"/>
                <a:gd name="connsiteX12" fmla="*/ 30039995 w 30966355"/>
                <a:gd name="connsiteY12" fmla="*/ 15397989 h 45154751"/>
                <a:gd name="connsiteX13" fmla="*/ 29441441 w 30966355"/>
                <a:gd name="connsiteY13" fmla="*/ 16306018 h 45154751"/>
                <a:gd name="connsiteX14" fmla="*/ 30494908 w 30966355"/>
                <a:gd name="connsiteY14" fmla="*/ 15459627 h 45154751"/>
                <a:gd name="connsiteX15" fmla="*/ 29763388 w 30966355"/>
                <a:gd name="connsiteY15" fmla="*/ 16831227 h 45154751"/>
                <a:gd name="connsiteX16" fmla="*/ 30414762 w 30966355"/>
                <a:gd name="connsiteY16" fmla="*/ 16237306 h 45154751"/>
                <a:gd name="connsiteX17" fmla="*/ 30949818 w 30966355"/>
                <a:gd name="connsiteY17" fmla="*/ 16057172 h 45154751"/>
                <a:gd name="connsiteX18" fmla="*/ 29769342 w 30966355"/>
                <a:gd name="connsiteY18" fmla="*/ 17683526 h 45154751"/>
                <a:gd name="connsiteX19" fmla="*/ 28757548 w 30966355"/>
                <a:gd name="connsiteY19" fmla="*/ 18934347 h 45154751"/>
                <a:gd name="connsiteX20" fmla="*/ 26702056 w 30966355"/>
                <a:gd name="connsiteY20" fmla="*/ 18751468 h 45154751"/>
                <a:gd name="connsiteX21" fmla="*/ 25465708 w 30966355"/>
                <a:gd name="connsiteY21" fmla="*/ 19025787 h 45154751"/>
                <a:gd name="connsiteX22" fmla="*/ 23179708 w 30966355"/>
                <a:gd name="connsiteY22" fmla="*/ 17928507 h 45154751"/>
                <a:gd name="connsiteX23" fmla="*/ 22492764 w 30966355"/>
                <a:gd name="connsiteY23" fmla="*/ 17532948 h 45154751"/>
                <a:gd name="connsiteX24" fmla="*/ 22208708 w 30966355"/>
                <a:gd name="connsiteY24" fmla="*/ 17088024 h 45154751"/>
                <a:gd name="connsiteX25" fmla="*/ 20070748 w 30966355"/>
                <a:gd name="connsiteY25" fmla="*/ 13630827 h 45154751"/>
                <a:gd name="connsiteX26" fmla="*/ 18516268 w 30966355"/>
                <a:gd name="connsiteY26" fmla="*/ 13813707 h 45154751"/>
                <a:gd name="connsiteX27" fmla="*/ 16138828 w 30966355"/>
                <a:gd name="connsiteY27" fmla="*/ 16099707 h 45154751"/>
                <a:gd name="connsiteX28" fmla="*/ 18976301 w 30966355"/>
                <a:gd name="connsiteY28" fmla="*/ 20213568 h 45154751"/>
                <a:gd name="connsiteX29" fmla="*/ 22996828 w 30966355"/>
                <a:gd name="connsiteY29" fmla="*/ 27621147 h 45154751"/>
                <a:gd name="connsiteX30" fmla="*/ 22448188 w 30966355"/>
                <a:gd name="connsiteY30" fmla="*/ 31370187 h 45154751"/>
                <a:gd name="connsiteX31" fmla="*/ 23545468 w 30966355"/>
                <a:gd name="connsiteY31" fmla="*/ 37862427 h 45154751"/>
                <a:gd name="connsiteX32" fmla="*/ 21899548 w 30966355"/>
                <a:gd name="connsiteY32" fmla="*/ 38502507 h 45154751"/>
                <a:gd name="connsiteX33" fmla="*/ 22448188 w 30966355"/>
                <a:gd name="connsiteY33" fmla="*/ 39691227 h 45154751"/>
                <a:gd name="connsiteX34" fmla="*/ 28026028 w 30966355"/>
                <a:gd name="connsiteY34" fmla="*/ 38502507 h 45154751"/>
                <a:gd name="connsiteX35" fmla="*/ 29031868 w 30966355"/>
                <a:gd name="connsiteY35" fmla="*/ 39051147 h 45154751"/>
                <a:gd name="connsiteX36" fmla="*/ 24642748 w 30966355"/>
                <a:gd name="connsiteY36" fmla="*/ 41245707 h 45154751"/>
                <a:gd name="connsiteX37" fmla="*/ 22722508 w 30966355"/>
                <a:gd name="connsiteY37" fmla="*/ 41245707 h 45154751"/>
                <a:gd name="connsiteX38" fmla="*/ 23636908 w 30966355"/>
                <a:gd name="connsiteY38" fmla="*/ 43348827 h 45154751"/>
                <a:gd name="connsiteX39" fmla="*/ 21378073 w 30966355"/>
                <a:gd name="connsiteY39" fmla="*/ 43714857 h 45154751"/>
                <a:gd name="connsiteX40" fmla="*/ 20619388 w 30966355"/>
                <a:gd name="connsiteY40" fmla="*/ 41062827 h 45154751"/>
                <a:gd name="connsiteX41" fmla="*/ 8549308 w 30966355"/>
                <a:gd name="connsiteY41" fmla="*/ 41154267 h 45154751"/>
                <a:gd name="connsiteX42" fmla="*/ 7177708 w 30966355"/>
                <a:gd name="connsiteY42" fmla="*/ 42891627 h 45154751"/>
                <a:gd name="connsiteX43" fmla="*/ 6811949 w 30966355"/>
                <a:gd name="connsiteY43" fmla="*/ 45085919 h 45154751"/>
                <a:gd name="connsiteX44" fmla="*/ 4878853 w 30966355"/>
                <a:gd name="connsiteY44" fmla="*/ 44080151 h 45154751"/>
                <a:gd name="connsiteX45" fmla="*/ 5793252 w 30966355"/>
                <a:gd name="connsiteY45" fmla="*/ 42343057 h 45154751"/>
                <a:gd name="connsiteX46" fmla="*/ 4761702 w 30966355"/>
                <a:gd name="connsiteY46" fmla="*/ 41337146 h 45154751"/>
                <a:gd name="connsiteX47" fmla="*/ 789764 w 30966355"/>
                <a:gd name="connsiteY47" fmla="*/ 40056820 h 45154751"/>
                <a:gd name="connsiteX48" fmla="*/ 1142668 w 30966355"/>
                <a:gd name="connsiteY48" fmla="*/ 38776827 h 45154751"/>
                <a:gd name="connsiteX49" fmla="*/ 2247861 w 30966355"/>
                <a:gd name="connsiteY49" fmla="*/ 39144579 h 45154751"/>
                <a:gd name="connsiteX50" fmla="*/ 4983148 w 30966355"/>
                <a:gd name="connsiteY50" fmla="*/ 39782666 h 45154751"/>
                <a:gd name="connsiteX51" fmla="*/ 6994828 w 30966355"/>
                <a:gd name="connsiteY51" fmla="*/ 39691227 h 45154751"/>
                <a:gd name="connsiteX52" fmla="*/ 19064908 w 30966355"/>
                <a:gd name="connsiteY52" fmla="*/ 39508347 h 45154751"/>
                <a:gd name="connsiteX53" fmla="*/ 17967628 w 30966355"/>
                <a:gd name="connsiteY53" fmla="*/ 38868267 h 45154751"/>
                <a:gd name="connsiteX54" fmla="*/ 18712004 w 30966355"/>
                <a:gd name="connsiteY54" fmla="*/ 37679412 h 45154751"/>
                <a:gd name="connsiteX55" fmla="*/ 18150508 w 30966355"/>
                <a:gd name="connsiteY55" fmla="*/ 37313651 h 45154751"/>
                <a:gd name="connsiteX56" fmla="*/ 18424828 w 30966355"/>
                <a:gd name="connsiteY56" fmla="*/ 36307947 h 45154751"/>
                <a:gd name="connsiteX57" fmla="*/ 17327548 w 30966355"/>
                <a:gd name="connsiteY57" fmla="*/ 33016107 h 45154751"/>
                <a:gd name="connsiteX58" fmla="*/ 17876188 w 30966355"/>
                <a:gd name="connsiteY58" fmla="*/ 29815707 h 45154751"/>
                <a:gd name="connsiteX59" fmla="*/ 11841148 w 30966355"/>
                <a:gd name="connsiteY59" fmla="*/ 22043307 h 45154751"/>
                <a:gd name="connsiteX60" fmla="*/ 5806108 w 30966355"/>
                <a:gd name="connsiteY60" fmla="*/ 19208667 h 45154751"/>
                <a:gd name="connsiteX61" fmla="*/ 10103788 w 30966355"/>
                <a:gd name="connsiteY61" fmla="*/ 11527707 h 45154751"/>
                <a:gd name="connsiteX62" fmla="*/ 5074588 w 30966355"/>
                <a:gd name="connsiteY62" fmla="*/ 10796187 h 45154751"/>
                <a:gd name="connsiteX63" fmla="*/ 2605708 w 30966355"/>
                <a:gd name="connsiteY63" fmla="*/ 9516027 h 45154751"/>
                <a:gd name="connsiteX64" fmla="*/ 4525948 w 30966355"/>
                <a:gd name="connsiteY64" fmla="*/ 7321467 h 45154751"/>
                <a:gd name="connsiteX65" fmla="*/ 6446188 w 30966355"/>
                <a:gd name="connsiteY65" fmla="*/ 7321467 h 45154751"/>
                <a:gd name="connsiteX66" fmla="*/ 7176182 w 30966355"/>
                <a:gd name="connsiteY66" fmla="*/ 5320482 h 45154751"/>
                <a:gd name="connsiteX67" fmla="*/ 7909228 w 30966355"/>
                <a:gd name="connsiteY67" fmla="*/ 2932347 h 45154751"/>
                <a:gd name="connsiteX68" fmla="*/ 8274988 w 30966355"/>
                <a:gd name="connsiteY68" fmla="*/ 5035467 h 45154751"/>
                <a:gd name="connsiteX69" fmla="*/ 9006508 w 30966355"/>
                <a:gd name="connsiteY69" fmla="*/ 3023787 h 45154751"/>
                <a:gd name="connsiteX70" fmla="*/ 9097948 w 30966355"/>
                <a:gd name="connsiteY70" fmla="*/ 4852587 h 45154751"/>
                <a:gd name="connsiteX71" fmla="*/ 10103788 w 30966355"/>
                <a:gd name="connsiteY71" fmla="*/ 3115227 h 45154751"/>
                <a:gd name="connsiteX72" fmla="*/ 9555148 w 30966355"/>
                <a:gd name="connsiteY72" fmla="*/ 5492667 h 45154751"/>
                <a:gd name="connsiteX73" fmla="*/ 10652428 w 30966355"/>
                <a:gd name="connsiteY73" fmla="*/ 4303947 h 45154751"/>
                <a:gd name="connsiteX74" fmla="*/ 9928821 w 30966355"/>
                <a:gd name="connsiteY74" fmla="*/ 6134740 h 45154751"/>
                <a:gd name="connsiteX75" fmla="*/ 9555148 w 30966355"/>
                <a:gd name="connsiteY75" fmla="*/ 6955707 h 45154751"/>
                <a:gd name="connsiteX76" fmla="*/ 10926748 w 30966355"/>
                <a:gd name="connsiteY76" fmla="*/ 6224187 h 45154751"/>
                <a:gd name="connsiteX77" fmla="*/ 13325614 w 30966355"/>
                <a:gd name="connsiteY77" fmla="*/ 5584241 h 45154751"/>
                <a:gd name="connsiteX0" fmla="*/ 13170465 w 30811206"/>
                <a:gd name="connsiteY0" fmla="*/ 5584241 h 45154751"/>
                <a:gd name="connsiteX1" fmla="*/ 13860125 w 30811206"/>
                <a:gd name="connsiteY1" fmla="*/ 964439 h 45154751"/>
                <a:gd name="connsiteX2" fmla="*/ 19275519 w 30811206"/>
                <a:gd name="connsiteY2" fmla="*/ 737787 h 45154751"/>
                <a:gd name="connsiteX3" fmla="*/ 20098479 w 30811206"/>
                <a:gd name="connsiteY3" fmla="*/ 4303947 h 45154751"/>
                <a:gd name="connsiteX4" fmla="*/ 19898458 w 30811206"/>
                <a:gd name="connsiteY4" fmla="*/ 6681353 h 45154751"/>
                <a:gd name="connsiteX5" fmla="*/ 19549839 w 30811206"/>
                <a:gd name="connsiteY5" fmla="*/ 7778667 h 45154751"/>
                <a:gd name="connsiteX6" fmla="*/ 22618802 w 30811206"/>
                <a:gd name="connsiteY6" fmla="*/ 10713400 h 45154751"/>
                <a:gd name="connsiteX7" fmla="*/ 23713210 w 30811206"/>
                <a:gd name="connsiteY7" fmla="*/ 13259792 h 45154751"/>
                <a:gd name="connsiteX8" fmla="*/ 26537753 w 30811206"/>
                <a:gd name="connsiteY8" fmla="*/ 16960876 h 45154751"/>
                <a:gd name="connsiteX9" fmla="*/ 28236639 w 30811206"/>
                <a:gd name="connsiteY9" fmla="*/ 16465467 h 45154751"/>
                <a:gd name="connsiteX10" fmla="*/ 28693839 w 30811206"/>
                <a:gd name="connsiteY10" fmla="*/ 16008267 h 45154751"/>
                <a:gd name="connsiteX11" fmla="*/ 28922671 w 30811206"/>
                <a:gd name="connsiteY11" fmla="*/ 15897018 h 45154751"/>
                <a:gd name="connsiteX12" fmla="*/ 29884846 w 30811206"/>
                <a:gd name="connsiteY12" fmla="*/ 15397989 h 45154751"/>
                <a:gd name="connsiteX13" fmla="*/ 29286292 w 30811206"/>
                <a:gd name="connsiteY13" fmla="*/ 16306018 h 45154751"/>
                <a:gd name="connsiteX14" fmla="*/ 30339759 w 30811206"/>
                <a:gd name="connsiteY14" fmla="*/ 15459627 h 45154751"/>
                <a:gd name="connsiteX15" fmla="*/ 29608239 w 30811206"/>
                <a:gd name="connsiteY15" fmla="*/ 16831227 h 45154751"/>
                <a:gd name="connsiteX16" fmla="*/ 30259613 w 30811206"/>
                <a:gd name="connsiteY16" fmla="*/ 16237306 h 45154751"/>
                <a:gd name="connsiteX17" fmla="*/ 30794669 w 30811206"/>
                <a:gd name="connsiteY17" fmla="*/ 16057172 h 45154751"/>
                <a:gd name="connsiteX18" fmla="*/ 29614193 w 30811206"/>
                <a:gd name="connsiteY18" fmla="*/ 17683526 h 45154751"/>
                <a:gd name="connsiteX19" fmla="*/ 28602399 w 30811206"/>
                <a:gd name="connsiteY19" fmla="*/ 18934347 h 45154751"/>
                <a:gd name="connsiteX20" fmla="*/ 26546907 w 30811206"/>
                <a:gd name="connsiteY20" fmla="*/ 18751468 h 45154751"/>
                <a:gd name="connsiteX21" fmla="*/ 25310559 w 30811206"/>
                <a:gd name="connsiteY21" fmla="*/ 19025787 h 45154751"/>
                <a:gd name="connsiteX22" fmla="*/ 23024559 w 30811206"/>
                <a:gd name="connsiteY22" fmla="*/ 17928507 h 45154751"/>
                <a:gd name="connsiteX23" fmla="*/ 22337615 w 30811206"/>
                <a:gd name="connsiteY23" fmla="*/ 17532948 h 45154751"/>
                <a:gd name="connsiteX24" fmla="*/ 22053559 w 30811206"/>
                <a:gd name="connsiteY24" fmla="*/ 17088024 h 45154751"/>
                <a:gd name="connsiteX25" fmla="*/ 19915599 w 30811206"/>
                <a:gd name="connsiteY25" fmla="*/ 13630827 h 45154751"/>
                <a:gd name="connsiteX26" fmla="*/ 18361119 w 30811206"/>
                <a:gd name="connsiteY26" fmla="*/ 13813707 h 45154751"/>
                <a:gd name="connsiteX27" fmla="*/ 15983679 w 30811206"/>
                <a:gd name="connsiteY27" fmla="*/ 16099707 h 45154751"/>
                <a:gd name="connsiteX28" fmla="*/ 18821152 w 30811206"/>
                <a:gd name="connsiteY28" fmla="*/ 20213568 h 45154751"/>
                <a:gd name="connsiteX29" fmla="*/ 22841679 w 30811206"/>
                <a:gd name="connsiteY29" fmla="*/ 27621147 h 45154751"/>
                <a:gd name="connsiteX30" fmla="*/ 22293039 w 30811206"/>
                <a:gd name="connsiteY30" fmla="*/ 31370187 h 45154751"/>
                <a:gd name="connsiteX31" fmla="*/ 23390319 w 30811206"/>
                <a:gd name="connsiteY31" fmla="*/ 37862427 h 45154751"/>
                <a:gd name="connsiteX32" fmla="*/ 21744399 w 30811206"/>
                <a:gd name="connsiteY32" fmla="*/ 38502507 h 45154751"/>
                <a:gd name="connsiteX33" fmla="*/ 22293039 w 30811206"/>
                <a:gd name="connsiteY33" fmla="*/ 39691227 h 45154751"/>
                <a:gd name="connsiteX34" fmla="*/ 27870879 w 30811206"/>
                <a:gd name="connsiteY34" fmla="*/ 38502507 h 45154751"/>
                <a:gd name="connsiteX35" fmla="*/ 28876719 w 30811206"/>
                <a:gd name="connsiteY35" fmla="*/ 39051147 h 45154751"/>
                <a:gd name="connsiteX36" fmla="*/ 24487599 w 30811206"/>
                <a:gd name="connsiteY36" fmla="*/ 41245707 h 45154751"/>
                <a:gd name="connsiteX37" fmla="*/ 22567359 w 30811206"/>
                <a:gd name="connsiteY37" fmla="*/ 41245707 h 45154751"/>
                <a:gd name="connsiteX38" fmla="*/ 23481759 w 30811206"/>
                <a:gd name="connsiteY38" fmla="*/ 43348827 h 45154751"/>
                <a:gd name="connsiteX39" fmla="*/ 21222924 w 30811206"/>
                <a:gd name="connsiteY39" fmla="*/ 43714857 h 45154751"/>
                <a:gd name="connsiteX40" fmla="*/ 20464239 w 30811206"/>
                <a:gd name="connsiteY40" fmla="*/ 41062827 h 45154751"/>
                <a:gd name="connsiteX41" fmla="*/ 8394159 w 30811206"/>
                <a:gd name="connsiteY41" fmla="*/ 41154267 h 45154751"/>
                <a:gd name="connsiteX42" fmla="*/ 7022559 w 30811206"/>
                <a:gd name="connsiteY42" fmla="*/ 42891627 h 45154751"/>
                <a:gd name="connsiteX43" fmla="*/ 6656800 w 30811206"/>
                <a:gd name="connsiteY43" fmla="*/ 45085919 h 45154751"/>
                <a:gd name="connsiteX44" fmla="*/ 4723704 w 30811206"/>
                <a:gd name="connsiteY44" fmla="*/ 44080151 h 45154751"/>
                <a:gd name="connsiteX45" fmla="*/ 5638103 w 30811206"/>
                <a:gd name="connsiteY45" fmla="*/ 42343057 h 45154751"/>
                <a:gd name="connsiteX46" fmla="*/ 4606553 w 30811206"/>
                <a:gd name="connsiteY46" fmla="*/ 41337146 h 45154751"/>
                <a:gd name="connsiteX47" fmla="*/ 634615 w 30811206"/>
                <a:gd name="connsiteY47" fmla="*/ 40056820 h 45154751"/>
                <a:gd name="connsiteX48" fmla="*/ 508893 w 30811206"/>
                <a:gd name="connsiteY48" fmla="*/ 38685419 h 45154751"/>
                <a:gd name="connsiteX49" fmla="*/ 2092712 w 30811206"/>
                <a:gd name="connsiteY49" fmla="*/ 39144579 h 45154751"/>
                <a:gd name="connsiteX50" fmla="*/ 4827999 w 30811206"/>
                <a:gd name="connsiteY50" fmla="*/ 39782666 h 45154751"/>
                <a:gd name="connsiteX51" fmla="*/ 6839679 w 30811206"/>
                <a:gd name="connsiteY51" fmla="*/ 39691227 h 45154751"/>
                <a:gd name="connsiteX52" fmla="*/ 18909759 w 30811206"/>
                <a:gd name="connsiteY52" fmla="*/ 39508347 h 45154751"/>
                <a:gd name="connsiteX53" fmla="*/ 17812479 w 30811206"/>
                <a:gd name="connsiteY53" fmla="*/ 38868267 h 45154751"/>
                <a:gd name="connsiteX54" fmla="*/ 18556855 w 30811206"/>
                <a:gd name="connsiteY54" fmla="*/ 37679412 h 45154751"/>
                <a:gd name="connsiteX55" fmla="*/ 17995359 w 30811206"/>
                <a:gd name="connsiteY55" fmla="*/ 37313651 h 45154751"/>
                <a:gd name="connsiteX56" fmla="*/ 18269679 w 30811206"/>
                <a:gd name="connsiteY56" fmla="*/ 36307947 h 45154751"/>
                <a:gd name="connsiteX57" fmla="*/ 17172399 w 30811206"/>
                <a:gd name="connsiteY57" fmla="*/ 33016107 h 45154751"/>
                <a:gd name="connsiteX58" fmla="*/ 17721039 w 30811206"/>
                <a:gd name="connsiteY58" fmla="*/ 29815707 h 45154751"/>
                <a:gd name="connsiteX59" fmla="*/ 11685999 w 30811206"/>
                <a:gd name="connsiteY59" fmla="*/ 22043307 h 45154751"/>
                <a:gd name="connsiteX60" fmla="*/ 5650959 w 30811206"/>
                <a:gd name="connsiteY60" fmla="*/ 19208667 h 45154751"/>
                <a:gd name="connsiteX61" fmla="*/ 9948639 w 30811206"/>
                <a:gd name="connsiteY61" fmla="*/ 11527707 h 45154751"/>
                <a:gd name="connsiteX62" fmla="*/ 4919439 w 30811206"/>
                <a:gd name="connsiteY62" fmla="*/ 10796187 h 45154751"/>
                <a:gd name="connsiteX63" fmla="*/ 2450559 w 30811206"/>
                <a:gd name="connsiteY63" fmla="*/ 9516027 h 45154751"/>
                <a:gd name="connsiteX64" fmla="*/ 4370799 w 30811206"/>
                <a:gd name="connsiteY64" fmla="*/ 7321467 h 45154751"/>
                <a:gd name="connsiteX65" fmla="*/ 6291039 w 30811206"/>
                <a:gd name="connsiteY65" fmla="*/ 7321467 h 45154751"/>
                <a:gd name="connsiteX66" fmla="*/ 7021033 w 30811206"/>
                <a:gd name="connsiteY66" fmla="*/ 5320482 h 45154751"/>
                <a:gd name="connsiteX67" fmla="*/ 7754079 w 30811206"/>
                <a:gd name="connsiteY67" fmla="*/ 2932347 h 45154751"/>
                <a:gd name="connsiteX68" fmla="*/ 8119839 w 30811206"/>
                <a:gd name="connsiteY68" fmla="*/ 5035467 h 45154751"/>
                <a:gd name="connsiteX69" fmla="*/ 8851359 w 30811206"/>
                <a:gd name="connsiteY69" fmla="*/ 3023787 h 45154751"/>
                <a:gd name="connsiteX70" fmla="*/ 8942799 w 30811206"/>
                <a:gd name="connsiteY70" fmla="*/ 4852587 h 45154751"/>
                <a:gd name="connsiteX71" fmla="*/ 9948639 w 30811206"/>
                <a:gd name="connsiteY71" fmla="*/ 3115227 h 45154751"/>
                <a:gd name="connsiteX72" fmla="*/ 9399999 w 30811206"/>
                <a:gd name="connsiteY72" fmla="*/ 5492667 h 45154751"/>
                <a:gd name="connsiteX73" fmla="*/ 10497279 w 30811206"/>
                <a:gd name="connsiteY73" fmla="*/ 4303947 h 45154751"/>
                <a:gd name="connsiteX74" fmla="*/ 9773672 w 30811206"/>
                <a:gd name="connsiteY74" fmla="*/ 6134740 h 45154751"/>
                <a:gd name="connsiteX75" fmla="*/ 9399999 w 30811206"/>
                <a:gd name="connsiteY75" fmla="*/ 6955707 h 45154751"/>
                <a:gd name="connsiteX76" fmla="*/ 10771599 w 30811206"/>
                <a:gd name="connsiteY76" fmla="*/ 6224187 h 45154751"/>
                <a:gd name="connsiteX77" fmla="*/ 13170465 w 30811206"/>
                <a:gd name="connsiteY77" fmla="*/ 5584241 h 45154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0811206" h="45154751">
                  <a:moveTo>
                    <a:pt x="13170465" y="5584241"/>
                  </a:moveTo>
                  <a:cubicBezTo>
                    <a:pt x="12345066" y="4067771"/>
                    <a:pt x="13034066" y="2229214"/>
                    <a:pt x="13860125" y="964439"/>
                  </a:cubicBezTo>
                  <a:cubicBezTo>
                    <a:pt x="14686184" y="-300336"/>
                    <a:pt x="18378061" y="-263107"/>
                    <a:pt x="19275519" y="737787"/>
                  </a:cubicBezTo>
                  <a:cubicBezTo>
                    <a:pt x="20172977" y="1738681"/>
                    <a:pt x="19994656" y="3313353"/>
                    <a:pt x="20098479" y="4303947"/>
                  </a:cubicBezTo>
                  <a:cubicBezTo>
                    <a:pt x="20202302" y="5294541"/>
                    <a:pt x="20812374" y="6193706"/>
                    <a:pt x="19898458" y="6681353"/>
                  </a:cubicBezTo>
                  <a:cubicBezTo>
                    <a:pt x="18984542" y="7169000"/>
                    <a:pt x="19096448" y="7106659"/>
                    <a:pt x="19549839" y="7778667"/>
                  </a:cubicBezTo>
                  <a:cubicBezTo>
                    <a:pt x="20003230" y="8450675"/>
                    <a:pt x="21924907" y="9799879"/>
                    <a:pt x="22618802" y="10713400"/>
                  </a:cubicBezTo>
                  <a:cubicBezTo>
                    <a:pt x="23312697" y="11626921"/>
                    <a:pt x="23328977" y="12750245"/>
                    <a:pt x="23713210" y="13259792"/>
                  </a:cubicBezTo>
                  <a:cubicBezTo>
                    <a:pt x="24742863" y="14152162"/>
                    <a:pt x="25276732" y="16426597"/>
                    <a:pt x="26537753" y="16960876"/>
                  </a:cubicBezTo>
                  <a:cubicBezTo>
                    <a:pt x="27798774" y="17495155"/>
                    <a:pt x="27877291" y="16624235"/>
                    <a:pt x="28236639" y="16465467"/>
                  </a:cubicBezTo>
                  <a:cubicBezTo>
                    <a:pt x="28595987" y="16306699"/>
                    <a:pt x="28579500" y="16103009"/>
                    <a:pt x="28693839" y="16008267"/>
                  </a:cubicBezTo>
                  <a:cubicBezTo>
                    <a:pt x="28808178" y="15913525"/>
                    <a:pt x="28724170" y="15998731"/>
                    <a:pt x="28922671" y="15897018"/>
                  </a:cubicBezTo>
                  <a:cubicBezTo>
                    <a:pt x="29121172" y="15795305"/>
                    <a:pt x="29824243" y="15329822"/>
                    <a:pt x="29884846" y="15397989"/>
                  </a:cubicBezTo>
                  <a:cubicBezTo>
                    <a:pt x="29945449" y="15466156"/>
                    <a:pt x="29210473" y="16295745"/>
                    <a:pt x="29286292" y="16306018"/>
                  </a:cubicBezTo>
                  <a:cubicBezTo>
                    <a:pt x="29362111" y="16316291"/>
                    <a:pt x="30147798" y="15244485"/>
                    <a:pt x="30339759" y="15459627"/>
                  </a:cubicBezTo>
                  <a:cubicBezTo>
                    <a:pt x="30531720" y="15674769"/>
                    <a:pt x="29613913" y="16673257"/>
                    <a:pt x="29608239" y="16831227"/>
                  </a:cubicBezTo>
                  <a:cubicBezTo>
                    <a:pt x="29602565" y="16989197"/>
                    <a:pt x="30061875" y="16366315"/>
                    <a:pt x="30259613" y="16237306"/>
                  </a:cubicBezTo>
                  <a:cubicBezTo>
                    <a:pt x="30457351" y="16108297"/>
                    <a:pt x="30902239" y="15816135"/>
                    <a:pt x="30794669" y="16057172"/>
                  </a:cubicBezTo>
                  <a:cubicBezTo>
                    <a:pt x="30687099" y="16298209"/>
                    <a:pt x="30210079" y="17374140"/>
                    <a:pt x="29614193" y="17683526"/>
                  </a:cubicBezTo>
                  <a:cubicBezTo>
                    <a:pt x="29571527" y="18588415"/>
                    <a:pt x="29113613" y="18756357"/>
                    <a:pt x="28602399" y="18934347"/>
                  </a:cubicBezTo>
                  <a:cubicBezTo>
                    <a:pt x="28091185" y="19112337"/>
                    <a:pt x="26928284" y="18532421"/>
                    <a:pt x="26546907" y="18751468"/>
                  </a:cubicBezTo>
                  <a:cubicBezTo>
                    <a:pt x="26165530" y="18970515"/>
                    <a:pt x="26035921" y="19162948"/>
                    <a:pt x="25310559" y="19025787"/>
                  </a:cubicBezTo>
                  <a:cubicBezTo>
                    <a:pt x="24585197" y="18888626"/>
                    <a:pt x="23520050" y="18177313"/>
                    <a:pt x="23024559" y="17928507"/>
                  </a:cubicBezTo>
                  <a:cubicBezTo>
                    <a:pt x="22529068" y="17679701"/>
                    <a:pt x="22499448" y="17673029"/>
                    <a:pt x="22337615" y="17532948"/>
                  </a:cubicBezTo>
                  <a:cubicBezTo>
                    <a:pt x="22175782" y="17392868"/>
                    <a:pt x="22457228" y="17738377"/>
                    <a:pt x="22053559" y="17088024"/>
                  </a:cubicBezTo>
                  <a:cubicBezTo>
                    <a:pt x="21972599" y="16905566"/>
                    <a:pt x="20531006" y="14176547"/>
                    <a:pt x="19915599" y="13630827"/>
                  </a:cubicBezTo>
                  <a:cubicBezTo>
                    <a:pt x="19300192" y="13085108"/>
                    <a:pt x="18879279" y="13752747"/>
                    <a:pt x="18361119" y="13813707"/>
                  </a:cubicBezTo>
                  <a:cubicBezTo>
                    <a:pt x="17705799" y="14225187"/>
                    <a:pt x="15907007" y="15033064"/>
                    <a:pt x="15983679" y="16099707"/>
                  </a:cubicBezTo>
                  <a:cubicBezTo>
                    <a:pt x="16060351" y="17166350"/>
                    <a:pt x="17965327" y="18110516"/>
                    <a:pt x="18821152" y="20213568"/>
                  </a:cubicBezTo>
                  <a:cubicBezTo>
                    <a:pt x="19676977" y="22316620"/>
                    <a:pt x="22263031" y="25761711"/>
                    <a:pt x="22841679" y="27621147"/>
                  </a:cubicBezTo>
                  <a:cubicBezTo>
                    <a:pt x="23420327" y="29480583"/>
                    <a:pt x="22475919" y="30120507"/>
                    <a:pt x="22293039" y="31370187"/>
                  </a:cubicBezTo>
                  <a:cubicBezTo>
                    <a:pt x="22384479" y="33077067"/>
                    <a:pt x="23938959" y="37649067"/>
                    <a:pt x="23390319" y="37862427"/>
                  </a:cubicBezTo>
                  <a:lnTo>
                    <a:pt x="21744399" y="38502507"/>
                  </a:lnTo>
                  <a:cubicBezTo>
                    <a:pt x="21561519" y="38807307"/>
                    <a:pt x="20799519" y="39447386"/>
                    <a:pt x="22293039" y="39691227"/>
                  </a:cubicBezTo>
                  <a:cubicBezTo>
                    <a:pt x="23786559" y="39935068"/>
                    <a:pt x="27535599" y="38319627"/>
                    <a:pt x="27870879" y="38502507"/>
                  </a:cubicBezTo>
                  <a:cubicBezTo>
                    <a:pt x="28206159" y="38685387"/>
                    <a:pt x="28724319" y="38319628"/>
                    <a:pt x="28876719" y="39051147"/>
                  </a:cubicBezTo>
                  <a:lnTo>
                    <a:pt x="24487599" y="41245707"/>
                  </a:lnTo>
                  <a:cubicBezTo>
                    <a:pt x="23436039" y="41611467"/>
                    <a:pt x="22353999" y="41093310"/>
                    <a:pt x="22567359" y="41245707"/>
                  </a:cubicBezTo>
                  <a:cubicBezTo>
                    <a:pt x="22780719" y="41398104"/>
                    <a:pt x="23801556" y="42114640"/>
                    <a:pt x="23481759" y="43348827"/>
                  </a:cubicBezTo>
                  <a:cubicBezTo>
                    <a:pt x="23161962" y="44583014"/>
                    <a:pt x="22345913" y="44537644"/>
                    <a:pt x="21222924" y="43714857"/>
                  </a:cubicBezTo>
                  <a:cubicBezTo>
                    <a:pt x="20099935" y="42892070"/>
                    <a:pt x="21795820" y="42525833"/>
                    <a:pt x="20464239" y="41062827"/>
                  </a:cubicBezTo>
                  <a:lnTo>
                    <a:pt x="8394159" y="41154267"/>
                  </a:lnTo>
                  <a:cubicBezTo>
                    <a:pt x="7525479" y="42007706"/>
                    <a:pt x="7312119" y="42236352"/>
                    <a:pt x="7022559" y="42891627"/>
                  </a:cubicBezTo>
                  <a:cubicBezTo>
                    <a:pt x="6732999" y="43546902"/>
                    <a:pt x="7039943" y="44887832"/>
                    <a:pt x="6656800" y="45085919"/>
                  </a:cubicBezTo>
                  <a:cubicBezTo>
                    <a:pt x="6273657" y="45284006"/>
                    <a:pt x="4989213" y="45085738"/>
                    <a:pt x="4723704" y="44080151"/>
                  </a:cubicBezTo>
                  <a:cubicBezTo>
                    <a:pt x="4458195" y="43074564"/>
                    <a:pt x="5657628" y="42800224"/>
                    <a:pt x="5638103" y="42343057"/>
                  </a:cubicBezTo>
                  <a:cubicBezTo>
                    <a:pt x="5618578" y="41885890"/>
                    <a:pt x="6110543" y="41443967"/>
                    <a:pt x="4606553" y="41337146"/>
                  </a:cubicBezTo>
                  <a:cubicBezTo>
                    <a:pt x="3102563" y="41230325"/>
                    <a:pt x="1317558" y="40498775"/>
                    <a:pt x="634615" y="40056820"/>
                  </a:cubicBezTo>
                  <a:cubicBezTo>
                    <a:pt x="-48328" y="39614865"/>
                    <a:pt x="-308474" y="38746051"/>
                    <a:pt x="508893" y="38685419"/>
                  </a:cubicBezTo>
                  <a:cubicBezTo>
                    <a:pt x="1326260" y="38624787"/>
                    <a:pt x="1467872" y="38915979"/>
                    <a:pt x="2092712" y="39144579"/>
                  </a:cubicBezTo>
                  <a:cubicBezTo>
                    <a:pt x="2626112" y="39647498"/>
                    <a:pt x="4126959" y="39935066"/>
                    <a:pt x="4827999" y="39782666"/>
                  </a:cubicBezTo>
                  <a:lnTo>
                    <a:pt x="6839679" y="39691227"/>
                  </a:lnTo>
                  <a:cubicBezTo>
                    <a:pt x="9186639" y="39645507"/>
                    <a:pt x="19275519" y="39721707"/>
                    <a:pt x="18909759" y="39508347"/>
                  </a:cubicBezTo>
                  <a:cubicBezTo>
                    <a:pt x="18543999" y="39294987"/>
                    <a:pt x="17871296" y="39173089"/>
                    <a:pt x="17812479" y="38868267"/>
                  </a:cubicBezTo>
                  <a:cubicBezTo>
                    <a:pt x="17753662" y="38563445"/>
                    <a:pt x="18526375" y="37938515"/>
                    <a:pt x="18556855" y="37679412"/>
                  </a:cubicBezTo>
                  <a:cubicBezTo>
                    <a:pt x="18587335" y="37420309"/>
                    <a:pt x="18043222" y="37542228"/>
                    <a:pt x="17995359" y="37313651"/>
                  </a:cubicBezTo>
                  <a:cubicBezTo>
                    <a:pt x="17947496" y="37085074"/>
                    <a:pt x="18406839" y="37024204"/>
                    <a:pt x="18269679" y="36307947"/>
                  </a:cubicBezTo>
                  <a:cubicBezTo>
                    <a:pt x="18132519" y="35591690"/>
                    <a:pt x="17263839" y="34113386"/>
                    <a:pt x="17172399" y="33016107"/>
                  </a:cubicBezTo>
                  <a:cubicBezTo>
                    <a:pt x="17080959" y="31918828"/>
                    <a:pt x="18452559" y="31034906"/>
                    <a:pt x="17721039" y="29815707"/>
                  </a:cubicBezTo>
                  <a:cubicBezTo>
                    <a:pt x="16989519" y="28596508"/>
                    <a:pt x="13697679" y="24634107"/>
                    <a:pt x="11685999" y="22043307"/>
                  </a:cubicBezTo>
                  <a:cubicBezTo>
                    <a:pt x="9674319" y="21098427"/>
                    <a:pt x="7205439" y="20427868"/>
                    <a:pt x="5650959" y="19208667"/>
                  </a:cubicBezTo>
                  <a:cubicBezTo>
                    <a:pt x="4096479" y="17989466"/>
                    <a:pt x="11533599" y="12685947"/>
                    <a:pt x="9948639" y="11527707"/>
                  </a:cubicBezTo>
                  <a:cubicBezTo>
                    <a:pt x="8363679" y="10369467"/>
                    <a:pt x="5742399" y="11222907"/>
                    <a:pt x="4919439" y="10796187"/>
                  </a:cubicBezTo>
                  <a:cubicBezTo>
                    <a:pt x="4096479" y="10369467"/>
                    <a:pt x="3090639" y="10308507"/>
                    <a:pt x="2450559" y="9516027"/>
                  </a:cubicBezTo>
                  <a:cubicBezTo>
                    <a:pt x="1810479" y="8723547"/>
                    <a:pt x="3730719" y="7321467"/>
                    <a:pt x="4370799" y="7321467"/>
                  </a:cubicBezTo>
                  <a:cubicBezTo>
                    <a:pt x="5010879" y="7321467"/>
                    <a:pt x="5849333" y="7654965"/>
                    <a:pt x="6291039" y="7321467"/>
                  </a:cubicBezTo>
                  <a:cubicBezTo>
                    <a:pt x="6732745" y="6987969"/>
                    <a:pt x="6653747" y="5790418"/>
                    <a:pt x="7021033" y="5320482"/>
                  </a:cubicBezTo>
                  <a:cubicBezTo>
                    <a:pt x="7388319" y="4850546"/>
                    <a:pt x="7432640" y="2937313"/>
                    <a:pt x="7754079" y="2932347"/>
                  </a:cubicBezTo>
                  <a:cubicBezTo>
                    <a:pt x="8075518" y="2927381"/>
                    <a:pt x="7875999" y="5035467"/>
                    <a:pt x="8119839" y="5035467"/>
                  </a:cubicBezTo>
                  <a:cubicBezTo>
                    <a:pt x="8363679" y="5035467"/>
                    <a:pt x="8439879" y="2962827"/>
                    <a:pt x="8851359" y="3023787"/>
                  </a:cubicBezTo>
                  <a:cubicBezTo>
                    <a:pt x="9262839" y="3084747"/>
                    <a:pt x="8592279" y="5385987"/>
                    <a:pt x="8942799" y="4852587"/>
                  </a:cubicBezTo>
                  <a:cubicBezTo>
                    <a:pt x="9293319" y="4319187"/>
                    <a:pt x="9595831" y="2838404"/>
                    <a:pt x="9948639" y="3115227"/>
                  </a:cubicBezTo>
                  <a:cubicBezTo>
                    <a:pt x="10301447" y="3392050"/>
                    <a:pt x="9354279" y="5279307"/>
                    <a:pt x="9399999" y="5492667"/>
                  </a:cubicBezTo>
                  <a:cubicBezTo>
                    <a:pt x="9445719" y="5706027"/>
                    <a:pt x="10158392" y="4069327"/>
                    <a:pt x="10497279" y="4303947"/>
                  </a:cubicBezTo>
                  <a:cubicBezTo>
                    <a:pt x="10836166" y="4538567"/>
                    <a:pt x="9956552" y="5692780"/>
                    <a:pt x="9773672" y="6134740"/>
                  </a:cubicBezTo>
                  <a:cubicBezTo>
                    <a:pt x="9590792" y="6576700"/>
                    <a:pt x="9233678" y="6940799"/>
                    <a:pt x="9399999" y="6955707"/>
                  </a:cubicBezTo>
                  <a:cubicBezTo>
                    <a:pt x="9566320" y="6970615"/>
                    <a:pt x="10143188" y="6452765"/>
                    <a:pt x="10771599" y="6224187"/>
                  </a:cubicBezTo>
                  <a:cubicBezTo>
                    <a:pt x="11400010" y="5995609"/>
                    <a:pt x="13995864" y="7100711"/>
                    <a:pt x="13170465" y="558424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/>
                <a:cs typeface="+mn-cs"/>
              </a:endParaRPr>
            </a:p>
          </p:txBody>
        </p:sp>
        <p:sp>
          <p:nvSpPr>
            <p:cNvPr id="134" name="手繪多邊形 7"/>
            <p:cNvSpPr/>
            <p:nvPr/>
          </p:nvSpPr>
          <p:spPr>
            <a:xfrm>
              <a:off x="-282168" y="-1396489"/>
              <a:ext cx="6942523" cy="22612821"/>
            </a:xfrm>
            <a:custGeom>
              <a:avLst/>
              <a:gdLst>
                <a:gd name="connsiteX0" fmla="*/ 5852160 w 7772400"/>
                <a:gd name="connsiteY0" fmla="*/ 4572000 h 23774400"/>
                <a:gd name="connsiteX1" fmla="*/ 548640 w 7772400"/>
                <a:gd name="connsiteY1" fmla="*/ 0 h 23774400"/>
                <a:gd name="connsiteX2" fmla="*/ 0 w 7772400"/>
                <a:gd name="connsiteY2" fmla="*/ 1920240 h 23774400"/>
                <a:gd name="connsiteX3" fmla="*/ 1828800 w 7772400"/>
                <a:gd name="connsiteY3" fmla="*/ 7406640 h 23774400"/>
                <a:gd name="connsiteX4" fmla="*/ 1828800 w 7772400"/>
                <a:gd name="connsiteY4" fmla="*/ 9784080 h 23774400"/>
                <a:gd name="connsiteX5" fmla="*/ 2468880 w 7772400"/>
                <a:gd name="connsiteY5" fmla="*/ 11612880 h 23774400"/>
                <a:gd name="connsiteX6" fmla="*/ 914400 w 7772400"/>
                <a:gd name="connsiteY6" fmla="*/ 13167360 h 23774400"/>
                <a:gd name="connsiteX7" fmla="*/ 2286000 w 7772400"/>
                <a:gd name="connsiteY7" fmla="*/ 17282160 h 23774400"/>
                <a:gd name="connsiteX8" fmla="*/ 2103120 w 7772400"/>
                <a:gd name="connsiteY8" fmla="*/ 18288000 h 23774400"/>
                <a:gd name="connsiteX9" fmla="*/ 1645920 w 7772400"/>
                <a:gd name="connsiteY9" fmla="*/ 18745200 h 23774400"/>
                <a:gd name="connsiteX10" fmla="*/ 1737360 w 7772400"/>
                <a:gd name="connsiteY10" fmla="*/ 20665440 h 23774400"/>
                <a:gd name="connsiteX11" fmla="*/ 640080 w 7772400"/>
                <a:gd name="connsiteY11" fmla="*/ 23225760 h 23774400"/>
                <a:gd name="connsiteX12" fmla="*/ 5669280 w 7772400"/>
                <a:gd name="connsiteY12" fmla="*/ 23774400 h 23774400"/>
                <a:gd name="connsiteX13" fmla="*/ 6400800 w 7772400"/>
                <a:gd name="connsiteY13" fmla="*/ 20482560 h 23774400"/>
                <a:gd name="connsiteX14" fmla="*/ 5852160 w 7772400"/>
                <a:gd name="connsiteY14" fmla="*/ 15544800 h 23774400"/>
                <a:gd name="connsiteX15" fmla="*/ 6949440 w 7772400"/>
                <a:gd name="connsiteY15" fmla="*/ 12618720 h 23774400"/>
                <a:gd name="connsiteX16" fmla="*/ 7772400 w 7772400"/>
                <a:gd name="connsiteY16" fmla="*/ 12070080 h 23774400"/>
                <a:gd name="connsiteX17" fmla="*/ 6126480 w 7772400"/>
                <a:gd name="connsiteY17" fmla="*/ 9052560 h 23774400"/>
                <a:gd name="connsiteX18" fmla="*/ 5943600 w 7772400"/>
                <a:gd name="connsiteY18" fmla="*/ 7589520 h 23774400"/>
                <a:gd name="connsiteX19" fmla="*/ 6126480 w 7772400"/>
                <a:gd name="connsiteY19" fmla="*/ 5029200 h 23774400"/>
                <a:gd name="connsiteX0" fmla="*/ 6126480 w 7772400"/>
                <a:gd name="connsiteY0" fmla="*/ 4937760 h 23774400"/>
                <a:gd name="connsiteX1" fmla="*/ 548640 w 7772400"/>
                <a:gd name="connsiteY1" fmla="*/ 0 h 23774400"/>
                <a:gd name="connsiteX2" fmla="*/ 0 w 7772400"/>
                <a:gd name="connsiteY2" fmla="*/ 1920240 h 23774400"/>
                <a:gd name="connsiteX3" fmla="*/ 1828800 w 7772400"/>
                <a:gd name="connsiteY3" fmla="*/ 7406640 h 23774400"/>
                <a:gd name="connsiteX4" fmla="*/ 1828800 w 7772400"/>
                <a:gd name="connsiteY4" fmla="*/ 9784080 h 23774400"/>
                <a:gd name="connsiteX5" fmla="*/ 2468880 w 7772400"/>
                <a:gd name="connsiteY5" fmla="*/ 11612880 h 23774400"/>
                <a:gd name="connsiteX6" fmla="*/ 914400 w 7772400"/>
                <a:gd name="connsiteY6" fmla="*/ 13167360 h 23774400"/>
                <a:gd name="connsiteX7" fmla="*/ 2286000 w 7772400"/>
                <a:gd name="connsiteY7" fmla="*/ 17282160 h 23774400"/>
                <a:gd name="connsiteX8" fmla="*/ 2103120 w 7772400"/>
                <a:gd name="connsiteY8" fmla="*/ 18288000 h 23774400"/>
                <a:gd name="connsiteX9" fmla="*/ 1645920 w 7772400"/>
                <a:gd name="connsiteY9" fmla="*/ 18745200 h 23774400"/>
                <a:gd name="connsiteX10" fmla="*/ 1737360 w 7772400"/>
                <a:gd name="connsiteY10" fmla="*/ 20665440 h 23774400"/>
                <a:gd name="connsiteX11" fmla="*/ 640080 w 7772400"/>
                <a:gd name="connsiteY11" fmla="*/ 23225760 h 23774400"/>
                <a:gd name="connsiteX12" fmla="*/ 5669280 w 7772400"/>
                <a:gd name="connsiteY12" fmla="*/ 23774400 h 23774400"/>
                <a:gd name="connsiteX13" fmla="*/ 6400800 w 7772400"/>
                <a:gd name="connsiteY13" fmla="*/ 20482560 h 23774400"/>
                <a:gd name="connsiteX14" fmla="*/ 5852160 w 7772400"/>
                <a:gd name="connsiteY14" fmla="*/ 15544800 h 23774400"/>
                <a:gd name="connsiteX15" fmla="*/ 6949440 w 7772400"/>
                <a:gd name="connsiteY15" fmla="*/ 12618720 h 23774400"/>
                <a:gd name="connsiteX16" fmla="*/ 7772400 w 7772400"/>
                <a:gd name="connsiteY16" fmla="*/ 12070080 h 23774400"/>
                <a:gd name="connsiteX17" fmla="*/ 6126480 w 7772400"/>
                <a:gd name="connsiteY17" fmla="*/ 9052560 h 23774400"/>
                <a:gd name="connsiteX18" fmla="*/ 5943600 w 7772400"/>
                <a:gd name="connsiteY18" fmla="*/ 7589520 h 23774400"/>
                <a:gd name="connsiteX19" fmla="*/ 6126480 w 7772400"/>
                <a:gd name="connsiteY19" fmla="*/ 5029200 h 23774400"/>
                <a:gd name="connsiteX0" fmla="*/ 6126480 w 7772400"/>
                <a:gd name="connsiteY0" fmla="*/ 4937760 h 23774400"/>
                <a:gd name="connsiteX1" fmla="*/ 548640 w 7772400"/>
                <a:gd name="connsiteY1" fmla="*/ 0 h 23774400"/>
                <a:gd name="connsiteX2" fmla="*/ 0 w 7772400"/>
                <a:gd name="connsiteY2" fmla="*/ 1920240 h 23774400"/>
                <a:gd name="connsiteX3" fmla="*/ 1828800 w 7772400"/>
                <a:gd name="connsiteY3" fmla="*/ 7406640 h 23774400"/>
                <a:gd name="connsiteX4" fmla="*/ 1828800 w 7772400"/>
                <a:gd name="connsiteY4" fmla="*/ 9784080 h 23774400"/>
                <a:gd name="connsiteX5" fmla="*/ 2468880 w 7772400"/>
                <a:gd name="connsiteY5" fmla="*/ 11612880 h 23774400"/>
                <a:gd name="connsiteX6" fmla="*/ 914400 w 7772400"/>
                <a:gd name="connsiteY6" fmla="*/ 13167360 h 23774400"/>
                <a:gd name="connsiteX7" fmla="*/ 2286000 w 7772400"/>
                <a:gd name="connsiteY7" fmla="*/ 17282160 h 23774400"/>
                <a:gd name="connsiteX8" fmla="*/ 2103120 w 7772400"/>
                <a:gd name="connsiteY8" fmla="*/ 18288000 h 23774400"/>
                <a:gd name="connsiteX9" fmla="*/ 1645920 w 7772400"/>
                <a:gd name="connsiteY9" fmla="*/ 18745200 h 23774400"/>
                <a:gd name="connsiteX10" fmla="*/ 1737360 w 7772400"/>
                <a:gd name="connsiteY10" fmla="*/ 20665440 h 23774400"/>
                <a:gd name="connsiteX11" fmla="*/ 640080 w 7772400"/>
                <a:gd name="connsiteY11" fmla="*/ 23225760 h 23774400"/>
                <a:gd name="connsiteX12" fmla="*/ 5669280 w 7772400"/>
                <a:gd name="connsiteY12" fmla="*/ 23774400 h 23774400"/>
                <a:gd name="connsiteX13" fmla="*/ 6400800 w 7772400"/>
                <a:gd name="connsiteY13" fmla="*/ 20482560 h 23774400"/>
                <a:gd name="connsiteX14" fmla="*/ 5852160 w 7772400"/>
                <a:gd name="connsiteY14" fmla="*/ 15544800 h 23774400"/>
                <a:gd name="connsiteX15" fmla="*/ 6949440 w 7772400"/>
                <a:gd name="connsiteY15" fmla="*/ 12618720 h 23774400"/>
                <a:gd name="connsiteX16" fmla="*/ 7772400 w 7772400"/>
                <a:gd name="connsiteY16" fmla="*/ 12070080 h 23774400"/>
                <a:gd name="connsiteX17" fmla="*/ 6126480 w 7772400"/>
                <a:gd name="connsiteY17" fmla="*/ 9052560 h 23774400"/>
                <a:gd name="connsiteX18" fmla="*/ 5943600 w 7772400"/>
                <a:gd name="connsiteY18" fmla="*/ 7589520 h 23774400"/>
                <a:gd name="connsiteX19" fmla="*/ 6126480 w 7772400"/>
                <a:gd name="connsiteY19" fmla="*/ 5029200 h 23774400"/>
                <a:gd name="connsiteX20" fmla="*/ 6126480 w 7772400"/>
                <a:gd name="connsiteY20" fmla="*/ 4937760 h 23774400"/>
                <a:gd name="connsiteX0" fmla="*/ 6126480 w 7791388"/>
                <a:gd name="connsiteY0" fmla="*/ 4937760 h 23774400"/>
                <a:gd name="connsiteX1" fmla="*/ 548640 w 7791388"/>
                <a:gd name="connsiteY1" fmla="*/ 0 h 23774400"/>
                <a:gd name="connsiteX2" fmla="*/ 0 w 7791388"/>
                <a:gd name="connsiteY2" fmla="*/ 1920240 h 23774400"/>
                <a:gd name="connsiteX3" fmla="*/ 1828800 w 7791388"/>
                <a:gd name="connsiteY3" fmla="*/ 7406640 h 23774400"/>
                <a:gd name="connsiteX4" fmla="*/ 1828800 w 7791388"/>
                <a:gd name="connsiteY4" fmla="*/ 9784080 h 23774400"/>
                <a:gd name="connsiteX5" fmla="*/ 2468880 w 7791388"/>
                <a:gd name="connsiteY5" fmla="*/ 11612880 h 23774400"/>
                <a:gd name="connsiteX6" fmla="*/ 914400 w 7791388"/>
                <a:gd name="connsiteY6" fmla="*/ 13167360 h 23774400"/>
                <a:gd name="connsiteX7" fmla="*/ 2286000 w 7791388"/>
                <a:gd name="connsiteY7" fmla="*/ 17282160 h 23774400"/>
                <a:gd name="connsiteX8" fmla="*/ 2103120 w 7791388"/>
                <a:gd name="connsiteY8" fmla="*/ 18288000 h 23774400"/>
                <a:gd name="connsiteX9" fmla="*/ 1645920 w 7791388"/>
                <a:gd name="connsiteY9" fmla="*/ 18745200 h 23774400"/>
                <a:gd name="connsiteX10" fmla="*/ 1737360 w 7791388"/>
                <a:gd name="connsiteY10" fmla="*/ 20665440 h 23774400"/>
                <a:gd name="connsiteX11" fmla="*/ 640080 w 7791388"/>
                <a:gd name="connsiteY11" fmla="*/ 23225760 h 23774400"/>
                <a:gd name="connsiteX12" fmla="*/ 5669280 w 7791388"/>
                <a:gd name="connsiteY12" fmla="*/ 23774400 h 23774400"/>
                <a:gd name="connsiteX13" fmla="*/ 6400800 w 7791388"/>
                <a:gd name="connsiteY13" fmla="*/ 20482560 h 23774400"/>
                <a:gd name="connsiteX14" fmla="*/ 5852160 w 7791388"/>
                <a:gd name="connsiteY14" fmla="*/ 15544800 h 23774400"/>
                <a:gd name="connsiteX15" fmla="*/ 6949440 w 7791388"/>
                <a:gd name="connsiteY15" fmla="*/ 12618720 h 23774400"/>
                <a:gd name="connsiteX16" fmla="*/ 7772400 w 7791388"/>
                <a:gd name="connsiteY16" fmla="*/ 12070080 h 23774400"/>
                <a:gd name="connsiteX17" fmla="*/ 6126480 w 7791388"/>
                <a:gd name="connsiteY17" fmla="*/ 9052560 h 23774400"/>
                <a:gd name="connsiteX18" fmla="*/ 5943600 w 7791388"/>
                <a:gd name="connsiteY18" fmla="*/ 7589520 h 23774400"/>
                <a:gd name="connsiteX19" fmla="*/ 6126480 w 7791388"/>
                <a:gd name="connsiteY19" fmla="*/ 5029200 h 23774400"/>
                <a:gd name="connsiteX20" fmla="*/ 6126480 w 7791388"/>
                <a:gd name="connsiteY20" fmla="*/ 4937760 h 23774400"/>
                <a:gd name="connsiteX0" fmla="*/ 6126480 w 7791388"/>
                <a:gd name="connsiteY0" fmla="*/ 4937760 h 23774400"/>
                <a:gd name="connsiteX1" fmla="*/ 548640 w 7791388"/>
                <a:gd name="connsiteY1" fmla="*/ 0 h 23774400"/>
                <a:gd name="connsiteX2" fmla="*/ 0 w 7791388"/>
                <a:gd name="connsiteY2" fmla="*/ 1920240 h 23774400"/>
                <a:gd name="connsiteX3" fmla="*/ 1828800 w 7791388"/>
                <a:gd name="connsiteY3" fmla="*/ 7406640 h 23774400"/>
                <a:gd name="connsiteX4" fmla="*/ 1828800 w 7791388"/>
                <a:gd name="connsiteY4" fmla="*/ 9784080 h 23774400"/>
                <a:gd name="connsiteX5" fmla="*/ 2468880 w 7791388"/>
                <a:gd name="connsiteY5" fmla="*/ 11612880 h 23774400"/>
                <a:gd name="connsiteX6" fmla="*/ 914400 w 7791388"/>
                <a:gd name="connsiteY6" fmla="*/ 13167360 h 23774400"/>
                <a:gd name="connsiteX7" fmla="*/ 2286000 w 7791388"/>
                <a:gd name="connsiteY7" fmla="*/ 17282160 h 23774400"/>
                <a:gd name="connsiteX8" fmla="*/ 2103120 w 7791388"/>
                <a:gd name="connsiteY8" fmla="*/ 18288000 h 23774400"/>
                <a:gd name="connsiteX9" fmla="*/ 1645920 w 7791388"/>
                <a:gd name="connsiteY9" fmla="*/ 18745200 h 23774400"/>
                <a:gd name="connsiteX10" fmla="*/ 1737360 w 7791388"/>
                <a:gd name="connsiteY10" fmla="*/ 20665440 h 23774400"/>
                <a:gd name="connsiteX11" fmla="*/ 640080 w 7791388"/>
                <a:gd name="connsiteY11" fmla="*/ 23225760 h 23774400"/>
                <a:gd name="connsiteX12" fmla="*/ 5669280 w 7791388"/>
                <a:gd name="connsiteY12" fmla="*/ 23774400 h 23774400"/>
                <a:gd name="connsiteX13" fmla="*/ 6400800 w 7791388"/>
                <a:gd name="connsiteY13" fmla="*/ 20482560 h 23774400"/>
                <a:gd name="connsiteX14" fmla="*/ 5852160 w 7791388"/>
                <a:gd name="connsiteY14" fmla="*/ 15544800 h 23774400"/>
                <a:gd name="connsiteX15" fmla="*/ 6949440 w 7791388"/>
                <a:gd name="connsiteY15" fmla="*/ 12618720 h 23774400"/>
                <a:gd name="connsiteX16" fmla="*/ 7772400 w 7791388"/>
                <a:gd name="connsiteY16" fmla="*/ 12070080 h 23774400"/>
                <a:gd name="connsiteX17" fmla="*/ 6126480 w 7791388"/>
                <a:gd name="connsiteY17" fmla="*/ 9052560 h 23774400"/>
                <a:gd name="connsiteX18" fmla="*/ 5943600 w 7791388"/>
                <a:gd name="connsiteY18" fmla="*/ 7589520 h 23774400"/>
                <a:gd name="connsiteX19" fmla="*/ 6126480 w 7791388"/>
                <a:gd name="connsiteY19" fmla="*/ 5029200 h 23774400"/>
                <a:gd name="connsiteX20" fmla="*/ 6126480 w 7791388"/>
                <a:gd name="connsiteY20" fmla="*/ 4937760 h 23774400"/>
                <a:gd name="connsiteX0" fmla="*/ 6126480 w 7791388"/>
                <a:gd name="connsiteY0" fmla="*/ 4937760 h 23774400"/>
                <a:gd name="connsiteX1" fmla="*/ 548640 w 7791388"/>
                <a:gd name="connsiteY1" fmla="*/ 0 h 23774400"/>
                <a:gd name="connsiteX2" fmla="*/ 0 w 7791388"/>
                <a:gd name="connsiteY2" fmla="*/ 1920240 h 23774400"/>
                <a:gd name="connsiteX3" fmla="*/ 1828800 w 7791388"/>
                <a:gd name="connsiteY3" fmla="*/ 7406640 h 23774400"/>
                <a:gd name="connsiteX4" fmla="*/ 1828800 w 7791388"/>
                <a:gd name="connsiteY4" fmla="*/ 9784080 h 23774400"/>
                <a:gd name="connsiteX5" fmla="*/ 2468880 w 7791388"/>
                <a:gd name="connsiteY5" fmla="*/ 11612880 h 23774400"/>
                <a:gd name="connsiteX6" fmla="*/ 914400 w 7791388"/>
                <a:gd name="connsiteY6" fmla="*/ 13167360 h 23774400"/>
                <a:gd name="connsiteX7" fmla="*/ 2286000 w 7791388"/>
                <a:gd name="connsiteY7" fmla="*/ 17282160 h 23774400"/>
                <a:gd name="connsiteX8" fmla="*/ 2103120 w 7791388"/>
                <a:gd name="connsiteY8" fmla="*/ 18288000 h 23774400"/>
                <a:gd name="connsiteX9" fmla="*/ 1645920 w 7791388"/>
                <a:gd name="connsiteY9" fmla="*/ 18745200 h 23774400"/>
                <a:gd name="connsiteX10" fmla="*/ 1737360 w 7791388"/>
                <a:gd name="connsiteY10" fmla="*/ 20665440 h 23774400"/>
                <a:gd name="connsiteX11" fmla="*/ 640080 w 7791388"/>
                <a:gd name="connsiteY11" fmla="*/ 23225760 h 23774400"/>
                <a:gd name="connsiteX12" fmla="*/ 5669280 w 7791388"/>
                <a:gd name="connsiteY12" fmla="*/ 23774400 h 23774400"/>
                <a:gd name="connsiteX13" fmla="*/ 6400800 w 7791388"/>
                <a:gd name="connsiteY13" fmla="*/ 20482560 h 23774400"/>
                <a:gd name="connsiteX14" fmla="*/ 5852160 w 7791388"/>
                <a:gd name="connsiteY14" fmla="*/ 15544800 h 23774400"/>
                <a:gd name="connsiteX15" fmla="*/ 6949440 w 7791388"/>
                <a:gd name="connsiteY15" fmla="*/ 12618720 h 23774400"/>
                <a:gd name="connsiteX16" fmla="*/ 7772400 w 7791388"/>
                <a:gd name="connsiteY16" fmla="*/ 12070080 h 23774400"/>
                <a:gd name="connsiteX17" fmla="*/ 6126480 w 7791388"/>
                <a:gd name="connsiteY17" fmla="*/ 9052560 h 23774400"/>
                <a:gd name="connsiteX18" fmla="*/ 5943600 w 7791388"/>
                <a:gd name="connsiteY18" fmla="*/ 7589520 h 23774400"/>
                <a:gd name="connsiteX19" fmla="*/ 6126480 w 7791388"/>
                <a:gd name="connsiteY19" fmla="*/ 5029200 h 23774400"/>
                <a:gd name="connsiteX20" fmla="*/ 6126480 w 7791388"/>
                <a:gd name="connsiteY20" fmla="*/ 4937760 h 23774400"/>
                <a:gd name="connsiteX0" fmla="*/ 6321739 w 7986647"/>
                <a:gd name="connsiteY0" fmla="*/ 5055992 h 23892632"/>
                <a:gd name="connsiteX1" fmla="*/ 743899 w 7986647"/>
                <a:gd name="connsiteY1" fmla="*/ 118232 h 23892632"/>
                <a:gd name="connsiteX2" fmla="*/ 195259 w 7986647"/>
                <a:gd name="connsiteY2" fmla="*/ 2038472 h 23892632"/>
                <a:gd name="connsiteX3" fmla="*/ 2024059 w 7986647"/>
                <a:gd name="connsiteY3" fmla="*/ 7524872 h 23892632"/>
                <a:gd name="connsiteX4" fmla="*/ 2024059 w 7986647"/>
                <a:gd name="connsiteY4" fmla="*/ 9902312 h 23892632"/>
                <a:gd name="connsiteX5" fmla="*/ 2664139 w 7986647"/>
                <a:gd name="connsiteY5" fmla="*/ 11731112 h 23892632"/>
                <a:gd name="connsiteX6" fmla="*/ 1109659 w 7986647"/>
                <a:gd name="connsiteY6" fmla="*/ 13285592 h 23892632"/>
                <a:gd name="connsiteX7" fmla="*/ 2481259 w 7986647"/>
                <a:gd name="connsiteY7" fmla="*/ 17400392 h 23892632"/>
                <a:gd name="connsiteX8" fmla="*/ 2298379 w 7986647"/>
                <a:gd name="connsiteY8" fmla="*/ 18406232 h 23892632"/>
                <a:gd name="connsiteX9" fmla="*/ 1841179 w 7986647"/>
                <a:gd name="connsiteY9" fmla="*/ 18863432 h 23892632"/>
                <a:gd name="connsiteX10" fmla="*/ 1932619 w 7986647"/>
                <a:gd name="connsiteY10" fmla="*/ 20783672 h 23892632"/>
                <a:gd name="connsiteX11" fmla="*/ 835339 w 7986647"/>
                <a:gd name="connsiteY11" fmla="*/ 23343992 h 23892632"/>
                <a:gd name="connsiteX12" fmla="*/ 5864539 w 7986647"/>
                <a:gd name="connsiteY12" fmla="*/ 23892632 h 23892632"/>
                <a:gd name="connsiteX13" fmla="*/ 6596059 w 7986647"/>
                <a:gd name="connsiteY13" fmla="*/ 20600792 h 23892632"/>
                <a:gd name="connsiteX14" fmla="*/ 6047419 w 7986647"/>
                <a:gd name="connsiteY14" fmla="*/ 15663032 h 23892632"/>
                <a:gd name="connsiteX15" fmla="*/ 7144699 w 7986647"/>
                <a:gd name="connsiteY15" fmla="*/ 12736952 h 23892632"/>
                <a:gd name="connsiteX16" fmla="*/ 7967659 w 7986647"/>
                <a:gd name="connsiteY16" fmla="*/ 12188312 h 23892632"/>
                <a:gd name="connsiteX17" fmla="*/ 6321739 w 7986647"/>
                <a:gd name="connsiteY17" fmla="*/ 9170792 h 23892632"/>
                <a:gd name="connsiteX18" fmla="*/ 6138859 w 7986647"/>
                <a:gd name="connsiteY18" fmla="*/ 7707752 h 23892632"/>
                <a:gd name="connsiteX19" fmla="*/ 6321739 w 7986647"/>
                <a:gd name="connsiteY19" fmla="*/ 5147432 h 23892632"/>
                <a:gd name="connsiteX20" fmla="*/ 6321739 w 7986647"/>
                <a:gd name="connsiteY20" fmla="*/ 5055992 h 23892632"/>
                <a:gd name="connsiteX0" fmla="*/ 6257762 w 7922670"/>
                <a:gd name="connsiteY0" fmla="*/ 4976673 h 23813313"/>
                <a:gd name="connsiteX1" fmla="*/ 679922 w 7922670"/>
                <a:gd name="connsiteY1" fmla="*/ 38913 h 23813313"/>
                <a:gd name="connsiteX2" fmla="*/ 131282 w 7922670"/>
                <a:gd name="connsiteY2" fmla="*/ 1959153 h 23813313"/>
                <a:gd name="connsiteX3" fmla="*/ 1960082 w 7922670"/>
                <a:gd name="connsiteY3" fmla="*/ 7445553 h 23813313"/>
                <a:gd name="connsiteX4" fmla="*/ 1960082 w 7922670"/>
                <a:gd name="connsiteY4" fmla="*/ 9822993 h 23813313"/>
                <a:gd name="connsiteX5" fmla="*/ 2600162 w 7922670"/>
                <a:gd name="connsiteY5" fmla="*/ 11651793 h 23813313"/>
                <a:gd name="connsiteX6" fmla="*/ 1045682 w 7922670"/>
                <a:gd name="connsiteY6" fmla="*/ 13206273 h 23813313"/>
                <a:gd name="connsiteX7" fmla="*/ 2417282 w 7922670"/>
                <a:gd name="connsiteY7" fmla="*/ 17321073 h 23813313"/>
                <a:gd name="connsiteX8" fmla="*/ 2234402 w 7922670"/>
                <a:gd name="connsiteY8" fmla="*/ 18326913 h 23813313"/>
                <a:gd name="connsiteX9" fmla="*/ 1777202 w 7922670"/>
                <a:gd name="connsiteY9" fmla="*/ 18784113 h 23813313"/>
                <a:gd name="connsiteX10" fmla="*/ 1868642 w 7922670"/>
                <a:gd name="connsiteY10" fmla="*/ 20704353 h 23813313"/>
                <a:gd name="connsiteX11" fmla="*/ 771362 w 7922670"/>
                <a:gd name="connsiteY11" fmla="*/ 23264673 h 23813313"/>
                <a:gd name="connsiteX12" fmla="*/ 5800562 w 7922670"/>
                <a:gd name="connsiteY12" fmla="*/ 23813313 h 23813313"/>
                <a:gd name="connsiteX13" fmla="*/ 6532082 w 7922670"/>
                <a:gd name="connsiteY13" fmla="*/ 20521473 h 23813313"/>
                <a:gd name="connsiteX14" fmla="*/ 5983442 w 7922670"/>
                <a:gd name="connsiteY14" fmla="*/ 15583713 h 23813313"/>
                <a:gd name="connsiteX15" fmla="*/ 7080722 w 7922670"/>
                <a:gd name="connsiteY15" fmla="*/ 12657633 h 23813313"/>
                <a:gd name="connsiteX16" fmla="*/ 7903682 w 7922670"/>
                <a:gd name="connsiteY16" fmla="*/ 12108993 h 23813313"/>
                <a:gd name="connsiteX17" fmla="*/ 6257762 w 7922670"/>
                <a:gd name="connsiteY17" fmla="*/ 9091473 h 23813313"/>
                <a:gd name="connsiteX18" fmla="*/ 6074882 w 7922670"/>
                <a:gd name="connsiteY18" fmla="*/ 7628433 h 23813313"/>
                <a:gd name="connsiteX19" fmla="*/ 6257762 w 7922670"/>
                <a:gd name="connsiteY19" fmla="*/ 5068113 h 23813313"/>
                <a:gd name="connsiteX20" fmla="*/ 6257762 w 7922670"/>
                <a:gd name="connsiteY20" fmla="*/ 4976673 h 23813313"/>
                <a:gd name="connsiteX0" fmla="*/ 6191629 w 7856537"/>
                <a:gd name="connsiteY0" fmla="*/ 5017900 h 23854540"/>
                <a:gd name="connsiteX1" fmla="*/ 613789 w 7856537"/>
                <a:gd name="connsiteY1" fmla="*/ 80140 h 23854540"/>
                <a:gd name="connsiteX2" fmla="*/ 286446 w 7856537"/>
                <a:gd name="connsiteY2" fmla="*/ 2356956 h 23854540"/>
                <a:gd name="connsiteX3" fmla="*/ 1893949 w 7856537"/>
                <a:gd name="connsiteY3" fmla="*/ 7486780 h 23854540"/>
                <a:gd name="connsiteX4" fmla="*/ 1893949 w 7856537"/>
                <a:gd name="connsiteY4" fmla="*/ 9864220 h 23854540"/>
                <a:gd name="connsiteX5" fmla="*/ 2534029 w 7856537"/>
                <a:gd name="connsiteY5" fmla="*/ 11693020 h 23854540"/>
                <a:gd name="connsiteX6" fmla="*/ 979549 w 7856537"/>
                <a:gd name="connsiteY6" fmla="*/ 13247500 h 23854540"/>
                <a:gd name="connsiteX7" fmla="*/ 2351149 w 7856537"/>
                <a:gd name="connsiteY7" fmla="*/ 17362300 h 23854540"/>
                <a:gd name="connsiteX8" fmla="*/ 2168269 w 7856537"/>
                <a:gd name="connsiteY8" fmla="*/ 18368140 h 23854540"/>
                <a:gd name="connsiteX9" fmla="*/ 1711069 w 7856537"/>
                <a:gd name="connsiteY9" fmla="*/ 18825340 h 23854540"/>
                <a:gd name="connsiteX10" fmla="*/ 1802509 w 7856537"/>
                <a:gd name="connsiteY10" fmla="*/ 20745580 h 23854540"/>
                <a:gd name="connsiteX11" fmla="*/ 705229 w 7856537"/>
                <a:gd name="connsiteY11" fmla="*/ 23305900 h 23854540"/>
                <a:gd name="connsiteX12" fmla="*/ 5734429 w 7856537"/>
                <a:gd name="connsiteY12" fmla="*/ 23854540 h 23854540"/>
                <a:gd name="connsiteX13" fmla="*/ 6465949 w 7856537"/>
                <a:gd name="connsiteY13" fmla="*/ 20562700 h 23854540"/>
                <a:gd name="connsiteX14" fmla="*/ 5917309 w 7856537"/>
                <a:gd name="connsiteY14" fmla="*/ 15624940 h 23854540"/>
                <a:gd name="connsiteX15" fmla="*/ 7014589 w 7856537"/>
                <a:gd name="connsiteY15" fmla="*/ 12698860 h 23854540"/>
                <a:gd name="connsiteX16" fmla="*/ 7837549 w 7856537"/>
                <a:gd name="connsiteY16" fmla="*/ 12150220 h 23854540"/>
                <a:gd name="connsiteX17" fmla="*/ 6191629 w 7856537"/>
                <a:gd name="connsiteY17" fmla="*/ 9132700 h 23854540"/>
                <a:gd name="connsiteX18" fmla="*/ 6008749 w 7856537"/>
                <a:gd name="connsiteY18" fmla="*/ 7669660 h 23854540"/>
                <a:gd name="connsiteX19" fmla="*/ 6191629 w 7856537"/>
                <a:gd name="connsiteY19" fmla="*/ 5109340 h 23854540"/>
                <a:gd name="connsiteX20" fmla="*/ 6191629 w 7856537"/>
                <a:gd name="connsiteY20" fmla="*/ 5017900 h 23854540"/>
                <a:gd name="connsiteX0" fmla="*/ 5974127 w 7639035"/>
                <a:gd name="connsiteY0" fmla="*/ 4513633 h 23350273"/>
                <a:gd name="connsiteX1" fmla="*/ 1104438 w 7639035"/>
                <a:gd name="connsiteY1" fmla="*/ 110738 h 23350273"/>
                <a:gd name="connsiteX2" fmla="*/ 68944 w 7639035"/>
                <a:gd name="connsiteY2" fmla="*/ 1852689 h 23350273"/>
                <a:gd name="connsiteX3" fmla="*/ 1676447 w 7639035"/>
                <a:gd name="connsiteY3" fmla="*/ 6982513 h 23350273"/>
                <a:gd name="connsiteX4" fmla="*/ 1676447 w 7639035"/>
                <a:gd name="connsiteY4" fmla="*/ 9359953 h 23350273"/>
                <a:gd name="connsiteX5" fmla="*/ 2316527 w 7639035"/>
                <a:gd name="connsiteY5" fmla="*/ 11188753 h 23350273"/>
                <a:gd name="connsiteX6" fmla="*/ 762047 w 7639035"/>
                <a:gd name="connsiteY6" fmla="*/ 12743233 h 23350273"/>
                <a:gd name="connsiteX7" fmla="*/ 2133647 w 7639035"/>
                <a:gd name="connsiteY7" fmla="*/ 16858033 h 23350273"/>
                <a:gd name="connsiteX8" fmla="*/ 1950767 w 7639035"/>
                <a:gd name="connsiteY8" fmla="*/ 17863873 h 23350273"/>
                <a:gd name="connsiteX9" fmla="*/ 1493567 w 7639035"/>
                <a:gd name="connsiteY9" fmla="*/ 18321073 h 23350273"/>
                <a:gd name="connsiteX10" fmla="*/ 1585007 w 7639035"/>
                <a:gd name="connsiteY10" fmla="*/ 20241313 h 23350273"/>
                <a:gd name="connsiteX11" fmla="*/ 487727 w 7639035"/>
                <a:gd name="connsiteY11" fmla="*/ 22801633 h 23350273"/>
                <a:gd name="connsiteX12" fmla="*/ 5516927 w 7639035"/>
                <a:gd name="connsiteY12" fmla="*/ 23350273 h 23350273"/>
                <a:gd name="connsiteX13" fmla="*/ 6248447 w 7639035"/>
                <a:gd name="connsiteY13" fmla="*/ 20058433 h 23350273"/>
                <a:gd name="connsiteX14" fmla="*/ 5699807 w 7639035"/>
                <a:gd name="connsiteY14" fmla="*/ 15120673 h 23350273"/>
                <a:gd name="connsiteX15" fmla="*/ 6797087 w 7639035"/>
                <a:gd name="connsiteY15" fmla="*/ 12194593 h 23350273"/>
                <a:gd name="connsiteX16" fmla="*/ 7620047 w 7639035"/>
                <a:gd name="connsiteY16" fmla="*/ 11645953 h 23350273"/>
                <a:gd name="connsiteX17" fmla="*/ 5974127 w 7639035"/>
                <a:gd name="connsiteY17" fmla="*/ 8628433 h 23350273"/>
                <a:gd name="connsiteX18" fmla="*/ 5791247 w 7639035"/>
                <a:gd name="connsiteY18" fmla="*/ 7165393 h 23350273"/>
                <a:gd name="connsiteX19" fmla="*/ 5974127 w 7639035"/>
                <a:gd name="connsiteY19" fmla="*/ 4605073 h 23350273"/>
                <a:gd name="connsiteX20" fmla="*/ 5974127 w 7639035"/>
                <a:gd name="connsiteY20" fmla="*/ 4513633 h 23350273"/>
                <a:gd name="connsiteX0" fmla="*/ 5709517 w 7374425"/>
                <a:gd name="connsiteY0" fmla="*/ 4443174 h 23279814"/>
                <a:gd name="connsiteX1" fmla="*/ 839828 w 7374425"/>
                <a:gd name="connsiteY1" fmla="*/ 40279 h 23279814"/>
                <a:gd name="connsiteX2" fmla="*/ 114150 w 7374425"/>
                <a:gd name="connsiteY2" fmla="*/ 2554812 h 23279814"/>
                <a:gd name="connsiteX3" fmla="*/ 1411837 w 7374425"/>
                <a:gd name="connsiteY3" fmla="*/ 6912054 h 23279814"/>
                <a:gd name="connsiteX4" fmla="*/ 1411837 w 7374425"/>
                <a:gd name="connsiteY4" fmla="*/ 9289494 h 23279814"/>
                <a:gd name="connsiteX5" fmla="*/ 2051917 w 7374425"/>
                <a:gd name="connsiteY5" fmla="*/ 11118294 h 23279814"/>
                <a:gd name="connsiteX6" fmla="*/ 497437 w 7374425"/>
                <a:gd name="connsiteY6" fmla="*/ 12672774 h 23279814"/>
                <a:gd name="connsiteX7" fmla="*/ 1869037 w 7374425"/>
                <a:gd name="connsiteY7" fmla="*/ 16787574 h 23279814"/>
                <a:gd name="connsiteX8" fmla="*/ 1686157 w 7374425"/>
                <a:gd name="connsiteY8" fmla="*/ 17793414 h 23279814"/>
                <a:gd name="connsiteX9" fmla="*/ 1228957 w 7374425"/>
                <a:gd name="connsiteY9" fmla="*/ 18250614 h 23279814"/>
                <a:gd name="connsiteX10" fmla="*/ 1320397 w 7374425"/>
                <a:gd name="connsiteY10" fmla="*/ 20170854 h 23279814"/>
                <a:gd name="connsiteX11" fmla="*/ 223117 w 7374425"/>
                <a:gd name="connsiteY11" fmla="*/ 22731174 h 23279814"/>
                <a:gd name="connsiteX12" fmla="*/ 5252317 w 7374425"/>
                <a:gd name="connsiteY12" fmla="*/ 23279814 h 23279814"/>
                <a:gd name="connsiteX13" fmla="*/ 5983837 w 7374425"/>
                <a:gd name="connsiteY13" fmla="*/ 19987974 h 23279814"/>
                <a:gd name="connsiteX14" fmla="*/ 5435197 w 7374425"/>
                <a:gd name="connsiteY14" fmla="*/ 15050214 h 23279814"/>
                <a:gd name="connsiteX15" fmla="*/ 6532477 w 7374425"/>
                <a:gd name="connsiteY15" fmla="*/ 12124134 h 23279814"/>
                <a:gd name="connsiteX16" fmla="*/ 7355437 w 7374425"/>
                <a:gd name="connsiteY16" fmla="*/ 11575494 h 23279814"/>
                <a:gd name="connsiteX17" fmla="*/ 5709517 w 7374425"/>
                <a:gd name="connsiteY17" fmla="*/ 8557974 h 23279814"/>
                <a:gd name="connsiteX18" fmla="*/ 5526637 w 7374425"/>
                <a:gd name="connsiteY18" fmla="*/ 7094934 h 23279814"/>
                <a:gd name="connsiteX19" fmla="*/ 5709517 w 7374425"/>
                <a:gd name="connsiteY19" fmla="*/ 4534614 h 23279814"/>
                <a:gd name="connsiteX20" fmla="*/ 5709517 w 7374425"/>
                <a:gd name="connsiteY20" fmla="*/ 4443174 h 23279814"/>
                <a:gd name="connsiteX0" fmla="*/ 5806865 w 7471773"/>
                <a:gd name="connsiteY0" fmla="*/ 4448208 h 23284848"/>
                <a:gd name="connsiteX1" fmla="*/ 937176 w 7471773"/>
                <a:gd name="connsiteY1" fmla="*/ 45313 h 23284848"/>
                <a:gd name="connsiteX2" fmla="*/ 211498 w 7471773"/>
                <a:gd name="connsiteY2" fmla="*/ 2559846 h 23284848"/>
                <a:gd name="connsiteX3" fmla="*/ 1509185 w 7471773"/>
                <a:gd name="connsiteY3" fmla="*/ 6917088 h 23284848"/>
                <a:gd name="connsiteX4" fmla="*/ 1509185 w 7471773"/>
                <a:gd name="connsiteY4" fmla="*/ 9294528 h 23284848"/>
                <a:gd name="connsiteX5" fmla="*/ 2149265 w 7471773"/>
                <a:gd name="connsiteY5" fmla="*/ 11123328 h 23284848"/>
                <a:gd name="connsiteX6" fmla="*/ 594785 w 7471773"/>
                <a:gd name="connsiteY6" fmla="*/ 12677808 h 23284848"/>
                <a:gd name="connsiteX7" fmla="*/ 1966385 w 7471773"/>
                <a:gd name="connsiteY7" fmla="*/ 16792608 h 23284848"/>
                <a:gd name="connsiteX8" fmla="*/ 1783505 w 7471773"/>
                <a:gd name="connsiteY8" fmla="*/ 17798448 h 23284848"/>
                <a:gd name="connsiteX9" fmla="*/ 1326305 w 7471773"/>
                <a:gd name="connsiteY9" fmla="*/ 18255648 h 23284848"/>
                <a:gd name="connsiteX10" fmla="*/ 1417745 w 7471773"/>
                <a:gd name="connsiteY10" fmla="*/ 20175888 h 23284848"/>
                <a:gd name="connsiteX11" fmla="*/ 320465 w 7471773"/>
                <a:gd name="connsiteY11" fmla="*/ 22736208 h 23284848"/>
                <a:gd name="connsiteX12" fmla="*/ 5349665 w 7471773"/>
                <a:gd name="connsiteY12" fmla="*/ 23284848 h 23284848"/>
                <a:gd name="connsiteX13" fmla="*/ 6081185 w 7471773"/>
                <a:gd name="connsiteY13" fmla="*/ 19993008 h 23284848"/>
                <a:gd name="connsiteX14" fmla="*/ 5532545 w 7471773"/>
                <a:gd name="connsiteY14" fmla="*/ 15055248 h 23284848"/>
                <a:gd name="connsiteX15" fmla="*/ 6629825 w 7471773"/>
                <a:gd name="connsiteY15" fmla="*/ 12129168 h 23284848"/>
                <a:gd name="connsiteX16" fmla="*/ 7452785 w 7471773"/>
                <a:gd name="connsiteY16" fmla="*/ 11580528 h 23284848"/>
                <a:gd name="connsiteX17" fmla="*/ 5806865 w 7471773"/>
                <a:gd name="connsiteY17" fmla="*/ 8563008 h 23284848"/>
                <a:gd name="connsiteX18" fmla="*/ 5623985 w 7471773"/>
                <a:gd name="connsiteY18" fmla="*/ 7099968 h 23284848"/>
                <a:gd name="connsiteX19" fmla="*/ 5806865 w 7471773"/>
                <a:gd name="connsiteY19" fmla="*/ 4539648 h 23284848"/>
                <a:gd name="connsiteX20" fmla="*/ 5806865 w 7471773"/>
                <a:gd name="connsiteY20" fmla="*/ 4448208 h 23284848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184445 w 7506953"/>
                <a:gd name="connsiteY5" fmla="*/ 11091552 h 23253072"/>
                <a:gd name="connsiteX6" fmla="*/ 629965 w 7506953"/>
                <a:gd name="connsiteY6" fmla="*/ 12646032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184445 w 7506953"/>
                <a:gd name="connsiteY5" fmla="*/ 11091552 h 23253072"/>
                <a:gd name="connsiteX6" fmla="*/ 629965 w 7506953"/>
                <a:gd name="connsiteY6" fmla="*/ 12646032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184445 w 7506953"/>
                <a:gd name="connsiteY5" fmla="*/ 11091552 h 23253072"/>
                <a:gd name="connsiteX6" fmla="*/ 629965 w 7506953"/>
                <a:gd name="connsiteY6" fmla="*/ 12646032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184445 w 7506953"/>
                <a:gd name="connsiteY5" fmla="*/ 11091552 h 23253072"/>
                <a:gd name="connsiteX6" fmla="*/ 629965 w 7506953"/>
                <a:gd name="connsiteY6" fmla="*/ 12646032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184445 w 7506953"/>
                <a:gd name="connsiteY5" fmla="*/ 11091552 h 23253072"/>
                <a:gd name="connsiteX6" fmla="*/ 629965 w 7506953"/>
                <a:gd name="connsiteY6" fmla="*/ 12646032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184445 w 7506953"/>
                <a:gd name="connsiteY5" fmla="*/ 11091552 h 23253072"/>
                <a:gd name="connsiteX6" fmla="*/ 1072559 w 7506953"/>
                <a:gd name="connsiteY6" fmla="*/ 13656332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072559 w 7506953"/>
                <a:gd name="connsiteY6" fmla="*/ 13656332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223872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521020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521020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521020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521020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6116365 w 7506953"/>
                <a:gd name="connsiteY13" fmla="*/ 19961232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506953"/>
                <a:gd name="connsiteY0" fmla="*/ 4416432 h 23253072"/>
                <a:gd name="connsiteX1" fmla="*/ 972356 w 7506953"/>
                <a:gd name="connsiteY1" fmla="*/ 13537 h 23253072"/>
                <a:gd name="connsiteX2" fmla="*/ 202419 w 7506953"/>
                <a:gd name="connsiteY2" fmla="*/ 3241223 h 23253072"/>
                <a:gd name="connsiteX3" fmla="*/ 1544365 w 7506953"/>
                <a:gd name="connsiteY3" fmla="*/ 6885312 h 23253072"/>
                <a:gd name="connsiteX4" fmla="*/ 1544365 w 7506953"/>
                <a:gd name="connsiteY4" fmla="*/ 9262752 h 23253072"/>
                <a:gd name="connsiteX5" fmla="*/ 2007407 w 7506953"/>
                <a:gd name="connsiteY5" fmla="*/ 11091553 h 23253072"/>
                <a:gd name="connsiteX6" fmla="*/ 1116819 w 7506953"/>
                <a:gd name="connsiteY6" fmla="*/ 13062038 h 23253072"/>
                <a:gd name="connsiteX7" fmla="*/ 2001565 w 7506953"/>
                <a:gd name="connsiteY7" fmla="*/ 16760832 h 23253072"/>
                <a:gd name="connsiteX8" fmla="*/ 1818685 w 7506953"/>
                <a:gd name="connsiteY8" fmla="*/ 17766672 h 23253072"/>
                <a:gd name="connsiteX9" fmla="*/ 1361485 w 7506953"/>
                <a:gd name="connsiteY9" fmla="*/ 18521020 h 23253072"/>
                <a:gd name="connsiteX10" fmla="*/ 1452925 w 7506953"/>
                <a:gd name="connsiteY10" fmla="*/ 20144112 h 23253072"/>
                <a:gd name="connsiteX11" fmla="*/ 355645 w 7506953"/>
                <a:gd name="connsiteY11" fmla="*/ 22704432 h 23253072"/>
                <a:gd name="connsiteX12" fmla="*/ 5384845 w 7506953"/>
                <a:gd name="connsiteY12" fmla="*/ 23253072 h 23253072"/>
                <a:gd name="connsiteX13" fmla="*/ 5939327 w 7506953"/>
                <a:gd name="connsiteY13" fmla="*/ 19485797 h 23253072"/>
                <a:gd name="connsiteX14" fmla="*/ 5567725 w 7506953"/>
                <a:gd name="connsiteY14" fmla="*/ 15023472 h 23253072"/>
                <a:gd name="connsiteX15" fmla="*/ 6665005 w 7506953"/>
                <a:gd name="connsiteY15" fmla="*/ 12097392 h 23253072"/>
                <a:gd name="connsiteX16" fmla="*/ 7487965 w 7506953"/>
                <a:gd name="connsiteY16" fmla="*/ 11548752 h 23253072"/>
                <a:gd name="connsiteX17" fmla="*/ 5842045 w 7506953"/>
                <a:gd name="connsiteY17" fmla="*/ 8531232 h 23253072"/>
                <a:gd name="connsiteX18" fmla="*/ 5659165 w 7506953"/>
                <a:gd name="connsiteY18" fmla="*/ 7068192 h 23253072"/>
                <a:gd name="connsiteX19" fmla="*/ 5842045 w 7506953"/>
                <a:gd name="connsiteY19" fmla="*/ 4507872 h 23253072"/>
                <a:gd name="connsiteX20" fmla="*/ 5842045 w 7506953"/>
                <a:gd name="connsiteY20" fmla="*/ 4416432 h 23253072"/>
                <a:gd name="connsiteX0" fmla="*/ 5842045 w 7251525"/>
                <a:gd name="connsiteY0" fmla="*/ 4416432 h 23253072"/>
                <a:gd name="connsiteX1" fmla="*/ 972356 w 7251525"/>
                <a:gd name="connsiteY1" fmla="*/ 13537 h 23253072"/>
                <a:gd name="connsiteX2" fmla="*/ 202419 w 7251525"/>
                <a:gd name="connsiteY2" fmla="*/ 3241223 h 23253072"/>
                <a:gd name="connsiteX3" fmla="*/ 1544365 w 7251525"/>
                <a:gd name="connsiteY3" fmla="*/ 6885312 h 23253072"/>
                <a:gd name="connsiteX4" fmla="*/ 1544365 w 7251525"/>
                <a:gd name="connsiteY4" fmla="*/ 9262752 h 23253072"/>
                <a:gd name="connsiteX5" fmla="*/ 2007407 w 7251525"/>
                <a:gd name="connsiteY5" fmla="*/ 11091553 h 23253072"/>
                <a:gd name="connsiteX6" fmla="*/ 1116819 w 7251525"/>
                <a:gd name="connsiteY6" fmla="*/ 13062038 h 23253072"/>
                <a:gd name="connsiteX7" fmla="*/ 2001565 w 7251525"/>
                <a:gd name="connsiteY7" fmla="*/ 16760832 h 23253072"/>
                <a:gd name="connsiteX8" fmla="*/ 1818685 w 7251525"/>
                <a:gd name="connsiteY8" fmla="*/ 17766672 h 23253072"/>
                <a:gd name="connsiteX9" fmla="*/ 1361485 w 7251525"/>
                <a:gd name="connsiteY9" fmla="*/ 18521020 h 23253072"/>
                <a:gd name="connsiteX10" fmla="*/ 1452925 w 7251525"/>
                <a:gd name="connsiteY10" fmla="*/ 20144112 h 23253072"/>
                <a:gd name="connsiteX11" fmla="*/ 355645 w 7251525"/>
                <a:gd name="connsiteY11" fmla="*/ 22704432 h 23253072"/>
                <a:gd name="connsiteX12" fmla="*/ 5384845 w 7251525"/>
                <a:gd name="connsiteY12" fmla="*/ 23253072 h 23253072"/>
                <a:gd name="connsiteX13" fmla="*/ 5939327 w 7251525"/>
                <a:gd name="connsiteY13" fmla="*/ 19485797 h 23253072"/>
                <a:gd name="connsiteX14" fmla="*/ 5567725 w 7251525"/>
                <a:gd name="connsiteY14" fmla="*/ 15023472 h 23253072"/>
                <a:gd name="connsiteX15" fmla="*/ 6665005 w 7251525"/>
                <a:gd name="connsiteY15" fmla="*/ 12097392 h 23253072"/>
                <a:gd name="connsiteX16" fmla="*/ 7222409 w 7251525"/>
                <a:gd name="connsiteY16" fmla="*/ 10895029 h 23253072"/>
                <a:gd name="connsiteX17" fmla="*/ 5842045 w 7251525"/>
                <a:gd name="connsiteY17" fmla="*/ 8531232 h 23253072"/>
                <a:gd name="connsiteX18" fmla="*/ 5659165 w 7251525"/>
                <a:gd name="connsiteY18" fmla="*/ 7068192 h 23253072"/>
                <a:gd name="connsiteX19" fmla="*/ 5842045 w 7251525"/>
                <a:gd name="connsiteY19" fmla="*/ 4507872 h 23253072"/>
                <a:gd name="connsiteX20" fmla="*/ 5842045 w 7251525"/>
                <a:gd name="connsiteY20" fmla="*/ 4416432 h 23253072"/>
                <a:gd name="connsiteX0" fmla="*/ 5842045 w 7089564"/>
                <a:gd name="connsiteY0" fmla="*/ 4416432 h 23253072"/>
                <a:gd name="connsiteX1" fmla="*/ 972356 w 7089564"/>
                <a:gd name="connsiteY1" fmla="*/ 13537 h 23253072"/>
                <a:gd name="connsiteX2" fmla="*/ 202419 w 7089564"/>
                <a:gd name="connsiteY2" fmla="*/ 3241223 h 23253072"/>
                <a:gd name="connsiteX3" fmla="*/ 1544365 w 7089564"/>
                <a:gd name="connsiteY3" fmla="*/ 6885312 h 23253072"/>
                <a:gd name="connsiteX4" fmla="*/ 1544365 w 7089564"/>
                <a:gd name="connsiteY4" fmla="*/ 9262752 h 23253072"/>
                <a:gd name="connsiteX5" fmla="*/ 2007407 w 7089564"/>
                <a:gd name="connsiteY5" fmla="*/ 11091553 h 23253072"/>
                <a:gd name="connsiteX6" fmla="*/ 1116819 w 7089564"/>
                <a:gd name="connsiteY6" fmla="*/ 13062038 h 23253072"/>
                <a:gd name="connsiteX7" fmla="*/ 2001565 w 7089564"/>
                <a:gd name="connsiteY7" fmla="*/ 16760832 h 23253072"/>
                <a:gd name="connsiteX8" fmla="*/ 1818685 w 7089564"/>
                <a:gd name="connsiteY8" fmla="*/ 17766672 h 23253072"/>
                <a:gd name="connsiteX9" fmla="*/ 1361485 w 7089564"/>
                <a:gd name="connsiteY9" fmla="*/ 18521020 h 23253072"/>
                <a:gd name="connsiteX10" fmla="*/ 1452925 w 7089564"/>
                <a:gd name="connsiteY10" fmla="*/ 20144112 h 23253072"/>
                <a:gd name="connsiteX11" fmla="*/ 355645 w 7089564"/>
                <a:gd name="connsiteY11" fmla="*/ 22704432 h 23253072"/>
                <a:gd name="connsiteX12" fmla="*/ 5384845 w 7089564"/>
                <a:gd name="connsiteY12" fmla="*/ 23253072 h 23253072"/>
                <a:gd name="connsiteX13" fmla="*/ 5939327 w 7089564"/>
                <a:gd name="connsiteY13" fmla="*/ 19485797 h 23253072"/>
                <a:gd name="connsiteX14" fmla="*/ 5567725 w 7089564"/>
                <a:gd name="connsiteY14" fmla="*/ 15023472 h 23253072"/>
                <a:gd name="connsiteX15" fmla="*/ 6665005 w 7089564"/>
                <a:gd name="connsiteY15" fmla="*/ 12097392 h 23253072"/>
                <a:gd name="connsiteX16" fmla="*/ 7045371 w 7089564"/>
                <a:gd name="connsiteY16" fmla="*/ 10419594 h 23253072"/>
                <a:gd name="connsiteX17" fmla="*/ 5842045 w 7089564"/>
                <a:gd name="connsiteY17" fmla="*/ 8531232 h 23253072"/>
                <a:gd name="connsiteX18" fmla="*/ 5659165 w 7089564"/>
                <a:gd name="connsiteY18" fmla="*/ 7068192 h 23253072"/>
                <a:gd name="connsiteX19" fmla="*/ 5842045 w 7089564"/>
                <a:gd name="connsiteY19" fmla="*/ 4507872 h 23253072"/>
                <a:gd name="connsiteX20" fmla="*/ 5842045 w 7089564"/>
                <a:gd name="connsiteY20" fmla="*/ 4416432 h 23253072"/>
                <a:gd name="connsiteX0" fmla="*/ 5842045 w 7061684"/>
                <a:gd name="connsiteY0" fmla="*/ 4416432 h 23253072"/>
                <a:gd name="connsiteX1" fmla="*/ 972356 w 7061684"/>
                <a:gd name="connsiteY1" fmla="*/ 13537 h 23253072"/>
                <a:gd name="connsiteX2" fmla="*/ 202419 w 7061684"/>
                <a:gd name="connsiteY2" fmla="*/ 3241223 h 23253072"/>
                <a:gd name="connsiteX3" fmla="*/ 1544365 w 7061684"/>
                <a:gd name="connsiteY3" fmla="*/ 6885312 h 23253072"/>
                <a:gd name="connsiteX4" fmla="*/ 1544365 w 7061684"/>
                <a:gd name="connsiteY4" fmla="*/ 9262752 h 23253072"/>
                <a:gd name="connsiteX5" fmla="*/ 2007407 w 7061684"/>
                <a:gd name="connsiteY5" fmla="*/ 11091553 h 23253072"/>
                <a:gd name="connsiteX6" fmla="*/ 1116819 w 7061684"/>
                <a:gd name="connsiteY6" fmla="*/ 13062038 h 23253072"/>
                <a:gd name="connsiteX7" fmla="*/ 2001565 w 7061684"/>
                <a:gd name="connsiteY7" fmla="*/ 16760832 h 23253072"/>
                <a:gd name="connsiteX8" fmla="*/ 1818685 w 7061684"/>
                <a:gd name="connsiteY8" fmla="*/ 17766672 h 23253072"/>
                <a:gd name="connsiteX9" fmla="*/ 1361485 w 7061684"/>
                <a:gd name="connsiteY9" fmla="*/ 18521020 h 23253072"/>
                <a:gd name="connsiteX10" fmla="*/ 1452925 w 7061684"/>
                <a:gd name="connsiteY10" fmla="*/ 20144112 h 23253072"/>
                <a:gd name="connsiteX11" fmla="*/ 355645 w 7061684"/>
                <a:gd name="connsiteY11" fmla="*/ 22704432 h 23253072"/>
                <a:gd name="connsiteX12" fmla="*/ 5384845 w 7061684"/>
                <a:gd name="connsiteY12" fmla="*/ 23253072 h 23253072"/>
                <a:gd name="connsiteX13" fmla="*/ 5939327 w 7061684"/>
                <a:gd name="connsiteY13" fmla="*/ 19485797 h 23253072"/>
                <a:gd name="connsiteX14" fmla="*/ 5567725 w 7061684"/>
                <a:gd name="connsiteY14" fmla="*/ 15023472 h 23253072"/>
                <a:gd name="connsiteX15" fmla="*/ 6443708 w 7061684"/>
                <a:gd name="connsiteY15" fmla="*/ 11919105 h 23253072"/>
                <a:gd name="connsiteX16" fmla="*/ 7045371 w 7061684"/>
                <a:gd name="connsiteY16" fmla="*/ 10419594 h 23253072"/>
                <a:gd name="connsiteX17" fmla="*/ 5842045 w 7061684"/>
                <a:gd name="connsiteY17" fmla="*/ 8531232 h 23253072"/>
                <a:gd name="connsiteX18" fmla="*/ 5659165 w 7061684"/>
                <a:gd name="connsiteY18" fmla="*/ 7068192 h 23253072"/>
                <a:gd name="connsiteX19" fmla="*/ 5842045 w 7061684"/>
                <a:gd name="connsiteY19" fmla="*/ 4507872 h 23253072"/>
                <a:gd name="connsiteX20" fmla="*/ 5842045 w 7061684"/>
                <a:gd name="connsiteY20" fmla="*/ 4416432 h 23253072"/>
                <a:gd name="connsiteX0" fmla="*/ 5842045 w 7058200"/>
                <a:gd name="connsiteY0" fmla="*/ 4416432 h 23253072"/>
                <a:gd name="connsiteX1" fmla="*/ 972356 w 7058200"/>
                <a:gd name="connsiteY1" fmla="*/ 13537 h 23253072"/>
                <a:gd name="connsiteX2" fmla="*/ 202419 w 7058200"/>
                <a:gd name="connsiteY2" fmla="*/ 3241223 h 23253072"/>
                <a:gd name="connsiteX3" fmla="*/ 1544365 w 7058200"/>
                <a:gd name="connsiteY3" fmla="*/ 6885312 h 23253072"/>
                <a:gd name="connsiteX4" fmla="*/ 1544365 w 7058200"/>
                <a:gd name="connsiteY4" fmla="*/ 9262752 h 23253072"/>
                <a:gd name="connsiteX5" fmla="*/ 2007407 w 7058200"/>
                <a:gd name="connsiteY5" fmla="*/ 11091553 h 23253072"/>
                <a:gd name="connsiteX6" fmla="*/ 1116819 w 7058200"/>
                <a:gd name="connsiteY6" fmla="*/ 13062038 h 23253072"/>
                <a:gd name="connsiteX7" fmla="*/ 2001565 w 7058200"/>
                <a:gd name="connsiteY7" fmla="*/ 16760832 h 23253072"/>
                <a:gd name="connsiteX8" fmla="*/ 1818685 w 7058200"/>
                <a:gd name="connsiteY8" fmla="*/ 17766672 h 23253072"/>
                <a:gd name="connsiteX9" fmla="*/ 1361485 w 7058200"/>
                <a:gd name="connsiteY9" fmla="*/ 18521020 h 23253072"/>
                <a:gd name="connsiteX10" fmla="*/ 1452925 w 7058200"/>
                <a:gd name="connsiteY10" fmla="*/ 20144112 h 23253072"/>
                <a:gd name="connsiteX11" fmla="*/ 355645 w 7058200"/>
                <a:gd name="connsiteY11" fmla="*/ 22704432 h 23253072"/>
                <a:gd name="connsiteX12" fmla="*/ 5384845 w 7058200"/>
                <a:gd name="connsiteY12" fmla="*/ 23253072 h 23253072"/>
                <a:gd name="connsiteX13" fmla="*/ 5939327 w 7058200"/>
                <a:gd name="connsiteY13" fmla="*/ 19485797 h 23253072"/>
                <a:gd name="connsiteX14" fmla="*/ 5567725 w 7058200"/>
                <a:gd name="connsiteY14" fmla="*/ 15023472 h 23253072"/>
                <a:gd name="connsiteX15" fmla="*/ 6443708 w 7058200"/>
                <a:gd name="connsiteY15" fmla="*/ 11919105 h 23253072"/>
                <a:gd name="connsiteX16" fmla="*/ 7045371 w 7058200"/>
                <a:gd name="connsiteY16" fmla="*/ 10419594 h 23253072"/>
                <a:gd name="connsiteX17" fmla="*/ 5842045 w 7058200"/>
                <a:gd name="connsiteY17" fmla="*/ 8531232 h 23253072"/>
                <a:gd name="connsiteX18" fmla="*/ 5659165 w 7058200"/>
                <a:gd name="connsiteY18" fmla="*/ 7068192 h 23253072"/>
                <a:gd name="connsiteX19" fmla="*/ 5842045 w 7058200"/>
                <a:gd name="connsiteY19" fmla="*/ 4507872 h 23253072"/>
                <a:gd name="connsiteX20" fmla="*/ 5842045 w 7058200"/>
                <a:gd name="connsiteY20" fmla="*/ 4416432 h 23253072"/>
                <a:gd name="connsiteX0" fmla="*/ 5842045 w 6929092"/>
                <a:gd name="connsiteY0" fmla="*/ 4416432 h 23253072"/>
                <a:gd name="connsiteX1" fmla="*/ 972356 w 6929092"/>
                <a:gd name="connsiteY1" fmla="*/ 13537 h 23253072"/>
                <a:gd name="connsiteX2" fmla="*/ 202419 w 6929092"/>
                <a:gd name="connsiteY2" fmla="*/ 3241223 h 23253072"/>
                <a:gd name="connsiteX3" fmla="*/ 1544365 w 6929092"/>
                <a:gd name="connsiteY3" fmla="*/ 6885312 h 23253072"/>
                <a:gd name="connsiteX4" fmla="*/ 1544365 w 6929092"/>
                <a:gd name="connsiteY4" fmla="*/ 9262752 h 23253072"/>
                <a:gd name="connsiteX5" fmla="*/ 2007407 w 6929092"/>
                <a:gd name="connsiteY5" fmla="*/ 11091553 h 23253072"/>
                <a:gd name="connsiteX6" fmla="*/ 1116819 w 6929092"/>
                <a:gd name="connsiteY6" fmla="*/ 13062038 h 23253072"/>
                <a:gd name="connsiteX7" fmla="*/ 2001565 w 6929092"/>
                <a:gd name="connsiteY7" fmla="*/ 16760832 h 23253072"/>
                <a:gd name="connsiteX8" fmla="*/ 1818685 w 6929092"/>
                <a:gd name="connsiteY8" fmla="*/ 17766672 h 23253072"/>
                <a:gd name="connsiteX9" fmla="*/ 1361485 w 6929092"/>
                <a:gd name="connsiteY9" fmla="*/ 18521020 h 23253072"/>
                <a:gd name="connsiteX10" fmla="*/ 1452925 w 6929092"/>
                <a:gd name="connsiteY10" fmla="*/ 20144112 h 23253072"/>
                <a:gd name="connsiteX11" fmla="*/ 355645 w 6929092"/>
                <a:gd name="connsiteY11" fmla="*/ 22704432 h 23253072"/>
                <a:gd name="connsiteX12" fmla="*/ 5384845 w 6929092"/>
                <a:gd name="connsiteY12" fmla="*/ 23253072 h 23253072"/>
                <a:gd name="connsiteX13" fmla="*/ 5939327 w 6929092"/>
                <a:gd name="connsiteY13" fmla="*/ 19485797 h 23253072"/>
                <a:gd name="connsiteX14" fmla="*/ 5567725 w 6929092"/>
                <a:gd name="connsiteY14" fmla="*/ 15023472 h 23253072"/>
                <a:gd name="connsiteX15" fmla="*/ 6443708 w 6929092"/>
                <a:gd name="connsiteY15" fmla="*/ 11919105 h 23253072"/>
                <a:gd name="connsiteX16" fmla="*/ 6912593 w 6929092"/>
                <a:gd name="connsiteY16" fmla="*/ 10419594 h 23253072"/>
                <a:gd name="connsiteX17" fmla="*/ 5842045 w 6929092"/>
                <a:gd name="connsiteY17" fmla="*/ 8531232 h 23253072"/>
                <a:gd name="connsiteX18" fmla="*/ 5659165 w 6929092"/>
                <a:gd name="connsiteY18" fmla="*/ 7068192 h 23253072"/>
                <a:gd name="connsiteX19" fmla="*/ 5842045 w 6929092"/>
                <a:gd name="connsiteY19" fmla="*/ 4507872 h 23253072"/>
                <a:gd name="connsiteX20" fmla="*/ 5842045 w 6929092"/>
                <a:gd name="connsiteY20" fmla="*/ 4416432 h 23253072"/>
                <a:gd name="connsiteX0" fmla="*/ 5842045 w 6919059"/>
                <a:gd name="connsiteY0" fmla="*/ 4416432 h 23253072"/>
                <a:gd name="connsiteX1" fmla="*/ 972356 w 6919059"/>
                <a:gd name="connsiteY1" fmla="*/ 13537 h 23253072"/>
                <a:gd name="connsiteX2" fmla="*/ 202419 w 6919059"/>
                <a:gd name="connsiteY2" fmla="*/ 3241223 h 23253072"/>
                <a:gd name="connsiteX3" fmla="*/ 1544365 w 6919059"/>
                <a:gd name="connsiteY3" fmla="*/ 6885312 h 23253072"/>
                <a:gd name="connsiteX4" fmla="*/ 1544365 w 6919059"/>
                <a:gd name="connsiteY4" fmla="*/ 9262752 h 23253072"/>
                <a:gd name="connsiteX5" fmla="*/ 2007407 w 6919059"/>
                <a:gd name="connsiteY5" fmla="*/ 11091553 h 23253072"/>
                <a:gd name="connsiteX6" fmla="*/ 1116819 w 6919059"/>
                <a:gd name="connsiteY6" fmla="*/ 13062038 h 23253072"/>
                <a:gd name="connsiteX7" fmla="*/ 2001565 w 6919059"/>
                <a:gd name="connsiteY7" fmla="*/ 16760832 h 23253072"/>
                <a:gd name="connsiteX8" fmla="*/ 1818685 w 6919059"/>
                <a:gd name="connsiteY8" fmla="*/ 17766672 h 23253072"/>
                <a:gd name="connsiteX9" fmla="*/ 1361485 w 6919059"/>
                <a:gd name="connsiteY9" fmla="*/ 18521020 h 23253072"/>
                <a:gd name="connsiteX10" fmla="*/ 1452925 w 6919059"/>
                <a:gd name="connsiteY10" fmla="*/ 20144112 h 23253072"/>
                <a:gd name="connsiteX11" fmla="*/ 355645 w 6919059"/>
                <a:gd name="connsiteY11" fmla="*/ 22704432 h 23253072"/>
                <a:gd name="connsiteX12" fmla="*/ 5384845 w 6919059"/>
                <a:gd name="connsiteY12" fmla="*/ 23253072 h 23253072"/>
                <a:gd name="connsiteX13" fmla="*/ 5939327 w 6919059"/>
                <a:gd name="connsiteY13" fmla="*/ 19485797 h 23253072"/>
                <a:gd name="connsiteX14" fmla="*/ 5567725 w 6919059"/>
                <a:gd name="connsiteY14" fmla="*/ 15023472 h 23253072"/>
                <a:gd name="connsiteX15" fmla="*/ 6266670 w 6919059"/>
                <a:gd name="connsiteY15" fmla="*/ 11800247 h 23253072"/>
                <a:gd name="connsiteX16" fmla="*/ 6912593 w 6919059"/>
                <a:gd name="connsiteY16" fmla="*/ 10419594 h 23253072"/>
                <a:gd name="connsiteX17" fmla="*/ 5842045 w 6919059"/>
                <a:gd name="connsiteY17" fmla="*/ 8531232 h 23253072"/>
                <a:gd name="connsiteX18" fmla="*/ 5659165 w 6919059"/>
                <a:gd name="connsiteY18" fmla="*/ 7068192 h 23253072"/>
                <a:gd name="connsiteX19" fmla="*/ 5842045 w 6919059"/>
                <a:gd name="connsiteY19" fmla="*/ 4507872 h 23253072"/>
                <a:gd name="connsiteX20" fmla="*/ 5842045 w 6919059"/>
                <a:gd name="connsiteY20" fmla="*/ 4416432 h 23253072"/>
                <a:gd name="connsiteX0" fmla="*/ 5842045 w 6919059"/>
                <a:gd name="connsiteY0" fmla="*/ 4416432 h 23253072"/>
                <a:gd name="connsiteX1" fmla="*/ 972356 w 6919059"/>
                <a:gd name="connsiteY1" fmla="*/ 13537 h 23253072"/>
                <a:gd name="connsiteX2" fmla="*/ 202419 w 6919059"/>
                <a:gd name="connsiteY2" fmla="*/ 3241223 h 23253072"/>
                <a:gd name="connsiteX3" fmla="*/ 1544365 w 6919059"/>
                <a:gd name="connsiteY3" fmla="*/ 6885312 h 23253072"/>
                <a:gd name="connsiteX4" fmla="*/ 1544365 w 6919059"/>
                <a:gd name="connsiteY4" fmla="*/ 9262752 h 23253072"/>
                <a:gd name="connsiteX5" fmla="*/ 2007407 w 6919059"/>
                <a:gd name="connsiteY5" fmla="*/ 11091553 h 23253072"/>
                <a:gd name="connsiteX6" fmla="*/ 1116819 w 6919059"/>
                <a:gd name="connsiteY6" fmla="*/ 13062038 h 23253072"/>
                <a:gd name="connsiteX7" fmla="*/ 2001565 w 6919059"/>
                <a:gd name="connsiteY7" fmla="*/ 16760832 h 23253072"/>
                <a:gd name="connsiteX8" fmla="*/ 1818685 w 6919059"/>
                <a:gd name="connsiteY8" fmla="*/ 17766672 h 23253072"/>
                <a:gd name="connsiteX9" fmla="*/ 1361485 w 6919059"/>
                <a:gd name="connsiteY9" fmla="*/ 18521020 h 23253072"/>
                <a:gd name="connsiteX10" fmla="*/ 1452925 w 6919059"/>
                <a:gd name="connsiteY10" fmla="*/ 20144112 h 23253072"/>
                <a:gd name="connsiteX11" fmla="*/ 355645 w 6919059"/>
                <a:gd name="connsiteY11" fmla="*/ 22704432 h 23253072"/>
                <a:gd name="connsiteX12" fmla="*/ 5384845 w 6919059"/>
                <a:gd name="connsiteY12" fmla="*/ 23253072 h 23253072"/>
                <a:gd name="connsiteX13" fmla="*/ 5939327 w 6919059"/>
                <a:gd name="connsiteY13" fmla="*/ 19485797 h 23253072"/>
                <a:gd name="connsiteX14" fmla="*/ 5567725 w 6919059"/>
                <a:gd name="connsiteY14" fmla="*/ 15023472 h 23253072"/>
                <a:gd name="connsiteX15" fmla="*/ 6266670 w 6919059"/>
                <a:gd name="connsiteY15" fmla="*/ 11800247 h 23253072"/>
                <a:gd name="connsiteX16" fmla="*/ 6912593 w 6919059"/>
                <a:gd name="connsiteY16" fmla="*/ 10419594 h 23253072"/>
                <a:gd name="connsiteX17" fmla="*/ 5842045 w 6919059"/>
                <a:gd name="connsiteY17" fmla="*/ 8531232 h 23253072"/>
                <a:gd name="connsiteX18" fmla="*/ 5659165 w 6919059"/>
                <a:gd name="connsiteY18" fmla="*/ 7068192 h 23253072"/>
                <a:gd name="connsiteX19" fmla="*/ 5842045 w 6919059"/>
                <a:gd name="connsiteY19" fmla="*/ 4507872 h 23253072"/>
                <a:gd name="connsiteX20" fmla="*/ 5842045 w 6919059"/>
                <a:gd name="connsiteY20" fmla="*/ 4416432 h 23253072"/>
                <a:gd name="connsiteX0" fmla="*/ 5842045 w 6701659"/>
                <a:gd name="connsiteY0" fmla="*/ 4416432 h 23253072"/>
                <a:gd name="connsiteX1" fmla="*/ 972356 w 6701659"/>
                <a:gd name="connsiteY1" fmla="*/ 13537 h 23253072"/>
                <a:gd name="connsiteX2" fmla="*/ 202419 w 6701659"/>
                <a:gd name="connsiteY2" fmla="*/ 3241223 h 23253072"/>
                <a:gd name="connsiteX3" fmla="*/ 1544365 w 6701659"/>
                <a:gd name="connsiteY3" fmla="*/ 6885312 h 23253072"/>
                <a:gd name="connsiteX4" fmla="*/ 1544365 w 6701659"/>
                <a:gd name="connsiteY4" fmla="*/ 9262752 h 23253072"/>
                <a:gd name="connsiteX5" fmla="*/ 2007407 w 6701659"/>
                <a:gd name="connsiteY5" fmla="*/ 11091553 h 23253072"/>
                <a:gd name="connsiteX6" fmla="*/ 1116819 w 6701659"/>
                <a:gd name="connsiteY6" fmla="*/ 13062038 h 23253072"/>
                <a:gd name="connsiteX7" fmla="*/ 2001565 w 6701659"/>
                <a:gd name="connsiteY7" fmla="*/ 16760832 h 23253072"/>
                <a:gd name="connsiteX8" fmla="*/ 1818685 w 6701659"/>
                <a:gd name="connsiteY8" fmla="*/ 17766672 h 23253072"/>
                <a:gd name="connsiteX9" fmla="*/ 1361485 w 6701659"/>
                <a:gd name="connsiteY9" fmla="*/ 18521020 h 23253072"/>
                <a:gd name="connsiteX10" fmla="*/ 1452925 w 6701659"/>
                <a:gd name="connsiteY10" fmla="*/ 20144112 h 23253072"/>
                <a:gd name="connsiteX11" fmla="*/ 355645 w 6701659"/>
                <a:gd name="connsiteY11" fmla="*/ 22704432 h 23253072"/>
                <a:gd name="connsiteX12" fmla="*/ 5384845 w 6701659"/>
                <a:gd name="connsiteY12" fmla="*/ 23253072 h 23253072"/>
                <a:gd name="connsiteX13" fmla="*/ 5939327 w 6701659"/>
                <a:gd name="connsiteY13" fmla="*/ 19485797 h 23253072"/>
                <a:gd name="connsiteX14" fmla="*/ 5567725 w 6701659"/>
                <a:gd name="connsiteY14" fmla="*/ 15023472 h 23253072"/>
                <a:gd name="connsiteX15" fmla="*/ 6266670 w 6701659"/>
                <a:gd name="connsiteY15" fmla="*/ 11800247 h 23253072"/>
                <a:gd name="connsiteX16" fmla="*/ 6691296 w 6701659"/>
                <a:gd name="connsiteY16" fmla="*/ 10360165 h 23253072"/>
                <a:gd name="connsiteX17" fmla="*/ 5842045 w 6701659"/>
                <a:gd name="connsiteY17" fmla="*/ 8531232 h 23253072"/>
                <a:gd name="connsiteX18" fmla="*/ 5659165 w 6701659"/>
                <a:gd name="connsiteY18" fmla="*/ 7068192 h 23253072"/>
                <a:gd name="connsiteX19" fmla="*/ 5842045 w 6701659"/>
                <a:gd name="connsiteY19" fmla="*/ 4507872 h 23253072"/>
                <a:gd name="connsiteX20" fmla="*/ 5842045 w 6701659"/>
                <a:gd name="connsiteY20" fmla="*/ 4416432 h 23253072"/>
                <a:gd name="connsiteX0" fmla="*/ 5842045 w 6692960"/>
                <a:gd name="connsiteY0" fmla="*/ 4416432 h 23253072"/>
                <a:gd name="connsiteX1" fmla="*/ 972356 w 6692960"/>
                <a:gd name="connsiteY1" fmla="*/ 13537 h 23253072"/>
                <a:gd name="connsiteX2" fmla="*/ 202419 w 6692960"/>
                <a:gd name="connsiteY2" fmla="*/ 3241223 h 23253072"/>
                <a:gd name="connsiteX3" fmla="*/ 1544365 w 6692960"/>
                <a:gd name="connsiteY3" fmla="*/ 6885312 h 23253072"/>
                <a:gd name="connsiteX4" fmla="*/ 1544365 w 6692960"/>
                <a:gd name="connsiteY4" fmla="*/ 9262752 h 23253072"/>
                <a:gd name="connsiteX5" fmla="*/ 2007407 w 6692960"/>
                <a:gd name="connsiteY5" fmla="*/ 11091553 h 23253072"/>
                <a:gd name="connsiteX6" fmla="*/ 1116819 w 6692960"/>
                <a:gd name="connsiteY6" fmla="*/ 13062038 h 23253072"/>
                <a:gd name="connsiteX7" fmla="*/ 2001565 w 6692960"/>
                <a:gd name="connsiteY7" fmla="*/ 16760832 h 23253072"/>
                <a:gd name="connsiteX8" fmla="*/ 1818685 w 6692960"/>
                <a:gd name="connsiteY8" fmla="*/ 17766672 h 23253072"/>
                <a:gd name="connsiteX9" fmla="*/ 1361485 w 6692960"/>
                <a:gd name="connsiteY9" fmla="*/ 18521020 h 23253072"/>
                <a:gd name="connsiteX10" fmla="*/ 1452925 w 6692960"/>
                <a:gd name="connsiteY10" fmla="*/ 20144112 h 23253072"/>
                <a:gd name="connsiteX11" fmla="*/ 355645 w 6692960"/>
                <a:gd name="connsiteY11" fmla="*/ 22704432 h 23253072"/>
                <a:gd name="connsiteX12" fmla="*/ 5384845 w 6692960"/>
                <a:gd name="connsiteY12" fmla="*/ 23253072 h 23253072"/>
                <a:gd name="connsiteX13" fmla="*/ 5939327 w 6692960"/>
                <a:gd name="connsiteY13" fmla="*/ 19485797 h 23253072"/>
                <a:gd name="connsiteX14" fmla="*/ 5567725 w 6692960"/>
                <a:gd name="connsiteY14" fmla="*/ 15023472 h 23253072"/>
                <a:gd name="connsiteX15" fmla="*/ 6045373 w 6692960"/>
                <a:gd name="connsiteY15" fmla="*/ 11740818 h 23253072"/>
                <a:gd name="connsiteX16" fmla="*/ 6691296 w 6692960"/>
                <a:gd name="connsiteY16" fmla="*/ 10360165 h 23253072"/>
                <a:gd name="connsiteX17" fmla="*/ 5842045 w 6692960"/>
                <a:gd name="connsiteY17" fmla="*/ 8531232 h 23253072"/>
                <a:gd name="connsiteX18" fmla="*/ 5659165 w 6692960"/>
                <a:gd name="connsiteY18" fmla="*/ 7068192 h 23253072"/>
                <a:gd name="connsiteX19" fmla="*/ 5842045 w 6692960"/>
                <a:gd name="connsiteY19" fmla="*/ 4507872 h 23253072"/>
                <a:gd name="connsiteX20" fmla="*/ 5842045 w 6692960"/>
                <a:gd name="connsiteY20" fmla="*/ 4416432 h 23253072"/>
                <a:gd name="connsiteX0" fmla="*/ 5842045 w 6692960"/>
                <a:gd name="connsiteY0" fmla="*/ 4416432 h 23253072"/>
                <a:gd name="connsiteX1" fmla="*/ 972356 w 6692960"/>
                <a:gd name="connsiteY1" fmla="*/ 13537 h 23253072"/>
                <a:gd name="connsiteX2" fmla="*/ 202419 w 6692960"/>
                <a:gd name="connsiteY2" fmla="*/ 3241223 h 23253072"/>
                <a:gd name="connsiteX3" fmla="*/ 1544365 w 6692960"/>
                <a:gd name="connsiteY3" fmla="*/ 6885312 h 23253072"/>
                <a:gd name="connsiteX4" fmla="*/ 1544365 w 6692960"/>
                <a:gd name="connsiteY4" fmla="*/ 9262752 h 23253072"/>
                <a:gd name="connsiteX5" fmla="*/ 2007407 w 6692960"/>
                <a:gd name="connsiteY5" fmla="*/ 11091553 h 23253072"/>
                <a:gd name="connsiteX6" fmla="*/ 1116819 w 6692960"/>
                <a:gd name="connsiteY6" fmla="*/ 13062038 h 23253072"/>
                <a:gd name="connsiteX7" fmla="*/ 2001565 w 6692960"/>
                <a:gd name="connsiteY7" fmla="*/ 16760832 h 23253072"/>
                <a:gd name="connsiteX8" fmla="*/ 1818685 w 6692960"/>
                <a:gd name="connsiteY8" fmla="*/ 17766672 h 23253072"/>
                <a:gd name="connsiteX9" fmla="*/ 1361485 w 6692960"/>
                <a:gd name="connsiteY9" fmla="*/ 18521020 h 23253072"/>
                <a:gd name="connsiteX10" fmla="*/ 1452925 w 6692960"/>
                <a:gd name="connsiteY10" fmla="*/ 20144112 h 23253072"/>
                <a:gd name="connsiteX11" fmla="*/ 355645 w 6692960"/>
                <a:gd name="connsiteY11" fmla="*/ 22704432 h 23253072"/>
                <a:gd name="connsiteX12" fmla="*/ 5384845 w 6692960"/>
                <a:gd name="connsiteY12" fmla="*/ 23253072 h 23253072"/>
                <a:gd name="connsiteX13" fmla="*/ 5939327 w 6692960"/>
                <a:gd name="connsiteY13" fmla="*/ 19485797 h 23253072"/>
                <a:gd name="connsiteX14" fmla="*/ 5567725 w 6692960"/>
                <a:gd name="connsiteY14" fmla="*/ 15023472 h 23253072"/>
                <a:gd name="connsiteX15" fmla="*/ 6045373 w 6692960"/>
                <a:gd name="connsiteY15" fmla="*/ 11740818 h 23253072"/>
                <a:gd name="connsiteX16" fmla="*/ 6691296 w 6692960"/>
                <a:gd name="connsiteY16" fmla="*/ 10360165 h 23253072"/>
                <a:gd name="connsiteX17" fmla="*/ 5842045 w 6692960"/>
                <a:gd name="connsiteY17" fmla="*/ 8531232 h 23253072"/>
                <a:gd name="connsiteX18" fmla="*/ 5659165 w 6692960"/>
                <a:gd name="connsiteY18" fmla="*/ 7068192 h 23253072"/>
                <a:gd name="connsiteX19" fmla="*/ 5842045 w 6692960"/>
                <a:gd name="connsiteY19" fmla="*/ 4507872 h 23253072"/>
                <a:gd name="connsiteX20" fmla="*/ 5842045 w 6692960"/>
                <a:gd name="connsiteY20" fmla="*/ 4416432 h 23253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692960" h="23253072">
                  <a:moveTo>
                    <a:pt x="5842045" y="4416432"/>
                  </a:moveTo>
                  <a:cubicBezTo>
                    <a:pt x="4912405" y="3578232"/>
                    <a:pt x="1912294" y="209405"/>
                    <a:pt x="972356" y="13537"/>
                  </a:cubicBezTo>
                  <a:cubicBezTo>
                    <a:pt x="32418" y="-182331"/>
                    <a:pt x="-230143" y="1788809"/>
                    <a:pt x="202419" y="3241223"/>
                  </a:cubicBezTo>
                  <a:lnTo>
                    <a:pt x="1544365" y="6885312"/>
                  </a:lnTo>
                  <a:cubicBezTo>
                    <a:pt x="1768023" y="7888900"/>
                    <a:pt x="1467191" y="8561712"/>
                    <a:pt x="1544365" y="9262752"/>
                  </a:cubicBezTo>
                  <a:cubicBezTo>
                    <a:pt x="1621539" y="9963792"/>
                    <a:pt x="2078665" y="10458339"/>
                    <a:pt x="2007407" y="11091553"/>
                  </a:cubicBezTo>
                  <a:cubicBezTo>
                    <a:pt x="1936149" y="11724767"/>
                    <a:pt x="1117793" y="12117158"/>
                    <a:pt x="1116819" y="13062038"/>
                  </a:cubicBezTo>
                  <a:cubicBezTo>
                    <a:pt x="1115845" y="14006918"/>
                    <a:pt x="2062525" y="16425552"/>
                    <a:pt x="2001565" y="16760832"/>
                  </a:cubicBezTo>
                  <a:cubicBezTo>
                    <a:pt x="1940605" y="17096112"/>
                    <a:pt x="1925365" y="17473307"/>
                    <a:pt x="1818685" y="17766672"/>
                  </a:cubicBezTo>
                  <a:cubicBezTo>
                    <a:pt x="1712005" y="18060037"/>
                    <a:pt x="1331005" y="17880940"/>
                    <a:pt x="1361485" y="18521020"/>
                  </a:cubicBezTo>
                  <a:lnTo>
                    <a:pt x="1452925" y="20144112"/>
                  </a:lnTo>
                  <a:cubicBezTo>
                    <a:pt x="1483405" y="20685143"/>
                    <a:pt x="674032" y="22126843"/>
                    <a:pt x="355645" y="22704432"/>
                  </a:cubicBezTo>
                  <a:lnTo>
                    <a:pt x="5384845" y="23253072"/>
                  </a:lnTo>
                  <a:cubicBezTo>
                    <a:pt x="5894242" y="22274652"/>
                    <a:pt x="5695487" y="20583077"/>
                    <a:pt x="5939327" y="19485797"/>
                  </a:cubicBezTo>
                  <a:lnTo>
                    <a:pt x="5567725" y="15023472"/>
                  </a:lnTo>
                  <a:cubicBezTo>
                    <a:pt x="5800707" y="13949064"/>
                    <a:pt x="6077948" y="12518080"/>
                    <a:pt x="6045373" y="11740818"/>
                  </a:cubicBezTo>
                  <a:cubicBezTo>
                    <a:pt x="6232635" y="11637133"/>
                    <a:pt x="6725184" y="10895096"/>
                    <a:pt x="6691296" y="10360165"/>
                  </a:cubicBezTo>
                  <a:cubicBezTo>
                    <a:pt x="6657408" y="9825234"/>
                    <a:pt x="6014067" y="9079894"/>
                    <a:pt x="5842045" y="8531232"/>
                  </a:cubicBezTo>
                  <a:cubicBezTo>
                    <a:pt x="5670023" y="7982570"/>
                    <a:pt x="5543088" y="7555872"/>
                    <a:pt x="5659165" y="7068192"/>
                  </a:cubicBezTo>
                  <a:cubicBezTo>
                    <a:pt x="5775242" y="6580512"/>
                    <a:pt x="5811565" y="4949832"/>
                    <a:pt x="5842045" y="4507872"/>
                  </a:cubicBezTo>
                  <a:lnTo>
                    <a:pt x="5842045" y="4416432"/>
                  </a:lnTo>
                  <a:close/>
                </a:path>
              </a:pathLst>
            </a:custGeom>
            <a:solidFill>
              <a:sysClr val="windowText" lastClr="000000"/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764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6"/>
          <p:cNvSpPr>
            <a:spLocks noChangeAspect="1" noChangeArrowheads="1"/>
          </p:cNvSpPr>
          <p:nvPr/>
        </p:nvSpPr>
        <p:spPr bwMode="auto">
          <a:xfrm>
            <a:off x="612725" y="1794867"/>
            <a:ext cx="2022475" cy="577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423" y="4747617"/>
            <a:ext cx="162083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8313" y="1218604"/>
            <a:ext cx="2454275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262" y="3090267"/>
            <a:ext cx="252095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5771" y="1434504"/>
            <a:ext cx="2051050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73798" y="1229717"/>
            <a:ext cx="1608138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40563" y="4747617"/>
            <a:ext cx="23050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utoShape 2"/>
          <p:cNvSpPr>
            <a:spLocks noChangeAspect="1" noChangeArrowheads="1"/>
          </p:cNvSpPr>
          <p:nvPr/>
        </p:nvSpPr>
        <p:spPr bwMode="auto">
          <a:xfrm>
            <a:off x="612725" y="1794867"/>
            <a:ext cx="2022475" cy="577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pic>
        <p:nvPicPr>
          <p:cNvPr id="20" name="Picture 66" descr="뛰는"/>
          <p:cNvPicPr>
            <a:picLocks noChangeAspect="1" noChangeArrowheads="1"/>
          </p:cNvPicPr>
          <p:nvPr/>
        </p:nvPicPr>
        <p:blipFill>
          <a:blip r:embed="rId8"/>
          <a:srcRect r="11"/>
          <a:stretch>
            <a:fillRect/>
          </a:stretch>
        </p:blipFill>
        <p:spPr bwMode="auto">
          <a:xfrm>
            <a:off x="3239070" y="3090267"/>
            <a:ext cx="25939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546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1.63785 -0.01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900" y="-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300000">
                                      <p:cBhvr>
                                        <p:cTn id="10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600000">
                                      <p:cBhvr>
                                        <p:cTn id="12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-300000">
                                      <p:cBhvr>
                                        <p:cTn id="14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300000">
                                      <p:cBhvr>
                                        <p:cTn id="16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300000">
                                      <p:cBhvr>
                                        <p:cTn id="1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1"/>
          <p:cNvSpPr>
            <a:spLocks/>
          </p:cNvSpPr>
          <p:nvPr/>
        </p:nvSpPr>
        <p:spPr bwMode="auto">
          <a:xfrm>
            <a:off x="4543772" y="1243632"/>
            <a:ext cx="3665537" cy="4886325"/>
          </a:xfrm>
          <a:custGeom>
            <a:avLst/>
            <a:gdLst>
              <a:gd name="T0" fmla="*/ 2147483647 w 121"/>
              <a:gd name="T1" fmla="*/ 2147483647 h 161"/>
              <a:gd name="T2" fmla="*/ 2147483647 w 121"/>
              <a:gd name="T3" fmla="*/ 2147483647 h 161"/>
              <a:gd name="T4" fmla="*/ 2147483647 w 121"/>
              <a:gd name="T5" fmla="*/ 2147483647 h 161"/>
              <a:gd name="T6" fmla="*/ 2147483647 w 121"/>
              <a:gd name="T7" fmla="*/ 2147483647 h 161"/>
              <a:gd name="T8" fmla="*/ 2147483647 w 121"/>
              <a:gd name="T9" fmla="*/ 2147483647 h 161"/>
              <a:gd name="T10" fmla="*/ 2147483647 w 121"/>
              <a:gd name="T11" fmla="*/ 2147483647 h 161"/>
              <a:gd name="T12" fmla="*/ 2147483647 w 121"/>
              <a:gd name="T13" fmla="*/ 2147483647 h 161"/>
              <a:gd name="T14" fmla="*/ 2147483647 w 121"/>
              <a:gd name="T15" fmla="*/ 2147483647 h 161"/>
              <a:gd name="T16" fmla="*/ 2147483647 w 121"/>
              <a:gd name="T17" fmla="*/ 2147483647 h 161"/>
              <a:gd name="T18" fmla="*/ 2147483647 w 121"/>
              <a:gd name="T19" fmla="*/ 2147483647 h 161"/>
              <a:gd name="T20" fmla="*/ 2147483647 w 121"/>
              <a:gd name="T21" fmla="*/ 2147483647 h 161"/>
              <a:gd name="T22" fmla="*/ 2147483647 w 121"/>
              <a:gd name="T23" fmla="*/ 2147483647 h 161"/>
              <a:gd name="T24" fmla="*/ 2147483647 w 121"/>
              <a:gd name="T25" fmla="*/ 2147483647 h 161"/>
              <a:gd name="T26" fmla="*/ 2147483647 w 121"/>
              <a:gd name="T27" fmla="*/ 2147483647 h 161"/>
              <a:gd name="T28" fmla="*/ 2147483647 w 121"/>
              <a:gd name="T29" fmla="*/ 2147483647 h 161"/>
              <a:gd name="T30" fmla="*/ 2147483647 w 121"/>
              <a:gd name="T31" fmla="*/ 2147483647 h 161"/>
              <a:gd name="T32" fmla="*/ 2147483647 w 121"/>
              <a:gd name="T33" fmla="*/ 2147483647 h 161"/>
              <a:gd name="T34" fmla="*/ 2147483647 w 121"/>
              <a:gd name="T35" fmla="*/ 2147483647 h 161"/>
              <a:gd name="T36" fmla="*/ 2147483647 w 121"/>
              <a:gd name="T37" fmla="*/ 2147483647 h 161"/>
              <a:gd name="T38" fmla="*/ 2147483647 w 121"/>
              <a:gd name="T39" fmla="*/ 2147483647 h 161"/>
              <a:gd name="T40" fmla="*/ 2147483647 w 121"/>
              <a:gd name="T41" fmla="*/ 2147483647 h 161"/>
              <a:gd name="T42" fmla="*/ 2147483647 w 121"/>
              <a:gd name="T43" fmla="*/ 2147483647 h 161"/>
              <a:gd name="T44" fmla="*/ 2147483647 w 121"/>
              <a:gd name="T45" fmla="*/ 2147483647 h 161"/>
              <a:gd name="T46" fmla="*/ 2147483647 w 121"/>
              <a:gd name="T47" fmla="*/ 2147483647 h 161"/>
              <a:gd name="T48" fmla="*/ 2147483647 w 121"/>
              <a:gd name="T49" fmla="*/ 2147483647 h 161"/>
              <a:gd name="T50" fmla="*/ 2147483647 w 121"/>
              <a:gd name="T51" fmla="*/ 2147483647 h 161"/>
              <a:gd name="T52" fmla="*/ 2147483647 w 121"/>
              <a:gd name="T53" fmla="*/ 2147483647 h 161"/>
              <a:gd name="T54" fmla="*/ 2147483647 w 121"/>
              <a:gd name="T55" fmla="*/ 2147483647 h 161"/>
              <a:gd name="T56" fmla="*/ 2147483647 w 121"/>
              <a:gd name="T57" fmla="*/ 2147483647 h 161"/>
              <a:gd name="T58" fmla="*/ 2147483647 w 121"/>
              <a:gd name="T59" fmla="*/ 2147483647 h 161"/>
              <a:gd name="T60" fmla="*/ 2147483647 w 121"/>
              <a:gd name="T61" fmla="*/ 2147483647 h 161"/>
              <a:gd name="T62" fmla="*/ 2147483647 w 121"/>
              <a:gd name="T63" fmla="*/ 2147483647 h 161"/>
              <a:gd name="T64" fmla="*/ 2147483647 w 121"/>
              <a:gd name="T65" fmla="*/ 2147483647 h 161"/>
              <a:gd name="T66" fmla="*/ 2147483647 w 121"/>
              <a:gd name="T67" fmla="*/ 2147483647 h 161"/>
              <a:gd name="T68" fmla="*/ 2147483647 w 121"/>
              <a:gd name="T69" fmla="*/ 2147483647 h 161"/>
              <a:gd name="T70" fmla="*/ 2147483647 w 121"/>
              <a:gd name="T71" fmla="*/ 2147483647 h 161"/>
              <a:gd name="T72" fmla="*/ 2147483647 w 121"/>
              <a:gd name="T73" fmla="*/ 2147483647 h 161"/>
              <a:gd name="T74" fmla="*/ 2147483647 w 121"/>
              <a:gd name="T75" fmla="*/ 2147483647 h 161"/>
              <a:gd name="T76" fmla="*/ 2147483647 w 121"/>
              <a:gd name="T77" fmla="*/ 2147483647 h 161"/>
              <a:gd name="T78" fmla="*/ 2147483647 w 121"/>
              <a:gd name="T79" fmla="*/ 2147483647 h 161"/>
              <a:gd name="T80" fmla="*/ 2147483647 w 121"/>
              <a:gd name="T81" fmla="*/ 2147483647 h 161"/>
              <a:gd name="T82" fmla="*/ 2147483647 w 121"/>
              <a:gd name="T83" fmla="*/ 2147483647 h 161"/>
              <a:gd name="T84" fmla="*/ 2147483647 w 121"/>
              <a:gd name="T85" fmla="*/ 2147483647 h 161"/>
              <a:gd name="T86" fmla="*/ 2147483647 w 121"/>
              <a:gd name="T87" fmla="*/ 0 h 161"/>
              <a:gd name="T88" fmla="*/ 2147483647 w 121"/>
              <a:gd name="T89" fmla="*/ 2147483647 h 161"/>
              <a:gd name="T90" fmla="*/ 2147483647 w 121"/>
              <a:gd name="T91" fmla="*/ 2147483647 h 161"/>
              <a:gd name="T92" fmla="*/ 2147483647 w 121"/>
              <a:gd name="T93" fmla="*/ 2147483647 h 161"/>
              <a:gd name="T94" fmla="*/ 2147483647 w 121"/>
              <a:gd name="T95" fmla="*/ 2147483647 h 161"/>
              <a:gd name="T96" fmla="*/ 2147483647 w 121"/>
              <a:gd name="T97" fmla="*/ 2147483647 h 161"/>
              <a:gd name="T98" fmla="*/ 2147483647 w 121"/>
              <a:gd name="T99" fmla="*/ 2147483647 h 161"/>
              <a:gd name="T100" fmla="*/ 2147483647 w 121"/>
              <a:gd name="T101" fmla="*/ 2147483647 h 161"/>
              <a:gd name="T102" fmla="*/ 2147483647 w 121"/>
              <a:gd name="T103" fmla="*/ 2147483647 h 161"/>
              <a:gd name="T104" fmla="*/ 2147483647 w 121"/>
              <a:gd name="T105" fmla="*/ 2147483647 h 161"/>
              <a:gd name="T106" fmla="*/ 2147483647 w 121"/>
              <a:gd name="T107" fmla="*/ 2147483647 h 161"/>
              <a:gd name="T108" fmla="*/ 2147483647 w 121"/>
              <a:gd name="T109" fmla="*/ 2147483647 h 161"/>
              <a:gd name="T110" fmla="*/ 2147483647 w 121"/>
              <a:gd name="T111" fmla="*/ 2147483647 h 161"/>
              <a:gd name="T112" fmla="*/ 2147483647 w 121"/>
              <a:gd name="T113" fmla="*/ 2147483647 h 161"/>
              <a:gd name="T114" fmla="*/ 2147483647 w 121"/>
              <a:gd name="T115" fmla="*/ 2147483647 h 161"/>
              <a:gd name="T116" fmla="*/ 2147483647 w 121"/>
              <a:gd name="T117" fmla="*/ 2147483647 h 161"/>
              <a:gd name="T118" fmla="*/ 2147483647 w 121"/>
              <a:gd name="T119" fmla="*/ 2147483647 h 161"/>
              <a:gd name="T120" fmla="*/ 2147483647 w 121"/>
              <a:gd name="T121" fmla="*/ 2147483647 h 161"/>
              <a:gd name="T122" fmla="*/ 2147483647 w 121"/>
              <a:gd name="T123" fmla="*/ 2147483647 h 16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21"/>
              <a:gd name="T187" fmla="*/ 0 h 161"/>
              <a:gd name="T188" fmla="*/ 121 w 121"/>
              <a:gd name="T189" fmla="*/ 161 h 16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21" h="161">
                <a:moveTo>
                  <a:pt x="1" y="27"/>
                </a:moveTo>
                <a:cubicBezTo>
                  <a:pt x="2" y="28"/>
                  <a:pt x="2" y="28"/>
                  <a:pt x="2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5" y="29"/>
                  <a:pt x="5" y="27"/>
                  <a:pt x="5" y="27"/>
                </a:cubicBezTo>
                <a:cubicBezTo>
                  <a:pt x="5" y="27"/>
                  <a:pt x="6" y="27"/>
                  <a:pt x="6" y="27"/>
                </a:cubicBezTo>
                <a:cubicBezTo>
                  <a:pt x="6" y="28"/>
                  <a:pt x="9" y="29"/>
                  <a:pt x="10" y="29"/>
                </a:cubicBezTo>
                <a:cubicBezTo>
                  <a:pt x="10" y="29"/>
                  <a:pt x="15" y="29"/>
                  <a:pt x="18" y="31"/>
                </a:cubicBezTo>
                <a:cubicBezTo>
                  <a:pt x="21" y="33"/>
                  <a:pt x="28" y="33"/>
                  <a:pt x="30" y="33"/>
                </a:cubicBezTo>
                <a:cubicBezTo>
                  <a:pt x="31" y="33"/>
                  <a:pt x="35" y="33"/>
                  <a:pt x="36" y="33"/>
                </a:cubicBezTo>
                <a:cubicBezTo>
                  <a:pt x="37" y="33"/>
                  <a:pt x="45" y="33"/>
                  <a:pt x="46" y="33"/>
                </a:cubicBezTo>
                <a:cubicBezTo>
                  <a:pt x="47" y="33"/>
                  <a:pt x="49" y="35"/>
                  <a:pt x="49" y="35"/>
                </a:cubicBezTo>
                <a:cubicBezTo>
                  <a:pt x="49" y="36"/>
                  <a:pt x="52" y="41"/>
                  <a:pt x="53" y="43"/>
                </a:cubicBezTo>
                <a:cubicBezTo>
                  <a:pt x="53" y="44"/>
                  <a:pt x="55" y="51"/>
                  <a:pt x="55" y="53"/>
                </a:cubicBezTo>
                <a:cubicBezTo>
                  <a:pt x="55" y="54"/>
                  <a:pt x="56" y="58"/>
                  <a:pt x="56" y="60"/>
                </a:cubicBezTo>
                <a:cubicBezTo>
                  <a:pt x="56" y="62"/>
                  <a:pt x="55" y="67"/>
                  <a:pt x="55" y="69"/>
                </a:cubicBezTo>
                <a:cubicBezTo>
                  <a:pt x="55" y="70"/>
                  <a:pt x="54" y="73"/>
                  <a:pt x="53" y="75"/>
                </a:cubicBezTo>
                <a:cubicBezTo>
                  <a:pt x="53" y="76"/>
                  <a:pt x="51" y="82"/>
                  <a:pt x="51" y="84"/>
                </a:cubicBezTo>
                <a:cubicBezTo>
                  <a:pt x="51" y="86"/>
                  <a:pt x="47" y="101"/>
                  <a:pt x="47" y="102"/>
                </a:cubicBezTo>
                <a:cubicBezTo>
                  <a:pt x="47" y="103"/>
                  <a:pt x="45" y="107"/>
                  <a:pt x="45" y="107"/>
                </a:cubicBezTo>
                <a:cubicBezTo>
                  <a:pt x="44" y="109"/>
                  <a:pt x="44" y="111"/>
                  <a:pt x="43" y="115"/>
                </a:cubicBezTo>
                <a:cubicBezTo>
                  <a:pt x="41" y="120"/>
                  <a:pt x="40" y="127"/>
                  <a:pt x="40" y="128"/>
                </a:cubicBezTo>
                <a:cubicBezTo>
                  <a:pt x="40" y="129"/>
                  <a:pt x="41" y="129"/>
                  <a:pt x="41" y="130"/>
                </a:cubicBezTo>
                <a:cubicBezTo>
                  <a:pt x="40" y="131"/>
                  <a:pt x="39" y="134"/>
                  <a:pt x="39" y="135"/>
                </a:cubicBezTo>
                <a:cubicBezTo>
                  <a:pt x="39" y="136"/>
                  <a:pt x="39" y="138"/>
                  <a:pt x="39" y="138"/>
                </a:cubicBezTo>
                <a:cubicBezTo>
                  <a:pt x="37" y="142"/>
                  <a:pt x="37" y="145"/>
                  <a:pt x="37" y="145"/>
                </a:cubicBezTo>
                <a:cubicBezTo>
                  <a:pt x="41" y="151"/>
                  <a:pt x="45" y="142"/>
                  <a:pt x="45" y="141"/>
                </a:cubicBezTo>
                <a:cubicBezTo>
                  <a:pt x="45" y="140"/>
                  <a:pt x="46" y="136"/>
                  <a:pt x="46" y="136"/>
                </a:cubicBezTo>
                <a:cubicBezTo>
                  <a:pt x="48" y="134"/>
                  <a:pt x="47" y="132"/>
                  <a:pt x="47" y="132"/>
                </a:cubicBezTo>
                <a:cubicBezTo>
                  <a:pt x="48" y="131"/>
                  <a:pt x="48" y="131"/>
                  <a:pt x="48" y="131"/>
                </a:cubicBezTo>
                <a:cubicBezTo>
                  <a:pt x="47" y="130"/>
                  <a:pt x="49" y="128"/>
                  <a:pt x="50" y="126"/>
                </a:cubicBezTo>
                <a:cubicBezTo>
                  <a:pt x="51" y="124"/>
                  <a:pt x="54" y="117"/>
                  <a:pt x="55" y="115"/>
                </a:cubicBezTo>
                <a:cubicBezTo>
                  <a:pt x="56" y="112"/>
                  <a:pt x="59" y="107"/>
                  <a:pt x="61" y="105"/>
                </a:cubicBezTo>
                <a:cubicBezTo>
                  <a:pt x="63" y="102"/>
                  <a:pt x="68" y="85"/>
                  <a:pt x="70" y="84"/>
                </a:cubicBezTo>
                <a:cubicBezTo>
                  <a:pt x="72" y="83"/>
                  <a:pt x="72" y="89"/>
                  <a:pt x="73" y="91"/>
                </a:cubicBezTo>
                <a:cubicBezTo>
                  <a:pt x="74" y="94"/>
                  <a:pt x="74" y="97"/>
                  <a:pt x="75" y="100"/>
                </a:cubicBezTo>
                <a:cubicBezTo>
                  <a:pt x="75" y="103"/>
                  <a:pt x="76" y="111"/>
                  <a:pt x="77" y="112"/>
                </a:cubicBezTo>
                <a:cubicBezTo>
                  <a:pt x="78" y="113"/>
                  <a:pt x="79" y="114"/>
                  <a:pt x="79" y="117"/>
                </a:cubicBezTo>
                <a:cubicBezTo>
                  <a:pt x="79" y="120"/>
                  <a:pt x="79" y="120"/>
                  <a:pt x="79" y="124"/>
                </a:cubicBezTo>
                <a:cubicBezTo>
                  <a:pt x="79" y="128"/>
                  <a:pt x="79" y="138"/>
                  <a:pt x="80" y="139"/>
                </a:cubicBezTo>
                <a:cubicBezTo>
                  <a:pt x="80" y="141"/>
                  <a:pt x="81" y="139"/>
                  <a:pt x="81" y="140"/>
                </a:cubicBezTo>
                <a:cubicBezTo>
                  <a:pt x="81" y="140"/>
                  <a:pt x="79" y="141"/>
                  <a:pt x="79" y="143"/>
                </a:cubicBezTo>
                <a:cubicBezTo>
                  <a:pt x="78" y="144"/>
                  <a:pt x="80" y="147"/>
                  <a:pt x="81" y="148"/>
                </a:cubicBezTo>
                <a:cubicBezTo>
                  <a:pt x="81" y="149"/>
                  <a:pt x="82" y="150"/>
                  <a:pt x="83" y="153"/>
                </a:cubicBezTo>
                <a:cubicBezTo>
                  <a:pt x="84" y="155"/>
                  <a:pt x="87" y="159"/>
                  <a:pt x="87" y="159"/>
                </a:cubicBezTo>
                <a:cubicBezTo>
                  <a:pt x="93" y="161"/>
                  <a:pt x="91" y="155"/>
                  <a:pt x="90" y="154"/>
                </a:cubicBezTo>
                <a:cubicBezTo>
                  <a:pt x="90" y="152"/>
                  <a:pt x="88" y="147"/>
                  <a:pt x="89" y="146"/>
                </a:cubicBezTo>
                <a:cubicBezTo>
                  <a:pt x="89" y="146"/>
                  <a:pt x="88" y="142"/>
                  <a:pt x="88" y="142"/>
                </a:cubicBezTo>
                <a:cubicBezTo>
                  <a:pt x="89" y="142"/>
                  <a:pt x="90" y="143"/>
                  <a:pt x="89" y="141"/>
                </a:cubicBezTo>
                <a:cubicBezTo>
                  <a:pt x="89" y="139"/>
                  <a:pt x="91" y="130"/>
                  <a:pt x="92" y="126"/>
                </a:cubicBezTo>
                <a:cubicBezTo>
                  <a:pt x="92" y="122"/>
                  <a:pt x="92" y="118"/>
                  <a:pt x="91" y="116"/>
                </a:cubicBezTo>
                <a:cubicBezTo>
                  <a:pt x="91" y="115"/>
                  <a:pt x="91" y="110"/>
                  <a:pt x="91" y="106"/>
                </a:cubicBezTo>
                <a:cubicBezTo>
                  <a:pt x="90" y="101"/>
                  <a:pt x="87" y="82"/>
                  <a:pt x="87" y="78"/>
                </a:cubicBezTo>
                <a:cubicBezTo>
                  <a:pt x="88" y="74"/>
                  <a:pt x="83" y="58"/>
                  <a:pt x="82" y="56"/>
                </a:cubicBezTo>
                <a:cubicBezTo>
                  <a:pt x="80" y="53"/>
                  <a:pt x="79" y="45"/>
                  <a:pt x="79" y="43"/>
                </a:cubicBezTo>
                <a:cubicBezTo>
                  <a:pt x="80" y="41"/>
                  <a:pt x="79" y="38"/>
                  <a:pt x="79" y="37"/>
                </a:cubicBezTo>
                <a:cubicBezTo>
                  <a:pt x="79" y="36"/>
                  <a:pt x="80" y="33"/>
                  <a:pt x="81" y="31"/>
                </a:cubicBezTo>
                <a:cubicBezTo>
                  <a:pt x="81" y="30"/>
                  <a:pt x="85" y="30"/>
                  <a:pt x="85" y="30"/>
                </a:cubicBezTo>
                <a:cubicBezTo>
                  <a:pt x="86" y="30"/>
                  <a:pt x="88" y="30"/>
                  <a:pt x="95" y="29"/>
                </a:cubicBezTo>
                <a:cubicBezTo>
                  <a:pt x="103" y="29"/>
                  <a:pt x="106" y="23"/>
                  <a:pt x="106" y="23"/>
                </a:cubicBezTo>
                <a:cubicBezTo>
                  <a:pt x="107" y="21"/>
                  <a:pt x="114" y="14"/>
                  <a:pt x="115" y="13"/>
                </a:cubicBezTo>
                <a:cubicBezTo>
                  <a:pt x="116" y="12"/>
                  <a:pt x="118" y="9"/>
                  <a:pt x="118" y="8"/>
                </a:cubicBezTo>
                <a:cubicBezTo>
                  <a:pt x="119" y="8"/>
                  <a:pt x="119" y="7"/>
                  <a:pt x="119" y="7"/>
                </a:cubicBezTo>
                <a:cubicBezTo>
                  <a:pt x="121" y="6"/>
                  <a:pt x="119" y="5"/>
                  <a:pt x="119" y="5"/>
                </a:cubicBezTo>
                <a:cubicBezTo>
                  <a:pt x="120" y="4"/>
                  <a:pt x="119" y="4"/>
                  <a:pt x="119" y="4"/>
                </a:cubicBezTo>
                <a:cubicBezTo>
                  <a:pt x="119" y="3"/>
                  <a:pt x="117" y="3"/>
                  <a:pt x="117" y="3"/>
                </a:cubicBezTo>
                <a:cubicBezTo>
                  <a:pt x="118" y="2"/>
                  <a:pt x="116" y="2"/>
                  <a:pt x="116" y="2"/>
                </a:cubicBezTo>
                <a:cubicBezTo>
                  <a:pt x="113" y="2"/>
                  <a:pt x="112" y="8"/>
                  <a:pt x="112" y="9"/>
                </a:cubicBezTo>
                <a:cubicBezTo>
                  <a:pt x="112" y="10"/>
                  <a:pt x="107" y="15"/>
                  <a:pt x="104" y="17"/>
                </a:cubicBezTo>
                <a:cubicBezTo>
                  <a:pt x="101" y="18"/>
                  <a:pt x="97" y="20"/>
                  <a:pt x="96" y="22"/>
                </a:cubicBezTo>
                <a:cubicBezTo>
                  <a:pt x="95" y="23"/>
                  <a:pt x="86" y="23"/>
                  <a:pt x="84" y="22"/>
                </a:cubicBezTo>
                <a:cubicBezTo>
                  <a:pt x="83" y="22"/>
                  <a:pt x="77" y="22"/>
                  <a:pt x="75" y="22"/>
                </a:cubicBezTo>
                <a:cubicBezTo>
                  <a:pt x="74" y="22"/>
                  <a:pt x="70" y="23"/>
                  <a:pt x="70" y="22"/>
                </a:cubicBezTo>
                <a:cubicBezTo>
                  <a:pt x="69" y="22"/>
                  <a:pt x="69" y="22"/>
                  <a:pt x="69" y="22"/>
                </a:cubicBezTo>
                <a:cubicBezTo>
                  <a:pt x="69" y="21"/>
                  <a:pt x="69" y="16"/>
                  <a:pt x="69" y="16"/>
                </a:cubicBezTo>
                <a:cubicBezTo>
                  <a:pt x="69" y="16"/>
                  <a:pt x="70" y="16"/>
                  <a:pt x="70" y="15"/>
                </a:cubicBezTo>
                <a:cubicBezTo>
                  <a:pt x="71" y="14"/>
                  <a:pt x="71" y="14"/>
                  <a:pt x="71" y="14"/>
                </a:cubicBezTo>
                <a:cubicBezTo>
                  <a:pt x="72" y="11"/>
                  <a:pt x="70" y="11"/>
                  <a:pt x="70" y="11"/>
                </a:cubicBezTo>
                <a:cubicBezTo>
                  <a:pt x="71" y="10"/>
                  <a:pt x="70" y="7"/>
                  <a:pt x="70" y="7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7"/>
                  <a:pt x="73" y="10"/>
                  <a:pt x="73" y="12"/>
                </a:cubicBezTo>
                <a:cubicBezTo>
                  <a:pt x="74" y="12"/>
                  <a:pt x="73" y="13"/>
                  <a:pt x="73" y="13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14"/>
                  <a:pt x="72" y="15"/>
                  <a:pt x="72" y="15"/>
                </a:cubicBezTo>
                <a:cubicBezTo>
                  <a:pt x="72" y="16"/>
                  <a:pt x="74" y="16"/>
                  <a:pt x="74" y="16"/>
                </a:cubicBezTo>
                <a:cubicBezTo>
                  <a:pt x="75" y="15"/>
                  <a:pt x="75" y="15"/>
                  <a:pt x="74" y="17"/>
                </a:cubicBezTo>
                <a:cubicBezTo>
                  <a:pt x="74" y="17"/>
                  <a:pt x="74" y="17"/>
                  <a:pt x="74" y="17"/>
                </a:cubicBezTo>
                <a:cubicBezTo>
                  <a:pt x="73" y="17"/>
                  <a:pt x="73" y="17"/>
                  <a:pt x="73" y="17"/>
                </a:cubicBezTo>
                <a:cubicBezTo>
                  <a:pt x="74" y="18"/>
                  <a:pt x="74" y="18"/>
                  <a:pt x="74" y="18"/>
                </a:cubicBezTo>
                <a:cubicBezTo>
                  <a:pt x="73" y="19"/>
                  <a:pt x="73" y="19"/>
                  <a:pt x="74" y="18"/>
                </a:cubicBezTo>
                <a:cubicBezTo>
                  <a:pt x="75" y="18"/>
                  <a:pt x="76" y="15"/>
                  <a:pt x="76" y="16"/>
                </a:cubicBezTo>
                <a:cubicBezTo>
                  <a:pt x="76" y="18"/>
                  <a:pt x="74" y="19"/>
                  <a:pt x="75" y="19"/>
                </a:cubicBezTo>
                <a:cubicBezTo>
                  <a:pt x="77" y="18"/>
                  <a:pt x="77" y="17"/>
                  <a:pt x="77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77" y="15"/>
                  <a:pt x="77" y="16"/>
                  <a:pt x="78" y="17"/>
                </a:cubicBezTo>
                <a:cubicBezTo>
                  <a:pt x="77" y="16"/>
                  <a:pt x="77" y="15"/>
                  <a:pt x="77" y="14"/>
                </a:cubicBezTo>
                <a:cubicBezTo>
                  <a:pt x="77" y="14"/>
                  <a:pt x="77" y="14"/>
                  <a:pt x="77" y="15"/>
                </a:cubicBezTo>
                <a:cubicBezTo>
                  <a:pt x="77" y="15"/>
                  <a:pt x="79" y="17"/>
                  <a:pt x="79" y="18"/>
                </a:cubicBezTo>
                <a:cubicBezTo>
                  <a:pt x="79" y="17"/>
                  <a:pt x="78" y="15"/>
                  <a:pt x="78" y="15"/>
                </a:cubicBezTo>
                <a:cubicBezTo>
                  <a:pt x="79" y="16"/>
                  <a:pt x="80" y="17"/>
                  <a:pt x="80" y="17"/>
                </a:cubicBezTo>
                <a:cubicBezTo>
                  <a:pt x="80" y="17"/>
                  <a:pt x="79" y="16"/>
                  <a:pt x="79" y="16"/>
                </a:cubicBezTo>
                <a:cubicBezTo>
                  <a:pt x="79" y="16"/>
                  <a:pt x="80" y="17"/>
                  <a:pt x="80" y="17"/>
                </a:cubicBezTo>
                <a:cubicBezTo>
                  <a:pt x="80" y="16"/>
                  <a:pt x="80" y="15"/>
                  <a:pt x="80" y="15"/>
                </a:cubicBezTo>
                <a:cubicBezTo>
                  <a:pt x="80" y="15"/>
                  <a:pt x="80" y="15"/>
                  <a:pt x="80" y="15"/>
                </a:cubicBezTo>
                <a:cubicBezTo>
                  <a:pt x="80" y="16"/>
                  <a:pt x="81" y="16"/>
                  <a:pt x="81" y="16"/>
                </a:cubicBezTo>
                <a:cubicBezTo>
                  <a:pt x="81" y="16"/>
                  <a:pt x="80" y="15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1" y="15"/>
                  <a:pt x="81" y="15"/>
                  <a:pt x="81" y="15"/>
                </a:cubicBezTo>
                <a:cubicBezTo>
                  <a:pt x="82" y="15"/>
                  <a:pt x="82" y="15"/>
                  <a:pt x="82" y="15"/>
                </a:cubicBezTo>
                <a:cubicBezTo>
                  <a:pt x="82" y="15"/>
                  <a:pt x="82" y="15"/>
                  <a:pt x="81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82" y="14"/>
                  <a:pt x="81" y="11"/>
                  <a:pt x="81" y="11"/>
                </a:cubicBezTo>
                <a:cubicBezTo>
                  <a:pt x="81" y="11"/>
                  <a:pt x="81" y="10"/>
                  <a:pt x="81" y="10"/>
                </a:cubicBezTo>
                <a:cubicBezTo>
                  <a:pt x="81" y="10"/>
                  <a:pt x="81" y="11"/>
                  <a:pt x="82" y="11"/>
                </a:cubicBezTo>
                <a:cubicBezTo>
                  <a:pt x="81" y="10"/>
                  <a:pt x="81" y="9"/>
                  <a:pt x="80" y="8"/>
                </a:cubicBezTo>
                <a:cubicBezTo>
                  <a:pt x="79" y="7"/>
                  <a:pt x="78" y="7"/>
                  <a:pt x="77" y="6"/>
                </a:cubicBezTo>
                <a:cubicBezTo>
                  <a:pt x="78" y="6"/>
                  <a:pt x="78" y="6"/>
                  <a:pt x="79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7" y="5"/>
                  <a:pt x="75" y="5"/>
                  <a:pt x="74" y="5"/>
                </a:cubicBezTo>
                <a:cubicBezTo>
                  <a:pt x="72" y="5"/>
                  <a:pt x="71" y="5"/>
                  <a:pt x="71" y="5"/>
                </a:cubicBezTo>
                <a:cubicBezTo>
                  <a:pt x="71" y="4"/>
                  <a:pt x="69" y="4"/>
                  <a:pt x="69" y="4"/>
                </a:cubicBezTo>
                <a:cubicBezTo>
                  <a:pt x="69" y="3"/>
                  <a:pt x="68" y="3"/>
                  <a:pt x="68" y="3"/>
                </a:cubicBezTo>
                <a:cubicBezTo>
                  <a:pt x="69" y="3"/>
                  <a:pt x="69" y="3"/>
                  <a:pt x="69" y="3"/>
                </a:cubicBezTo>
                <a:cubicBezTo>
                  <a:pt x="68" y="2"/>
                  <a:pt x="68" y="2"/>
                  <a:pt x="68" y="2"/>
                </a:cubicBezTo>
                <a:cubicBezTo>
                  <a:pt x="67" y="2"/>
                  <a:pt x="67" y="2"/>
                  <a:pt x="66" y="1"/>
                </a:cubicBezTo>
                <a:cubicBezTo>
                  <a:pt x="66" y="1"/>
                  <a:pt x="67" y="2"/>
                  <a:pt x="67" y="2"/>
                </a:cubicBezTo>
                <a:cubicBezTo>
                  <a:pt x="67" y="2"/>
                  <a:pt x="66" y="1"/>
                  <a:pt x="65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5" y="1"/>
                  <a:pt x="64" y="0"/>
                  <a:pt x="64" y="0"/>
                </a:cubicBezTo>
                <a:cubicBezTo>
                  <a:pt x="63" y="0"/>
                  <a:pt x="62" y="0"/>
                  <a:pt x="62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0"/>
                  <a:pt x="61" y="0"/>
                  <a:pt x="62" y="1"/>
                </a:cubicBezTo>
                <a:cubicBezTo>
                  <a:pt x="61" y="1"/>
                  <a:pt x="60" y="1"/>
                  <a:pt x="59" y="1"/>
                </a:cubicBezTo>
                <a:cubicBezTo>
                  <a:pt x="58" y="2"/>
                  <a:pt x="57" y="2"/>
                  <a:pt x="56" y="2"/>
                </a:cubicBezTo>
                <a:cubicBezTo>
                  <a:pt x="56" y="2"/>
                  <a:pt x="57" y="2"/>
                  <a:pt x="58" y="2"/>
                </a:cubicBezTo>
                <a:cubicBezTo>
                  <a:pt x="56" y="3"/>
                  <a:pt x="55" y="4"/>
                  <a:pt x="55" y="4"/>
                </a:cubicBezTo>
                <a:cubicBezTo>
                  <a:pt x="52" y="4"/>
                  <a:pt x="50" y="6"/>
                  <a:pt x="50" y="9"/>
                </a:cubicBezTo>
                <a:cubicBezTo>
                  <a:pt x="49" y="9"/>
                  <a:pt x="48" y="10"/>
                  <a:pt x="48" y="11"/>
                </a:cubicBezTo>
                <a:cubicBezTo>
                  <a:pt x="48" y="11"/>
                  <a:pt x="48" y="10"/>
                  <a:pt x="49" y="9"/>
                </a:cubicBezTo>
                <a:cubicBezTo>
                  <a:pt x="49" y="10"/>
                  <a:pt x="49" y="10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2"/>
                  <a:pt x="46" y="12"/>
                  <a:pt x="45" y="12"/>
                </a:cubicBezTo>
                <a:cubicBezTo>
                  <a:pt x="45" y="12"/>
                  <a:pt x="46" y="12"/>
                  <a:pt x="46" y="12"/>
                </a:cubicBezTo>
                <a:cubicBezTo>
                  <a:pt x="45" y="12"/>
                  <a:pt x="44" y="12"/>
                  <a:pt x="44" y="12"/>
                </a:cubicBezTo>
                <a:cubicBezTo>
                  <a:pt x="45" y="13"/>
                  <a:pt x="47" y="13"/>
                  <a:pt x="48" y="13"/>
                </a:cubicBezTo>
                <a:cubicBezTo>
                  <a:pt x="47" y="14"/>
                  <a:pt x="46" y="15"/>
                  <a:pt x="45" y="17"/>
                </a:cubicBezTo>
                <a:cubicBezTo>
                  <a:pt x="45" y="17"/>
                  <a:pt x="47" y="15"/>
                  <a:pt x="49" y="13"/>
                </a:cubicBezTo>
                <a:cubicBezTo>
                  <a:pt x="48" y="15"/>
                  <a:pt x="47" y="16"/>
                  <a:pt x="47" y="17"/>
                </a:cubicBezTo>
                <a:cubicBezTo>
                  <a:pt x="48" y="15"/>
                  <a:pt x="48" y="14"/>
                  <a:pt x="49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49" y="15"/>
                  <a:pt x="48" y="17"/>
                  <a:pt x="48" y="18"/>
                </a:cubicBezTo>
                <a:cubicBezTo>
                  <a:pt x="48" y="18"/>
                  <a:pt x="49" y="16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5"/>
                  <a:pt x="48" y="20"/>
                  <a:pt x="48" y="20"/>
                </a:cubicBezTo>
                <a:cubicBezTo>
                  <a:pt x="50" y="17"/>
                  <a:pt x="50" y="17"/>
                  <a:pt x="50" y="17"/>
                </a:cubicBezTo>
                <a:cubicBezTo>
                  <a:pt x="49" y="19"/>
                  <a:pt x="49" y="21"/>
                  <a:pt x="49" y="20"/>
                </a:cubicBezTo>
                <a:cubicBezTo>
                  <a:pt x="49" y="18"/>
                  <a:pt x="52" y="15"/>
                  <a:pt x="52" y="16"/>
                </a:cubicBezTo>
                <a:cubicBezTo>
                  <a:pt x="51" y="17"/>
                  <a:pt x="52" y="20"/>
                  <a:pt x="52" y="18"/>
                </a:cubicBezTo>
                <a:cubicBezTo>
                  <a:pt x="52" y="18"/>
                  <a:pt x="52" y="17"/>
                  <a:pt x="52" y="16"/>
                </a:cubicBezTo>
                <a:cubicBezTo>
                  <a:pt x="52" y="18"/>
                  <a:pt x="52" y="20"/>
                  <a:pt x="52" y="20"/>
                </a:cubicBezTo>
                <a:cubicBezTo>
                  <a:pt x="52" y="19"/>
                  <a:pt x="52" y="17"/>
                  <a:pt x="52" y="16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7"/>
                  <a:pt x="53" y="19"/>
                  <a:pt x="53" y="19"/>
                </a:cubicBezTo>
                <a:cubicBezTo>
                  <a:pt x="52" y="17"/>
                  <a:pt x="53" y="16"/>
                  <a:pt x="53" y="16"/>
                </a:cubicBezTo>
                <a:cubicBezTo>
                  <a:pt x="54" y="18"/>
                  <a:pt x="54" y="18"/>
                  <a:pt x="54" y="18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9"/>
                  <a:pt x="54" y="19"/>
                </a:cubicBezTo>
                <a:cubicBezTo>
                  <a:pt x="55" y="18"/>
                  <a:pt x="55" y="18"/>
                  <a:pt x="55" y="17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7"/>
                  <a:pt x="58" y="21"/>
                  <a:pt x="58" y="21"/>
                </a:cubicBezTo>
                <a:cubicBezTo>
                  <a:pt x="58" y="22"/>
                  <a:pt x="58" y="23"/>
                  <a:pt x="58" y="23"/>
                </a:cubicBezTo>
                <a:cubicBezTo>
                  <a:pt x="57" y="23"/>
                  <a:pt x="52" y="25"/>
                  <a:pt x="50" y="24"/>
                </a:cubicBezTo>
                <a:cubicBezTo>
                  <a:pt x="48" y="24"/>
                  <a:pt x="46" y="25"/>
                  <a:pt x="42" y="26"/>
                </a:cubicBezTo>
                <a:cubicBezTo>
                  <a:pt x="37" y="27"/>
                  <a:pt x="28" y="27"/>
                  <a:pt x="27" y="26"/>
                </a:cubicBezTo>
                <a:cubicBezTo>
                  <a:pt x="27" y="25"/>
                  <a:pt x="23" y="26"/>
                  <a:pt x="22" y="26"/>
                </a:cubicBezTo>
                <a:cubicBezTo>
                  <a:pt x="21" y="26"/>
                  <a:pt x="17" y="26"/>
                  <a:pt x="14" y="26"/>
                </a:cubicBezTo>
                <a:cubicBezTo>
                  <a:pt x="10" y="26"/>
                  <a:pt x="9" y="25"/>
                  <a:pt x="9" y="25"/>
                </a:cubicBezTo>
                <a:cubicBezTo>
                  <a:pt x="7" y="22"/>
                  <a:pt x="6" y="22"/>
                  <a:pt x="6" y="22"/>
                </a:cubicBezTo>
                <a:cubicBezTo>
                  <a:pt x="5" y="22"/>
                  <a:pt x="1" y="24"/>
                  <a:pt x="1" y="24"/>
                </a:cubicBezTo>
                <a:cubicBezTo>
                  <a:pt x="0" y="25"/>
                  <a:pt x="1" y="27"/>
                  <a:pt x="1" y="2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7"/>
          <p:cNvSpPr>
            <a:spLocks noEditPoints="1"/>
          </p:cNvSpPr>
          <p:nvPr/>
        </p:nvSpPr>
        <p:spPr bwMode="auto">
          <a:xfrm>
            <a:off x="2751013" y="2777157"/>
            <a:ext cx="2794000" cy="4927600"/>
          </a:xfrm>
          <a:custGeom>
            <a:avLst/>
            <a:gdLst>
              <a:gd name="T0" fmla="*/ 2147483647 w 93"/>
              <a:gd name="T1" fmla="*/ 2147483647 h 164"/>
              <a:gd name="T2" fmla="*/ 2147483647 w 93"/>
              <a:gd name="T3" fmla="*/ 2147483647 h 164"/>
              <a:gd name="T4" fmla="*/ 2147483647 w 93"/>
              <a:gd name="T5" fmla="*/ 2147483647 h 164"/>
              <a:gd name="T6" fmla="*/ 2147483647 w 93"/>
              <a:gd name="T7" fmla="*/ 2147483647 h 164"/>
              <a:gd name="T8" fmla="*/ 2147483647 w 93"/>
              <a:gd name="T9" fmla="*/ 2147483647 h 164"/>
              <a:gd name="T10" fmla="*/ 2147483647 w 93"/>
              <a:gd name="T11" fmla="*/ 2147483647 h 164"/>
              <a:gd name="T12" fmla="*/ 2147483647 w 93"/>
              <a:gd name="T13" fmla="*/ 2147483647 h 164"/>
              <a:gd name="T14" fmla="*/ 2147483647 w 93"/>
              <a:gd name="T15" fmla="*/ 2147483647 h 164"/>
              <a:gd name="T16" fmla="*/ 2147483647 w 93"/>
              <a:gd name="T17" fmla="*/ 2147483647 h 164"/>
              <a:gd name="T18" fmla="*/ 2147483647 w 93"/>
              <a:gd name="T19" fmla="*/ 2147483647 h 164"/>
              <a:gd name="T20" fmla="*/ 2147483647 w 93"/>
              <a:gd name="T21" fmla="*/ 2147483647 h 164"/>
              <a:gd name="T22" fmla="*/ 2147483647 w 93"/>
              <a:gd name="T23" fmla="*/ 2147483647 h 164"/>
              <a:gd name="T24" fmla="*/ 2147483647 w 93"/>
              <a:gd name="T25" fmla="*/ 2147483647 h 164"/>
              <a:gd name="T26" fmla="*/ 2147483647 w 93"/>
              <a:gd name="T27" fmla="*/ 2147483647 h 164"/>
              <a:gd name="T28" fmla="*/ 2147483647 w 93"/>
              <a:gd name="T29" fmla="*/ 2147483647 h 164"/>
              <a:gd name="T30" fmla="*/ 2147483647 w 93"/>
              <a:gd name="T31" fmla="*/ 2147483647 h 164"/>
              <a:gd name="T32" fmla="*/ 2147483647 w 93"/>
              <a:gd name="T33" fmla="*/ 2147483647 h 164"/>
              <a:gd name="T34" fmla="*/ 2147483647 w 93"/>
              <a:gd name="T35" fmla="*/ 2147483647 h 164"/>
              <a:gd name="T36" fmla="*/ 2147483647 w 93"/>
              <a:gd name="T37" fmla="*/ 2147483647 h 164"/>
              <a:gd name="T38" fmla="*/ 2147483647 w 93"/>
              <a:gd name="T39" fmla="*/ 2147483647 h 164"/>
              <a:gd name="T40" fmla="*/ 2147483647 w 93"/>
              <a:gd name="T41" fmla="*/ 2147483647 h 164"/>
              <a:gd name="T42" fmla="*/ 2147483647 w 93"/>
              <a:gd name="T43" fmla="*/ 2147483647 h 164"/>
              <a:gd name="T44" fmla="*/ 2147483647 w 93"/>
              <a:gd name="T45" fmla="*/ 2147483647 h 164"/>
              <a:gd name="T46" fmla="*/ 2147483647 w 93"/>
              <a:gd name="T47" fmla="*/ 2147483647 h 164"/>
              <a:gd name="T48" fmla="*/ 2147483647 w 93"/>
              <a:gd name="T49" fmla="*/ 2147483647 h 164"/>
              <a:gd name="T50" fmla="*/ 2147483647 w 93"/>
              <a:gd name="T51" fmla="*/ 2147483647 h 164"/>
              <a:gd name="T52" fmla="*/ 2147483647 w 93"/>
              <a:gd name="T53" fmla="*/ 2147483647 h 164"/>
              <a:gd name="T54" fmla="*/ 2147483647 w 93"/>
              <a:gd name="T55" fmla="*/ 2147483647 h 164"/>
              <a:gd name="T56" fmla="*/ 2147483647 w 93"/>
              <a:gd name="T57" fmla="*/ 2147483647 h 164"/>
              <a:gd name="T58" fmla="*/ 2147483647 w 93"/>
              <a:gd name="T59" fmla="*/ 2147483647 h 164"/>
              <a:gd name="T60" fmla="*/ 2147483647 w 93"/>
              <a:gd name="T61" fmla="*/ 2147483647 h 164"/>
              <a:gd name="T62" fmla="*/ 2147483647 w 93"/>
              <a:gd name="T63" fmla="*/ 2147483647 h 164"/>
              <a:gd name="T64" fmla="*/ 2147483647 w 93"/>
              <a:gd name="T65" fmla="*/ 2147483647 h 164"/>
              <a:gd name="T66" fmla="*/ 2147483647 w 93"/>
              <a:gd name="T67" fmla="*/ 2147483647 h 164"/>
              <a:gd name="T68" fmla="*/ 2147483647 w 93"/>
              <a:gd name="T69" fmla="*/ 2147483647 h 164"/>
              <a:gd name="T70" fmla="*/ 2147483647 w 93"/>
              <a:gd name="T71" fmla="*/ 2147483647 h 164"/>
              <a:gd name="T72" fmla="*/ 2147483647 w 93"/>
              <a:gd name="T73" fmla="*/ 2147483647 h 164"/>
              <a:gd name="T74" fmla="*/ 2147483647 w 93"/>
              <a:gd name="T75" fmla="*/ 2147483647 h 164"/>
              <a:gd name="T76" fmla="*/ 2147483647 w 93"/>
              <a:gd name="T77" fmla="*/ 2147483647 h 164"/>
              <a:gd name="T78" fmla="*/ 2147483647 w 93"/>
              <a:gd name="T79" fmla="*/ 2147483647 h 164"/>
              <a:gd name="T80" fmla="*/ 2147483647 w 93"/>
              <a:gd name="T81" fmla="*/ 2147483647 h 164"/>
              <a:gd name="T82" fmla="*/ 2147483647 w 93"/>
              <a:gd name="T83" fmla="*/ 2147483647 h 164"/>
              <a:gd name="T84" fmla="*/ 2147483647 w 93"/>
              <a:gd name="T85" fmla="*/ 2147483647 h 164"/>
              <a:gd name="T86" fmla="*/ 2147483647 w 93"/>
              <a:gd name="T87" fmla="*/ 2147483647 h 164"/>
              <a:gd name="T88" fmla="*/ 2147483647 w 93"/>
              <a:gd name="T89" fmla="*/ 2147483647 h 164"/>
              <a:gd name="T90" fmla="*/ 2147483647 w 93"/>
              <a:gd name="T91" fmla="*/ 2147483647 h 164"/>
              <a:gd name="T92" fmla="*/ 2147483647 w 93"/>
              <a:gd name="T93" fmla="*/ 2147483647 h 164"/>
              <a:gd name="T94" fmla="*/ 2147483647 w 93"/>
              <a:gd name="T95" fmla="*/ 2147483647 h 164"/>
              <a:gd name="T96" fmla="*/ 2147483647 w 93"/>
              <a:gd name="T97" fmla="*/ 2147483647 h 164"/>
              <a:gd name="T98" fmla="*/ 2147483647 w 93"/>
              <a:gd name="T99" fmla="*/ 2147483647 h 164"/>
              <a:gd name="T100" fmla="*/ 2147483647 w 93"/>
              <a:gd name="T101" fmla="*/ 2147483647 h 164"/>
              <a:gd name="T102" fmla="*/ 2147483647 w 93"/>
              <a:gd name="T103" fmla="*/ 2147483647 h 164"/>
              <a:gd name="T104" fmla="*/ 2147483647 w 93"/>
              <a:gd name="T105" fmla="*/ 2147483647 h 164"/>
              <a:gd name="T106" fmla="*/ 2147483647 w 93"/>
              <a:gd name="T107" fmla="*/ 2147483647 h 164"/>
              <a:gd name="T108" fmla="*/ 2147483647 w 93"/>
              <a:gd name="T109" fmla="*/ 2147483647 h 164"/>
              <a:gd name="T110" fmla="*/ 2147483647 w 93"/>
              <a:gd name="T111" fmla="*/ 2147483647 h 164"/>
              <a:gd name="T112" fmla="*/ 2147483647 w 93"/>
              <a:gd name="T113" fmla="*/ 2147483647 h 164"/>
              <a:gd name="T114" fmla="*/ 2147483647 w 93"/>
              <a:gd name="T115" fmla="*/ 2147483647 h 164"/>
              <a:gd name="T116" fmla="*/ 2147483647 w 93"/>
              <a:gd name="T117" fmla="*/ 2147483647 h 164"/>
              <a:gd name="T118" fmla="*/ 2147483647 w 93"/>
              <a:gd name="T119" fmla="*/ 2147483647 h 16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3"/>
              <a:gd name="T181" fmla="*/ 0 h 164"/>
              <a:gd name="T182" fmla="*/ 93 w 93"/>
              <a:gd name="T183" fmla="*/ 164 h 16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3" h="164">
                <a:moveTo>
                  <a:pt x="59" y="26"/>
                </a:moveTo>
                <a:cubicBezTo>
                  <a:pt x="59" y="25"/>
                  <a:pt x="59" y="24"/>
                  <a:pt x="59" y="23"/>
                </a:cubicBezTo>
                <a:cubicBezTo>
                  <a:pt x="59" y="25"/>
                  <a:pt x="59" y="26"/>
                  <a:pt x="59" y="26"/>
                </a:cubicBezTo>
                <a:close/>
                <a:moveTo>
                  <a:pt x="62" y="13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2"/>
                  <a:pt x="62" y="13"/>
                  <a:pt x="62" y="13"/>
                </a:cubicBezTo>
                <a:close/>
                <a:moveTo>
                  <a:pt x="60" y="18"/>
                </a:moveTo>
                <a:cubicBezTo>
                  <a:pt x="60" y="19"/>
                  <a:pt x="60" y="19"/>
                  <a:pt x="60" y="19"/>
                </a:cubicBezTo>
                <a:cubicBezTo>
                  <a:pt x="60" y="19"/>
                  <a:pt x="60" y="19"/>
                  <a:pt x="60" y="18"/>
                </a:cubicBezTo>
                <a:close/>
                <a:moveTo>
                  <a:pt x="49" y="1"/>
                </a:moveTo>
                <a:cubicBezTo>
                  <a:pt x="49" y="1"/>
                  <a:pt x="49" y="1"/>
                  <a:pt x="49" y="1"/>
                </a:cubicBezTo>
                <a:close/>
                <a:moveTo>
                  <a:pt x="34" y="15"/>
                </a:moveTo>
                <a:cubicBezTo>
                  <a:pt x="34" y="15"/>
                  <a:pt x="35" y="15"/>
                  <a:pt x="35" y="14"/>
                </a:cubicBezTo>
                <a:cubicBezTo>
                  <a:pt x="35" y="14"/>
                  <a:pt x="34" y="15"/>
                  <a:pt x="34" y="15"/>
                </a:cubicBezTo>
                <a:close/>
                <a:moveTo>
                  <a:pt x="0" y="162"/>
                </a:moveTo>
                <a:cubicBezTo>
                  <a:pt x="0" y="163"/>
                  <a:pt x="1" y="163"/>
                  <a:pt x="1" y="163"/>
                </a:cubicBezTo>
                <a:cubicBezTo>
                  <a:pt x="2" y="164"/>
                  <a:pt x="3" y="163"/>
                  <a:pt x="3" y="163"/>
                </a:cubicBezTo>
                <a:cubicBezTo>
                  <a:pt x="4" y="164"/>
                  <a:pt x="6" y="163"/>
                  <a:pt x="7" y="163"/>
                </a:cubicBezTo>
                <a:cubicBezTo>
                  <a:pt x="8" y="162"/>
                  <a:pt x="8" y="163"/>
                  <a:pt x="8" y="162"/>
                </a:cubicBezTo>
                <a:cubicBezTo>
                  <a:pt x="9" y="162"/>
                  <a:pt x="9" y="162"/>
                  <a:pt x="10" y="161"/>
                </a:cubicBezTo>
                <a:cubicBezTo>
                  <a:pt x="10" y="161"/>
                  <a:pt x="11" y="160"/>
                  <a:pt x="11" y="159"/>
                </a:cubicBezTo>
                <a:cubicBezTo>
                  <a:pt x="12" y="159"/>
                  <a:pt x="13" y="157"/>
                  <a:pt x="14" y="156"/>
                </a:cubicBezTo>
                <a:cubicBezTo>
                  <a:pt x="14" y="156"/>
                  <a:pt x="14" y="154"/>
                  <a:pt x="15" y="153"/>
                </a:cubicBezTo>
                <a:cubicBezTo>
                  <a:pt x="15" y="153"/>
                  <a:pt x="16" y="151"/>
                  <a:pt x="16" y="151"/>
                </a:cubicBezTo>
                <a:cubicBezTo>
                  <a:pt x="16" y="150"/>
                  <a:pt x="17" y="147"/>
                  <a:pt x="19" y="146"/>
                </a:cubicBezTo>
                <a:cubicBezTo>
                  <a:pt x="21" y="144"/>
                  <a:pt x="29" y="135"/>
                  <a:pt x="30" y="132"/>
                </a:cubicBezTo>
                <a:cubicBezTo>
                  <a:pt x="31" y="129"/>
                  <a:pt x="32" y="128"/>
                  <a:pt x="35" y="126"/>
                </a:cubicBezTo>
                <a:cubicBezTo>
                  <a:pt x="37" y="123"/>
                  <a:pt x="41" y="115"/>
                  <a:pt x="42" y="113"/>
                </a:cubicBezTo>
                <a:cubicBezTo>
                  <a:pt x="43" y="110"/>
                  <a:pt x="45" y="104"/>
                  <a:pt x="47" y="102"/>
                </a:cubicBezTo>
                <a:cubicBezTo>
                  <a:pt x="48" y="100"/>
                  <a:pt x="51" y="95"/>
                  <a:pt x="51" y="95"/>
                </a:cubicBezTo>
                <a:cubicBezTo>
                  <a:pt x="52" y="95"/>
                  <a:pt x="55" y="94"/>
                  <a:pt x="56" y="94"/>
                </a:cubicBezTo>
                <a:cubicBezTo>
                  <a:pt x="57" y="94"/>
                  <a:pt x="60" y="93"/>
                  <a:pt x="60" y="95"/>
                </a:cubicBezTo>
                <a:cubicBezTo>
                  <a:pt x="61" y="96"/>
                  <a:pt x="63" y="105"/>
                  <a:pt x="64" y="107"/>
                </a:cubicBezTo>
                <a:cubicBezTo>
                  <a:pt x="64" y="110"/>
                  <a:pt x="66" y="114"/>
                  <a:pt x="66" y="114"/>
                </a:cubicBezTo>
                <a:cubicBezTo>
                  <a:pt x="66" y="115"/>
                  <a:pt x="67" y="117"/>
                  <a:pt x="67" y="119"/>
                </a:cubicBezTo>
                <a:cubicBezTo>
                  <a:pt x="68" y="122"/>
                  <a:pt x="69" y="125"/>
                  <a:pt x="70" y="128"/>
                </a:cubicBezTo>
                <a:cubicBezTo>
                  <a:pt x="71" y="131"/>
                  <a:pt x="71" y="131"/>
                  <a:pt x="71" y="132"/>
                </a:cubicBezTo>
                <a:cubicBezTo>
                  <a:pt x="72" y="133"/>
                  <a:pt x="73" y="138"/>
                  <a:pt x="74" y="141"/>
                </a:cubicBezTo>
                <a:cubicBezTo>
                  <a:pt x="76" y="144"/>
                  <a:pt x="75" y="148"/>
                  <a:pt x="75" y="150"/>
                </a:cubicBezTo>
                <a:cubicBezTo>
                  <a:pt x="75" y="152"/>
                  <a:pt x="78" y="153"/>
                  <a:pt x="79" y="153"/>
                </a:cubicBezTo>
                <a:cubicBezTo>
                  <a:pt x="80" y="153"/>
                  <a:pt x="82" y="155"/>
                  <a:pt x="82" y="155"/>
                </a:cubicBezTo>
                <a:cubicBezTo>
                  <a:pt x="83" y="156"/>
                  <a:pt x="84" y="157"/>
                  <a:pt x="85" y="157"/>
                </a:cubicBezTo>
                <a:cubicBezTo>
                  <a:pt x="85" y="157"/>
                  <a:pt x="86" y="158"/>
                  <a:pt x="86" y="158"/>
                </a:cubicBezTo>
                <a:cubicBezTo>
                  <a:pt x="89" y="159"/>
                  <a:pt x="89" y="158"/>
                  <a:pt x="89" y="158"/>
                </a:cubicBezTo>
                <a:cubicBezTo>
                  <a:pt x="91" y="158"/>
                  <a:pt x="91" y="158"/>
                  <a:pt x="91" y="158"/>
                </a:cubicBezTo>
                <a:cubicBezTo>
                  <a:pt x="93" y="157"/>
                  <a:pt x="92" y="156"/>
                  <a:pt x="92" y="156"/>
                </a:cubicBezTo>
                <a:cubicBezTo>
                  <a:pt x="92" y="156"/>
                  <a:pt x="91" y="155"/>
                  <a:pt x="91" y="155"/>
                </a:cubicBezTo>
                <a:cubicBezTo>
                  <a:pt x="91" y="154"/>
                  <a:pt x="89" y="153"/>
                  <a:pt x="89" y="153"/>
                </a:cubicBezTo>
                <a:cubicBezTo>
                  <a:pt x="89" y="153"/>
                  <a:pt x="86" y="151"/>
                  <a:pt x="86" y="151"/>
                </a:cubicBezTo>
                <a:cubicBezTo>
                  <a:pt x="85" y="151"/>
                  <a:pt x="84" y="150"/>
                  <a:pt x="82" y="148"/>
                </a:cubicBezTo>
                <a:cubicBezTo>
                  <a:pt x="81" y="146"/>
                  <a:pt x="80" y="143"/>
                  <a:pt x="80" y="142"/>
                </a:cubicBezTo>
                <a:cubicBezTo>
                  <a:pt x="80" y="140"/>
                  <a:pt x="80" y="136"/>
                  <a:pt x="79" y="134"/>
                </a:cubicBezTo>
                <a:cubicBezTo>
                  <a:pt x="79" y="132"/>
                  <a:pt x="78" y="127"/>
                  <a:pt x="78" y="127"/>
                </a:cubicBezTo>
                <a:cubicBezTo>
                  <a:pt x="78" y="123"/>
                  <a:pt x="76" y="116"/>
                  <a:pt x="75" y="115"/>
                </a:cubicBezTo>
                <a:cubicBezTo>
                  <a:pt x="75" y="114"/>
                  <a:pt x="74" y="112"/>
                  <a:pt x="74" y="111"/>
                </a:cubicBezTo>
                <a:cubicBezTo>
                  <a:pt x="74" y="110"/>
                  <a:pt x="74" y="108"/>
                  <a:pt x="73" y="107"/>
                </a:cubicBezTo>
                <a:cubicBezTo>
                  <a:pt x="73" y="106"/>
                  <a:pt x="73" y="103"/>
                  <a:pt x="73" y="102"/>
                </a:cubicBezTo>
                <a:cubicBezTo>
                  <a:pt x="73" y="101"/>
                  <a:pt x="73" y="99"/>
                  <a:pt x="73" y="99"/>
                </a:cubicBezTo>
                <a:cubicBezTo>
                  <a:pt x="73" y="99"/>
                  <a:pt x="72" y="90"/>
                  <a:pt x="73" y="86"/>
                </a:cubicBezTo>
                <a:cubicBezTo>
                  <a:pt x="73" y="82"/>
                  <a:pt x="70" y="70"/>
                  <a:pt x="64" y="64"/>
                </a:cubicBezTo>
                <a:cubicBezTo>
                  <a:pt x="59" y="59"/>
                  <a:pt x="58" y="54"/>
                  <a:pt x="58" y="54"/>
                </a:cubicBezTo>
                <a:cubicBezTo>
                  <a:pt x="57" y="52"/>
                  <a:pt x="58" y="50"/>
                  <a:pt x="58" y="50"/>
                </a:cubicBezTo>
                <a:cubicBezTo>
                  <a:pt x="60" y="44"/>
                  <a:pt x="59" y="42"/>
                  <a:pt x="57" y="40"/>
                </a:cubicBezTo>
                <a:cubicBezTo>
                  <a:pt x="55" y="38"/>
                  <a:pt x="55" y="36"/>
                  <a:pt x="55" y="36"/>
                </a:cubicBezTo>
                <a:cubicBezTo>
                  <a:pt x="55" y="35"/>
                  <a:pt x="55" y="35"/>
                  <a:pt x="55" y="35"/>
                </a:cubicBezTo>
                <a:cubicBezTo>
                  <a:pt x="56" y="33"/>
                  <a:pt x="57" y="30"/>
                  <a:pt x="58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9"/>
                  <a:pt x="58" y="31"/>
                  <a:pt x="58" y="33"/>
                </a:cubicBezTo>
                <a:cubicBezTo>
                  <a:pt x="58" y="33"/>
                  <a:pt x="59" y="31"/>
                  <a:pt x="58" y="26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7"/>
                  <a:pt x="59" y="28"/>
                  <a:pt x="59" y="28"/>
                </a:cubicBezTo>
                <a:cubicBezTo>
                  <a:pt x="59" y="27"/>
                  <a:pt x="58" y="26"/>
                  <a:pt x="58" y="25"/>
                </a:cubicBezTo>
                <a:cubicBezTo>
                  <a:pt x="58" y="24"/>
                  <a:pt x="59" y="24"/>
                  <a:pt x="59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3"/>
                  <a:pt x="59" y="22"/>
                  <a:pt x="59" y="22"/>
                </a:cubicBezTo>
                <a:cubicBezTo>
                  <a:pt x="60" y="26"/>
                  <a:pt x="60" y="31"/>
                  <a:pt x="60" y="31"/>
                </a:cubicBezTo>
                <a:cubicBezTo>
                  <a:pt x="61" y="27"/>
                  <a:pt x="60" y="23"/>
                  <a:pt x="59" y="21"/>
                </a:cubicBezTo>
                <a:cubicBezTo>
                  <a:pt x="59" y="21"/>
                  <a:pt x="60" y="21"/>
                  <a:pt x="60" y="20"/>
                </a:cubicBezTo>
                <a:cubicBezTo>
                  <a:pt x="60" y="21"/>
                  <a:pt x="60" y="22"/>
                  <a:pt x="60" y="22"/>
                </a:cubicBezTo>
                <a:cubicBezTo>
                  <a:pt x="60" y="22"/>
                  <a:pt x="60" y="21"/>
                  <a:pt x="60" y="20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6"/>
                  <a:pt x="60" y="16"/>
                </a:cubicBezTo>
                <a:cubicBezTo>
                  <a:pt x="62" y="19"/>
                  <a:pt x="61" y="21"/>
                  <a:pt x="61" y="21"/>
                </a:cubicBezTo>
                <a:cubicBezTo>
                  <a:pt x="62" y="21"/>
                  <a:pt x="61" y="17"/>
                  <a:pt x="60" y="15"/>
                </a:cubicBezTo>
                <a:cubicBezTo>
                  <a:pt x="60" y="14"/>
                  <a:pt x="60" y="13"/>
                  <a:pt x="60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62" y="13"/>
                  <a:pt x="62" y="16"/>
                  <a:pt x="62" y="16"/>
                </a:cubicBezTo>
                <a:cubicBezTo>
                  <a:pt x="62" y="26"/>
                  <a:pt x="63" y="25"/>
                  <a:pt x="63" y="25"/>
                </a:cubicBezTo>
                <a:cubicBezTo>
                  <a:pt x="62" y="24"/>
                  <a:pt x="62" y="24"/>
                  <a:pt x="62" y="17"/>
                </a:cubicBezTo>
                <a:cubicBezTo>
                  <a:pt x="62" y="13"/>
                  <a:pt x="61" y="12"/>
                  <a:pt x="61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61" y="10"/>
                  <a:pt x="62" y="11"/>
                  <a:pt x="62" y="12"/>
                </a:cubicBezTo>
                <a:cubicBezTo>
                  <a:pt x="62" y="11"/>
                  <a:pt x="61" y="10"/>
                  <a:pt x="60" y="10"/>
                </a:cubicBezTo>
                <a:cubicBezTo>
                  <a:pt x="60" y="9"/>
                  <a:pt x="60" y="9"/>
                  <a:pt x="60" y="9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0"/>
                  <a:pt x="61" y="9"/>
                  <a:pt x="60" y="9"/>
                </a:cubicBezTo>
                <a:cubicBezTo>
                  <a:pt x="60" y="8"/>
                  <a:pt x="60" y="8"/>
                  <a:pt x="60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0" y="8"/>
                </a:cubicBezTo>
                <a:cubicBezTo>
                  <a:pt x="60" y="6"/>
                  <a:pt x="59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58" y="4"/>
                  <a:pt x="58" y="4"/>
                </a:cubicBezTo>
                <a:cubicBezTo>
                  <a:pt x="58" y="4"/>
                  <a:pt x="58" y="4"/>
                  <a:pt x="57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7" y="3"/>
                  <a:pt x="57" y="3"/>
                  <a:pt x="57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2"/>
                  <a:pt x="56" y="0"/>
                  <a:pt x="53" y="2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1"/>
                  <a:pt x="51" y="1"/>
                </a:cubicBezTo>
                <a:cubicBezTo>
                  <a:pt x="50" y="1"/>
                  <a:pt x="50" y="1"/>
                  <a:pt x="49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49" y="1"/>
                  <a:pt x="48" y="1"/>
                  <a:pt x="47" y="2"/>
                </a:cubicBezTo>
                <a:cubicBezTo>
                  <a:pt x="40" y="3"/>
                  <a:pt x="39" y="9"/>
                  <a:pt x="39" y="9"/>
                </a:cubicBezTo>
                <a:cubicBezTo>
                  <a:pt x="40" y="4"/>
                  <a:pt x="44" y="3"/>
                  <a:pt x="46" y="2"/>
                </a:cubicBezTo>
                <a:cubicBezTo>
                  <a:pt x="45" y="3"/>
                  <a:pt x="43" y="4"/>
                  <a:pt x="42" y="5"/>
                </a:cubicBezTo>
                <a:cubicBezTo>
                  <a:pt x="41" y="6"/>
                  <a:pt x="40" y="7"/>
                  <a:pt x="40" y="7"/>
                </a:cubicBezTo>
                <a:cubicBezTo>
                  <a:pt x="41" y="6"/>
                  <a:pt x="41" y="6"/>
                  <a:pt x="42" y="6"/>
                </a:cubicBezTo>
                <a:cubicBezTo>
                  <a:pt x="41" y="7"/>
                  <a:pt x="40" y="8"/>
                  <a:pt x="40" y="8"/>
                </a:cubicBezTo>
                <a:cubicBezTo>
                  <a:pt x="40" y="9"/>
                  <a:pt x="40" y="10"/>
                  <a:pt x="39" y="11"/>
                </a:cubicBezTo>
                <a:cubicBezTo>
                  <a:pt x="38" y="12"/>
                  <a:pt x="38" y="12"/>
                  <a:pt x="37" y="13"/>
                </a:cubicBezTo>
                <a:cubicBezTo>
                  <a:pt x="37" y="13"/>
                  <a:pt x="38" y="13"/>
                  <a:pt x="38" y="12"/>
                </a:cubicBezTo>
                <a:cubicBezTo>
                  <a:pt x="38" y="12"/>
                  <a:pt x="38" y="13"/>
                  <a:pt x="38" y="13"/>
                </a:cubicBezTo>
                <a:cubicBezTo>
                  <a:pt x="37" y="14"/>
                  <a:pt x="36" y="14"/>
                  <a:pt x="35" y="14"/>
                </a:cubicBezTo>
                <a:cubicBezTo>
                  <a:pt x="36" y="14"/>
                  <a:pt x="37" y="14"/>
                  <a:pt x="38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6" y="15"/>
                  <a:pt x="36" y="15"/>
                </a:cubicBezTo>
                <a:cubicBezTo>
                  <a:pt x="36" y="15"/>
                  <a:pt x="36" y="15"/>
                  <a:pt x="37" y="14"/>
                </a:cubicBezTo>
                <a:cubicBezTo>
                  <a:pt x="36" y="15"/>
                  <a:pt x="36" y="16"/>
                  <a:pt x="35" y="17"/>
                </a:cubicBezTo>
                <a:cubicBezTo>
                  <a:pt x="35" y="18"/>
                  <a:pt x="35" y="18"/>
                  <a:pt x="34" y="19"/>
                </a:cubicBezTo>
                <a:cubicBezTo>
                  <a:pt x="35" y="18"/>
                  <a:pt x="35" y="18"/>
                  <a:pt x="36" y="17"/>
                </a:cubicBezTo>
                <a:cubicBezTo>
                  <a:pt x="36" y="16"/>
                  <a:pt x="36" y="16"/>
                  <a:pt x="37" y="15"/>
                </a:cubicBezTo>
                <a:cubicBezTo>
                  <a:pt x="37" y="16"/>
                  <a:pt x="37" y="17"/>
                  <a:pt x="36" y="17"/>
                </a:cubicBezTo>
                <a:cubicBezTo>
                  <a:pt x="36" y="18"/>
                  <a:pt x="35" y="19"/>
                  <a:pt x="34" y="20"/>
                </a:cubicBezTo>
                <a:cubicBezTo>
                  <a:pt x="35" y="19"/>
                  <a:pt x="35" y="19"/>
                  <a:pt x="36" y="18"/>
                </a:cubicBezTo>
                <a:cubicBezTo>
                  <a:pt x="36" y="19"/>
                  <a:pt x="36" y="19"/>
                  <a:pt x="36" y="19"/>
                </a:cubicBezTo>
                <a:cubicBezTo>
                  <a:pt x="35" y="20"/>
                  <a:pt x="34" y="21"/>
                  <a:pt x="34" y="24"/>
                </a:cubicBezTo>
                <a:cubicBezTo>
                  <a:pt x="33" y="25"/>
                  <a:pt x="32" y="25"/>
                  <a:pt x="31" y="26"/>
                </a:cubicBezTo>
                <a:cubicBezTo>
                  <a:pt x="30" y="26"/>
                  <a:pt x="29" y="26"/>
                  <a:pt x="29" y="25"/>
                </a:cubicBezTo>
                <a:cubicBezTo>
                  <a:pt x="29" y="25"/>
                  <a:pt x="29" y="26"/>
                  <a:pt x="31" y="26"/>
                </a:cubicBezTo>
                <a:cubicBezTo>
                  <a:pt x="30" y="27"/>
                  <a:pt x="29" y="27"/>
                  <a:pt x="2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4" y="29"/>
                  <a:pt x="22" y="36"/>
                  <a:pt x="22" y="38"/>
                </a:cubicBezTo>
                <a:cubicBezTo>
                  <a:pt x="22" y="41"/>
                  <a:pt x="22" y="55"/>
                  <a:pt x="22" y="57"/>
                </a:cubicBezTo>
                <a:cubicBezTo>
                  <a:pt x="22" y="59"/>
                  <a:pt x="23" y="62"/>
                  <a:pt x="23" y="63"/>
                </a:cubicBezTo>
                <a:cubicBezTo>
                  <a:pt x="23" y="64"/>
                  <a:pt x="23" y="65"/>
                  <a:pt x="23" y="65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67"/>
                  <a:pt x="26" y="70"/>
                  <a:pt x="26" y="70"/>
                </a:cubicBezTo>
                <a:cubicBezTo>
                  <a:pt x="28" y="71"/>
                  <a:pt x="36" y="83"/>
                  <a:pt x="36" y="83"/>
                </a:cubicBezTo>
                <a:cubicBezTo>
                  <a:pt x="34" y="85"/>
                  <a:pt x="34" y="93"/>
                  <a:pt x="34" y="94"/>
                </a:cubicBezTo>
                <a:cubicBezTo>
                  <a:pt x="34" y="95"/>
                  <a:pt x="34" y="95"/>
                  <a:pt x="34" y="95"/>
                </a:cubicBezTo>
                <a:cubicBezTo>
                  <a:pt x="34" y="96"/>
                  <a:pt x="32" y="106"/>
                  <a:pt x="32" y="107"/>
                </a:cubicBezTo>
                <a:cubicBezTo>
                  <a:pt x="32" y="107"/>
                  <a:pt x="32" y="115"/>
                  <a:pt x="26" y="122"/>
                </a:cubicBezTo>
                <a:cubicBezTo>
                  <a:pt x="19" y="128"/>
                  <a:pt x="15" y="142"/>
                  <a:pt x="14" y="145"/>
                </a:cubicBezTo>
                <a:cubicBezTo>
                  <a:pt x="13" y="147"/>
                  <a:pt x="12" y="148"/>
                  <a:pt x="11" y="149"/>
                </a:cubicBezTo>
                <a:cubicBezTo>
                  <a:pt x="11" y="149"/>
                  <a:pt x="10" y="150"/>
                  <a:pt x="10" y="151"/>
                </a:cubicBezTo>
                <a:cubicBezTo>
                  <a:pt x="10" y="152"/>
                  <a:pt x="8" y="153"/>
                  <a:pt x="8" y="153"/>
                </a:cubicBezTo>
                <a:cubicBezTo>
                  <a:pt x="8" y="153"/>
                  <a:pt x="6" y="154"/>
                  <a:pt x="6" y="155"/>
                </a:cubicBezTo>
                <a:cubicBezTo>
                  <a:pt x="5" y="155"/>
                  <a:pt x="4" y="156"/>
                  <a:pt x="4" y="156"/>
                </a:cubicBezTo>
                <a:cubicBezTo>
                  <a:pt x="3" y="157"/>
                  <a:pt x="3" y="157"/>
                  <a:pt x="2" y="158"/>
                </a:cubicBezTo>
                <a:cubicBezTo>
                  <a:pt x="2" y="158"/>
                  <a:pt x="2" y="158"/>
                  <a:pt x="2" y="159"/>
                </a:cubicBezTo>
                <a:cubicBezTo>
                  <a:pt x="1" y="160"/>
                  <a:pt x="1" y="160"/>
                  <a:pt x="1" y="160"/>
                </a:cubicBezTo>
                <a:cubicBezTo>
                  <a:pt x="0" y="161"/>
                  <a:pt x="0" y="162"/>
                  <a:pt x="0" y="162"/>
                </a:cubicBezTo>
                <a:close/>
                <a:moveTo>
                  <a:pt x="60" y="11"/>
                </a:move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0" y="11"/>
                  <a:pt x="60" y="11"/>
                </a:cubicBezTo>
                <a:close/>
                <a:moveTo>
                  <a:pt x="60" y="9"/>
                </a:moveTo>
                <a:cubicBezTo>
                  <a:pt x="60" y="10"/>
                  <a:pt x="60" y="10"/>
                  <a:pt x="60" y="10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60" y="10"/>
                </a:cubicBezTo>
                <a:lnTo>
                  <a:pt x="60" y="9"/>
                </a:lnTo>
                <a:close/>
                <a:moveTo>
                  <a:pt x="59" y="8"/>
                </a:moveTo>
                <a:cubicBezTo>
                  <a:pt x="59" y="9"/>
                  <a:pt x="60" y="9"/>
                  <a:pt x="60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9"/>
                  <a:pt x="60" y="9"/>
                  <a:pt x="59" y="9"/>
                </a:cubicBezTo>
                <a:lnTo>
                  <a:pt x="59" y="8"/>
                </a:lnTo>
                <a:close/>
                <a:moveTo>
                  <a:pt x="59" y="8"/>
                </a:moveTo>
                <a:cubicBezTo>
                  <a:pt x="59" y="8"/>
                  <a:pt x="59" y="8"/>
                  <a:pt x="59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9"/>
                  <a:pt x="59" y="8"/>
                  <a:pt x="59" y="8"/>
                </a:cubicBezTo>
                <a:close/>
                <a:moveTo>
                  <a:pt x="58" y="5"/>
                </a:moveTo>
                <a:cubicBezTo>
                  <a:pt x="59" y="5"/>
                  <a:pt x="59" y="6"/>
                  <a:pt x="60" y="8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8" y="6"/>
                  <a:pt x="58" y="5"/>
                </a:cubicBezTo>
                <a:close/>
                <a:moveTo>
                  <a:pt x="55" y="33"/>
                </a:moveTo>
                <a:cubicBezTo>
                  <a:pt x="55" y="32"/>
                  <a:pt x="55" y="31"/>
                  <a:pt x="55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9"/>
                  <a:pt x="56" y="30"/>
                  <a:pt x="56" y="30"/>
                </a:cubicBezTo>
                <a:cubicBezTo>
                  <a:pt x="56" y="30"/>
                  <a:pt x="56" y="29"/>
                  <a:pt x="56" y="28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30"/>
                  <a:pt x="56" y="33"/>
                  <a:pt x="55" y="35"/>
                </a:cubicBezTo>
                <a:cubicBezTo>
                  <a:pt x="55" y="34"/>
                  <a:pt x="55" y="33"/>
                  <a:pt x="55" y="33"/>
                </a:cubicBezTo>
                <a:close/>
                <a:moveTo>
                  <a:pt x="54" y="31"/>
                </a:moveTo>
                <a:cubicBezTo>
                  <a:pt x="54" y="31"/>
                  <a:pt x="55" y="30"/>
                  <a:pt x="55" y="30"/>
                </a:cubicBezTo>
                <a:cubicBezTo>
                  <a:pt x="55" y="31"/>
                  <a:pt x="55" y="32"/>
                  <a:pt x="55" y="33"/>
                </a:cubicBezTo>
                <a:cubicBezTo>
                  <a:pt x="54" y="31"/>
                  <a:pt x="54" y="31"/>
                  <a:pt x="54" y="31"/>
                </a:cubicBezTo>
                <a:close/>
                <a:moveTo>
                  <a:pt x="53" y="2"/>
                </a:moveTo>
                <a:cubicBezTo>
                  <a:pt x="54" y="1"/>
                  <a:pt x="55" y="1"/>
                  <a:pt x="55" y="3"/>
                </a:cubicBezTo>
                <a:cubicBezTo>
                  <a:pt x="55" y="2"/>
                  <a:pt x="54" y="2"/>
                  <a:pt x="53" y="2"/>
                </a:cubicBezTo>
                <a:close/>
                <a:moveTo>
                  <a:pt x="35" y="21"/>
                </a:moveTo>
                <a:cubicBezTo>
                  <a:pt x="35" y="21"/>
                  <a:pt x="35" y="21"/>
                  <a:pt x="35" y="22"/>
                </a:cubicBezTo>
                <a:cubicBezTo>
                  <a:pt x="35" y="22"/>
                  <a:pt x="35" y="23"/>
                  <a:pt x="34" y="23"/>
                </a:cubicBezTo>
                <a:cubicBezTo>
                  <a:pt x="34" y="23"/>
                  <a:pt x="35" y="22"/>
                  <a:pt x="35" y="21"/>
                </a:cubicBezTo>
                <a:close/>
                <a:moveTo>
                  <a:pt x="37" y="76"/>
                </a:moveTo>
                <a:cubicBezTo>
                  <a:pt x="37" y="76"/>
                  <a:pt x="34" y="71"/>
                  <a:pt x="33" y="70"/>
                </a:cubicBezTo>
                <a:cubicBezTo>
                  <a:pt x="33" y="69"/>
                  <a:pt x="32" y="66"/>
                  <a:pt x="31" y="65"/>
                </a:cubicBezTo>
                <a:cubicBezTo>
                  <a:pt x="30" y="64"/>
                  <a:pt x="29" y="62"/>
                  <a:pt x="29" y="60"/>
                </a:cubicBezTo>
                <a:cubicBezTo>
                  <a:pt x="30" y="58"/>
                  <a:pt x="31" y="50"/>
                  <a:pt x="30" y="49"/>
                </a:cubicBezTo>
                <a:cubicBezTo>
                  <a:pt x="30" y="49"/>
                  <a:pt x="33" y="58"/>
                  <a:pt x="37" y="64"/>
                </a:cubicBezTo>
                <a:cubicBezTo>
                  <a:pt x="37" y="64"/>
                  <a:pt x="38" y="69"/>
                  <a:pt x="38" y="71"/>
                </a:cubicBezTo>
                <a:cubicBezTo>
                  <a:pt x="37" y="73"/>
                  <a:pt x="36" y="75"/>
                  <a:pt x="37" y="76"/>
                </a:cubicBezTo>
                <a:close/>
                <a:moveTo>
                  <a:pt x="33" y="21"/>
                </a:moveTo>
                <a:cubicBezTo>
                  <a:pt x="33" y="21"/>
                  <a:pt x="34" y="20"/>
                  <a:pt x="34" y="20"/>
                </a:cubicBezTo>
                <a:cubicBezTo>
                  <a:pt x="33" y="21"/>
                  <a:pt x="33" y="21"/>
                  <a:pt x="33" y="21"/>
                </a:cubicBezTo>
                <a:close/>
                <a:moveTo>
                  <a:pt x="34" y="19"/>
                </a:moveTo>
                <a:cubicBezTo>
                  <a:pt x="33" y="20"/>
                  <a:pt x="32" y="20"/>
                  <a:pt x="32" y="20"/>
                </a:cubicBezTo>
                <a:cubicBezTo>
                  <a:pt x="32" y="20"/>
                  <a:pt x="33" y="20"/>
                  <a:pt x="34" y="19"/>
                </a:cubicBezTo>
                <a:close/>
                <a:moveTo>
                  <a:pt x="56" y="30"/>
                </a:moveTo>
                <a:cubicBezTo>
                  <a:pt x="56" y="31"/>
                  <a:pt x="56" y="32"/>
                  <a:pt x="56" y="32"/>
                </a:cubicBezTo>
                <a:cubicBezTo>
                  <a:pt x="56" y="32"/>
                  <a:pt x="56" y="31"/>
                  <a:pt x="56" y="30"/>
                </a:cubicBezTo>
                <a:close/>
                <a:moveTo>
                  <a:pt x="51" y="1"/>
                </a:moveTo>
                <a:cubicBezTo>
                  <a:pt x="51" y="1"/>
                  <a:pt x="52" y="1"/>
                  <a:pt x="52" y="1"/>
                </a:cubicBezTo>
                <a:lnTo>
                  <a:pt x="51" y="1"/>
                </a:lnTo>
                <a:close/>
                <a:moveTo>
                  <a:pt x="57" y="3"/>
                </a:moveTo>
                <a:cubicBezTo>
                  <a:pt x="57" y="3"/>
                  <a:pt x="57" y="3"/>
                  <a:pt x="57" y="3"/>
                </a:cubicBezTo>
                <a:close/>
                <a:moveTo>
                  <a:pt x="58" y="4"/>
                </a:moveTo>
                <a:cubicBezTo>
                  <a:pt x="59" y="4"/>
                  <a:pt x="60" y="5"/>
                  <a:pt x="60" y="5"/>
                </a:cubicBezTo>
                <a:cubicBezTo>
                  <a:pt x="59" y="4"/>
                  <a:pt x="59" y="4"/>
                  <a:pt x="58" y="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8" name="Freeform 22"/>
          <p:cNvSpPr>
            <a:spLocks noEditPoints="1"/>
          </p:cNvSpPr>
          <p:nvPr/>
        </p:nvSpPr>
        <p:spPr bwMode="auto">
          <a:xfrm>
            <a:off x="648469" y="1472232"/>
            <a:ext cx="1627188" cy="4987925"/>
          </a:xfrm>
          <a:custGeom>
            <a:avLst/>
            <a:gdLst>
              <a:gd name="T0" fmla="*/ 2147483647 w 55"/>
              <a:gd name="T1" fmla="*/ 2147483647 h 169"/>
              <a:gd name="T2" fmla="*/ 2147483647 w 55"/>
              <a:gd name="T3" fmla="*/ 2147483647 h 169"/>
              <a:gd name="T4" fmla="*/ 2147483647 w 55"/>
              <a:gd name="T5" fmla="*/ 2147483647 h 169"/>
              <a:gd name="T6" fmla="*/ 2147483647 w 55"/>
              <a:gd name="T7" fmla="*/ 2147483647 h 169"/>
              <a:gd name="T8" fmla="*/ 2147483647 w 55"/>
              <a:gd name="T9" fmla="*/ 2147483647 h 169"/>
              <a:gd name="T10" fmla="*/ 2147483647 w 55"/>
              <a:gd name="T11" fmla="*/ 2147483647 h 169"/>
              <a:gd name="T12" fmla="*/ 2147483647 w 55"/>
              <a:gd name="T13" fmla="*/ 2147483647 h 169"/>
              <a:gd name="T14" fmla="*/ 2147483647 w 55"/>
              <a:gd name="T15" fmla="*/ 2147483647 h 169"/>
              <a:gd name="T16" fmla="*/ 2147483647 w 55"/>
              <a:gd name="T17" fmla="*/ 2147483647 h 169"/>
              <a:gd name="T18" fmla="*/ 2147483647 w 55"/>
              <a:gd name="T19" fmla="*/ 2147483647 h 169"/>
              <a:gd name="T20" fmla="*/ 2147483647 w 55"/>
              <a:gd name="T21" fmla="*/ 2147483647 h 169"/>
              <a:gd name="T22" fmla="*/ 2147483647 w 55"/>
              <a:gd name="T23" fmla="*/ 2147483647 h 169"/>
              <a:gd name="T24" fmla="*/ 2147483647 w 55"/>
              <a:gd name="T25" fmla="*/ 2147483647 h 169"/>
              <a:gd name="T26" fmla="*/ 2147483647 w 55"/>
              <a:gd name="T27" fmla="*/ 2147483647 h 169"/>
              <a:gd name="T28" fmla="*/ 2147483647 w 55"/>
              <a:gd name="T29" fmla="*/ 2147483647 h 169"/>
              <a:gd name="T30" fmla="*/ 2147483647 w 55"/>
              <a:gd name="T31" fmla="*/ 2147483647 h 169"/>
              <a:gd name="T32" fmla="*/ 2147483647 w 55"/>
              <a:gd name="T33" fmla="*/ 2147483647 h 169"/>
              <a:gd name="T34" fmla="*/ 2147483647 w 55"/>
              <a:gd name="T35" fmla="*/ 2147483647 h 169"/>
              <a:gd name="T36" fmla="*/ 2147483647 w 55"/>
              <a:gd name="T37" fmla="*/ 2147483647 h 169"/>
              <a:gd name="T38" fmla="*/ 2147483647 w 55"/>
              <a:gd name="T39" fmla="*/ 2147483647 h 169"/>
              <a:gd name="T40" fmla="*/ 2147483647 w 55"/>
              <a:gd name="T41" fmla="*/ 2147483647 h 169"/>
              <a:gd name="T42" fmla="*/ 2147483647 w 55"/>
              <a:gd name="T43" fmla="*/ 2147483647 h 169"/>
              <a:gd name="T44" fmla="*/ 2147483647 w 55"/>
              <a:gd name="T45" fmla="*/ 2147483647 h 169"/>
              <a:gd name="T46" fmla="*/ 2147483647 w 55"/>
              <a:gd name="T47" fmla="*/ 2147483647 h 169"/>
              <a:gd name="T48" fmla="*/ 2147483647 w 55"/>
              <a:gd name="T49" fmla="*/ 2147483647 h 169"/>
              <a:gd name="T50" fmla="*/ 2147483647 w 55"/>
              <a:gd name="T51" fmla="*/ 2147483647 h 169"/>
              <a:gd name="T52" fmla="*/ 2147483647 w 55"/>
              <a:gd name="T53" fmla="*/ 2147483647 h 169"/>
              <a:gd name="T54" fmla="*/ 2147483647 w 55"/>
              <a:gd name="T55" fmla="*/ 2147483647 h 169"/>
              <a:gd name="T56" fmla="*/ 2147483647 w 55"/>
              <a:gd name="T57" fmla="*/ 2147483647 h 169"/>
              <a:gd name="T58" fmla="*/ 2147483647 w 55"/>
              <a:gd name="T59" fmla="*/ 2147483647 h 169"/>
              <a:gd name="T60" fmla="*/ 2147483647 w 55"/>
              <a:gd name="T61" fmla="*/ 2147483647 h 169"/>
              <a:gd name="T62" fmla="*/ 2147483647 w 55"/>
              <a:gd name="T63" fmla="*/ 2147483647 h 169"/>
              <a:gd name="T64" fmla="*/ 2147483647 w 55"/>
              <a:gd name="T65" fmla="*/ 2147483647 h 169"/>
              <a:gd name="T66" fmla="*/ 2147483647 w 55"/>
              <a:gd name="T67" fmla="*/ 2147483647 h 169"/>
              <a:gd name="T68" fmla="*/ 2147483647 w 55"/>
              <a:gd name="T69" fmla="*/ 2147483647 h 169"/>
              <a:gd name="T70" fmla="*/ 2147483647 w 55"/>
              <a:gd name="T71" fmla="*/ 2147483647 h 169"/>
              <a:gd name="T72" fmla="*/ 2147483647 w 55"/>
              <a:gd name="T73" fmla="*/ 2147483647 h 169"/>
              <a:gd name="T74" fmla="*/ 2147483647 w 55"/>
              <a:gd name="T75" fmla="*/ 2147483647 h 169"/>
              <a:gd name="T76" fmla="*/ 2147483647 w 55"/>
              <a:gd name="T77" fmla="*/ 2147483647 h 169"/>
              <a:gd name="T78" fmla="*/ 2147483647 w 55"/>
              <a:gd name="T79" fmla="*/ 2147483647 h 169"/>
              <a:gd name="T80" fmla="*/ 2147483647 w 55"/>
              <a:gd name="T81" fmla="*/ 2147483647 h 169"/>
              <a:gd name="T82" fmla="*/ 2147483647 w 55"/>
              <a:gd name="T83" fmla="*/ 2147483647 h 169"/>
              <a:gd name="T84" fmla="*/ 2147483647 w 55"/>
              <a:gd name="T85" fmla="*/ 2147483647 h 169"/>
              <a:gd name="T86" fmla="*/ 2147483647 w 55"/>
              <a:gd name="T87" fmla="*/ 2147483647 h 169"/>
              <a:gd name="T88" fmla="*/ 2147483647 w 55"/>
              <a:gd name="T89" fmla="*/ 2147483647 h 169"/>
              <a:gd name="T90" fmla="*/ 2147483647 w 55"/>
              <a:gd name="T91" fmla="*/ 2147483647 h 169"/>
              <a:gd name="T92" fmla="*/ 2147483647 w 55"/>
              <a:gd name="T93" fmla="*/ 2147483647 h 169"/>
              <a:gd name="T94" fmla="*/ 2147483647 w 55"/>
              <a:gd name="T95" fmla="*/ 2147483647 h 169"/>
              <a:gd name="T96" fmla="*/ 2147483647 w 55"/>
              <a:gd name="T97" fmla="*/ 2147483647 h 169"/>
              <a:gd name="T98" fmla="*/ 2147483647 w 55"/>
              <a:gd name="T99" fmla="*/ 2147483647 h 169"/>
              <a:gd name="T100" fmla="*/ 2147483647 w 55"/>
              <a:gd name="T101" fmla="*/ 2147483647 h 169"/>
              <a:gd name="T102" fmla="*/ 2147483647 w 55"/>
              <a:gd name="T103" fmla="*/ 2147483647 h 169"/>
              <a:gd name="T104" fmla="*/ 2147483647 w 55"/>
              <a:gd name="T105" fmla="*/ 2147483647 h 169"/>
              <a:gd name="T106" fmla="*/ 2147483647 w 55"/>
              <a:gd name="T107" fmla="*/ 2147483647 h 169"/>
              <a:gd name="T108" fmla="*/ 2147483647 w 55"/>
              <a:gd name="T109" fmla="*/ 2147483647 h 169"/>
              <a:gd name="T110" fmla="*/ 2147483647 w 55"/>
              <a:gd name="T111" fmla="*/ 2147483647 h 169"/>
              <a:gd name="T112" fmla="*/ 2147483647 w 55"/>
              <a:gd name="T113" fmla="*/ 2147483647 h 169"/>
              <a:gd name="T114" fmla="*/ 2147483647 w 55"/>
              <a:gd name="T115" fmla="*/ 2147483647 h 169"/>
              <a:gd name="T116" fmla="*/ 2147483647 w 55"/>
              <a:gd name="T117" fmla="*/ 2147483647 h 169"/>
              <a:gd name="T118" fmla="*/ 2147483647 w 55"/>
              <a:gd name="T119" fmla="*/ 2147483647 h 169"/>
              <a:gd name="T120" fmla="*/ 2147483647 w 55"/>
              <a:gd name="T121" fmla="*/ 2147483647 h 169"/>
              <a:gd name="T122" fmla="*/ 2147483647 w 55"/>
              <a:gd name="T123" fmla="*/ 2147483647 h 16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5"/>
              <a:gd name="T187" fmla="*/ 0 h 169"/>
              <a:gd name="T188" fmla="*/ 55 w 55"/>
              <a:gd name="T189" fmla="*/ 169 h 16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5" h="169">
                <a:moveTo>
                  <a:pt x="19" y="4"/>
                </a:move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4"/>
                  <a:pt x="19" y="4"/>
                </a:cubicBezTo>
                <a:close/>
                <a:moveTo>
                  <a:pt x="19" y="9"/>
                </a:moveTo>
                <a:cubicBezTo>
                  <a:pt x="18" y="9"/>
                  <a:pt x="18" y="10"/>
                  <a:pt x="18" y="10"/>
                </a:cubicBezTo>
                <a:cubicBezTo>
                  <a:pt x="18" y="10"/>
                  <a:pt x="18" y="9"/>
                  <a:pt x="19" y="9"/>
                </a:cubicBezTo>
                <a:close/>
                <a:moveTo>
                  <a:pt x="21" y="19"/>
                </a:moveTo>
                <a:cubicBezTo>
                  <a:pt x="21" y="18"/>
                  <a:pt x="21" y="18"/>
                  <a:pt x="21" y="18"/>
                </a:cubicBezTo>
                <a:cubicBezTo>
                  <a:pt x="21" y="20"/>
                  <a:pt x="21" y="20"/>
                  <a:pt x="21" y="20"/>
                </a:cubicBezTo>
                <a:lnTo>
                  <a:pt x="21" y="19"/>
                </a:lnTo>
                <a:close/>
                <a:moveTo>
                  <a:pt x="39" y="11"/>
                </a:moveTo>
                <a:cubicBezTo>
                  <a:pt x="40" y="12"/>
                  <a:pt x="40" y="12"/>
                  <a:pt x="40" y="12"/>
                </a:cubicBezTo>
                <a:lnTo>
                  <a:pt x="39" y="11"/>
                </a:lnTo>
                <a:close/>
                <a:moveTo>
                  <a:pt x="39" y="11"/>
                </a:moveTo>
                <a:cubicBezTo>
                  <a:pt x="39" y="11"/>
                  <a:pt x="39" y="11"/>
                  <a:pt x="39" y="11"/>
                </a:cubicBezTo>
                <a:close/>
                <a:moveTo>
                  <a:pt x="19" y="15"/>
                </a:moveTo>
                <a:cubicBezTo>
                  <a:pt x="19" y="15"/>
                  <a:pt x="18" y="16"/>
                  <a:pt x="18" y="16"/>
                </a:cubicBezTo>
                <a:cubicBezTo>
                  <a:pt x="18" y="16"/>
                  <a:pt x="19" y="15"/>
                  <a:pt x="19" y="15"/>
                </a:cubicBezTo>
                <a:close/>
                <a:moveTo>
                  <a:pt x="35" y="5"/>
                </a:moveTo>
                <a:cubicBezTo>
                  <a:pt x="35" y="5"/>
                  <a:pt x="36" y="5"/>
                  <a:pt x="36" y="6"/>
                </a:cubicBezTo>
                <a:cubicBezTo>
                  <a:pt x="36" y="6"/>
                  <a:pt x="36" y="5"/>
                  <a:pt x="35" y="5"/>
                </a:cubicBezTo>
                <a:close/>
                <a:moveTo>
                  <a:pt x="54" y="89"/>
                </a:moveTo>
                <a:cubicBezTo>
                  <a:pt x="54" y="88"/>
                  <a:pt x="53" y="86"/>
                  <a:pt x="53" y="86"/>
                </a:cubicBezTo>
                <a:cubicBezTo>
                  <a:pt x="53" y="85"/>
                  <a:pt x="53" y="84"/>
                  <a:pt x="53" y="84"/>
                </a:cubicBezTo>
                <a:cubicBezTo>
                  <a:pt x="53" y="83"/>
                  <a:pt x="53" y="82"/>
                  <a:pt x="53" y="82"/>
                </a:cubicBezTo>
                <a:cubicBezTo>
                  <a:pt x="52" y="81"/>
                  <a:pt x="52" y="80"/>
                  <a:pt x="52" y="80"/>
                </a:cubicBezTo>
                <a:cubicBezTo>
                  <a:pt x="52" y="80"/>
                  <a:pt x="51" y="71"/>
                  <a:pt x="51" y="69"/>
                </a:cubicBezTo>
                <a:cubicBezTo>
                  <a:pt x="51" y="68"/>
                  <a:pt x="49" y="62"/>
                  <a:pt x="49" y="61"/>
                </a:cubicBezTo>
                <a:cubicBezTo>
                  <a:pt x="48" y="60"/>
                  <a:pt x="47" y="57"/>
                  <a:pt x="47" y="56"/>
                </a:cubicBezTo>
                <a:cubicBezTo>
                  <a:pt x="47" y="56"/>
                  <a:pt x="47" y="53"/>
                  <a:pt x="47" y="52"/>
                </a:cubicBezTo>
                <a:cubicBezTo>
                  <a:pt x="47" y="51"/>
                  <a:pt x="47" y="47"/>
                  <a:pt x="47" y="46"/>
                </a:cubicBezTo>
                <a:cubicBezTo>
                  <a:pt x="47" y="45"/>
                  <a:pt x="49" y="37"/>
                  <a:pt x="47" y="34"/>
                </a:cubicBezTo>
                <a:cubicBezTo>
                  <a:pt x="47" y="34"/>
                  <a:pt x="43" y="32"/>
                  <a:pt x="41" y="31"/>
                </a:cubicBezTo>
                <a:cubicBezTo>
                  <a:pt x="39" y="31"/>
                  <a:pt x="37" y="30"/>
                  <a:pt x="37" y="30"/>
                </a:cubicBezTo>
                <a:cubicBezTo>
                  <a:pt x="36" y="29"/>
                  <a:pt x="33" y="27"/>
                  <a:pt x="33" y="26"/>
                </a:cubicBezTo>
                <a:cubicBezTo>
                  <a:pt x="33" y="25"/>
                  <a:pt x="34" y="22"/>
                  <a:pt x="34" y="21"/>
                </a:cubicBezTo>
                <a:cubicBezTo>
                  <a:pt x="34" y="21"/>
                  <a:pt x="35" y="19"/>
                  <a:pt x="35" y="18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7"/>
                  <a:pt x="38" y="18"/>
                  <a:pt x="38" y="18"/>
                </a:cubicBezTo>
                <a:cubicBezTo>
                  <a:pt x="39" y="17"/>
                  <a:pt x="38" y="13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cubicBezTo>
                  <a:pt x="38" y="12"/>
                  <a:pt x="39" y="14"/>
                  <a:pt x="39" y="14"/>
                </a:cubicBezTo>
                <a:cubicBezTo>
                  <a:pt x="39" y="13"/>
                  <a:pt x="38" y="11"/>
                  <a:pt x="37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9" y="11"/>
                  <a:pt x="39" y="13"/>
                  <a:pt x="39" y="13"/>
                </a:cubicBezTo>
                <a:cubicBezTo>
                  <a:pt x="39" y="12"/>
                  <a:pt x="38" y="10"/>
                  <a:pt x="37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8" y="9"/>
                  <a:pt x="38" y="10"/>
                  <a:pt x="39" y="11"/>
                </a:cubicBezTo>
                <a:cubicBezTo>
                  <a:pt x="38" y="10"/>
                  <a:pt x="38" y="9"/>
                  <a:pt x="37" y="9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8" y="9"/>
                  <a:pt x="38" y="9"/>
                </a:cubicBezTo>
                <a:cubicBezTo>
                  <a:pt x="38" y="9"/>
                  <a:pt x="37" y="8"/>
                  <a:pt x="37" y="7"/>
                </a:cubicBezTo>
                <a:cubicBezTo>
                  <a:pt x="36" y="7"/>
                  <a:pt x="36" y="6"/>
                  <a:pt x="36" y="6"/>
                </a:cubicBezTo>
                <a:cubicBezTo>
                  <a:pt x="37" y="7"/>
                  <a:pt x="38" y="8"/>
                  <a:pt x="38" y="8"/>
                </a:cubicBezTo>
                <a:cubicBezTo>
                  <a:pt x="37" y="7"/>
                  <a:pt x="36" y="6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4"/>
                  <a:pt x="36" y="4"/>
                </a:cubicBezTo>
                <a:cubicBezTo>
                  <a:pt x="35" y="4"/>
                  <a:pt x="34" y="4"/>
                  <a:pt x="34" y="4"/>
                </a:cubicBezTo>
                <a:cubicBezTo>
                  <a:pt x="34" y="4"/>
                  <a:pt x="33" y="3"/>
                  <a:pt x="3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3" y="2"/>
                  <a:pt x="32" y="2"/>
                </a:cubicBezTo>
                <a:cubicBezTo>
                  <a:pt x="31" y="2"/>
                  <a:pt x="30" y="1"/>
                  <a:pt x="28" y="1"/>
                </a:cubicBezTo>
                <a:cubicBezTo>
                  <a:pt x="28" y="1"/>
                  <a:pt x="26" y="0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2"/>
                  <a:pt x="25" y="2"/>
                </a:cubicBezTo>
                <a:cubicBezTo>
                  <a:pt x="22" y="1"/>
                  <a:pt x="22" y="2"/>
                  <a:pt x="22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1" y="3"/>
                  <a:pt x="20" y="3"/>
                  <a:pt x="20" y="4"/>
                </a:cubicBezTo>
                <a:cubicBezTo>
                  <a:pt x="20" y="3"/>
                  <a:pt x="21" y="3"/>
                  <a:pt x="22" y="3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0" y="4"/>
                  <a:pt x="20" y="4"/>
                </a:cubicBezTo>
                <a:cubicBezTo>
                  <a:pt x="20" y="4"/>
                  <a:pt x="20" y="4"/>
                  <a:pt x="21" y="4"/>
                </a:cubicBezTo>
                <a:cubicBezTo>
                  <a:pt x="21" y="4"/>
                  <a:pt x="21" y="5"/>
                  <a:pt x="20" y="5"/>
                </a:cubicBezTo>
                <a:cubicBezTo>
                  <a:pt x="19" y="6"/>
                  <a:pt x="18" y="7"/>
                  <a:pt x="18" y="8"/>
                </a:cubicBezTo>
                <a:cubicBezTo>
                  <a:pt x="18" y="8"/>
                  <a:pt x="18" y="6"/>
                  <a:pt x="20" y="5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7"/>
                  <a:pt x="20" y="7"/>
                </a:cubicBezTo>
                <a:cubicBezTo>
                  <a:pt x="19" y="8"/>
                  <a:pt x="18" y="8"/>
                  <a:pt x="18" y="9"/>
                </a:cubicBezTo>
                <a:cubicBezTo>
                  <a:pt x="18" y="9"/>
                  <a:pt x="19" y="8"/>
                  <a:pt x="20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1"/>
                  <a:pt x="18" y="11"/>
                  <a:pt x="18" y="11"/>
                </a:cubicBezTo>
                <a:cubicBezTo>
                  <a:pt x="18" y="11"/>
                  <a:pt x="19" y="11"/>
                  <a:pt x="19" y="10"/>
                </a:cubicBezTo>
                <a:cubicBezTo>
                  <a:pt x="19" y="11"/>
                  <a:pt x="19" y="11"/>
                  <a:pt x="19" y="12"/>
                </a:cubicBezTo>
                <a:cubicBezTo>
                  <a:pt x="18" y="13"/>
                  <a:pt x="17" y="13"/>
                  <a:pt x="17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8" y="13"/>
                  <a:pt x="19" y="12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15"/>
                  <a:pt x="18" y="14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4"/>
                  <a:pt x="20" y="14"/>
                  <a:pt x="20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19" y="15"/>
                  <a:pt x="18" y="16"/>
                  <a:pt x="19" y="18"/>
                </a:cubicBezTo>
                <a:cubicBezTo>
                  <a:pt x="19" y="18"/>
                  <a:pt x="19" y="16"/>
                  <a:pt x="20" y="15"/>
                </a:cubicBezTo>
                <a:cubicBezTo>
                  <a:pt x="20" y="15"/>
                  <a:pt x="20" y="15"/>
                  <a:pt x="20" y="16"/>
                </a:cubicBezTo>
                <a:cubicBezTo>
                  <a:pt x="20" y="16"/>
                  <a:pt x="19" y="17"/>
                  <a:pt x="20" y="18"/>
                </a:cubicBezTo>
                <a:cubicBezTo>
                  <a:pt x="20" y="18"/>
                  <a:pt x="20" y="17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7"/>
                  <a:pt x="21" y="18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1" y="18"/>
                  <a:pt x="22" y="18"/>
                </a:cubicBezTo>
                <a:cubicBezTo>
                  <a:pt x="22" y="18"/>
                  <a:pt x="23" y="22"/>
                  <a:pt x="24" y="22"/>
                </a:cubicBezTo>
                <a:cubicBezTo>
                  <a:pt x="24" y="22"/>
                  <a:pt x="24" y="26"/>
                  <a:pt x="23" y="27"/>
                </a:cubicBezTo>
                <a:cubicBezTo>
                  <a:pt x="23" y="27"/>
                  <a:pt x="20" y="28"/>
                  <a:pt x="18" y="29"/>
                </a:cubicBezTo>
                <a:cubicBezTo>
                  <a:pt x="15" y="29"/>
                  <a:pt x="8" y="30"/>
                  <a:pt x="6" y="39"/>
                </a:cubicBezTo>
                <a:cubicBezTo>
                  <a:pt x="6" y="39"/>
                  <a:pt x="6" y="42"/>
                  <a:pt x="5" y="43"/>
                </a:cubicBezTo>
                <a:cubicBezTo>
                  <a:pt x="4" y="45"/>
                  <a:pt x="0" y="53"/>
                  <a:pt x="1" y="58"/>
                </a:cubicBezTo>
                <a:cubicBezTo>
                  <a:pt x="1" y="58"/>
                  <a:pt x="1" y="60"/>
                  <a:pt x="2" y="61"/>
                </a:cubicBezTo>
                <a:cubicBezTo>
                  <a:pt x="2" y="62"/>
                  <a:pt x="4" y="65"/>
                  <a:pt x="4" y="66"/>
                </a:cubicBezTo>
                <a:cubicBezTo>
                  <a:pt x="5" y="68"/>
                  <a:pt x="7" y="72"/>
                  <a:pt x="7" y="73"/>
                </a:cubicBezTo>
                <a:cubicBezTo>
                  <a:pt x="7" y="74"/>
                  <a:pt x="8" y="74"/>
                  <a:pt x="8" y="75"/>
                </a:cubicBezTo>
                <a:cubicBezTo>
                  <a:pt x="8" y="75"/>
                  <a:pt x="9" y="76"/>
                  <a:pt x="9" y="76"/>
                </a:cubicBezTo>
                <a:cubicBezTo>
                  <a:pt x="9" y="77"/>
                  <a:pt x="10" y="78"/>
                  <a:pt x="10" y="78"/>
                </a:cubicBezTo>
                <a:cubicBezTo>
                  <a:pt x="11" y="79"/>
                  <a:pt x="11" y="79"/>
                  <a:pt x="12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13" y="80"/>
                  <a:pt x="13" y="85"/>
                  <a:pt x="13" y="87"/>
                </a:cubicBezTo>
                <a:cubicBezTo>
                  <a:pt x="13" y="89"/>
                  <a:pt x="12" y="89"/>
                  <a:pt x="12" y="90"/>
                </a:cubicBezTo>
                <a:cubicBezTo>
                  <a:pt x="12" y="90"/>
                  <a:pt x="12" y="91"/>
                  <a:pt x="12" y="92"/>
                </a:cubicBezTo>
                <a:cubicBezTo>
                  <a:pt x="13" y="93"/>
                  <a:pt x="13" y="92"/>
                  <a:pt x="13" y="92"/>
                </a:cubicBezTo>
                <a:cubicBezTo>
                  <a:pt x="13" y="92"/>
                  <a:pt x="13" y="104"/>
                  <a:pt x="13" y="106"/>
                </a:cubicBezTo>
                <a:cubicBezTo>
                  <a:pt x="13" y="108"/>
                  <a:pt x="14" y="112"/>
                  <a:pt x="14" y="113"/>
                </a:cubicBezTo>
                <a:cubicBezTo>
                  <a:pt x="13" y="114"/>
                  <a:pt x="13" y="114"/>
                  <a:pt x="13" y="115"/>
                </a:cubicBezTo>
                <a:cubicBezTo>
                  <a:pt x="13" y="117"/>
                  <a:pt x="13" y="119"/>
                  <a:pt x="12" y="120"/>
                </a:cubicBezTo>
                <a:cubicBezTo>
                  <a:pt x="12" y="122"/>
                  <a:pt x="11" y="129"/>
                  <a:pt x="12" y="132"/>
                </a:cubicBezTo>
                <a:cubicBezTo>
                  <a:pt x="12" y="135"/>
                  <a:pt x="12" y="138"/>
                  <a:pt x="12" y="139"/>
                </a:cubicBezTo>
                <a:cubicBezTo>
                  <a:pt x="12" y="140"/>
                  <a:pt x="12" y="145"/>
                  <a:pt x="12" y="146"/>
                </a:cubicBezTo>
                <a:cubicBezTo>
                  <a:pt x="12" y="148"/>
                  <a:pt x="12" y="150"/>
                  <a:pt x="12" y="150"/>
                </a:cubicBezTo>
                <a:cubicBezTo>
                  <a:pt x="12" y="151"/>
                  <a:pt x="12" y="153"/>
                  <a:pt x="12" y="154"/>
                </a:cubicBezTo>
                <a:cubicBezTo>
                  <a:pt x="12" y="154"/>
                  <a:pt x="12" y="155"/>
                  <a:pt x="11" y="156"/>
                </a:cubicBezTo>
                <a:cubicBezTo>
                  <a:pt x="11" y="156"/>
                  <a:pt x="9" y="160"/>
                  <a:pt x="8" y="160"/>
                </a:cubicBezTo>
                <a:cubicBezTo>
                  <a:pt x="8" y="161"/>
                  <a:pt x="4" y="165"/>
                  <a:pt x="6" y="167"/>
                </a:cubicBezTo>
                <a:cubicBezTo>
                  <a:pt x="6" y="167"/>
                  <a:pt x="8" y="169"/>
                  <a:pt x="11" y="167"/>
                </a:cubicBezTo>
                <a:cubicBezTo>
                  <a:pt x="11" y="167"/>
                  <a:pt x="14" y="167"/>
                  <a:pt x="14" y="165"/>
                </a:cubicBezTo>
                <a:cubicBezTo>
                  <a:pt x="15" y="163"/>
                  <a:pt x="15" y="163"/>
                  <a:pt x="15" y="163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60"/>
                  <a:pt x="17" y="158"/>
                  <a:pt x="17" y="157"/>
                </a:cubicBezTo>
                <a:cubicBezTo>
                  <a:pt x="18" y="157"/>
                  <a:pt x="19" y="155"/>
                  <a:pt x="18" y="153"/>
                </a:cubicBezTo>
                <a:cubicBezTo>
                  <a:pt x="18" y="153"/>
                  <a:pt x="17" y="149"/>
                  <a:pt x="17" y="148"/>
                </a:cubicBezTo>
                <a:cubicBezTo>
                  <a:pt x="18" y="146"/>
                  <a:pt x="20" y="137"/>
                  <a:pt x="20" y="137"/>
                </a:cubicBezTo>
                <a:cubicBezTo>
                  <a:pt x="21" y="136"/>
                  <a:pt x="22" y="129"/>
                  <a:pt x="22" y="124"/>
                </a:cubicBezTo>
                <a:cubicBezTo>
                  <a:pt x="22" y="124"/>
                  <a:pt x="23" y="120"/>
                  <a:pt x="23" y="119"/>
                </a:cubicBezTo>
                <a:cubicBezTo>
                  <a:pt x="24" y="118"/>
                  <a:pt x="25" y="114"/>
                  <a:pt x="25" y="113"/>
                </a:cubicBezTo>
                <a:cubicBezTo>
                  <a:pt x="25" y="112"/>
                  <a:pt x="25" y="106"/>
                  <a:pt x="26" y="105"/>
                </a:cubicBezTo>
                <a:cubicBezTo>
                  <a:pt x="26" y="104"/>
                  <a:pt x="28" y="96"/>
                  <a:pt x="28" y="95"/>
                </a:cubicBezTo>
                <a:cubicBezTo>
                  <a:pt x="29" y="94"/>
                  <a:pt x="29" y="94"/>
                  <a:pt x="29" y="94"/>
                </a:cubicBezTo>
                <a:cubicBezTo>
                  <a:pt x="29" y="94"/>
                  <a:pt x="29" y="94"/>
                  <a:pt x="30" y="94"/>
                </a:cubicBezTo>
                <a:cubicBezTo>
                  <a:pt x="31" y="94"/>
                  <a:pt x="33" y="94"/>
                  <a:pt x="33" y="94"/>
                </a:cubicBezTo>
                <a:cubicBezTo>
                  <a:pt x="33" y="94"/>
                  <a:pt x="33" y="98"/>
                  <a:pt x="33" y="99"/>
                </a:cubicBezTo>
                <a:cubicBezTo>
                  <a:pt x="33" y="99"/>
                  <a:pt x="32" y="106"/>
                  <a:pt x="32" y="107"/>
                </a:cubicBezTo>
                <a:cubicBezTo>
                  <a:pt x="32" y="109"/>
                  <a:pt x="32" y="114"/>
                  <a:pt x="32" y="117"/>
                </a:cubicBezTo>
                <a:cubicBezTo>
                  <a:pt x="33" y="121"/>
                  <a:pt x="32" y="124"/>
                  <a:pt x="32" y="125"/>
                </a:cubicBezTo>
                <a:cubicBezTo>
                  <a:pt x="32" y="126"/>
                  <a:pt x="31" y="134"/>
                  <a:pt x="32" y="139"/>
                </a:cubicBezTo>
                <a:cubicBezTo>
                  <a:pt x="32" y="143"/>
                  <a:pt x="30" y="147"/>
                  <a:pt x="30" y="148"/>
                </a:cubicBezTo>
                <a:cubicBezTo>
                  <a:pt x="29" y="148"/>
                  <a:pt x="29" y="150"/>
                  <a:pt x="29" y="151"/>
                </a:cubicBezTo>
                <a:cubicBezTo>
                  <a:pt x="29" y="151"/>
                  <a:pt x="28" y="154"/>
                  <a:pt x="28" y="155"/>
                </a:cubicBezTo>
                <a:cubicBezTo>
                  <a:pt x="28" y="157"/>
                  <a:pt x="28" y="158"/>
                  <a:pt x="28" y="159"/>
                </a:cubicBezTo>
                <a:cubicBezTo>
                  <a:pt x="28" y="159"/>
                  <a:pt x="26" y="164"/>
                  <a:pt x="28" y="165"/>
                </a:cubicBezTo>
                <a:cubicBezTo>
                  <a:pt x="28" y="165"/>
                  <a:pt x="35" y="166"/>
                  <a:pt x="35" y="163"/>
                </a:cubicBezTo>
                <a:cubicBezTo>
                  <a:pt x="35" y="163"/>
                  <a:pt x="36" y="161"/>
                  <a:pt x="36" y="160"/>
                </a:cubicBezTo>
                <a:cubicBezTo>
                  <a:pt x="36" y="159"/>
                  <a:pt x="36" y="156"/>
                  <a:pt x="36" y="156"/>
                </a:cubicBezTo>
                <a:cubicBezTo>
                  <a:pt x="36" y="156"/>
                  <a:pt x="36" y="152"/>
                  <a:pt x="35" y="151"/>
                </a:cubicBezTo>
                <a:cubicBezTo>
                  <a:pt x="35" y="151"/>
                  <a:pt x="37" y="142"/>
                  <a:pt x="38" y="140"/>
                </a:cubicBezTo>
                <a:cubicBezTo>
                  <a:pt x="38" y="140"/>
                  <a:pt x="43" y="126"/>
                  <a:pt x="42" y="121"/>
                </a:cubicBezTo>
                <a:cubicBezTo>
                  <a:pt x="42" y="121"/>
                  <a:pt x="42" y="116"/>
                  <a:pt x="42" y="114"/>
                </a:cubicBezTo>
                <a:cubicBezTo>
                  <a:pt x="42" y="114"/>
                  <a:pt x="43" y="113"/>
                  <a:pt x="43" y="112"/>
                </a:cubicBezTo>
                <a:cubicBezTo>
                  <a:pt x="42" y="111"/>
                  <a:pt x="45" y="98"/>
                  <a:pt x="46" y="96"/>
                </a:cubicBezTo>
                <a:cubicBezTo>
                  <a:pt x="46" y="95"/>
                  <a:pt x="46" y="94"/>
                  <a:pt x="46" y="94"/>
                </a:cubicBezTo>
                <a:cubicBezTo>
                  <a:pt x="46" y="94"/>
                  <a:pt x="47" y="94"/>
                  <a:pt x="47" y="94"/>
                </a:cubicBezTo>
                <a:cubicBezTo>
                  <a:pt x="48" y="94"/>
                  <a:pt x="49" y="94"/>
                  <a:pt x="49" y="94"/>
                </a:cubicBezTo>
                <a:cubicBezTo>
                  <a:pt x="49" y="94"/>
                  <a:pt x="50" y="95"/>
                  <a:pt x="50" y="93"/>
                </a:cubicBezTo>
                <a:cubicBezTo>
                  <a:pt x="50" y="93"/>
                  <a:pt x="50" y="90"/>
                  <a:pt x="51" y="90"/>
                </a:cubicBezTo>
                <a:cubicBezTo>
                  <a:pt x="51" y="90"/>
                  <a:pt x="51" y="90"/>
                  <a:pt x="51" y="90"/>
                </a:cubicBezTo>
                <a:cubicBezTo>
                  <a:pt x="51" y="90"/>
                  <a:pt x="52" y="91"/>
                  <a:pt x="52" y="93"/>
                </a:cubicBezTo>
                <a:cubicBezTo>
                  <a:pt x="52" y="93"/>
                  <a:pt x="50" y="94"/>
                  <a:pt x="50" y="94"/>
                </a:cubicBezTo>
                <a:cubicBezTo>
                  <a:pt x="50" y="94"/>
                  <a:pt x="47" y="95"/>
                  <a:pt x="48" y="95"/>
                </a:cubicBezTo>
                <a:cubicBezTo>
                  <a:pt x="48" y="95"/>
                  <a:pt x="47" y="97"/>
                  <a:pt x="49" y="97"/>
                </a:cubicBezTo>
                <a:cubicBezTo>
                  <a:pt x="50" y="96"/>
                  <a:pt x="50" y="96"/>
                  <a:pt x="50" y="96"/>
                </a:cubicBezTo>
                <a:cubicBezTo>
                  <a:pt x="50" y="96"/>
                  <a:pt x="50" y="98"/>
                  <a:pt x="51" y="97"/>
                </a:cubicBezTo>
                <a:cubicBezTo>
                  <a:pt x="51" y="97"/>
                  <a:pt x="53" y="95"/>
                  <a:pt x="54" y="94"/>
                </a:cubicBezTo>
                <a:cubicBezTo>
                  <a:pt x="54" y="94"/>
                  <a:pt x="54" y="92"/>
                  <a:pt x="54" y="92"/>
                </a:cubicBezTo>
                <a:cubicBezTo>
                  <a:pt x="55" y="92"/>
                  <a:pt x="55" y="89"/>
                  <a:pt x="54" y="89"/>
                </a:cubicBezTo>
                <a:close/>
                <a:moveTo>
                  <a:pt x="15" y="72"/>
                </a:moveTo>
                <a:cubicBezTo>
                  <a:pt x="15" y="72"/>
                  <a:pt x="14" y="73"/>
                  <a:pt x="13" y="73"/>
                </a:cubicBezTo>
                <a:cubicBezTo>
                  <a:pt x="12" y="73"/>
                  <a:pt x="12" y="71"/>
                  <a:pt x="11" y="70"/>
                </a:cubicBezTo>
                <a:cubicBezTo>
                  <a:pt x="11" y="68"/>
                  <a:pt x="10" y="67"/>
                  <a:pt x="10" y="65"/>
                </a:cubicBezTo>
                <a:cubicBezTo>
                  <a:pt x="9" y="63"/>
                  <a:pt x="8" y="57"/>
                  <a:pt x="7" y="56"/>
                </a:cubicBezTo>
                <a:cubicBezTo>
                  <a:pt x="7" y="55"/>
                  <a:pt x="7" y="54"/>
                  <a:pt x="8" y="53"/>
                </a:cubicBezTo>
                <a:cubicBezTo>
                  <a:pt x="8" y="53"/>
                  <a:pt x="9" y="51"/>
                  <a:pt x="9" y="51"/>
                </a:cubicBezTo>
                <a:cubicBezTo>
                  <a:pt x="9" y="50"/>
                  <a:pt x="10" y="48"/>
                  <a:pt x="10" y="48"/>
                </a:cubicBezTo>
                <a:cubicBezTo>
                  <a:pt x="12" y="46"/>
                  <a:pt x="13" y="42"/>
                  <a:pt x="13" y="42"/>
                </a:cubicBezTo>
                <a:cubicBezTo>
                  <a:pt x="14" y="41"/>
                  <a:pt x="14" y="42"/>
                  <a:pt x="14" y="42"/>
                </a:cubicBezTo>
                <a:cubicBezTo>
                  <a:pt x="13" y="44"/>
                  <a:pt x="14" y="47"/>
                  <a:pt x="14" y="47"/>
                </a:cubicBezTo>
                <a:cubicBezTo>
                  <a:pt x="14" y="48"/>
                  <a:pt x="16" y="49"/>
                  <a:pt x="16" y="54"/>
                </a:cubicBezTo>
                <a:cubicBezTo>
                  <a:pt x="16" y="59"/>
                  <a:pt x="15" y="72"/>
                  <a:pt x="15" y="72"/>
                </a:cubicBezTo>
                <a:close/>
                <a:moveTo>
                  <a:pt x="22" y="3"/>
                </a:moveTo>
                <a:cubicBezTo>
                  <a:pt x="22" y="2"/>
                  <a:pt x="23" y="2"/>
                  <a:pt x="24" y="2"/>
                </a:cubicBezTo>
                <a:cubicBezTo>
                  <a:pt x="23" y="2"/>
                  <a:pt x="22" y="2"/>
                  <a:pt x="22" y="3"/>
                </a:cubicBezTo>
                <a:close/>
                <a:moveTo>
                  <a:pt x="27" y="2"/>
                </a:moveTo>
                <a:cubicBezTo>
                  <a:pt x="27" y="2"/>
                  <a:pt x="27" y="2"/>
                  <a:pt x="26" y="2"/>
                </a:cubicBezTo>
                <a:cubicBezTo>
                  <a:pt x="26" y="1"/>
                  <a:pt x="27" y="0"/>
                  <a:pt x="27" y="2"/>
                </a:cubicBezTo>
                <a:close/>
                <a:moveTo>
                  <a:pt x="41" y="61"/>
                </a:moveTo>
                <a:cubicBezTo>
                  <a:pt x="41" y="60"/>
                  <a:pt x="40" y="59"/>
                  <a:pt x="40" y="58"/>
                </a:cubicBezTo>
                <a:cubicBezTo>
                  <a:pt x="40" y="58"/>
                  <a:pt x="39" y="55"/>
                  <a:pt x="39" y="54"/>
                </a:cubicBezTo>
                <a:cubicBezTo>
                  <a:pt x="39" y="52"/>
                  <a:pt x="39" y="52"/>
                  <a:pt x="39" y="52"/>
                </a:cubicBezTo>
                <a:cubicBezTo>
                  <a:pt x="40" y="50"/>
                  <a:pt x="41" y="49"/>
                  <a:pt x="41" y="49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49"/>
                  <a:pt x="41" y="49"/>
                  <a:pt x="41" y="49"/>
                </a:cubicBezTo>
                <a:cubicBezTo>
                  <a:pt x="40" y="51"/>
                  <a:pt x="41" y="58"/>
                  <a:pt x="41" y="59"/>
                </a:cubicBezTo>
                <a:cubicBezTo>
                  <a:pt x="42" y="59"/>
                  <a:pt x="41" y="61"/>
                  <a:pt x="41" y="61"/>
                </a:cubicBezTo>
                <a:close/>
                <a:moveTo>
                  <a:pt x="37" y="17"/>
                </a:moveTo>
                <a:cubicBezTo>
                  <a:pt x="37" y="18"/>
                  <a:pt x="37" y="18"/>
                  <a:pt x="37" y="18"/>
                </a:cubicBezTo>
                <a:lnTo>
                  <a:pt x="37" y="17"/>
                </a:lnTo>
                <a:close/>
                <a:moveTo>
                  <a:pt x="37" y="12"/>
                </a:moveTo>
                <a:cubicBezTo>
                  <a:pt x="38" y="13"/>
                  <a:pt x="38" y="15"/>
                  <a:pt x="38" y="15"/>
                </a:cubicBezTo>
                <a:cubicBezTo>
                  <a:pt x="38" y="14"/>
                  <a:pt x="38" y="13"/>
                  <a:pt x="37" y="1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27"/>
          <p:cNvSpPr>
            <a:spLocks noEditPoints="1"/>
          </p:cNvSpPr>
          <p:nvPr/>
        </p:nvSpPr>
        <p:spPr bwMode="auto">
          <a:xfrm>
            <a:off x="8343006" y="2345357"/>
            <a:ext cx="2314575" cy="5249863"/>
          </a:xfrm>
          <a:custGeom>
            <a:avLst/>
            <a:gdLst>
              <a:gd name="T0" fmla="*/ 2147483647 w 79"/>
              <a:gd name="T1" fmla="*/ 2147483647 h 179"/>
              <a:gd name="T2" fmla="*/ 2147483647 w 79"/>
              <a:gd name="T3" fmla="*/ 2147483647 h 179"/>
              <a:gd name="T4" fmla="*/ 2147483647 w 79"/>
              <a:gd name="T5" fmla="*/ 2147483647 h 179"/>
              <a:gd name="T6" fmla="*/ 2147483647 w 79"/>
              <a:gd name="T7" fmla="*/ 2147483647 h 179"/>
              <a:gd name="T8" fmla="*/ 2147483647 w 79"/>
              <a:gd name="T9" fmla="*/ 2147483647 h 179"/>
              <a:gd name="T10" fmla="*/ 2147483647 w 79"/>
              <a:gd name="T11" fmla="*/ 2147483647 h 179"/>
              <a:gd name="T12" fmla="*/ 2147483647 w 79"/>
              <a:gd name="T13" fmla="*/ 2147483647 h 179"/>
              <a:gd name="T14" fmla="*/ 2147483647 w 79"/>
              <a:gd name="T15" fmla="*/ 2147483647 h 179"/>
              <a:gd name="T16" fmla="*/ 2147483647 w 79"/>
              <a:gd name="T17" fmla="*/ 2147483647 h 179"/>
              <a:gd name="T18" fmla="*/ 2147483647 w 79"/>
              <a:gd name="T19" fmla="*/ 2147483647 h 179"/>
              <a:gd name="T20" fmla="*/ 2147483647 w 79"/>
              <a:gd name="T21" fmla="*/ 2147483647 h 179"/>
              <a:gd name="T22" fmla="*/ 2147483647 w 79"/>
              <a:gd name="T23" fmla="*/ 2147483647 h 179"/>
              <a:gd name="T24" fmla="*/ 2147483647 w 79"/>
              <a:gd name="T25" fmla="*/ 2147483647 h 179"/>
              <a:gd name="T26" fmla="*/ 2147483647 w 79"/>
              <a:gd name="T27" fmla="*/ 2147483647 h 179"/>
              <a:gd name="T28" fmla="*/ 2147483647 w 79"/>
              <a:gd name="T29" fmla="*/ 2147483647 h 179"/>
              <a:gd name="T30" fmla="*/ 2147483647 w 79"/>
              <a:gd name="T31" fmla="*/ 2147483647 h 179"/>
              <a:gd name="T32" fmla="*/ 2147483647 w 79"/>
              <a:gd name="T33" fmla="*/ 2147483647 h 179"/>
              <a:gd name="T34" fmla="*/ 2147483647 w 79"/>
              <a:gd name="T35" fmla="*/ 2147483647 h 179"/>
              <a:gd name="T36" fmla="*/ 2147483647 w 79"/>
              <a:gd name="T37" fmla="*/ 2147483647 h 179"/>
              <a:gd name="T38" fmla="*/ 2147483647 w 79"/>
              <a:gd name="T39" fmla="*/ 2147483647 h 179"/>
              <a:gd name="T40" fmla="*/ 2147483647 w 79"/>
              <a:gd name="T41" fmla="*/ 2147483647 h 179"/>
              <a:gd name="T42" fmla="*/ 2147483647 w 79"/>
              <a:gd name="T43" fmla="*/ 2147483647 h 179"/>
              <a:gd name="T44" fmla="*/ 2147483647 w 79"/>
              <a:gd name="T45" fmla="*/ 2147483647 h 179"/>
              <a:gd name="T46" fmla="*/ 2147483647 w 79"/>
              <a:gd name="T47" fmla="*/ 2147483647 h 179"/>
              <a:gd name="T48" fmla="*/ 2147483647 w 79"/>
              <a:gd name="T49" fmla="*/ 2147483647 h 179"/>
              <a:gd name="T50" fmla="*/ 2147483647 w 79"/>
              <a:gd name="T51" fmla="*/ 2147483647 h 179"/>
              <a:gd name="T52" fmla="*/ 2147483647 w 79"/>
              <a:gd name="T53" fmla="*/ 2147483647 h 179"/>
              <a:gd name="T54" fmla="*/ 2147483647 w 79"/>
              <a:gd name="T55" fmla="*/ 2147483647 h 179"/>
              <a:gd name="T56" fmla="*/ 2147483647 w 79"/>
              <a:gd name="T57" fmla="*/ 2147483647 h 179"/>
              <a:gd name="T58" fmla="*/ 2147483647 w 79"/>
              <a:gd name="T59" fmla="*/ 2147483647 h 179"/>
              <a:gd name="T60" fmla="*/ 2147483647 w 79"/>
              <a:gd name="T61" fmla="*/ 2147483647 h 179"/>
              <a:gd name="T62" fmla="*/ 2147483647 w 79"/>
              <a:gd name="T63" fmla="*/ 2147483647 h 179"/>
              <a:gd name="T64" fmla="*/ 2147483647 w 79"/>
              <a:gd name="T65" fmla="*/ 2147483647 h 179"/>
              <a:gd name="T66" fmla="*/ 2147483647 w 79"/>
              <a:gd name="T67" fmla="*/ 2147483647 h 179"/>
              <a:gd name="T68" fmla="*/ 2147483647 w 79"/>
              <a:gd name="T69" fmla="*/ 2147483647 h 179"/>
              <a:gd name="T70" fmla="*/ 2147483647 w 79"/>
              <a:gd name="T71" fmla="*/ 2147483647 h 179"/>
              <a:gd name="T72" fmla="*/ 2147483647 w 79"/>
              <a:gd name="T73" fmla="*/ 2147483647 h 179"/>
              <a:gd name="T74" fmla="*/ 2147483647 w 79"/>
              <a:gd name="T75" fmla="*/ 2147483647 h 179"/>
              <a:gd name="T76" fmla="*/ 2147483647 w 79"/>
              <a:gd name="T77" fmla="*/ 2147483647 h 179"/>
              <a:gd name="T78" fmla="*/ 2147483647 w 79"/>
              <a:gd name="T79" fmla="*/ 2147483647 h 179"/>
              <a:gd name="T80" fmla="*/ 2147483647 w 79"/>
              <a:gd name="T81" fmla="*/ 2147483647 h 179"/>
              <a:gd name="T82" fmla="*/ 2147483647 w 79"/>
              <a:gd name="T83" fmla="*/ 2147483647 h 179"/>
              <a:gd name="T84" fmla="*/ 2147483647 w 79"/>
              <a:gd name="T85" fmla="*/ 2147483647 h 179"/>
              <a:gd name="T86" fmla="*/ 2147483647 w 79"/>
              <a:gd name="T87" fmla="*/ 2147483647 h 179"/>
              <a:gd name="T88" fmla="*/ 2147483647 w 79"/>
              <a:gd name="T89" fmla="*/ 2147483647 h 179"/>
              <a:gd name="T90" fmla="*/ 2147483647 w 79"/>
              <a:gd name="T91" fmla="*/ 2147483647 h 179"/>
              <a:gd name="T92" fmla="*/ 2147483647 w 79"/>
              <a:gd name="T93" fmla="*/ 2147483647 h 179"/>
              <a:gd name="T94" fmla="*/ 2147483647 w 79"/>
              <a:gd name="T95" fmla="*/ 2147483647 h 179"/>
              <a:gd name="T96" fmla="*/ 2147483647 w 79"/>
              <a:gd name="T97" fmla="*/ 2147483647 h 179"/>
              <a:gd name="T98" fmla="*/ 2147483647 w 79"/>
              <a:gd name="T99" fmla="*/ 2147483647 h 179"/>
              <a:gd name="T100" fmla="*/ 2147483647 w 79"/>
              <a:gd name="T101" fmla="*/ 2147483647 h 17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79"/>
              <a:gd name="T154" fmla="*/ 0 h 179"/>
              <a:gd name="T155" fmla="*/ 79 w 79"/>
              <a:gd name="T156" fmla="*/ 179 h 17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79" h="179">
                <a:moveTo>
                  <a:pt x="1" y="9"/>
                </a:moveTo>
                <a:cubicBezTo>
                  <a:pt x="1" y="9"/>
                  <a:pt x="7" y="14"/>
                  <a:pt x="7" y="14"/>
                </a:cubicBezTo>
                <a:cubicBezTo>
                  <a:pt x="8" y="15"/>
                  <a:pt x="8" y="19"/>
                  <a:pt x="8" y="19"/>
                </a:cubicBezTo>
                <a:cubicBezTo>
                  <a:pt x="7" y="25"/>
                  <a:pt x="8" y="30"/>
                  <a:pt x="9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6"/>
                  <a:pt x="10" y="36"/>
                  <a:pt x="10" y="36"/>
                </a:cubicBezTo>
                <a:cubicBezTo>
                  <a:pt x="9" y="37"/>
                  <a:pt x="8" y="37"/>
                  <a:pt x="7" y="36"/>
                </a:cubicBezTo>
                <a:cubicBezTo>
                  <a:pt x="7" y="36"/>
                  <a:pt x="9" y="38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0" y="37"/>
                  <a:pt x="9" y="38"/>
                  <a:pt x="8" y="38"/>
                </a:cubicBezTo>
                <a:cubicBezTo>
                  <a:pt x="9" y="38"/>
                  <a:pt x="11" y="38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8"/>
                  <a:pt x="12" y="39"/>
                  <a:pt x="11" y="39"/>
                </a:cubicBezTo>
                <a:cubicBezTo>
                  <a:pt x="10" y="39"/>
                  <a:pt x="11" y="39"/>
                  <a:pt x="1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3" y="39"/>
                  <a:pt x="12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2" y="42"/>
                  <a:pt x="13" y="48"/>
                  <a:pt x="14" y="56"/>
                </a:cubicBezTo>
                <a:cubicBezTo>
                  <a:pt x="15" y="64"/>
                  <a:pt x="12" y="64"/>
                  <a:pt x="10" y="75"/>
                </a:cubicBezTo>
                <a:cubicBezTo>
                  <a:pt x="8" y="85"/>
                  <a:pt x="11" y="99"/>
                  <a:pt x="11" y="99"/>
                </a:cubicBezTo>
                <a:cubicBezTo>
                  <a:pt x="11" y="100"/>
                  <a:pt x="13" y="105"/>
                  <a:pt x="13" y="108"/>
                </a:cubicBezTo>
                <a:cubicBezTo>
                  <a:pt x="13" y="110"/>
                  <a:pt x="14" y="118"/>
                  <a:pt x="12" y="123"/>
                </a:cubicBezTo>
                <a:cubicBezTo>
                  <a:pt x="10" y="128"/>
                  <a:pt x="11" y="139"/>
                  <a:pt x="11" y="141"/>
                </a:cubicBezTo>
                <a:cubicBezTo>
                  <a:pt x="12" y="143"/>
                  <a:pt x="13" y="156"/>
                  <a:pt x="12" y="158"/>
                </a:cubicBezTo>
                <a:cubicBezTo>
                  <a:pt x="11" y="159"/>
                  <a:pt x="10" y="160"/>
                  <a:pt x="9" y="162"/>
                </a:cubicBezTo>
                <a:cubicBezTo>
                  <a:pt x="7" y="164"/>
                  <a:pt x="10" y="167"/>
                  <a:pt x="10" y="167"/>
                </a:cubicBezTo>
                <a:cubicBezTo>
                  <a:pt x="10" y="167"/>
                  <a:pt x="7" y="166"/>
                  <a:pt x="7" y="166"/>
                </a:cubicBezTo>
                <a:cubicBezTo>
                  <a:pt x="6" y="166"/>
                  <a:pt x="6" y="170"/>
                  <a:pt x="6" y="172"/>
                </a:cubicBezTo>
                <a:cubicBezTo>
                  <a:pt x="6" y="175"/>
                  <a:pt x="9" y="177"/>
                  <a:pt x="10" y="177"/>
                </a:cubicBezTo>
                <a:cubicBezTo>
                  <a:pt x="12" y="176"/>
                  <a:pt x="13" y="176"/>
                  <a:pt x="14" y="177"/>
                </a:cubicBezTo>
                <a:cubicBezTo>
                  <a:pt x="15" y="178"/>
                  <a:pt x="25" y="179"/>
                  <a:pt x="26" y="178"/>
                </a:cubicBezTo>
                <a:cubicBezTo>
                  <a:pt x="27" y="177"/>
                  <a:pt x="24" y="176"/>
                  <a:pt x="23" y="175"/>
                </a:cubicBezTo>
                <a:cubicBezTo>
                  <a:pt x="23" y="175"/>
                  <a:pt x="22" y="174"/>
                  <a:pt x="21" y="173"/>
                </a:cubicBezTo>
                <a:cubicBezTo>
                  <a:pt x="21" y="172"/>
                  <a:pt x="21" y="169"/>
                  <a:pt x="21" y="168"/>
                </a:cubicBezTo>
                <a:cubicBezTo>
                  <a:pt x="21" y="166"/>
                  <a:pt x="20" y="159"/>
                  <a:pt x="20" y="159"/>
                </a:cubicBezTo>
                <a:cubicBezTo>
                  <a:pt x="19" y="158"/>
                  <a:pt x="20" y="149"/>
                  <a:pt x="20" y="147"/>
                </a:cubicBezTo>
                <a:cubicBezTo>
                  <a:pt x="20" y="146"/>
                  <a:pt x="22" y="130"/>
                  <a:pt x="22" y="129"/>
                </a:cubicBezTo>
                <a:cubicBezTo>
                  <a:pt x="22" y="128"/>
                  <a:pt x="22" y="126"/>
                  <a:pt x="23" y="125"/>
                </a:cubicBezTo>
                <a:cubicBezTo>
                  <a:pt x="23" y="125"/>
                  <a:pt x="23" y="123"/>
                  <a:pt x="23" y="123"/>
                </a:cubicBezTo>
                <a:cubicBezTo>
                  <a:pt x="23" y="123"/>
                  <a:pt x="24" y="122"/>
                  <a:pt x="25" y="120"/>
                </a:cubicBezTo>
                <a:cubicBezTo>
                  <a:pt x="26" y="119"/>
                  <a:pt x="29" y="97"/>
                  <a:pt x="29" y="97"/>
                </a:cubicBezTo>
                <a:cubicBezTo>
                  <a:pt x="31" y="98"/>
                  <a:pt x="44" y="96"/>
                  <a:pt x="47" y="94"/>
                </a:cubicBezTo>
                <a:cubicBezTo>
                  <a:pt x="49" y="93"/>
                  <a:pt x="52" y="94"/>
                  <a:pt x="51" y="95"/>
                </a:cubicBezTo>
                <a:cubicBezTo>
                  <a:pt x="50" y="96"/>
                  <a:pt x="50" y="102"/>
                  <a:pt x="50" y="103"/>
                </a:cubicBezTo>
                <a:cubicBezTo>
                  <a:pt x="50" y="105"/>
                  <a:pt x="48" y="115"/>
                  <a:pt x="47" y="117"/>
                </a:cubicBezTo>
                <a:cubicBezTo>
                  <a:pt x="46" y="119"/>
                  <a:pt x="46" y="119"/>
                  <a:pt x="45" y="121"/>
                </a:cubicBezTo>
                <a:cubicBezTo>
                  <a:pt x="43" y="123"/>
                  <a:pt x="42" y="124"/>
                  <a:pt x="41" y="124"/>
                </a:cubicBezTo>
                <a:cubicBezTo>
                  <a:pt x="40" y="124"/>
                  <a:pt x="39" y="125"/>
                  <a:pt x="38" y="126"/>
                </a:cubicBezTo>
                <a:cubicBezTo>
                  <a:pt x="37" y="126"/>
                  <a:pt x="36" y="127"/>
                  <a:pt x="36" y="128"/>
                </a:cubicBezTo>
                <a:cubicBezTo>
                  <a:pt x="36" y="129"/>
                  <a:pt x="40" y="131"/>
                  <a:pt x="41" y="131"/>
                </a:cubicBezTo>
                <a:cubicBezTo>
                  <a:pt x="42" y="131"/>
                  <a:pt x="43" y="133"/>
                  <a:pt x="46" y="136"/>
                </a:cubicBezTo>
                <a:cubicBezTo>
                  <a:pt x="51" y="141"/>
                  <a:pt x="54" y="139"/>
                  <a:pt x="54" y="139"/>
                </a:cubicBezTo>
                <a:cubicBezTo>
                  <a:pt x="55" y="137"/>
                  <a:pt x="53" y="134"/>
                  <a:pt x="52" y="133"/>
                </a:cubicBezTo>
                <a:cubicBezTo>
                  <a:pt x="52" y="131"/>
                  <a:pt x="53" y="129"/>
                  <a:pt x="53" y="128"/>
                </a:cubicBezTo>
                <a:cubicBezTo>
                  <a:pt x="53" y="128"/>
                  <a:pt x="54" y="124"/>
                  <a:pt x="54" y="123"/>
                </a:cubicBezTo>
                <a:cubicBezTo>
                  <a:pt x="54" y="122"/>
                  <a:pt x="55" y="118"/>
                  <a:pt x="55" y="117"/>
                </a:cubicBezTo>
                <a:cubicBezTo>
                  <a:pt x="55" y="115"/>
                  <a:pt x="59" y="107"/>
                  <a:pt x="60" y="105"/>
                </a:cubicBezTo>
                <a:cubicBezTo>
                  <a:pt x="61" y="103"/>
                  <a:pt x="62" y="99"/>
                  <a:pt x="63" y="97"/>
                </a:cubicBezTo>
                <a:cubicBezTo>
                  <a:pt x="64" y="95"/>
                  <a:pt x="65" y="91"/>
                  <a:pt x="65" y="91"/>
                </a:cubicBezTo>
                <a:cubicBezTo>
                  <a:pt x="66" y="83"/>
                  <a:pt x="42" y="82"/>
                  <a:pt x="40" y="82"/>
                </a:cubicBezTo>
                <a:cubicBezTo>
                  <a:pt x="38" y="82"/>
                  <a:pt x="35" y="82"/>
                  <a:pt x="33" y="79"/>
                </a:cubicBezTo>
                <a:cubicBezTo>
                  <a:pt x="31" y="75"/>
                  <a:pt x="32" y="78"/>
                  <a:pt x="32" y="70"/>
                </a:cubicBezTo>
                <a:cubicBezTo>
                  <a:pt x="31" y="62"/>
                  <a:pt x="32" y="61"/>
                  <a:pt x="32" y="61"/>
                </a:cubicBezTo>
                <a:cubicBezTo>
                  <a:pt x="34" y="62"/>
                  <a:pt x="34" y="62"/>
                  <a:pt x="34" y="62"/>
                </a:cubicBezTo>
                <a:cubicBezTo>
                  <a:pt x="38" y="66"/>
                  <a:pt x="38" y="66"/>
                  <a:pt x="38" y="66"/>
                </a:cubicBezTo>
                <a:cubicBezTo>
                  <a:pt x="42" y="68"/>
                  <a:pt x="59" y="63"/>
                  <a:pt x="62" y="61"/>
                </a:cubicBezTo>
                <a:cubicBezTo>
                  <a:pt x="65" y="60"/>
                  <a:pt x="65" y="61"/>
                  <a:pt x="67" y="61"/>
                </a:cubicBezTo>
                <a:cubicBezTo>
                  <a:pt x="69" y="60"/>
                  <a:pt x="73" y="57"/>
                  <a:pt x="73" y="57"/>
                </a:cubicBezTo>
                <a:cubicBezTo>
                  <a:pt x="73" y="57"/>
                  <a:pt x="74" y="56"/>
                  <a:pt x="75" y="56"/>
                </a:cubicBezTo>
                <a:cubicBezTo>
                  <a:pt x="76" y="55"/>
                  <a:pt x="78" y="53"/>
                  <a:pt x="78" y="53"/>
                </a:cubicBezTo>
                <a:cubicBezTo>
                  <a:pt x="77" y="53"/>
                  <a:pt x="74" y="55"/>
                  <a:pt x="72" y="55"/>
                </a:cubicBezTo>
                <a:cubicBezTo>
                  <a:pt x="71" y="55"/>
                  <a:pt x="72" y="54"/>
                  <a:pt x="72" y="54"/>
                </a:cubicBezTo>
                <a:cubicBezTo>
                  <a:pt x="72" y="54"/>
                  <a:pt x="73" y="52"/>
                  <a:pt x="74" y="51"/>
                </a:cubicBezTo>
                <a:cubicBezTo>
                  <a:pt x="75" y="50"/>
                  <a:pt x="77" y="47"/>
                  <a:pt x="77" y="47"/>
                </a:cubicBezTo>
                <a:cubicBezTo>
                  <a:pt x="79" y="44"/>
                  <a:pt x="77" y="46"/>
                  <a:pt x="77" y="46"/>
                </a:cubicBezTo>
                <a:cubicBezTo>
                  <a:pt x="76" y="45"/>
                  <a:pt x="71" y="50"/>
                  <a:pt x="71" y="50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6"/>
                  <a:pt x="69" y="52"/>
                  <a:pt x="68" y="53"/>
                </a:cubicBezTo>
                <a:cubicBezTo>
                  <a:pt x="67" y="54"/>
                  <a:pt x="64" y="57"/>
                  <a:pt x="64" y="57"/>
                </a:cubicBezTo>
                <a:cubicBezTo>
                  <a:pt x="63" y="57"/>
                  <a:pt x="59" y="58"/>
                  <a:pt x="59" y="58"/>
                </a:cubicBezTo>
                <a:cubicBezTo>
                  <a:pt x="58" y="58"/>
                  <a:pt x="56" y="58"/>
                  <a:pt x="54" y="58"/>
                </a:cubicBezTo>
                <a:cubicBezTo>
                  <a:pt x="52" y="58"/>
                  <a:pt x="43" y="59"/>
                  <a:pt x="42" y="59"/>
                </a:cubicBezTo>
                <a:cubicBezTo>
                  <a:pt x="41" y="59"/>
                  <a:pt x="39" y="58"/>
                  <a:pt x="39" y="57"/>
                </a:cubicBezTo>
                <a:cubicBezTo>
                  <a:pt x="39" y="56"/>
                  <a:pt x="36" y="52"/>
                  <a:pt x="36" y="52"/>
                </a:cubicBezTo>
                <a:cubicBezTo>
                  <a:pt x="36" y="52"/>
                  <a:pt x="37" y="50"/>
                  <a:pt x="37" y="50"/>
                </a:cubicBezTo>
                <a:cubicBezTo>
                  <a:pt x="39" y="46"/>
                  <a:pt x="34" y="38"/>
                  <a:pt x="32" y="35"/>
                </a:cubicBezTo>
                <a:cubicBezTo>
                  <a:pt x="31" y="33"/>
                  <a:pt x="31" y="31"/>
                  <a:pt x="31" y="31"/>
                </a:cubicBezTo>
                <a:cubicBezTo>
                  <a:pt x="32" y="30"/>
                  <a:pt x="32" y="30"/>
                  <a:pt x="32" y="30"/>
                </a:cubicBezTo>
                <a:cubicBezTo>
                  <a:pt x="34" y="28"/>
                  <a:pt x="34" y="26"/>
                  <a:pt x="35" y="25"/>
                </a:cubicBezTo>
                <a:cubicBezTo>
                  <a:pt x="40" y="22"/>
                  <a:pt x="37" y="23"/>
                  <a:pt x="37" y="23"/>
                </a:cubicBezTo>
                <a:cubicBezTo>
                  <a:pt x="38" y="23"/>
                  <a:pt x="37" y="24"/>
                  <a:pt x="35" y="25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3"/>
                  <a:pt x="36" y="22"/>
                  <a:pt x="36" y="22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3"/>
                  <a:pt x="35" y="22"/>
                  <a:pt x="35" y="22"/>
                </a:cubicBezTo>
                <a:cubicBezTo>
                  <a:pt x="40" y="18"/>
                  <a:pt x="36" y="18"/>
                  <a:pt x="36" y="18"/>
                </a:cubicBezTo>
                <a:cubicBezTo>
                  <a:pt x="39" y="18"/>
                  <a:pt x="36" y="20"/>
                  <a:pt x="35" y="21"/>
                </a:cubicBezTo>
                <a:cubicBezTo>
                  <a:pt x="35" y="21"/>
                  <a:pt x="35" y="21"/>
                  <a:pt x="34" y="20"/>
                </a:cubicBezTo>
                <a:cubicBezTo>
                  <a:pt x="35" y="20"/>
                  <a:pt x="35" y="19"/>
                  <a:pt x="35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8"/>
                  <a:pt x="34" y="18"/>
                  <a:pt x="34" y="18"/>
                </a:cubicBezTo>
                <a:cubicBezTo>
                  <a:pt x="36" y="15"/>
                  <a:pt x="35" y="12"/>
                  <a:pt x="34" y="11"/>
                </a:cubicBezTo>
                <a:cubicBezTo>
                  <a:pt x="35" y="12"/>
                  <a:pt x="34" y="13"/>
                  <a:pt x="33" y="14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2"/>
                  <a:pt x="34" y="12"/>
                  <a:pt x="34" y="11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2"/>
                  <a:pt x="32" y="12"/>
                  <a:pt x="32" y="11"/>
                </a:cubicBezTo>
                <a:cubicBezTo>
                  <a:pt x="33" y="9"/>
                  <a:pt x="32" y="7"/>
                  <a:pt x="32" y="7"/>
                </a:cubicBezTo>
                <a:cubicBezTo>
                  <a:pt x="32" y="8"/>
                  <a:pt x="32" y="10"/>
                  <a:pt x="32" y="11"/>
                </a:cubicBezTo>
                <a:cubicBezTo>
                  <a:pt x="32" y="10"/>
                  <a:pt x="31" y="10"/>
                  <a:pt x="31" y="10"/>
                </a:cubicBezTo>
                <a:cubicBezTo>
                  <a:pt x="31" y="9"/>
                  <a:pt x="30" y="8"/>
                  <a:pt x="29" y="8"/>
                </a:cubicBezTo>
                <a:cubicBezTo>
                  <a:pt x="29" y="7"/>
                  <a:pt x="30" y="7"/>
                  <a:pt x="30" y="7"/>
                </a:cubicBezTo>
                <a:cubicBezTo>
                  <a:pt x="29" y="7"/>
                  <a:pt x="29" y="7"/>
                  <a:pt x="29" y="8"/>
                </a:cubicBezTo>
                <a:cubicBezTo>
                  <a:pt x="28" y="7"/>
                  <a:pt x="27" y="7"/>
                  <a:pt x="26" y="7"/>
                </a:cubicBezTo>
                <a:cubicBezTo>
                  <a:pt x="27" y="7"/>
                  <a:pt x="27" y="7"/>
                  <a:pt x="28" y="6"/>
                </a:cubicBezTo>
                <a:cubicBezTo>
                  <a:pt x="27" y="7"/>
                  <a:pt x="27" y="7"/>
                  <a:pt x="26" y="7"/>
                </a:cubicBezTo>
                <a:cubicBezTo>
                  <a:pt x="23" y="6"/>
                  <a:pt x="21" y="7"/>
                  <a:pt x="19" y="8"/>
                </a:cubicBezTo>
                <a:cubicBezTo>
                  <a:pt x="18" y="8"/>
                  <a:pt x="18" y="8"/>
                  <a:pt x="17" y="9"/>
                </a:cubicBezTo>
                <a:cubicBezTo>
                  <a:pt x="18" y="9"/>
                  <a:pt x="18" y="8"/>
                  <a:pt x="18" y="8"/>
                </a:cubicBezTo>
                <a:cubicBezTo>
                  <a:pt x="15" y="10"/>
                  <a:pt x="13" y="13"/>
                  <a:pt x="13" y="13"/>
                </a:cubicBezTo>
                <a:cubicBezTo>
                  <a:pt x="13" y="12"/>
                  <a:pt x="13" y="11"/>
                  <a:pt x="13" y="10"/>
                </a:cubicBezTo>
                <a:cubicBezTo>
                  <a:pt x="13" y="9"/>
                  <a:pt x="13" y="8"/>
                  <a:pt x="12" y="7"/>
                </a:cubicBezTo>
                <a:cubicBezTo>
                  <a:pt x="12" y="6"/>
                  <a:pt x="12" y="5"/>
                  <a:pt x="12" y="5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0" y="6"/>
                  <a:pt x="10" y="8"/>
                </a:cubicBezTo>
                <a:cubicBezTo>
                  <a:pt x="10" y="9"/>
                  <a:pt x="10" y="8"/>
                  <a:pt x="9" y="7"/>
                </a:cubicBezTo>
                <a:cubicBezTo>
                  <a:pt x="7" y="5"/>
                  <a:pt x="6" y="4"/>
                  <a:pt x="6" y="4"/>
                </a:cubicBezTo>
                <a:cubicBezTo>
                  <a:pt x="1" y="0"/>
                  <a:pt x="6" y="5"/>
                  <a:pt x="6" y="5"/>
                </a:cubicBezTo>
                <a:cubicBezTo>
                  <a:pt x="7" y="7"/>
                  <a:pt x="6" y="6"/>
                  <a:pt x="6" y="6"/>
                </a:cubicBezTo>
                <a:cubicBezTo>
                  <a:pt x="2" y="4"/>
                  <a:pt x="2" y="4"/>
                  <a:pt x="2" y="4"/>
                </a:cubicBezTo>
                <a:cubicBezTo>
                  <a:pt x="0" y="3"/>
                  <a:pt x="3" y="7"/>
                  <a:pt x="4" y="7"/>
                </a:cubicBezTo>
                <a:cubicBezTo>
                  <a:pt x="6" y="8"/>
                  <a:pt x="5" y="9"/>
                  <a:pt x="5" y="9"/>
                </a:cubicBezTo>
                <a:cubicBezTo>
                  <a:pt x="2" y="6"/>
                  <a:pt x="2" y="6"/>
                  <a:pt x="2" y="6"/>
                </a:cubicBezTo>
                <a:cubicBezTo>
                  <a:pt x="0" y="4"/>
                  <a:pt x="3" y="9"/>
                  <a:pt x="3" y="9"/>
                </a:cubicBezTo>
                <a:cubicBezTo>
                  <a:pt x="3" y="9"/>
                  <a:pt x="2" y="7"/>
                  <a:pt x="3" y="9"/>
                </a:cubicBezTo>
                <a:cubicBezTo>
                  <a:pt x="5" y="11"/>
                  <a:pt x="3" y="9"/>
                  <a:pt x="3" y="9"/>
                </a:cubicBezTo>
                <a:cubicBezTo>
                  <a:pt x="2" y="8"/>
                  <a:pt x="1" y="9"/>
                  <a:pt x="1" y="9"/>
                </a:cubicBezTo>
                <a:close/>
                <a:moveTo>
                  <a:pt x="34" y="11"/>
                </a:moveTo>
                <a:cubicBezTo>
                  <a:pt x="34" y="11"/>
                  <a:pt x="34" y="11"/>
                  <a:pt x="34" y="11"/>
                </a:cubicBezTo>
                <a:close/>
                <a:moveTo>
                  <a:pt x="28" y="6"/>
                </a:moveTo>
                <a:cubicBezTo>
                  <a:pt x="28" y="6"/>
                  <a:pt x="28" y="6"/>
                  <a:pt x="28" y="6"/>
                </a:cubicBezTo>
                <a:close/>
                <a:moveTo>
                  <a:pt x="12" y="39"/>
                </a:moveTo>
                <a:cubicBezTo>
                  <a:pt x="12" y="39"/>
                  <a:pt x="12" y="39"/>
                  <a:pt x="12" y="39"/>
                </a:cubicBezTo>
                <a:cubicBezTo>
                  <a:pt x="12" y="39"/>
                  <a:pt x="12" y="40"/>
                  <a:pt x="12" y="39"/>
                </a:cubicBezTo>
                <a:close/>
                <a:moveTo>
                  <a:pt x="8" y="38"/>
                </a:moveTo>
                <a:cubicBezTo>
                  <a:pt x="7" y="38"/>
                  <a:pt x="7" y="37"/>
                  <a:pt x="7" y="37"/>
                </a:cubicBezTo>
                <a:cubicBezTo>
                  <a:pt x="7" y="38"/>
                  <a:pt x="8" y="38"/>
                  <a:pt x="8" y="38"/>
                </a:cubicBezTo>
                <a:close/>
                <a:moveTo>
                  <a:pt x="8" y="35"/>
                </a:moveTo>
                <a:cubicBezTo>
                  <a:pt x="8" y="35"/>
                  <a:pt x="8" y="34"/>
                  <a:pt x="9" y="33"/>
                </a:cubicBezTo>
                <a:cubicBezTo>
                  <a:pt x="8" y="34"/>
                  <a:pt x="8" y="35"/>
                  <a:pt x="8" y="35"/>
                </a:cubicBezTo>
                <a:close/>
                <a:moveTo>
                  <a:pt x="15" y="10"/>
                </a:moveTo>
                <a:cubicBezTo>
                  <a:pt x="15" y="10"/>
                  <a:pt x="16" y="9"/>
                  <a:pt x="17" y="9"/>
                </a:cubicBezTo>
                <a:cubicBezTo>
                  <a:pt x="16" y="9"/>
                  <a:pt x="16" y="9"/>
                  <a:pt x="15" y="1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5204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>
            <a:off x="370160" y="3762796"/>
            <a:ext cx="1665287" cy="4133850"/>
          </a:xfrm>
          <a:custGeom>
            <a:avLst/>
            <a:gdLst>
              <a:gd name="T0" fmla="*/ 2147483647 w 57"/>
              <a:gd name="T1" fmla="*/ 2147483647 h 142"/>
              <a:gd name="T2" fmla="*/ 2147483647 w 57"/>
              <a:gd name="T3" fmla="*/ 2147483647 h 142"/>
              <a:gd name="T4" fmla="*/ 2147483647 w 57"/>
              <a:gd name="T5" fmla="*/ 2147483647 h 142"/>
              <a:gd name="T6" fmla="*/ 2147483647 w 57"/>
              <a:gd name="T7" fmla="*/ 2147483647 h 142"/>
              <a:gd name="T8" fmla="*/ 2147483647 w 57"/>
              <a:gd name="T9" fmla="*/ 2147483647 h 142"/>
              <a:gd name="T10" fmla="*/ 2147483647 w 57"/>
              <a:gd name="T11" fmla="*/ 2147483647 h 142"/>
              <a:gd name="T12" fmla="*/ 2147483647 w 57"/>
              <a:gd name="T13" fmla="*/ 2147483647 h 142"/>
              <a:gd name="T14" fmla="*/ 2147483647 w 57"/>
              <a:gd name="T15" fmla="*/ 2147483647 h 142"/>
              <a:gd name="T16" fmla="*/ 2147483647 w 57"/>
              <a:gd name="T17" fmla="*/ 2147483647 h 142"/>
              <a:gd name="T18" fmla="*/ 2147483647 w 57"/>
              <a:gd name="T19" fmla="*/ 2147483647 h 142"/>
              <a:gd name="T20" fmla="*/ 2147483647 w 57"/>
              <a:gd name="T21" fmla="*/ 2147483647 h 142"/>
              <a:gd name="T22" fmla="*/ 2147483647 w 57"/>
              <a:gd name="T23" fmla="*/ 2147483647 h 142"/>
              <a:gd name="T24" fmla="*/ 2147483647 w 57"/>
              <a:gd name="T25" fmla="*/ 0 h 142"/>
              <a:gd name="T26" fmla="*/ 2147483647 w 57"/>
              <a:gd name="T27" fmla="*/ 2147483647 h 142"/>
              <a:gd name="T28" fmla="*/ 2147483647 w 57"/>
              <a:gd name="T29" fmla="*/ 2147483647 h 142"/>
              <a:gd name="T30" fmla="*/ 2147483647 w 57"/>
              <a:gd name="T31" fmla="*/ 2147483647 h 142"/>
              <a:gd name="T32" fmla="*/ 2147483647 w 57"/>
              <a:gd name="T33" fmla="*/ 2147483647 h 142"/>
              <a:gd name="T34" fmla="*/ 2147483647 w 57"/>
              <a:gd name="T35" fmla="*/ 2147483647 h 142"/>
              <a:gd name="T36" fmla="*/ 2147483647 w 57"/>
              <a:gd name="T37" fmla="*/ 2147483647 h 142"/>
              <a:gd name="T38" fmla="*/ 2147483647 w 57"/>
              <a:gd name="T39" fmla="*/ 2147483647 h 142"/>
              <a:gd name="T40" fmla="*/ 2147483647 w 57"/>
              <a:gd name="T41" fmla="*/ 2147483647 h 142"/>
              <a:gd name="T42" fmla="*/ 2147483647 w 57"/>
              <a:gd name="T43" fmla="*/ 2147483647 h 142"/>
              <a:gd name="T44" fmla="*/ 2147483647 w 57"/>
              <a:gd name="T45" fmla="*/ 2147483647 h 142"/>
              <a:gd name="T46" fmla="*/ 2147483647 w 57"/>
              <a:gd name="T47" fmla="*/ 2147483647 h 142"/>
              <a:gd name="T48" fmla="*/ 2147483647 w 57"/>
              <a:gd name="T49" fmla="*/ 2147483647 h 142"/>
              <a:gd name="T50" fmla="*/ 2147483647 w 57"/>
              <a:gd name="T51" fmla="*/ 2147483647 h 142"/>
              <a:gd name="T52" fmla="*/ 2147483647 w 57"/>
              <a:gd name="T53" fmla="*/ 2147483647 h 142"/>
              <a:gd name="T54" fmla="*/ 2147483647 w 57"/>
              <a:gd name="T55" fmla="*/ 2147483647 h 142"/>
              <a:gd name="T56" fmla="*/ 2147483647 w 57"/>
              <a:gd name="T57" fmla="*/ 2147483647 h 142"/>
              <a:gd name="T58" fmla="*/ 2147483647 w 57"/>
              <a:gd name="T59" fmla="*/ 2147483647 h 142"/>
              <a:gd name="T60" fmla="*/ 2147483647 w 57"/>
              <a:gd name="T61" fmla="*/ 2147483647 h 142"/>
              <a:gd name="T62" fmla="*/ 2147483647 w 57"/>
              <a:gd name="T63" fmla="*/ 2147483647 h 142"/>
              <a:gd name="T64" fmla="*/ 2147483647 w 57"/>
              <a:gd name="T65" fmla="*/ 2147483647 h 142"/>
              <a:gd name="T66" fmla="*/ 2147483647 w 57"/>
              <a:gd name="T67" fmla="*/ 2147483647 h 142"/>
              <a:gd name="T68" fmla="*/ 2147483647 w 57"/>
              <a:gd name="T69" fmla="*/ 2147483647 h 142"/>
              <a:gd name="T70" fmla="*/ 2147483647 w 57"/>
              <a:gd name="T71" fmla="*/ 2147483647 h 142"/>
              <a:gd name="T72" fmla="*/ 2147483647 w 57"/>
              <a:gd name="T73" fmla="*/ 2147483647 h 142"/>
              <a:gd name="T74" fmla="*/ 2147483647 w 57"/>
              <a:gd name="T75" fmla="*/ 2147483647 h 142"/>
              <a:gd name="T76" fmla="*/ 2147483647 w 57"/>
              <a:gd name="T77" fmla="*/ 2147483647 h 142"/>
              <a:gd name="T78" fmla="*/ 2147483647 w 57"/>
              <a:gd name="T79" fmla="*/ 2147483647 h 142"/>
              <a:gd name="T80" fmla="*/ 2147483647 w 57"/>
              <a:gd name="T81" fmla="*/ 2147483647 h 142"/>
              <a:gd name="T82" fmla="*/ 2147483647 w 57"/>
              <a:gd name="T83" fmla="*/ 2147483647 h 142"/>
              <a:gd name="T84" fmla="*/ 2147483647 w 57"/>
              <a:gd name="T85" fmla="*/ 2147483647 h 142"/>
              <a:gd name="T86" fmla="*/ 2147483647 w 57"/>
              <a:gd name="T87" fmla="*/ 2147483647 h 142"/>
              <a:gd name="T88" fmla="*/ 2147483647 w 57"/>
              <a:gd name="T89" fmla="*/ 2147483647 h 142"/>
              <a:gd name="T90" fmla="*/ 2147483647 w 57"/>
              <a:gd name="T91" fmla="*/ 2147483647 h 142"/>
              <a:gd name="T92" fmla="*/ 2147483647 w 57"/>
              <a:gd name="T93" fmla="*/ 2147483647 h 142"/>
              <a:gd name="T94" fmla="*/ 2147483647 w 57"/>
              <a:gd name="T95" fmla="*/ 2147483647 h 142"/>
              <a:gd name="T96" fmla="*/ 2147483647 w 57"/>
              <a:gd name="T97" fmla="*/ 2147483647 h 142"/>
              <a:gd name="T98" fmla="*/ 2147483647 w 57"/>
              <a:gd name="T99" fmla="*/ 2147483647 h 142"/>
              <a:gd name="T100" fmla="*/ 2147483647 w 57"/>
              <a:gd name="T101" fmla="*/ 2147483647 h 142"/>
              <a:gd name="T102" fmla="*/ 2147483647 w 57"/>
              <a:gd name="T103" fmla="*/ 2147483647 h 142"/>
              <a:gd name="T104" fmla="*/ 2147483647 w 57"/>
              <a:gd name="T105" fmla="*/ 2147483647 h 142"/>
              <a:gd name="T106" fmla="*/ 2147483647 w 57"/>
              <a:gd name="T107" fmla="*/ 2147483647 h 142"/>
              <a:gd name="T108" fmla="*/ 2147483647 w 57"/>
              <a:gd name="T109" fmla="*/ 2147483647 h 142"/>
              <a:gd name="T110" fmla="*/ 2147483647 w 57"/>
              <a:gd name="T111" fmla="*/ 2147483647 h 142"/>
              <a:gd name="T112" fmla="*/ 2147483647 w 57"/>
              <a:gd name="T113" fmla="*/ 2147483647 h 142"/>
              <a:gd name="T114" fmla="*/ 2147483647 w 57"/>
              <a:gd name="T115" fmla="*/ 2147483647 h 142"/>
              <a:gd name="T116" fmla="*/ 2147483647 w 57"/>
              <a:gd name="T117" fmla="*/ 2147483647 h 142"/>
              <a:gd name="T118" fmla="*/ 2147483647 w 57"/>
              <a:gd name="T119" fmla="*/ 2147483647 h 142"/>
              <a:gd name="T120" fmla="*/ 2147483647 w 57"/>
              <a:gd name="T121" fmla="*/ 2147483647 h 142"/>
              <a:gd name="T122" fmla="*/ 2147483647 w 57"/>
              <a:gd name="T123" fmla="*/ 2147483647 h 142"/>
              <a:gd name="T124" fmla="*/ 2147483647 w 57"/>
              <a:gd name="T125" fmla="*/ 2147483647 h 14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7"/>
              <a:gd name="T190" fmla="*/ 0 h 142"/>
              <a:gd name="T191" fmla="*/ 57 w 57"/>
              <a:gd name="T192" fmla="*/ 142 h 14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7" h="142">
                <a:moveTo>
                  <a:pt x="57" y="77"/>
                </a:moveTo>
                <a:cubicBezTo>
                  <a:pt x="57" y="77"/>
                  <a:pt x="56" y="76"/>
                  <a:pt x="56" y="75"/>
                </a:cubicBezTo>
                <a:cubicBezTo>
                  <a:pt x="56" y="75"/>
                  <a:pt x="56" y="60"/>
                  <a:pt x="54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6" y="57"/>
                  <a:pt x="56" y="56"/>
                  <a:pt x="56" y="56"/>
                </a:cubicBezTo>
                <a:cubicBezTo>
                  <a:pt x="55" y="56"/>
                  <a:pt x="54" y="53"/>
                  <a:pt x="54" y="53"/>
                </a:cubicBezTo>
                <a:cubicBezTo>
                  <a:pt x="55" y="52"/>
                  <a:pt x="52" y="43"/>
                  <a:pt x="52" y="43"/>
                </a:cubicBezTo>
                <a:cubicBezTo>
                  <a:pt x="52" y="42"/>
                  <a:pt x="51" y="41"/>
                  <a:pt x="51" y="41"/>
                </a:cubicBezTo>
                <a:cubicBezTo>
                  <a:pt x="51" y="39"/>
                  <a:pt x="51" y="36"/>
                  <a:pt x="51" y="36"/>
                </a:cubicBezTo>
                <a:cubicBezTo>
                  <a:pt x="50" y="32"/>
                  <a:pt x="48" y="33"/>
                  <a:pt x="48" y="33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2" y="28"/>
                </a:cubicBezTo>
                <a:cubicBezTo>
                  <a:pt x="42" y="28"/>
                  <a:pt x="43" y="28"/>
                  <a:pt x="43" y="28"/>
                </a:cubicBezTo>
                <a:cubicBezTo>
                  <a:pt x="43" y="28"/>
                  <a:pt x="44" y="28"/>
                  <a:pt x="44" y="28"/>
                </a:cubicBezTo>
                <a:cubicBezTo>
                  <a:pt x="44" y="28"/>
                  <a:pt x="46" y="26"/>
                  <a:pt x="45" y="25"/>
                </a:cubicBezTo>
                <a:cubicBezTo>
                  <a:pt x="45" y="25"/>
                  <a:pt x="46" y="23"/>
                  <a:pt x="46" y="23"/>
                </a:cubicBezTo>
                <a:cubicBezTo>
                  <a:pt x="46" y="23"/>
                  <a:pt x="46" y="21"/>
                  <a:pt x="46" y="20"/>
                </a:cubicBezTo>
                <a:cubicBezTo>
                  <a:pt x="46" y="20"/>
                  <a:pt x="46" y="17"/>
                  <a:pt x="46" y="16"/>
                </a:cubicBezTo>
                <a:cubicBezTo>
                  <a:pt x="46" y="16"/>
                  <a:pt x="46" y="12"/>
                  <a:pt x="45" y="11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3" y="2"/>
                  <a:pt x="41" y="2"/>
                </a:cubicBezTo>
                <a:cubicBezTo>
                  <a:pt x="41" y="2"/>
                  <a:pt x="37" y="0"/>
                  <a:pt x="35" y="0"/>
                </a:cubicBezTo>
                <a:cubicBezTo>
                  <a:pt x="35" y="0"/>
                  <a:pt x="28" y="1"/>
                  <a:pt x="27" y="3"/>
                </a:cubicBezTo>
                <a:cubicBezTo>
                  <a:pt x="27" y="3"/>
                  <a:pt x="23" y="8"/>
                  <a:pt x="23" y="9"/>
                </a:cubicBezTo>
                <a:cubicBezTo>
                  <a:pt x="23" y="9"/>
                  <a:pt x="23" y="11"/>
                  <a:pt x="23" y="12"/>
                </a:cubicBezTo>
                <a:cubicBezTo>
                  <a:pt x="23" y="12"/>
                  <a:pt x="22" y="17"/>
                  <a:pt x="22" y="18"/>
                </a:cubicBezTo>
                <a:cubicBezTo>
                  <a:pt x="22" y="18"/>
                  <a:pt x="21" y="20"/>
                  <a:pt x="22" y="20"/>
                </a:cubicBezTo>
                <a:cubicBezTo>
                  <a:pt x="22" y="20"/>
                  <a:pt x="22" y="23"/>
                  <a:pt x="23" y="23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5" y="25"/>
                  <a:pt x="25" y="25"/>
                </a:cubicBezTo>
                <a:cubicBezTo>
                  <a:pt x="26" y="26"/>
                  <a:pt x="26" y="26"/>
                  <a:pt x="26" y="26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1" y="28"/>
                  <a:pt x="16" y="30"/>
                  <a:pt x="16" y="30"/>
                </a:cubicBezTo>
                <a:cubicBezTo>
                  <a:pt x="16" y="30"/>
                  <a:pt x="14" y="31"/>
                  <a:pt x="13" y="32"/>
                </a:cubicBezTo>
                <a:cubicBezTo>
                  <a:pt x="13" y="32"/>
                  <a:pt x="10" y="35"/>
                  <a:pt x="10" y="37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0"/>
                  <a:pt x="3" y="48"/>
                  <a:pt x="4" y="49"/>
                </a:cubicBezTo>
                <a:cubicBezTo>
                  <a:pt x="4" y="49"/>
                  <a:pt x="3" y="50"/>
                  <a:pt x="3" y="51"/>
                </a:cubicBezTo>
                <a:cubicBezTo>
                  <a:pt x="3" y="51"/>
                  <a:pt x="1" y="52"/>
                  <a:pt x="2" y="53"/>
                </a:cubicBezTo>
                <a:cubicBezTo>
                  <a:pt x="2" y="53"/>
                  <a:pt x="3" y="54"/>
                  <a:pt x="4" y="54"/>
                </a:cubicBezTo>
                <a:cubicBezTo>
                  <a:pt x="4" y="55"/>
                  <a:pt x="1" y="66"/>
                  <a:pt x="2" y="69"/>
                </a:cubicBezTo>
                <a:cubicBezTo>
                  <a:pt x="2" y="69"/>
                  <a:pt x="2" y="70"/>
                  <a:pt x="2" y="70"/>
                </a:cubicBezTo>
                <a:cubicBezTo>
                  <a:pt x="2" y="70"/>
                  <a:pt x="0" y="74"/>
                  <a:pt x="1" y="75"/>
                </a:cubicBezTo>
                <a:cubicBezTo>
                  <a:pt x="1" y="75"/>
                  <a:pt x="0" y="79"/>
                  <a:pt x="4" y="79"/>
                </a:cubicBezTo>
                <a:cubicBezTo>
                  <a:pt x="4" y="79"/>
                  <a:pt x="5" y="81"/>
                  <a:pt x="6" y="81"/>
                </a:cubicBezTo>
                <a:cubicBezTo>
                  <a:pt x="6" y="81"/>
                  <a:pt x="7" y="81"/>
                  <a:pt x="7" y="80"/>
                </a:cubicBezTo>
                <a:cubicBezTo>
                  <a:pt x="7" y="80"/>
                  <a:pt x="8" y="79"/>
                  <a:pt x="7" y="77"/>
                </a:cubicBezTo>
                <a:cubicBezTo>
                  <a:pt x="7" y="77"/>
                  <a:pt x="7" y="77"/>
                  <a:pt x="7" y="77"/>
                </a:cubicBezTo>
                <a:cubicBezTo>
                  <a:pt x="7" y="74"/>
                  <a:pt x="7" y="74"/>
                  <a:pt x="7" y="74"/>
                </a:cubicBezTo>
                <a:cubicBezTo>
                  <a:pt x="7" y="74"/>
                  <a:pt x="8" y="71"/>
                  <a:pt x="7" y="70"/>
                </a:cubicBezTo>
                <a:cubicBezTo>
                  <a:pt x="7" y="70"/>
                  <a:pt x="6" y="69"/>
                  <a:pt x="6" y="67"/>
                </a:cubicBezTo>
                <a:cubicBezTo>
                  <a:pt x="6" y="67"/>
                  <a:pt x="7" y="64"/>
                  <a:pt x="8" y="63"/>
                </a:cubicBezTo>
                <a:cubicBezTo>
                  <a:pt x="8" y="63"/>
                  <a:pt x="10" y="59"/>
                  <a:pt x="10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1" y="58"/>
                  <a:pt x="11" y="58"/>
                  <a:pt x="11" y="57"/>
                </a:cubicBezTo>
                <a:cubicBezTo>
                  <a:pt x="11" y="57"/>
                  <a:pt x="12" y="56"/>
                  <a:pt x="12" y="55"/>
                </a:cubicBezTo>
                <a:cubicBezTo>
                  <a:pt x="17" y="49"/>
                  <a:pt x="17" y="49"/>
                  <a:pt x="17" y="49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9"/>
                  <a:pt x="15" y="60"/>
                  <a:pt x="15" y="62"/>
                </a:cubicBezTo>
                <a:cubicBezTo>
                  <a:pt x="14" y="77"/>
                  <a:pt x="14" y="77"/>
                  <a:pt x="14" y="77"/>
                </a:cubicBezTo>
                <a:cubicBezTo>
                  <a:pt x="13" y="79"/>
                  <a:pt x="12" y="88"/>
                  <a:pt x="12" y="88"/>
                </a:cubicBezTo>
                <a:cubicBezTo>
                  <a:pt x="12" y="88"/>
                  <a:pt x="11" y="93"/>
                  <a:pt x="11" y="93"/>
                </a:cubicBezTo>
                <a:cubicBezTo>
                  <a:pt x="11" y="94"/>
                  <a:pt x="10" y="102"/>
                  <a:pt x="10" y="102"/>
                </a:cubicBezTo>
                <a:cubicBezTo>
                  <a:pt x="9" y="104"/>
                  <a:pt x="11" y="104"/>
                  <a:pt x="11" y="104"/>
                </a:cubicBezTo>
                <a:cubicBezTo>
                  <a:pt x="11" y="104"/>
                  <a:pt x="11" y="104"/>
                  <a:pt x="11" y="104"/>
                </a:cubicBezTo>
                <a:cubicBezTo>
                  <a:pt x="11" y="104"/>
                  <a:pt x="13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11"/>
                  <a:pt x="19" y="116"/>
                </a:cubicBezTo>
                <a:cubicBezTo>
                  <a:pt x="22" y="125"/>
                  <a:pt x="22" y="125"/>
                  <a:pt x="22" y="125"/>
                </a:cubicBezTo>
                <a:cubicBezTo>
                  <a:pt x="21" y="126"/>
                  <a:pt x="21" y="129"/>
                  <a:pt x="21" y="129"/>
                </a:cubicBezTo>
                <a:cubicBezTo>
                  <a:pt x="20" y="131"/>
                  <a:pt x="20" y="131"/>
                  <a:pt x="20" y="131"/>
                </a:cubicBezTo>
                <a:cubicBezTo>
                  <a:pt x="18" y="133"/>
                  <a:pt x="17" y="137"/>
                  <a:pt x="17" y="137"/>
                </a:cubicBezTo>
                <a:cubicBezTo>
                  <a:pt x="16" y="141"/>
                  <a:pt x="19" y="141"/>
                  <a:pt x="19" y="141"/>
                </a:cubicBezTo>
                <a:cubicBezTo>
                  <a:pt x="22" y="142"/>
                  <a:pt x="26" y="139"/>
                  <a:pt x="26" y="139"/>
                </a:cubicBezTo>
                <a:cubicBezTo>
                  <a:pt x="28" y="138"/>
                  <a:pt x="27" y="133"/>
                  <a:pt x="27" y="133"/>
                </a:cubicBezTo>
                <a:cubicBezTo>
                  <a:pt x="27" y="132"/>
                  <a:pt x="29" y="130"/>
                  <a:pt x="29" y="130"/>
                </a:cubicBezTo>
                <a:cubicBezTo>
                  <a:pt x="30" y="130"/>
                  <a:pt x="31" y="128"/>
                  <a:pt x="31" y="128"/>
                </a:cubicBezTo>
                <a:cubicBezTo>
                  <a:pt x="32" y="127"/>
                  <a:pt x="32" y="126"/>
                  <a:pt x="32" y="125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32"/>
                  <a:pt x="32" y="133"/>
                  <a:pt x="32" y="134"/>
                </a:cubicBezTo>
                <a:cubicBezTo>
                  <a:pt x="32" y="134"/>
                  <a:pt x="31" y="134"/>
                  <a:pt x="31" y="135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31" y="136"/>
                  <a:pt x="30" y="138"/>
                  <a:pt x="31" y="138"/>
                </a:cubicBezTo>
                <a:cubicBezTo>
                  <a:pt x="31" y="138"/>
                  <a:pt x="31" y="139"/>
                  <a:pt x="33" y="139"/>
                </a:cubicBezTo>
                <a:cubicBezTo>
                  <a:pt x="33" y="139"/>
                  <a:pt x="33" y="141"/>
                  <a:pt x="34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41"/>
                  <a:pt x="41" y="141"/>
                  <a:pt x="41" y="140"/>
                </a:cubicBezTo>
                <a:cubicBezTo>
                  <a:pt x="40" y="137"/>
                  <a:pt x="40" y="137"/>
                  <a:pt x="40" y="137"/>
                </a:cubicBezTo>
                <a:cubicBezTo>
                  <a:pt x="40" y="137"/>
                  <a:pt x="41" y="134"/>
                  <a:pt x="40" y="133"/>
                </a:cubicBezTo>
                <a:cubicBezTo>
                  <a:pt x="40" y="133"/>
                  <a:pt x="40" y="133"/>
                  <a:pt x="40" y="132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123"/>
                  <a:pt x="40" y="123"/>
                  <a:pt x="40" y="123"/>
                </a:cubicBezTo>
                <a:cubicBezTo>
                  <a:pt x="41" y="119"/>
                  <a:pt x="42" y="112"/>
                  <a:pt x="41" y="107"/>
                </a:cubicBezTo>
                <a:cubicBezTo>
                  <a:pt x="42" y="107"/>
                  <a:pt x="43" y="107"/>
                  <a:pt x="43" y="106"/>
                </a:cubicBezTo>
                <a:cubicBezTo>
                  <a:pt x="45" y="106"/>
                  <a:pt x="44" y="105"/>
                  <a:pt x="44" y="105"/>
                </a:cubicBezTo>
                <a:cubicBezTo>
                  <a:pt x="44" y="104"/>
                  <a:pt x="45" y="94"/>
                  <a:pt x="46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6" y="87"/>
                  <a:pt x="46" y="76"/>
                  <a:pt x="46" y="76"/>
                </a:cubicBezTo>
                <a:cubicBezTo>
                  <a:pt x="46" y="74"/>
                  <a:pt x="45" y="69"/>
                  <a:pt x="45" y="69"/>
                </a:cubicBezTo>
                <a:cubicBezTo>
                  <a:pt x="45" y="68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1"/>
                  <a:pt x="45" y="58"/>
                  <a:pt x="45" y="57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6"/>
                  <a:pt x="45" y="56"/>
                  <a:pt x="45" y="56"/>
                </a:cubicBezTo>
                <a:cubicBezTo>
                  <a:pt x="46" y="58"/>
                  <a:pt x="46" y="58"/>
                  <a:pt x="46" y="58"/>
                </a:cubicBezTo>
                <a:cubicBezTo>
                  <a:pt x="46" y="59"/>
                  <a:pt x="47" y="59"/>
                  <a:pt x="47" y="59"/>
                </a:cubicBezTo>
                <a:cubicBezTo>
                  <a:pt x="48" y="60"/>
                  <a:pt x="50" y="69"/>
                  <a:pt x="52" y="71"/>
                </a:cubicBezTo>
                <a:cubicBezTo>
                  <a:pt x="53" y="74"/>
                  <a:pt x="53" y="74"/>
                  <a:pt x="53" y="74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6"/>
                  <a:pt x="52" y="79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1"/>
                  <a:pt x="53" y="83"/>
                  <a:pt x="54" y="82"/>
                </a:cubicBezTo>
                <a:cubicBezTo>
                  <a:pt x="54" y="82"/>
                  <a:pt x="54" y="79"/>
                  <a:pt x="54" y="80"/>
                </a:cubicBezTo>
                <a:cubicBezTo>
                  <a:pt x="55" y="81"/>
                  <a:pt x="55" y="81"/>
                  <a:pt x="55" y="81"/>
                </a:cubicBezTo>
                <a:cubicBezTo>
                  <a:pt x="54" y="83"/>
                  <a:pt x="54" y="83"/>
                  <a:pt x="54" y="83"/>
                </a:cubicBezTo>
                <a:cubicBezTo>
                  <a:pt x="54" y="83"/>
                  <a:pt x="51" y="83"/>
                  <a:pt x="52" y="84"/>
                </a:cubicBezTo>
                <a:cubicBezTo>
                  <a:pt x="52" y="84"/>
                  <a:pt x="53" y="85"/>
                  <a:pt x="54" y="84"/>
                </a:cubicBezTo>
                <a:cubicBezTo>
                  <a:pt x="54" y="84"/>
                  <a:pt x="56" y="84"/>
                  <a:pt x="56" y="83"/>
                </a:cubicBezTo>
                <a:cubicBezTo>
                  <a:pt x="56" y="83"/>
                  <a:pt x="57" y="82"/>
                  <a:pt x="57" y="81"/>
                </a:cubicBezTo>
                <a:cubicBezTo>
                  <a:pt x="57" y="81"/>
                  <a:pt x="57" y="78"/>
                  <a:pt x="57" y="7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2376661" y="4956596"/>
            <a:ext cx="2232025" cy="3324225"/>
          </a:xfrm>
          <a:custGeom>
            <a:avLst/>
            <a:gdLst>
              <a:gd name="T0" fmla="*/ 2147483647 w 78"/>
              <a:gd name="T1" fmla="*/ 2147483647 h 116"/>
              <a:gd name="T2" fmla="*/ 2147483647 w 78"/>
              <a:gd name="T3" fmla="*/ 2147483647 h 116"/>
              <a:gd name="T4" fmla="*/ 2147483647 w 78"/>
              <a:gd name="T5" fmla="*/ 2147483647 h 116"/>
              <a:gd name="T6" fmla="*/ 2147483647 w 78"/>
              <a:gd name="T7" fmla="*/ 2147483647 h 116"/>
              <a:gd name="T8" fmla="*/ 2147483647 w 78"/>
              <a:gd name="T9" fmla="*/ 2147483647 h 116"/>
              <a:gd name="T10" fmla="*/ 2147483647 w 78"/>
              <a:gd name="T11" fmla="*/ 2147483647 h 116"/>
              <a:gd name="T12" fmla="*/ 2147483647 w 78"/>
              <a:gd name="T13" fmla="*/ 2147483647 h 116"/>
              <a:gd name="T14" fmla="*/ 2147483647 w 78"/>
              <a:gd name="T15" fmla="*/ 2147483647 h 116"/>
              <a:gd name="T16" fmla="*/ 2147483647 w 78"/>
              <a:gd name="T17" fmla="*/ 2147483647 h 116"/>
              <a:gd name="T18" fmla="*/ 2147483647 w 78"/>
              <a:gd name="T19" fmla="*/ 2147483647 h 116"/>
              <a:gd name="T20" fmla="*/ 2147483647 w 78"/>
              <a:gd name="T21" fmla="*/ 2147483647 h 116"/>
              <a:gd name="T22" fmla="*/ 2147483647 w 78"/>
              <a:gd name="T23" fmla="*/ 2147483647 h 116"/>
              <a:gd name="T24" fmla="*/ 2147483647 w 78"/>
              <a:gd name="T25" fmla="*/ 2147483647 h 116"/>
              <a:gd name="T26" fmla="*/ 2147483647 w 78"/>
              <a:gd name="T27" fmla="*/ 2147483647 h 116"/>
              <a:gd name="T28" fmla="*/ 2147483647 w 78"/>
              <a:gd name="T29" fmla="*/ 2147483647 h 116"/>
              <a:gd name="T30" fmla="*/ 2147483647 w 78"/>
              <a:gd name="T31" fmla="*/ 2147483647 h 116"/>
              <a:gd name="T32" fmla="*/ 2147483647 w 78"/>
              <a:gd name="T33" fmla="*/ 2147483647 h 116"/>
              <a:gd name="T34" fmla="*/ 2147483647 w 78"/>
              <a:gd name="T35" fmla="*/ 2147483647 h 116"/>
              <a:gd name="T36" fmla="*/ 2147483647 w 78"/>
              <a:gd name="T37" fmla="*/ 2147483647 h 116"/>
              <a:gd name="T38" fmla="*/ 2147483647 w 78"/>
              <a:gd name="T39" fmla="*/ 2147483647 h 116"/>
              <a:gd name="T40" fmla="*/ 2147483647 w 78"/>
              <a:gd name="T41" fmla="*/ 2147483647 h 116"/>
              <a:gd name="T42" fmla="*/ 2147483647 w 78"/>
              <a:gd name="T43" fmla="*/ 2147483647 h 116"/>
              <a:gd name="T44" fmla="*/ 2147483647 w 78"/>
              <a:gd name="T45" fmla="*/ 2147483647 h 116"/>
              <a:gd name="T46" fmla="*/ 2147483647 w 78"/>
              <a:gd name="T47" fmla="*/ 2147483647 h 116"/>
              <a:gd name="T48" fmla="*/ 2147483647 w 78"/>
              <a:gd name="T49" fmla="*/ 2147483647 h 116"/>
              <a:gd name="T50" fmla="*/ 2147483647 w 78"/>
              <a:gd name="T51" fmla="*/ 2147483647 h 116"/>
              <a:gd name="T52" fmla="*/ 2147483647 w 78"/>
              <a:gd name="T53" fmla="*/ 2147483647 h 116"/>
              <a:gd name="T54" fmla="*/ 2147483647 w 78"/>
              <a:gd name="T55" fmla="*/ 2147483647 h 116"/>
              <a:gd name="T56" fmla="*/ 2147483647 w 78"/>
              <a:gd name="T57" fmla="*/ 2147483647 h 116"/>
              <a:gd name="T58" fmla="*/ 2147483647 w 78"/>
              <a:gd name="T59" fmla="*/ 2147483647 h 116"/>
              <a:gd name="T60" fmla="*/ 2147483647 w 78"/>
              <a:gd name="T61" fmla="*/ 2147483647 h 116"/>
              <a:gd name="T62" fmla="*/ 2147483647 w 78"/>
              <a:gd name="T63" fmla="*/ 2147483647 h 116"/>
              <a:gd name="T64" fmla="*/ 2147483647 w 78"/>
              <a:gd name="T65" fmla="*/ 2147483647 h 116"/>
              <a:gd name="T66" fmla="*/ 2147483647 w 78"/>
              <a:gd name="T67" fmla="*/ 2147483647 h 116"/>
              <a:gd name="T68" fmla="*/ 2147483647 w 78"/>
              <a:gd name="T69" fmla="*/ 2147483647 h 116"/>
              <a:gd name="T70" fmla="*/ 2147483647 w 78"/>
              <a:gd name="T71" fmla="*/ 2147483647 h 116"/>
              <a:gd name="T72" fmla="*/ 2147483647 w 78"/>
              <a:gd name="T73" fmla="*/ 2147483647 h 116"/>
              <a:gd name="T74" fmla="*/ 2147483647 w 78"/>
              <a:gd name="T75" fmla="*/ 2147483647 h 116"/>
              <a:gd name="T76" fmla="*/ 2147483647 w 78"/>
              <a:gd name="T77" fmla="*/ 2147483647 h 11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8"/>
              <a:gd name="T118" fmla="*/ 0 h 116"/>
              <a:gd name="T119" fmla="*/ 78 w 78"/>
              <a:gd name="T120" fmla="*/ 116 h 11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8" h="116">
                <a:moveTo>
                  <a:pt x="77" y="16"/>
                </a:moveTo>
                <a:cubicBezTo>
                  <a:pt x="77" y="16"/>
                  <a:pt x="76" y="16"/>
                  <a:pt x="76" y="15"/>
                </a:cubicBezTo>
                <a:cubicBezTo>
                  <a:pt x="76" y="15"/>
                  <a:pt x="76" y="13"/>
                  <a:pt x="76" y="12"/>
                </a:cubicBezTo>
                <a:cubicBezTo>
                  <a:pt x="76" y="12"/>
                  <a:pt x="76" y="10"/>
                  <a:pt x="75" y="8"/>
                </a:cubicBezTo>
                <a:cubicBezTo>
                  <a:pt x="75" y="8"/>
                  <a:pt x="75" y="8"/>
                  <a:pt x="75" y="7"/>
                </a:cubicBezTo>
                <a:cubicBezTo>
                  <a:pt x="75" y="7"/>
                  <a:pt x="68" y="0"/>
                  <a:pt x="61" y="3"/>
                </a:cubicBezTo>
                <a:cubicBezTo>
                  <a:pt x="61" y="3"/>
                  <a:pt x="57" y="5"/>
                  <a:pt x="57" y="7"/>
                </a:cubicBezTo>
                <a:cubicBezTo>
                  <a:pt x="57" y="7"/>
                  <a:pt x="55" y="11"/>
                  <a:pt x="57" y="13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9" y="20"/>
                  <a:pt x="59" y="21"/>
                </a:cubicBezTo>
                <a:cubicBezTo>
                  <a:pt x="59" y="21"/>
                  <a:pt x="46" y="21"/>
                  <a:pt x="46" y="25"/>
                </a:cubicBezTo>
                <a:cubicBezTo>
                  <a:pt x="46" y="25"/>
                  <a:pt x="42" y="28"/>
                  <a:pt x="41" y="28"/>
                </a:cubicBezTo>
                <a:cubicBezTo>
                  <a:pt x="41" y="28"/>
                  <a:pt x="34" y="33"/>
                  <a:pt x="32" y="36"/>
                </a:cubicBezTo>
                <a:cubicBezTo>
                  <a:pt x="32" y="36"/>
                  <a:pt x="25" y="48"/>
                  <a:pt x="25" y="49"/>
                </a:cubicBezTo>
                <a:cubicBezTo>
                  <a:pt x="25" y="49"/>
                  <a:pt x="24" y="50"/>
                  <a:pt x="25" y="51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6" y="55"/>
                  <a:pt x="26" y="56"/>
                </a:cubicBezTo>
                <a:cubicBezTo>
                  <a:pt x="26" y="56"/>
                  <a:pt x="25" y="58"/>
                  <a:pt x="25" y="58"/>
                </a:cubicBezTo>
                <a:cubicBezTo>
                  <a:pt x="25" y="58"/>
                  <a:pt x="23" y="60"/>
                  <a:pt x="23" y="61"/>
                </a:cubicBezTo>
                <a:cubicBezTo>
                  <a:pt x="23" y="61"/>
                  <a:pt x="24" y="62"/>
                  <a:pt x="24" y="62"/>
                </a:cubicBezTo>
                <a:cubicBezTo>
                  <a:pt x="24" y="62"/>
                  <a:pt x="25" y="64"/>
                  <a:pt x="26" y="64"/>
                </a:cubicBezTo>
                <a:cubicBezTo>
                  <a:pt x="26" y="64"/>
                  <a:pt x="26" y="66"/>
                  <a:pt x="27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6" y="72"/>
                  <a:pt x="28" y="73"/>
                </a:cubicBezTo>
                <a:cubicBezTo>
                  <a:pt x="28" y="73"/>
                  <a:pt x="28" y="74"/>
                  <a:pt x="26" y="74"/>
                </a:cubicBezTo>
                <a:cubicBezTo>
                  <a:pt x="26" y="74"/>
                  <a:pt x="21" y="77"/>
                  <a:pt x="21" y="78"/>
                </a:cubicBezTo>
                <a:cubicBezTo>
                  <a:pt x="21" y="78"/>
                  <a:pt x="18" y="80"/>
                  <a:pt x="18" y="80"/>
                </a:cubicBezTo>
                <a:cubicBezTo>
                  <a:pt x="18" y="80"/>
                  <a:pt x="12" y="82"/>
                  <a:pt x="12" y="82"/>
                </a:cubicBezTo>
                <a:cubicBezTo>
                  <a:pt x="12" y="82"/>
                  <a:pt x="11" y="80"/>
                  <a:pt x="9" y="81"/>
                </a:cubicBezTo>
                <a:cubicBezTo>
                  <a:pt x="9" y="81"/>
                  <a:pt x="5" y="84"/>
                  <a:pt x="5" y="86"/>
                </a:cubicBezTo>
                <a:cubicBezTo>
                  <a:pt x="5" y="86"/>
                  <a:pt x="5" y="90"/>
                  <a:pt x="4" y="91"/>
                </a:cubicBezTo>
                <a:cubicBezTo>
                  <a:pt x="4" y="91"/>
                  <a:pt x="0" y="97"/>
                  <a:pt x="1" y="100"/>
                </a:cubicBezTo>
                <a:cubicBezTo>
                  <a:pt x="1" y="100"/>
                  <a:pt x="2" y="105"/>
                  <a:pt x="5" y="103"/>
                </a:cubicBezTo>
                <a:cubicBezTo>
                  <a:pt x="5" y="103"/>
                  <a:pt x="7" y="102"/>
                  <a:pt x="8" y="99"/>
                </a:cubicBezTo>
                <a:cubicBezTo>
                  <a:pt x="8" y="99"/>
                  <a:pt x="10" y="97"/>
                  <a:pt x="11" y="97"/>
                </a:cubicBezTo>
                <a:cubicBezTo>
                  <a:pt x="11" y="97"/>
                  <a:pt x="12" y="96"/>
                  <a:pt x="12" y="96"/>
                </a:cubicBezTo>
                <a:cubicBezTo>
                  <a:pt x="12" y="96"/>
                  <a:pt x="21" y="93"/>
                  <a:pt x="23" y="91"/>
                </a:cubicBezTo>
                <a:cubicBezTo>
                  <a:pt x="23" y="91"/>
                  <a:pt x="27" y="86"/>
                  <a:pt x="31" y="85"/>
                </a:cubicBezTo>
                <a:cubicBezTo>
                  <a:pt x="31" y="85"/>
                  <a:pt x="36" y="83"/>
                  <a:pt x="37" y="81"/>
                </a:cubicBezTo>
                <a:cubicBezTo>
                  <a:pt x="37" y="81"/>
                  <a:pt x="39" y="81"/>
                  <a:pt x="39" y="82"/>
                </a:cubicBezTo>
                <a:cubicBezTo>
                  <a:pt x="39" y="82"/>
                  <a:pt x="35" y="90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3"/>
                  <a:pt x="33" y="94"/>
                  <a:pt x="33" y="94"/>
                </a:cubicBezTo>
                <a:cubicBezTo>
                  <a:pt x="33" y="94"/>
                  <a:pt x="28" y="99"/>
                  <a:pt x="29" y="100"/>
                </a:cubicBezTo>
                <a:cubicBezTo>
                  <a:pt x="29" y="100"/>
                  <a:pt x="28" y="101"/>
                  <a:pt x="29" y="102"/>
                </a:cubicBezTo>
                <a:cubicBezTo>
                  <a:pt x="29" y="102"/>
                  <a:pt x="31" y="106"/>
                  <a:pt x="34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7" y="108"/>
                  <a:pt x="38" y="111"/>
                  <a:pt x="39" y="112"/>
                </a:cubicBezTo>
                <a:cubicBezTo>
                  <a:pt x="39" y="112"/>
                  <a:pt x="47" y="116"/>
                  <a:pt x="49" y="112"/>
                </a:cubicBezTo>
                <a:cubicBezTo>
                  <a:pt x="49" y="112"/>
                  <a:pt x="50" y="109"/>
                  <a:pt x="46" y="107"/>
                </a:cubicBezTo>
                <a:cubicBezTo>
                  <a:pt x="46" y="107"/>
                  <a:pt x="43" y="104"/>
                  <a:pt x="43" y="103"/>
                </a:cubicBezTo>
                <a:cubicBezTo>
                  <a:pt x="43" y="103"/>
                  <a:pt x="43" y="101"/>
                  <a:pt x="43" y="101"/>
                </a:cubicBezTo>
                <a:cubicBezTo>
                  <a:pt x="43" y="101"/>
                  <a:pt x="42" y="98"/>
                  <a:pt x="42" y="96"/>
                </a:cubicBezTo>
                <a:cubicBezTo>
                  <a:pt x="42" y="96"/>
                  <a:pt x="44" y="91"/>
                  <a:pt x="47" y="89"/>
                </a:cubicBezTo>
                <a:cubicBezTo>
                  <a:pt x="47" y="89"/>
                  <a:pt x="53" y="82"/>
                  <a:pt x="54" y="79"/>
                </a:cubicBezTo>
                <a:cubicBezTo>
                  <a:pt x="54" y="79"/>
                  <a:pt x="55" y="77"/>
                  <a:pt x="55" y="77"/>
                </a:cubicBezTo>
                <a:cubicBezTo>
                  <a:pt x="55" y="77"/>
                  <a:pt x="57" y="75"/>
                  <a:pt x="56" y="73"/>
                </a:cubicBezTo>
                <a:cubicBezTo>
                  <a:pt x="56" y="73"/>
                  <a:pt x="56" y="69"/>
                  <a:pt x="54" y="67"/>
                </a:cubicBezTo>
                <a:cubicBezTo>
                  <a:pt x="54" y="67"/>
                  <a:pt x="53" y="67"/>
                  <a:pt x="53" y="64"/>
                </a:cubicBezTo>
                <a:cubicBezTo>
                  <a:pt x="53" y="64"/>
                  <a:pt x="52" y="60"/>
                  <a:pt x="51" y="60"/>
                </a:cubicBezTo>
                <a:cubicBezTo>
                  <a:pt x="51" y="60"/>
                  <a:pt x="50" y="60"/>
                  <a:pt x="51" y="58"/>
                </a:cubicBezTo>
                <a:cubicBezTo>
                  <a:pt x="51" y="58"/>
                  <a:pt x="52" y="56"/>
                  <a:pt x="53" y="56"/>
                </a:cubicBezTo>
                <a:cubicBezTo>
                  <a:pt x="54" y="55"/>
                  <a:pt x="55" y="53"/>
                  <a:pt x="55" y="51"/>
                </a:cubicBezTo>
                <a:cubicBezTo>
                  <a:pt x="55" y="51"/>
                  <a:pt x="56" y="49"/>
                  <a:pt x="57" y="48"/>
                </a:cubicBezTo>
                <a:cubicBezTo>
                  <a:pt x="57" y="48"/>
                  <a:pt x="62" y="45"/>
                  <a:pt x="62" y="43"/>
                </a:cubicBezTo>
                <a:cubicBezTo>
                  <a:pt x="62" y="43"/>
                  <a:pt x="66" y="39"/>
                  <a:pt x="66" y="37"/>
                </a:cubicBezTo>
                <a:cubicBezTo>
                  <a:pt x="66" y="37"/>
                  <a:pt x="68" y="32"/>
                  <a:pt x="69" y="32"/>
                </a:cubicBezTo>
                <a:cubicBezTo>
                  <a:pt x="69" y="32"/>
                  <a:pt x="72" y="29"/>
                  <a:pt x="71" y="28"/>
                </a:cubicBezTo>
                <a:cubicBezTo>
                  <a:pt x="71" y="28"/>
                  <a:pt x="74" y="28"/>
                  <a:pt x="74" y="26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6" y="24"/>
                  <a:pt x="74" y="23"/>
                </a:cubicBezTo>
                <a:cubicBezTo>
                  <a:pt x="74" y="23"/>
                  <a:pt x="73" y="23"/>
                  <a:pt x="74" y="22"/>
                </a:cubicBezTo>
                <a:cubicBezTo>
                  <a:pt x="74" y="22"/>
                  <a:pt x="76" y="22"/>
                  <a:pt x="76" y="21"/>
                </a:cubicBezTo>
                <a:cubicBezTo>
                  <a:pt x="76" y="20"/>
                  <a:pt x="76" y="20"/>
                  <a:pt x="76" y="20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78" y="19"/>
                  <a:pt x="78" y="18"/>
                </a:cubicBezTo>
                <a:lnTo>
                  <a:pt x="77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1827276" y="1681583"/>
            <a:ext cx="2300288" cy="3284538"/>
          </a:xfrm>
          <a:custGeom>
            <a:avLst/>
            <a:gdLst>
              <a:gd name="T0" fmla="*/ 2147483647 w 65"/>
              <a:gd name="T1" fmla="*/ 2147483647 h 93"/>
              <a:gd name="T2" fmla="*/ 2147483647 w 65"/>
              <a:gd name="T3" fmla="*/ 2147483647 h 93"/>
              <a:gd name="T4" fmla="*/ 2147483647 w 65"/>
              <a:gd name="T5" fmla="*/ 2147483647 h 93"/>
              <a:gd name="T6" fmla="*/ 2147483647 w 65"/>
              <a:gd name="T7" fmla="*/ 2147483647 h 93"/>
              <a:gd name="T8" fmla="*/ 2147483647 w 65"/>
              <a:gd name="T9" fmla="*/ 2147483647 h 93"/>
              <a:gd name="T10" fmla="*/ 2147483647 w 65"/>
              <a:gd name="T11" fmla="*/ 2147483647 h 93"/>
              <a:gd name="T12" fmla="*/ 2147483647 w 65"/>
              <a:gd name="T13" fmla="*/ 2147483647 h 93"/>
              <a:gd name="T14" fmla="*/ 2147483647 w 65"/>
              <a:gd name="T15" fmla="*/ 2147483647 h 93"/>
              <a:gd name="T16" fmla="*/ 2147483647 w 65"/>
              <a:gd name="T17" fmla="*/ 2147483647 h 93"/>
              <a:gd name="T18" fmla="*/ 2147483647 w 65"/>
              <a:gd name="T19" fmla="*/ 2147483647 h 93"/>
              <a:gd name="T20" fmla="*/ 2147483647 w 65"/>
              <a:gd name="T21" fmla="*/ 2147483647 h 93"/>
              <a:gd name="T22" fmla="*/ 2147483647 w 65"/>
              <a:gd name="T23" fmla="*/ 2147483647 h 93"/>
              <a:gd name="T24" fmla="*/ 2147483647 w 65"/>
              <a:gd name="T25" fmla="*/ 2147483647 h 93"/>
              <a:gd name="T26" fmla="*/ 2147483647 w 65"/>
              <a:gd name="T27" fmla="*/ 2147483647 h 93"/>
              <a:gd name="T28" fmla="*/ 2147483647 w 65"/>
              <a:gd name="T29" fmla="*/ 2147483647 h 93"/>
              <a:gd name="T30" fmla="*/ 2147483647 w 65"/>
              <a:gd name="T31" fmla="*/ 2147483647 h 93"/>
              <a:gd name="T32" fmla="*/ 2147483647 w 65"/>
              <a:gd name="T33" fmla="*/ 2147483647 h 93"/>
              <a:gd name="T34" fmla="*/ 2147483647 w 65"/>
              <a:gd name="T35" fmla="*/ 2147483647 h 93"/>
              <a:gd name="T36" fmla="*/ 2147483647 w 65"/>
              <a:gd name="T37" fmla="*/ 2147483647 h 93"/>
              <a:gd name="T38" fmla="*/ 2147483647 w 65"/>
              <a:gd name="T39" fmla="*/ 2147483647 h 93"/>
              <a:gd name="T40" fmla="*/ 2147483647 w 65"/>
              <a:gd name="T41" fmla="*/ 2147483647 h 93"/>
              <a:gd name="T42" fmla="*/ 2147483647 w 65"/>
              <a:gd name="T43" fmla="*/ 2147483647 h 93"/>
              <a:gd name="T44" fmla="*/ 2147483647 w 65"/>
              <a:gd name="T45" fmla="*/ 2147483647 h 93"/>
              <a:gd name="T46" fmla="*/ 2147483647 w 65"/>
              <a:gd name="T47" fmla="*/ 2147483647 h 93"/>
              <a:gd name="T48" fmla="*/ 2147483647 w 65"/>
              <a:gd name="T49" fmla="*/ 2147483647 h 93"/>
              <a:gd name="T50" fmla="*/ 2147483647 w 65"/>
              <a:gd name="T51" fmla="*/ 2147483647 h 93"/>
              <a:gd name="T52" fmla="*/ 2147483647 w 65"/>
              <a:gd name="T53" fmla="*/ 2147483647 h 93"/>
              <a:gd name="T54" fmla="*/ 2147483647 w 65"/>
              <a:gd name="T55" fmla="*/ 2147483647 h 93"/>
              <a:gd name="T56" fmla="*/ 2147483647 w 65"/>
              <a:gd name="T57" fmla="*/ 2147483647 h 93"/>
              <a:gd name="T58" fmla="*/ 2147483647 w 65"/>
              <a:gd name="T59" fmla="*/ 2147483647 h 93"/>
              <a:gd name="T60" fmla="*/ 2147483647 w 65"/>
              <a:gd name="T61" fmla="*/ 2147483647 h 93"/>
              <a:gd name="T62" fmla="*/ 2147483647 w 65"/>
              <a:gd name="T63" fmla="*/ 2147483647 h 93"/>
              <a:gd name="T64" fmla="*/ 2147483647 w 65"/>
              <a:gd name="T65" fmla="*/ 2147483647 h 93"/>
              <a:gd name="T66" fmla="*/ 2147483647 w 65"/>
              <a:gd name="T67" fmla="*/ 2147483647 h 93"/>
              <a:gd name="T68" fmla="*/ 2147483647 w 65"/>
              <a:gd name="T69" fmla="*/ 2147483647 h 93"/>
              <a:gd name="T70" fmla="*/ 2147483647 w 65"/>
              <a:gd name="T71" fmla="*/ 2147483647 h 93"/>
              <a:gd name="T72" fmla="*/ 2147483647 w 65"/>
              <a:gd name="T73" fmla="*/ 2147483647 h 93"/>
              <a:gd name="T74" fmla="*/ 2147483647 w 65"/>
              <a:gd name="T75" fmla="*/ 2147483647 h 93"/>
              <a:gd name="T76" fmla="*/ 2147483647 w 65"/>
              <a:gd name="T77" fmla="*/ 2147483647 h 93"/>
              <a:gd name="T78" fmla="*/ 2147483647 w 65"/>
              <a:gd name="T79" fmla="*/ 2147483647 h 93"/>
              <a:gd name="T80" fmla="*/ 2147483647 w 65"/>
              <a:gd name="T81" fmla="*/ 2147483647 h 93"/>
              <a:gd name="T82" fmla="*/ 2147483647 w 65"/>
              <a:gd name="T83" fmla="*/ 2147483647 h 93"/>
              <a:gd name="T84" fmla="*/ 2147483647 w 65"/>
              <a:gd name="T85" fmla="*/ 2147483647 h 93"/>
              <a:gd name="T86" fmla="*/ 2147483647 w 65"/>
              <a:gd name="T87" fmla="*/ 2147483647 h 93"/>
              <a:gd name="T88" fmla="*/ 2147483647 w 65"/>
              <a:gd name="T89" fmla="*/ 2147483647 h 93"/>
              <a:gd name="T90" fmla="*/ 2147483647 w 65"/>
              <a:gd name="T91" fmla="*/ 2147483647 h 93"/>
              <a:gd name="T92" fmla="*/ 2147483647 w 65"/>
              <a:gd name="T93" fmla="*/ 2147483647 h 93"/>
              <a:gd name="T94" fmla="*/ 2147483647 w 65"/>
              <a:gd name="T95" fmla="*/ 2147483647 h 93"/>
              <a:gd name="T96" fmla="*/ 2147483647 w 65"/>
              <a:gd name="T97" fmla="*/ 2147483647 h 93"/>
              <a:gd name="T98" fmla="*/ 2147483647 w 65"/>
              <a:gd name="T99" fmla="*/ 2147483647 h 93"/>
              <a:gd name="T100" fmla="*/ 2147483647 w 65"/>
              <a:gd name="T101" fmla="*/ 2147483647 h 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5"/>
              <a:gd name="T154" fmla="*/ 0 h 93"/>
              <a:gd name="T155" fmla="*/ 65 w 65"/>
              <a:gd name="T156" fmla="*/ 93 h 9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5" h="93">
                <a:moveTo>
                  <a:pt x="45" y="20"/>
                </a:move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6" y="14"/>
                  <a:pt x="45" y="14"/>
                </a:cubicBezTo>
                <a:cubicBezTo>
                  <a:pt x="45" y="14"/>
                  <a:pt x="45" y="4"/>
                  <a:pt x="39" y="3"/>
                </a:cubicBezTo>
                <a:cubicBezTo>
                  <a:pt x="39" y="3"/>
                  <a:pt x="32" y="0"/>
                  <a:pt x="28" y="5"/>
                </a:cubicBezTo>
                <a:cubicBezTo>
                  <a:pt x="28" y="5"/>
                  <a:pt x="22" y="10"/>
                  <a:pt x="25" y="14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6" y="20"/>
                  <a:pt x="27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1" y="25"/>
                  <a:pt x="21" y="26"/>
                </a:cubicBezTo>
                <a:cubicBezTo>
                  <a:pt x="21" y="26"/>
                  <a:pt x="14" y="26"/>
                  <a:pt x="14" y="27"/>
                </a:cubicBezTo>
                <a:cubicBezTo>
                  <a:pt x="14" y="27"/>
                  <a:pt x="9" y="29"/>
                  <a:pt x="9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3" y="28"/>
                  <a:pt x="1" y="30"/>
                </a:cubicBezTo>
                <a:cubicBezTo>
                  <a:pt x="1" y="30"/>
                  <a:pt x="0" y="33"/>
                  <a:pt x="1" y="32"/>
                </a:cubicBezTo>
                <a:cubicBezTo>
                  <a:pt x="1" y="32"/>
                  <a:pt x="2" y="34"/>
                  <a:pt x="4" y="33"/>
                </a:cubicBezTo>
                <a:cubicBezTo>
                  <a:pt x="4" y="33"/>
                  <a:pt x="5" y="31"/>
                  <a:pt x="4" y="33"/>
                </a:cubicBezTo>
                <a:cubicBezTo>
                  <a:pt x="4" y="33"/>
                  <a:pt x="3" y="36"/>
                  <a:pt x="5" y="35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8" y="33"/>
                  <a:pt x="8" y="35"/>
                </a:cubicBezTo>
                <a:cubicBezTo>
                  <a:pt x="8" y="35"/>
                  <a:pt x="7" y="39"/>
                  <a:pt x="9" y="38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13" y="36"/>
                  <a:pt x="14" y="37"/>
                </a:cubicBezTo>
                <a:cubicBezTo>
                  <a:pt x="14" y="37"/>
                  <a:pt x="14" y="38"/>
                  <a:pt x="18" y="37"/>
                </a:cubicBezTo>
                <a:cubicBezTo>
                  <a:pt x="18" y="37"/>
                  <a:pt x="23" y="37"/>
                  <a:pt x="24" y="37"/>
                </a:cubicBezTo>
                <a:cubicBezTo>
                  <a:pt x="24" y="37"/>
                  <a:pt x="27" y="47"/>
                  <a:pt x="29" y="48"/>
                </a:cubicBezTo>
                <a:cubicBezTo>
                  <a:pt x="29" y="48"/>
                  <a:pt x="28" y="52"/>
                  <a:pt x="29" y="53"/>
                </a:cubicBezTo>
                <a:cubicBezTo>
                  <a:pt x="29" y="53"/>
                  <a:pt x="27" y="54"/>
                  <a:pt x="27" y="55"/>
                </a:cubicBezTo>
                <a:cubicBezTo>
                  <a:pt x="27" y="55"/>
                  <a:pt x="15" y="59"/>
                  <a:pt x="17" y="65"/>
                </a:cubicBezTo>
                <a:cubicBezTo>
                  <a:pt x="17" y="65"/>
                  <a:pt x="21" y="71"/>
                  <a:pt x="24" y="72"/>
                </a:cubicBezTo>
                <a:cubicBezTo>
                  <a:pt x="24" y="72"/>
                  <a:pt x="26" y="74"/>
                  <a:pt x="27" y="75"/>
                </a:cubicBezTo>
                <a:cubicBezTo>
                  <a:pt x="27" y="75"/>
                  <a:pt x="32" y="84"/>
                  <a:pt x="40" y="82"/>
                </a:cubicBezTo>
                <a:cubicBezTo>
                  <a:pt x="40" y="82"/>
                  <a:pt x="39" y="85"/>
                  <a:pt x="39" y="86"/>
                </a:cubicBezTo>
                <a:cubicBezTo>
                  <a:pt x="39" y="86"/>
                  <a:pt x="36" y="89"/>
                  <a:pt x="36" y="90"/>
                </a:cubicBezTo>
                <a:cubicBezTo>
                  <a:pt x="36" y="90"/>
                  <a:pt x="35" y="92"/>
                  <a:pt x="38" y="92"/>
                </a:cubicBezTo>
                <a:cubicBezTo>
                  <a:pt x="38" y="92"/>
                  <a:pt x="43" y="93"/>
                  <a:pt x="48" y="85"/>
                </a:cubicBezTo>
                <a:cubicBezTo>
                  <a:pt x="48" y="85"/>
                  <a:pt x="50" y="82"/>
                  <a:pt x="51" y="83"/>
                </a:cubicBezTo>
                <a:cubicBezTo>
                  <a:pt x="51" y="83"/>
                  <a:pt x="49" y="89"/>
                  <a:pt x="50" y="90"/>
                </a:cubicBezTo>
                <a:cubicBezTo>
                  <a:pt x="50" y="90"/>
                  <a:pt x="49" y="93"/>
                  <a:pt x="52" y="93"/>
                </a:cubicBezTo>
                <a:cubicBezTo>
                  <a:pt x="52" y="93"/>
                  <a:pt x="60" y="91"/>
                  <a:pt x="61" y="86"/>
                </a:cubicBezTo>
                <a:cubicBezTo>
                  <a:pt x="61" y="86"/>
                  <a:pt x="61" y="84"/>
                  <a:pt x="61" y="83"/>
                </a:cubicBezTo>
                <a:cubicBezTo>
                  <a:pt x="61" y="83"/>
                  <a:pt x="63" y="79"/>
                  <a:pt x="62" y="77"/>
                </a:cubicBezTo>
                <a:cubicBezTo>
                  <a:pt x="62" y="77"/>
                  <a:pt x="61" y="76"/>
                  <a:pt x="60" y="76"/>
                </a:cubicBezTo>
                <a:cubicBezTo>
                  <a:pt x="60" y="76"/>
                  <a:pt x="60" y="72"/>
                  <a:pt x="58" y="71"/>
                </a:cubicBezTo>
                <a:cubicBezTo>
                  <a:pt x="58" y="71"/>
                  <a:pt x="59" y="67"/>
                  <a:pt x="57" y="67"/>
                </a:cubicBezTo>
                <a:cubicBezTo>
                  <a:pt x="57" y="67"/>
                  <a:pt x="56" y="66"/>
                  <a:pt x="57" y="65"/>
                </a:cubicBezTo>
                <a:cubicBezTo>
                  <a:pt x="57" y="65"/>
                  <a:pt x="64" y="60"/>
                  <a:pt x="63" y="56"/>
                </a:cubicBezTo>
                <a:cubicBezTo>
                  <a:pt x="63" y="56"/>
                  <a:pt x="65" y="56"/>
                  <a:pt x="63" y="50"/>
                </a:cubicBezTo>
                <a:cubicBezTo>
                  <a:pt x="63" y="50"/>
                  <a:pt x="59" y="42"/>
                  <a:pt x="57" y="42"/>
                </a:cubicBezTo>
                <a:cubicBezTo>
                  <a:pt x="57" y="42"/>
                  <a:pt x="58" y="27"/>
                  <a:pt x="49" y="22"/>
                </a:cubicBezTo>
                <a:cubicBezTo>
                  <a:pt x="49" y="22"/>
                  <a:pt x="47" y="19"/>
                  <a:pt x="45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1" name="Freeform 23"/>
          <p:cNvSpPr>
            <a:spLocks noEditPoints="1"/>
          </p:cNvSpPr>
          <p:nvPr/>
        </p:nvSpPr>
        <p:spPr bwMode="auto">
          <a:xfrm>
            <a:off x="4652640" y="3729458"/>
            <a:ext cx="1468437" cy="4154488"/>
          </a:xfrm>
          <a:custGeom>
            <a:avLst/>
            <a:gdLst>
              <a:gd name="T0" fmla="*/ 2147483647 w 50"/>
              <a:gd name="T1" fmla="*/ 2147483647 h 141"/>
              <a:gd name="T2" fmla="*/ 2147483647 w 50"/>
              <a:gd name="T3" fmla="*/ 2147483647 h 141"/>
              <a:gd name="T4" fmla="*/ 2147483647 w 50"/>
              <a:gd name="T5" fmla="*/ 2147483647 h 141"/>
              <a:gd name="T6" fmla="*/ 2147483647 w 50"/>
              <a:gd name="T7" fmla="*/ 2147483647 h 141"/>
              <a:gd name="T8" fmla="*/ 2147483647 w 50"/>
              <a:gd name="T9" fmla="*/ 2147483647 h 141"/>
              <a:gd name="T10" fmla="*/ 2147483647 w 50"/>
              <a:gd name="T11" fmla="*/ 2147483647 h 141"/>
              <a:gd name="T12" fmla="*/ 2147483647 w 50"/>
              <a:gd name="T13" fmla="*/ 2147483647 h 141"/>
              <a:gd name="T14" fmla="*/ 2147483647 w 50"/>
              <a:gd name="T15" fmla="*/ 2147483647 h 141"/>
              <a:gd name="T16" fmla="*/ 2147483647 w 50"/>
              <a:gd name="T17" fmla="*/ 2147483647 h 141"/>
              <a:gd name="T18" fmla="*/ 2147483647 w 50"/>
              <a:gd name="T19" fmla="*/ 2147483647 h 141"/>
              <a:gd name="T20" fmla="*/ 2147483647 w 50"/>
              <a:gd name="T21" fmla="*/ 2147483647 h 141"/>
              <a:gd name="T22" fmla="*/ 2147483647 w 50"/>
              <a:gd name="T23" fmla="*/ 2147483647 h 141"/>
              <a:gd name="T24" fmla="*/ 2147483647 w 50"/>
              <a:gd name="T25" fmla="*/ 2147483647 h 141"/>
              <a:gd name="T26" fmla="*/ 2147483647 w 50"/>
              <a:gd name="T27" fmla="*/ 2147483647 h 141"/>
              <a:gd name="T28" fmla="*/ 2147483647 w 50"/>
              <a:gd name="T29" fmla="*/ 2147483647 h 141"/>
              <a:gd name="T30" fmla="*/ 2147483647 w 50"/>
              <a:gd name="T31" fmla="*/ 2147483647 h 141"/>
              <a:gd name="T32" fmla="*/ 2147483647 w 50"/>
              <a:gd name="T33" fmla="*/ 2147483647 h 141"/>
              <a:gd name="T34" fmla="*/ 2147483647 w 50"/>
              <a:gd name="T35" fmla="*/ 2147483647 h 141"/>
              <a:gd name="T36" fmla="*/ 2147483647 w 50"/>
              <a:gd name="T37" fmla="*/ 2147483647 h 141"/>
              <a:gd name="T38" fmla="*/ 2147483647 w 50"/>
              <a:gd name="T39" fmla="*/ 2147483647 h 141"/>
              <a:gd name="T40" fmla="*/ 2147483647 w 50"/>
              <a:gd name="T41" fmla="*/ 2147483647 h 141"/>
              <a:gd name="T42" fmla="*/ 2147483647 w 50"/>
              <a:gd name="T43" fmla="*/ 2147483647 h 141"/>
              <a:gd name="T44" fmla="*/ 2147483647 w 50"/>
              <a:gd name="T45" fmla="*/ 2147483647 h 141"/>
              <a:gd name="T46" fmla="*/ 2147483647 w 50"/>
              <a:gd name="T47" fmla="*/ 2147483647 h 141"/>
              <a:gd name="T48" fmla="*/ 2147483647 w 50"/>
              <a:gd name="T49" fmla="*/ 2147483647 h 141"/>
              <a:gd name="T50" fmla="*/ 2147483647 w 50"/>
              <a:gd name="T51" fmla="*/ 2147483647 h 141"/>
              <a:gd name="T52" fmla="*/ 2147483647 w 50"/>
              <a:gd name="T53" fmla="*/ 2147483647 h 141"/>
              <a:gd name="T54" fmla="*/ 2147483647 w 50"/>
              <a:gd name="T55" fmla="*/ 2147483647 h 141"/>
              <a:gd name="T56" fmla="*/ 2147483647 w 50"/>
              <a:gd name="T57" fmla="*/ 2147483647 h 141"/>
              <a:gd name="T58" fmla="*/ 2147483647 w 50"/>
              <a:gd name="T59" fmla="*/ 2147483647 h 141"/>
              <a:gd name="T60" fmla="*/ 2147483647 w 50"/>
              <a:gd name="T61" fmla="*/ 2147483647 h 141"/>
              <a:gd name="T62" fmla="*/ 2147483647 w 50"/>
              <a:gd name="T63" fmla="*/ 2147483647 h 141"/>
              <a:gd name="T64" fmla="*/ 2147483647 w 50"/>
              <a:gd name="T65" fmla="*/ 2147483647 h 141"/>
              <a:gd name="T66" fmla="*/ 2147483647 w 50"/>
              <a:gd name="T67" fmla="*/ 2147483647 h 141"/>
              <a:gd name="T68" fmla="*/ 2147483647 w 50"/>
              <a:gd name="T69" fmla="*/ 2147483647 h 141"/>
              <a:gd name="T70" fmla="*/ 2147483647 w 50"/>
              <a:gd name="T71" fmla="*/ 2147483647 h 141"/>
              <a:gd name="T72" fmla="*/ 2147483647 w 50"/>
              <a:gd name="T73" fmla="*/ 2147483647 h 141"/>
              <a:gd name="T74" fmla="*/ 2147483647 w 50"/>
              <a:gd name="T75" fmla="*/ 2147483647 h 141"/>
              <a:gd name="T76" fmla="*/ 2147483647 w 50"/>
              <a:gd name="T77" fmla="*/ 2147483647 h 141"/>
              <a:gd name="T78" fmla="*/ 2147483647 w 50"/>
              <a:gd name="T79" fmla="*/ 2147483647 h 141"/>
              <a:gd name="T80" fmla="*/ 2147483647 w 50"/>
              <a:gd name="T81" fmla="*/ 2147483647 h 141"/>
              <a:gd name="T82" fmla="*/ 2147483647 w 50"/>
              <a:gd name="T83" fmla="*/ 2147483647 h 141"/>
              <a:gd name="T84" fmla="*/ 2147483647 w 50"/>
              <a:gd name="T85" fmla="*/ 2147483647 h 14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50"/>
              <a:gd name="T130" fmla="*/ 0 h 141"/>
              <a:gd name="T131" fmla="*/ 50 w 50"/>
              <a:gd name="T132" fmla="*/ 141 h 14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50" h="141">
                <a:moveTo>
                  <a:pt x="47" y="126"/>
                </a:moveTo>
                <a:cubicBezTo>
                  <a:pt x="47" y="126"/>
                  <a:pt x="48" y="123"/>
                  <a:pt x="48" y="121"/>
                </a:cubicBezTo>
                <a:cubicBezTo>
                  <a:pt x="48" y="121"/>
                  <a:pt x="48" y="112"/>
                  <a:pt x="48" y="110"/>
                </a:cubicBezTo>
                <a:cubicBezTo>
                  <a:pt x="48" y="110"/>
                  <a:pt x="47" y="108"/>
                  <a:pt x="47" y="106"/>
                </a:cubicBezTo>
                <a:cubicBezTo>
                  <a:pt x="47" y="106"/>
                  <a:pt x="47" y="98"/>
                  <a:pt x="46" y="97"/>
                </a:cubicBezTo>
                <a:cubicBezTo>
                  <a:pt x="46" y="97"/>
                  <a:pt x="46" y="94"/>
                  <a:pt x="47" y="92"/>
                </a:cubicBezTo>
                <a:cubicBezTo>
                  <a:pt x="47" y="92"/>
                  <a:pt x="49" y="83"/>
                  <a:pt x="49" y="82"/>
                </a:cubicBezTo>
                <a:cubicBezTo>
                  <a:pt x="49" y="82"/>
                  <a:pt x="50" y="80"/>
                  <a:pt x="49" y="77"/>
                </a:cubicBezTo>
                <a:cubicBezTo>
                  <a:pt x="49" y="77"/>
                  <a:pt x="47" y="70"/>
                  <a:pt x="45" y="68"/>
                </a:cubicBezTo>
                <a:cubicBezTo>
                  <a:pt x="45" y="68"/>
                  <a:pt x="44" y="67"/>
                  <a:pt x="45" y="66"/>
                </a:cubicBezTo>
                <a:cubicBezTo>
                  <a:pt x="45" y="66"/>
                  <a:pt x="45" y="59"/>
                  <a:pt x="45" y="58"/>
                </a:cubicBezTo>
                <a:cubicBezTo>
                  <a:pt x="45" y="58"/>
                  <a:pt x="45" y="54"/>
                  <a:pt x="45" y="53"/>
                </a:cubicBezTo>
                <a:cubicBezTo>
                  <a:pt x="45" y="53"/>
                  <a:pt x="46" y="45"/>
                  <a:pt x="45" y="43"/>
                </a:cubicBezTo>
                <a:cubicBezTo>
                  <a:pt x="45" y="43"/>
                  <a:pt x="44" y="42"/>
                  <a:pt x="44" y="41"/>
                </a:cubicBezTo>
                <a:cubicBezTo>
                  <a:pt x="44" y="41"/>
                  <a:pt x="43" y="36"/>
                  <a:pt x="40" y="38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7"/>
                  <a:pt x="47" y="31"/>
                  <a:pt x="44" y="24"/>
                </a:cubicBezTo>
                <a:cubicBezTo>
                  <a:pt x="44" y="24"/>
                  <a:pt x="44" y="21"/>
                  <a:pt x="41" y="20"/>
                </a:cubicBezTo>
                <a:cubicBezTo>
                  <a:pt x="41" y="20"/>
                  <a:pt x="39" y="19"/>
                  <a:pt x="38" y="19"/>
                </a:cubicBezTo>
                <a:cubicBezTo>
                  <a:pt x="38" y="19"/>
                  <a:pt x="34" y="17"/>
                  <a:pt x="31" y="19"/>
                </a:cubicBezTo>
                <a:cubicBezTo>
                  <a:pt x="31" y="19"/>
                  <a:pt x="29" y="20"/>
                  <a:pt x="28" y="21"/>
                </a:cubicBezTo>
                <a:cubicBezTo>
                  <a:pt x="28" y="21"/>
                  <a:pt x="25" y="23"/>
                  <a:pt x="25" y="26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18" y="20"/>
                  <a:pt x="18" y="19"/>
                </a:cubicBezTo>
                <a:cubicBezTo>
                  <a:pt x="18" y="19"/>
                  <a:pt x="17" y="17"/>
                  <a:pt x="16" y="18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2"/>
                  <a:pt x="11" y="12"/>
                </a:cubicBezTo>
                <a:cubicBezTo>
                  <a:pt x="11" y="12"/>
                  <a:pt x="10" y="10"/>
                  <a:pt x="10" y="9"/>
                </a:cubicBezTo>
                <a:cubicBezTo>
                  <a:pt x="10" y="9"/>
                  <a:pt x="9" y="7"/>
                  <a:pt x="9" y="6"/>
                </a:cubicBezTo>
                <a:cubicBezTo>
                  <a:pt x="9" y="6"/>
                  <a:pt x="9" y="4"/>
                  <a:pt x="8" y="4"/>
                </a:cubicBezTo>
                <a:cubicBezTo>
                  <a:pt x="8" y="4"/>
                  <a:pt x="7" y="2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3"/>
                  <a:pt x="6" y="3"/>
                </a:cubicBezTo>
                <a:cubicBezTo>
                  <a:pt x="6" y="3"/>
                  <a:pt x="5" y="0"/>
                  <a:pt x="4" y="2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3" y="1"/>
                  <a:pt x="2" y="2"/>
                </a:cubicBezTo>
                <a:cubicBezTo>
                  <a:pt x="2" y="2"/>
                  <a:pt x="2" y="3"/>
                  <a:pt x="3" y="3"/>
                </a:cubicBezTo>
                <a:cubicBezTo>
                  <a:pt x="3" y="3"/>
                  <a:pt x="4" y="5"/>
                  <a:pt x="4" y="5"/>
                </a:cubicBezTo>
                <a:cubicBezTo>
                  <a:pt x="4" y="5"/>
                  <a:pt x="3" y="4"/>
                  <a:pt x="2" y="4"/>
                </a:cubicBezTo>
                <a:cubicBezTo>
                  <a:pt x="2" y="4"/>
                  <a:pt x="1" y="3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9"/>
                  <a:pt x="4" y="9"/>
                </a:cubicBezTo>
                <a:cubicBezTo>
                  <a:pt x="4" y="9"/>
                  <a:pt x="5" y="11"/>
                  <a:pt x="4" y="10"/>
                </a:cubicBezTo>
                <a:cubicBezTo>
                  <a:pt x="4" y="10"/>
                  <a:pt x="2" y="9"/>
                  <a:pt x="1" y="9"/>
                </a:cubicBezTo>
                <a:cubicBezTo>
                  <a:pt x="1" y="9"/>
                  <a:pt x="0" y="10"/>
                  <a:pt x="1" y="11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5" y="14"/>
                  <a:pt x="6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11" y="18"/>
                  <a:pt x="12" y="22"/>
                </a:cubicBezTo>
                <a:cubicBezTo>
                  <a:pt x="12" y="22"/>
                  <a:pt x="11" y="23"/>
                  <a:pt x="11" y="24"/>
                </a:cubicBezTo>
                <a:cubicBezTo>
                  <a:pt x="11" y="24"/>
                  <a:pt x="14" y="26"/>
                  <a:pt x="14" y="27"/>
                </a:cubicBezTo>
                <a:cubicBezTo>
                  <a:pt x="14" y="27"/>
                  <a:pt x="16" y="30"/>
                  <a:pt x="17" y="30"/>
                </a:cubicBezTo>
                <a:cubicBezTo>
                  <a:pt x="17" y="30"/>
                  <a:pt x="19" y="32"/>
                  <a:pt x="19" y="32"/>
                </a:cubicBezTo>
                <a:cubicBezTo>
                  <a:pt x="19" y="32"/>
                  <a:pt x="21" y="35"/>
                  <a:pt x="22" y="35"/>
                </a:cubicBezTo>
                <a:cubicBezTo>
                  <a:pt x="22" y="35"/>
                  <a:pt x="25" y="36"/>
                  <a:pt x="25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3" y="36"/>
                  <a:pt x="22" y="36"/>
                </a:cubicBezTo>
                <a:cubicBezTo>
                  <a:pt x="22" y="36"/>
                  <a:pt x="21" y="35"/>
                  <a:pt x="21" y="36"/>
                </a:cubicBezTo>
                <a:cubicBezTo>
                  <a:pt x="21" y="36"/>
                  <a:pt x="19" y="35"/>
                  <a:pt x="19" y="35"/>
                </a:cubicBezTo>
                <a:cubicBezTo>
                  <a:pt x="19" y="35"/>
                  <a:pt x="18" y="35"/>
                  <a:pt x="18" y="36"/>
                </a:cubicBezTo>
                <a:cubicBezTo>
                  <a:pt x="18" y="36"/>
                  <a:pt x="17" y="36"/>
                  <a:pt x="17" y="37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6"/>
                  <a:pt x="12" y="37"/>
                  <a:pt x="12" y="40"/>
                </a:cubicBezTo>
                <a:cubicBezTo>
                  <a:pt x="12" y="40"/>
                  <a:pt x="12" y="43"/>
                  <a:pt x="14" y="43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42"/>
                  <a:pt x="19" y="42"/>
                  <a:pt x="19" y="43"/>
                </a:cubicBezTo>
                <a:cubicBezTo>
                  <a:pt x="19" y="43"/>
                  <a:pt x="19" y="47"/>
                  <a:pt x="20" y="47"/>
                </a:cubicBezTo>
                <a:cubicBezTo>
                  <a:pt x="20" y="47"/>
                  <a:pt x="21" y="49"/>
                  <a:pt x="21" y="50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52"/>
                  <a:pt x="19" y="53"/>
                  <a:pt x="19" y="54"/>
                </a:cubicBezTo>
                <a:cubicBezTo>
                  <a:pt x="19" y="54"/>
                  <a:pt x="22" y="57"/>
                  <a:pt x="22" y="58"/>
                </a:cubicBezTo>
                <a:cubicBezTo>
                  <a:pt x="22" y="58"/>
                  <a:pt x="24" y="60"/>
                  <a:pt x="24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4"/>
                  <a:pt x="25" y="64"/>
                  <a:pt x="25" y="64"/>
                </a:cubicBezTo>
                <a:cubicBezTo>
                  <a:pt x="25" y="64"/>
                  <a:pt x="24" y="68"/>
                  <a:pt x="24" y="69"/>
                </a:cubicBezTo>
                <a:cubicBezTo>
                  <a:pt x="25" y="69"/>
                  <a:pt x="24" y="71"/>
                  <a:pt x="24" y="72"/>
                </a:cubicBezTo>
                <a:cubicBezTo>
                  <a:pt x="24" y="72"/>
                  <a:pt x="24" y="74"/>
                  <a:pt x="24" y="75"/>
                </a:cubicBezTo>
                <a:cubicBezTo>
                  <a:pt x="24" y="75"/>
                  <a:pt x="24" y="78"/>
                  <a:pt x="24" y="78"/>
                </a:cubicBezTo>
                <a:cubicBezTo>
                  <a:pt x="24" y="78"/>
                  <a:pt x="24" y="79"/>
                  <a:pt x="25" y="79"/>
                </a:cubicBezTo>
                <a:cubicBezTo>
                  <a:pt x="25" y="79"/>
                  <a:pt x="29" y="83"/>
                  <a:pt x="30" y="83"/>
                </a:cubicBezTo>
                <a:cubicBezTo>
                  <a:pt x="30" y="83"/>
                  <a:pt x="28" y="85"/>
                  <a:pt x="28" y="86"/>
                </a:cubicBezTo>
                <a:cubicBezTo>
                  <a:pt x="26" y="90"/>
                  <a:pt x="26" y="90"/>
                  <a:pt x="26" y="90"/>
                </a:cubicBezTo>
                <a:cubicBezTo>
                  <a:pt x="26" y="90"/>
                  <a:pt x="24" y="91"/>
                  <a:pt x="25" y="93"/>
                </a:cubicBezTo>
                <a:cubicBezTo>
                  <a:pt x="25" y="94"/>
                  <a:pt x="24" y="96"/>
                  <a:pt x="24" y="96"/>
                </a:cubicBezTo>
                <a:cubicBezTo>
                  <a:pt x="24" y="96"/>
                  <a:pt x="21" y="100"/>
                  <a:pt x="21" y="102"/>
                </a:cubicBezTo>
                <a:cubicBezTo>
                  <a:pt x="21" y="102"/>
                  <a:pt x="21" y="111"/>
                  <a:pt x="21" y="113"/>
                </a:cubicBezTo>
                <a:cubicBezTo>
                  <a:pt x="21" y="113"/>
                  <a:pt x="21" y="113"/>
                  <a:pt x="21" y="113"/>
                </a:cubicBezTo>
                <a:cubicBezTo>
                  <a:pt x="21" y="114"/>
                  <a:pt x="21" y="114"/>
                  <a:pt x="21" y="115"/>
                </a:cubicBezTo>
                <a:cubicBezTo>
                  <a:pt x="21" y="115"/>
                  <a:pt x="19" y="119"/>
                  <a:pt x="20" y="121"/>
                </a:cubicBezTo>
                <a:cubicBezTo>
                  <a:pt x="20" y="121"/>
                  <a:pt x="18" y="128"/>
                  <a:pt x="20" y="129"/>
                </a:cubicBezTo>
                <a:cubicBezTo>
                  <a:pt x="19" y="131"/>
                  <a:pt x="19" y="131"/>
                  <a:pt x="19" y="131"/>
                </a:cubicBezTo>
                <a:cubicBezTo>
                  <a:pt x="19" y="131"/>
                  <a:pt x="13" y="133"/>
                  <a:pt x="13" y="134"/>
                </a:cubicBezTo>
                <a:cubicBezTo>
                  <a:pt x="13" y="134"/>
                  <a:pt x="12" y="138"/>
                  <a:pt x="16" y="138"/>
                </a:cubicBezTo>
                <a:cubicBezTo>
                  <a:pt x="16" y="138"/>
                  <a:pt x="22" y="139"/>
                  <a:pt x="25" y="137"/>
                </a:cubicBezTo>
                <a:cubicBezTo>
                  <a:pt x="25" y="137"/>
                  <a:pt x="30" y="135"/>
                  <a:pt x="31" y="135"/>
                </a:cubicBezTo>
                <a:cubicBezTo>
                  <a:pt x="31" y="135"/>
                  <a:pt x="33" y="138"/>
                  <a:pt x="35" y="138"/>
                </a:cubicBezTo>
                <a:cubicBezTo>
                  <a:pt x="40" y="140"/>
                  <a:pt x="40" y="140"/>
                  <a:pt x="40" y="140"/>
                </a:cubicBezTo>
                <a:cubicBezTo>
                  <a:pt x="40" y="140"/>
                  <a:pt x="44" y="140"/>
                  <a:pt x="45" y="141"/>
                </a:cubicBezTo>
                <a:cubicBezTo>
                  <a:pt x="45" y="141"/>
                  <a:pt x="48" y="141"/>
                  <a:pt x="48" y="140"/>
                </a:cubicBezTo>
                <a:cubicBezTo>
                  <a:pt x="48" y="140"/>
                  <a:pt x="48" y="135"/>
                  <a:pt x="48" y="135"/>
                </a:cubicBezTo>
                <a:cubicBezTo>
                  <a:pt x="48" y="135"/>
                  <a:pt x="49" y="135"/>
                  <a:pt x="49" y="134"/>
                </a:cubicBezTo>
                <a:cubicBezTo>
                  <a:pt x="49" y="134"/>
                  <a:pt x="49" y="130"/>
                  <a:pt x="47" y="128"/>
                </a:cubicBezTo>
                <a:cubicBezTo>
                  <a:pt x="47" y="128"/>
                  <a:pt x="47" y="127"/>
                  <a:pt x="47" y="126"/>
                </a:cubicBezTo>
                <a:close/>
                <a:moveTo>
                  <a:pt x="27" y="43"/>
                </a:move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6" y="47"/>
                  <a:pt x="26" y="47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4" y="47"/>
                  <a:pt x="24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4"/>
                  <a:pt x="24" y="43"/>
                </a:cubicBezTo>
                <a:cubicBezTo>
                  <a:pt x="24" y="43"/>
                  <a:pt x="24" y="41"/>
                  <a:pt x="24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6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lnTo>
                  <a:pt x="27" y="43"/>
                </a:lnTo>
                <a:close/>
                <a:moveTo>
                  <a:pt x="36" y="124"/>
                </a:moveTo>
                <a:cubicBezTo>
                  <a:pt x="34" y="126"/>
                  <a:pt x="36" y="128"/>
                  <a:pt x="36" y="128"/>
                </a:cubicBezTo>
                <a:cubicBezTo>
                  <a:pt x="36" y="129"/>
                  <a:pt x="37" y="129"/>
                  <a:pt x="37" y="129"/>
                </a:cubicBezTo>
                <a:cubicBezTo>
                  <a:pt x="37" y="130"/>
                  <a:pt x="36" y="130"/>
                  <a:pt x="36" y="130"/>
                </a:cubicBezTo>
                <a:cubicBezTo>
                  <a:pt x="36" y="130"/>
                  <a:pt x="32" y="129"/>
                  <a:pt x="32" y="129"/>
                </a:cubicBezTo>
                <a:cubicBezTo>
                  <a:pt x="31" y="129"/>
                  <a:pt x="31" y="126"/>
                  <a:pt x="31" y="126"/>
                </a:cubicBezTo>
                <a:cubicBezTo>
                  <a:pt x="35" y="121"/>
                  <a:pt x="33" y="121"/>
                  <a:pt x="33" y="121"/>
                </a:cubicBezTo>
                <a:cubicBezTo>
                  <a:pt x="33" y="120"/>
                  <a:pt x="33" y="119"/>
                  <a:pt x="33" y="119"/>
                </a:cubicBezTo>
                <a:cubicBezTo>
                  <a:pt x="33" y="119"/>
                  <a:pt x="34" y="116"/>
                  <a:pt x="34" y="116"/>
                </a:cubicBezTo>
                <a:cubicBezTo>
                  <a:pt x="34" y="114"/>
                  <a:pt x="35" y="116"/>
                  <a:pt x="35" y="116"/>
                </a:cubicBezTo>
                <a:cubicBezTo>
                  <a:pt x="36" y="118"/>
                  <a:pt x="36" y="118"/>
                  <a:pt x="36" y="118"/>
                </a:cubicBezTo>
                <a:cubicBezTo>
                  <a:pt x="37" y="119"/>
                  <a:pt x="37" y="122"/>
                  <a:pt x="37" y="122"/>
                </a:cubicBezTo>
                <a:cubicBezTo>
                  <a:pt x="37" y="123"/>
                  <a:pt x="36" y="124"/>
                  <a:pt x="36" y="12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2" name="Freeform 29"/>
          <p:cNvSpPr>
            <a:spLocks/>
          </p:cNvSpPr>
          <p:nvPr/>
        </p:nvSpPr>
        <p:spPr bwMode="auto">
          <a:xfrm>
            <a:off x="7203513" y="2040358"/>
            <a:ext cx="2066925" cy="5907088"/>
          </a:xfrm>
          <a:custGeom>
            <a:avLst/>
            <a:gdLst>
              <a:gd name="T0" fmla="*/ 2147483647 w 58"/>
              <a:gd name="T1" fmla="*/ 2147483647 h 166"/>
              <a:gd name="T2" fmla="*/ 2147483647 w 58"/>
              <a:gd name="T3" fmla="*/ 2147483647 h 166"/>
              <a:gd name="T4" fmla="*/ 2147483647 w 58"/>
              <a:gd name="T5" fmla="*/ 2147483647 h 166"/>
              <a:gd name="T6" fmla="*/ 2147483647 w 58"/>
              <a:gd name="T7" fmla="*/ 2147483647 h 166"/>
              <a:gd name="T8" fmla="*/ 2147483647 w 58"/>
              <a:gd name="T9" fmla="*/ 2147483647 h 166"/>
              <a:gd name="T10" fmla="*/ 2147483647 w 58"/>
              <a:gd name="T11" fmla="*/ 2147483647 h 166"/>
              <a:gd name="T12" fmla="*/ 2147483647 w 58"/>
              <a:gd name="T13" fmla="*/ 2147483647 h 166"/>
              <a:gd name="T14" fmla="*/ 2147483647 w 58"/>
              <a:gd name="T15" fmla="*/ 2147483647 h 166"/>
              <a:gd name="T16" fmla="*/ 2147483647 w 58"/>
              <a:gd name="T17" fmla="*/ 2147483647 h 166"/>
              <a:gd name="T18" fmla="*/ 2147483647 w 58"/>
              <a:gd name="T19" fmla="*/ 2147483647 h 166"/>
              <a:gd name="T20" fmla="*/ 2147483647 w 58"/>
              <a:gd name="T21" fmla="*/ 2147483647 h 166"/>
              <a:gd name="T22" fmla="*/ 2147483647 w 58"/>
              <a:gd name="T23" fmla="*/ 2147483647 h 166"/>
              <a:gd name="T24" fmla="*/ 2147483647 w 58"/>
              <a:gd name="T25" fmla="*/ 2147483647 h 166"/>
              <a:gd name="T26" fmla="*/ 2147483647 w 58"/>
              <a:gd name="T27" fmla="*/ 2147483647 h 166"/>
              <a:gd name="T28" fmla="*/ 2147483647 w 58"/>
              <a:gd name="T29" fmla="*/ 2147483647 h 166"/>
              <a:gd name="T30" fmla="*/ 2147483647 w 58"/>
              <a:gd name="T31" fmla="*/ 2147483647 h 166"/>
              <a:gd name="T32" fmla="*/ 2147483647 w 58"/>
              <a:gd name="T33" fmla="*/ 2147483647 h 166"/>
              <a:gd name="T34" fmla="*/ 2147483647 w 58"/>
              <a:gd name="T35" fmla="*/ 2147483647 h 166"/>
              <a:gd name="T36" fmla="*/ 2147483647 w 58"/>
              <a:gd name="T37" fmla="*/ 2147483647 h 166"/>
              <a:gd name="T38" fmla="*/ 2147483647 w 58"/>
              <a:gd name="T39" fmla="*/ 2147483647 h 166"/>
              <a:gd name="T40" fmla="*/ 2147483647 w 58"/>
              <a:gd name="T41" fmla="*/ 2147483647 h 166"/>
              <a:gd name="T42" fmla="*/ 2147483647 w 58"/>
              <a:gd name="T43" fmla="*/ 2147483647 h 166"/>
              <a:gd name="T44" fmla="*/ 2147483647 w 58"/>
              <a:gd name="T45" fmla="*/ 2147483647 h 166"/>
              <a:gd name="T46" fmla="*/ 2147483647 w 58"/>
              <a:gd name="T47" fmla="*/ 2147483647 h 166"/>
              <a:gd name="T48" fmla="*/ 2147483647 w 58"/>
              <a:gd name="T49" fmla="*/ 2147483647 h 166"/>
              <a:gd name="T50" fmla="*/ 2147483647 w 58"/>
              <a:gd name="T51" fmla="*/ 2147483647 h 166"/>
              <a:gd name="T52" fmla="*/ 2147483647 w 58"/>
              <a:gd name="T53" fmla="*/ 2147483647 h 166"/>
              <a:gd name="T54" fmla="*/ 2147483647 w 58"/>
              <a:gd name="T55" fmla="*/ 2147483647 h 166"/>
              <a:gd name="T56" fmla="*/ 2147483647 w 58"/>
              <a:gd name="T57" fmla="*/ 2147483647 h 166"/>
              <a:gd name="T58" fmla="*/ 2147483647 w 58"/>
              <a:gd name="T59" fmla="*/ 2147483647 h 166"/>
              <a:gd name="T60" fmla="*/ 2147483647 w 58"/>
              <a:gd name="T61" fmla="*/ 2147483647 h 166"/>
              <a:gd name="T62" fmla="*/ 2147483647 w 58"/>
              <a:gd name="T63" fmla="*/ 2147483647 h 166"/>
              <a:gd name="T64" fmla="*/ 2147483647 w 58"/>
              <a:gd name="T65" fmla="*/ 2147483647 h 166"/>
              <a:gd name="T66" fmla="*/ 2147483647 w 58"/>
              <a:gd name="T67" fmla="*/ 2147483647 h 166"/>
              <a:gd name="T68" fmla="*/ 2147483647 w 58"/>
              <a:gd name="T69" fmla="*/ 2147483647 h 166"/>
              <a:gd name="T70" fmla="*/ 2147483647 w 58"/>
              <a:gd name="T71" fmla="*/ 2147483647 h 166"/>
              <a:gd name="T72" fmla="*/ 2147483647 w 58"/>
              <a:gd name="T73" fmla="*/ 2147483647 h 166"/>
              <a:gd name="T74" fmla="*/ 2147483647 w 58"/>
              <a:gd name="T75" fmla="*/ 2147483647 h 166"/>
              <a:gd name="T76" fmla="*/ 2147483647 w 58"/>
              <a:gd name="T77" fmla="*/ 2147483647 h 166"/>
              <a:gd name="T78" fmla="*/ 2147483647 w 58"/>
              <a:gd name="T79" fmla="*/ 2147483647 h 166"/>
              <a:gd name="T80" fmla="*/ 2147483647 w 58"/>
              <a:gd name="T81" fmla="*/ 2147483647 h 166"/>
              <a:gd name="T82" fmla="*/ 2147483647 w 58"/>
              <a:gd name="T83" fmla="*/ 2147483647 h 166"/>
              <a:gd name="T84" fmla="*/ 2147483647 w 58"/>
              <a:gd name="T85" fmla="*/ 2147483647 h 166"/>
              <a:gd name="T86" fmla="*/ 2147483647 w 58"/>
              <a:gd name="T87" fmla="*/ 2147483647 h 16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8"/>
              <a:gd name="T133" fmla="*/ 0 h 166"/>
              <a:gd name="T134" fmla="*/ 58 w 58"/>
              <a:gd name="T135" fmla="*/ 166 h 16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8" h="166">
                <a:moveTo>
                  <a:pt x="8" y="14"/>
                </a:moveTo>
                <a:cubicBezTo>
                  <a:pt x="8" y="14"/>
                  <a:pt x="6" y="10"/>
                  <a:pt x="7" y="9"/>
                </a:cubicBezTo>
                <a:cubicBezTo>
                  <a:pt x="7" y="9"/>
                  <a:pt x="8" y="2"/>
                  <a:pt x="13" y="2"/>
                </a:cubicBezTo>
                <a:cubicBezTo>
                  <a:pt x="13" y="2"/>
                  <a:pt x="18" y="0"/>
                  <a:pt x="21" y="2"/>
                </a:cubicBezTo>
                <a:cubicBezTo>
                  <a:pt x="21" y="2"/>
                  <a:pt x="30" y="3"/>
                  <a:pt x="28" y="13"/>
                </a:cubicBezTo>
                <a:cubicBezTo>
                  <a:pt x="28" y="13"/>
                  <a:pt x="29" y="14"/>
                  <a:pt x="29" y="15"/>
                </a:cubicBezTo>
                <a:cubicBezTo>
                  <a:pt x="29" y="15"/>
                  <a:pt x="29" y="17"/>
                  <a:pt x="27" y="17"/>
                </a:cubicBezTo>
                <a:cubicBezTo>
                  <a:pt x="27" y="17"/>
                  <a:pt x="26" y="21"/>
                  <a:pt x="27" y="22"/>
                </a:cubicBezTo>
                <a:cubicBezTo>
                  <a:pt x="27" y="22"/>
                  <a:pt x="29" y="21"/>
                  <a:pt x="30" y="22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9" y="30"/>
                  <a:pt x="40" y="30"/>
                </a:cubicBezTo>
                <a:cubicBezTo>
                  <a:pt x="40" y="30"/>
                  <a:pt x="44" y="34"/>
                  <a:pt x="42" y="38"/>
                </a:cubicBezTo>
                <a:cubicBezTo>
                  <a:pt x="42" y="38"/>
                  <a:pt x="44" y="42"/>
                  <a:pt x="44" y="42"/>
                </a:cubicBezTo>
                <a:cubicBezTo>
                  <a:pt x="46" y="47"/>
                  <a:pt x="46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7" y="57"/>
                  <a:pt x="47" y="58"/>
                </a:cubicBezTo>
                <a:cubicBezTo>
                  <a:pt x="47" y="58"/>
                  <a:pt x="51" y="75"/>
                  <a:pt x="51" y="77"/>
                </a:cubicBezTo>
                <a:cubicBezTo>
                  <a:pt x="51" y="77"/>
                  <a:pt x="53" y="81"/>
                  <a:pt x="52" y="82"/>
                </a:cubicBezTo>
                <a:cubicBezTo>
                  <a:pt x="52" y="82"/>
                  <a:pt x="57" y="87"/>
                  <a:pt x="57" y="87"/>
                </a:cubicBezTo>
                <a:cubicBezTo>
                  <a:pt x="57" y="87"/>
                  <a:pt x="58" y="89"/>
                  <a:pt x="58" y="91"/>
                </a:cubicBezTo>
                <a:cubicBezTo>
                  <a:pt x="58" y="91"/>
                  <a:pt x="58" y="94"/>
                  <a:pt x="57" y="92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6" y="99"/>
                  <a:pt x="55" y="95"/>
                </a:cubicBezTo>
                <a:cubicBezTo>
                  <a:pt x="55" y="94"/>
                  <a:pt x="55" y="94"/>
                  <a:pt x="55" y="94"/>
                </a:cubicBezTo>
                <a:cubicBezTo>
                  <a:pt x="55" y="94"/>
                  <a:pt x="55" y="97"/>
                  <a:pt x="54" y="97"/>
                </a:cubicBezTo>
                <a:cubicBezTo>
                  <a:pt x="54" y="97"/>
                  <a:pt x="52" y="97"/>
                  <a:pt x="52" y="95"/>
                </a:cubicBezTo>
                <a:cubicBezTo>
                  <a:pt x="52" y="95"/>
                  <a:pt x="51" y="93"/>
                  <a:pt x="51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50" y="92"/>
                  <a:pt x="51" y="93"/>
                  <a:pt x="50" y="95"/>
                </a:cubicBezTo>
                <a:cubicBezTo>
                  <a:pt x="50" y="95"/>
                  <a:pt x="49" y="96"/>
                  <a:pt x="48" y="94"/>
                </a:cubicBezTo>
                <a:cubicBezTo>
                  <a:pt x="48" y="94"/>
                  <a:pt x="47" y="92"/>
                  <a:pt x="46" y="91"/>
                </a:cubicBezTo>
                <a:cubicBezTo>
                  <a:pt x="46" y="91"/>
                  <a:pt x="44" y="86"/>
                  <a:pt x="46" y="84"/>
                </a:cubicBezTo>
                <a:cubicBezTo>
                  <a:pt x="46" y="84"/>
                  <a:pt x="46" y="83"/>
                  <a:pt x="45" y="81"/>
                </a:cubicBezTo>
                <a:cubicBezTo>
                  <a:pt x="45" y="81"/>
                  <a:pt x="41" y="68"/>
                  <a:pt x="41" y="65"/>
                </a:cubicBezTo>
                <a:cubicBezTo>
                  <a:pt x="41" y="65"/>
                  <a:pt x="39" y="57"/>
                  <a:pt x="37" y="56"/>
                </a:cubicBezTo>
                <a:cubicBezTo>
                  <a:pt x="37" y="56"/>
                  <a:pt x="36" y="59"/>
                  <a:pt x="36" y="60"/>
                </a:cubicBezTo>
                <a:cubicBezTo>
                  <a:pt x="36" y="60"/>
                  <a:pt x="37" y="66"/>
                  <a:pt x="36" y="67"/>
                </a:cubicBezTo>
                <a:cubicBezTo>
                  <a:pt x="36" y="67"/>
                  <a:pt x="37" y="70"/>
                  <a:pt x="37" y="71"/>
                </a:cubicBezTo>
                <a:cubicBezTo>
                  <a:pt x="37" y="71"/>
                  <a:pt x="39" y="75"/>
                  <a:pt x="38" y="75"/>
                </a:cubicBezTo>
                <a:cubicBezTo>
                  <a:pt x="38" y="76"/>
                  <a:pt x="38" y="76"/>
                  <a:pt x="38" y="76"/>
                </a:cubicBezTo>
                <a:cubicBezTo>
                  <a:pt x="38" y="76"/>
                  <a:pt x="40" y="83"/>
                  <a:pt x="38" y="85"/>
                </a:cubicBezTo>
                <a:cubicBezTo>
                  <a:pt x="38" y="85"/>
                  <a:pt x="36" y="92"/>
                  <a:pt x="35" y="93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9" y="111"/>
                  <a:pt x="32" y="125"/>
                  <a:pt x="31" y="126"/>
                </a:cubicBezTo>
                <a:cubicBezTo>
                  <a:pt x="31" y="126"/>
                  <a:pt x="39" y="132"/>
                  <a:pt x="40" y="133"/>
                </a:cubicBezTo>
                <a:cubicBezTo>
                  <a:pt x="40" y="133"/>
                  <a:pt x="51" y="139"/>
                  <a:pt x="51" y="139"/>
                </a:cubicBezTo>
                <a:cubicBezTo>
                  <a:pt x="56" y="141"/>
                  <a:pt x="56" y="141"/>
                  <a:pt x="56" y="141"/>
                </a:cubicBezTo>
                <a:cubicBezTo>
                  <a:pt x="56" y="141"/>
                  <a:pt x="58" y="140"/>
                  <a:pt x="56" y="145"/>
                </a:cubicBezTo>
                <a:cubicBezTo>
                  <a:pt x="56" y="145"/>
                  <a:pt x="50" y="154"/>
                  <a:pt x="50" y="156"/>
                </a:cubicBezTo>
                <a:cubicBezTo>
                  <a:pt x="50" y="156"/>
                  <a:pt x="47" y="163"/>
                  <a:pt x="42" y="163"/>
                </a:cubicBezTo>
                <a:cubicBezTo>
                  <a:pt x="42" y="163"/>
                  <a:pt x="38" y="163"/>
                  <a:pt x="39" y="160"/>
                </a:cubicBezTo>
                <a:cubicBezTo>
                  <a:pt x="39" y="160"/>
                  <a:pt x="40" y="154"/>
                  <a:pt x="41" y="153"/>
                </a:cubicBezTo>
                <a:cubicBezTo>
                  <a:pt x="41" y="153"/>
                  <a:pt x="41" y="153"/>
                  <a:pt x="40" y="152"/>
                </a:cubicBezTo>
                <a:cubicBezTo>
                  <a:pt x="40" y="152"/>
                  <a:pt x="29" y="145"/>
                  <a:pt x="28" y="144"/>
                </a:cubicBezTo>
                <a:cubicBezTo>
                  <a:pt x="28" y="144"/>
                  <a:pt x="28" y="149"/>
                  <a:pt x="26" y="151"/>
                </a:cubicBezTo>
                <a:cubicBezTo>
                  <a:pt x="26" y="151"/>
                  <a:pt x="26" y="154"/>
                  <a:pt x="26" y="156"/>
                </a:cubicBezTo>
                <a:cubicBezTo>
                  <a:pt x="26" y="156"/>
                  <a:pt x="27" y="160"/>
                  <a:pt x="26" y="161"/>
                </a:cubicBezTo>
                <a:cubicBezTo>
                  <a:pt x="26" y="161"/>
                  <a:pt x="27" y="165"/>
                  <a:pt x="26" y="165"/>
                </a:cubicBezTo>
                <a:cubicBezTo>
                  <a:pt x="26" y="165"/>
                  <a:pt x="19" y="166"/>
                  <a:pt x="16" y="165"/>
                </a:cubicBezTo>
                <a:cubicBezTo>
                  <a:pt x="16" y="165"/>
                  <a:pt x="13" y="165"/>
                  <a:pt x="10" y="166"/>
                </a:cubicBezTo>
                <a:cubicBezTo>
                  <a:pt x="10" y="166"/>
                  <a:pt x="4" y="166"/>
                  <a:pt x="3" y="164"/>
                </a:cubicBezTo>
                <a:cubicBezTo>
                  <a:pt x="3" y="164"/>
                  <a:pt x="2" y="163"/>
                  <a:pt x="3" y="162"/>
                </a:cubicBezTo>
                <a:cubicBezTo>
                  <a:pt x="3" y="162"/>
                  <a:pt x="6" y="160"/>
                  <a:pt x="7" y="160"/>
                </a:cubicBezTo>
                <a:cubicBezTo>
                  <a:pt x="7" y="160"/>
                  <a:pt x="10" y="158"/>
                  <a:pt x="11" y="158"/>
                </a:cubicBezTo>
                <a:cubicBezTo>
                  <a:pt x="11" y="158"/>
                  <a:pt x="12" y="156"/>
                  <a:pt x="13" y="155"/>
                </a:cubicBezTo>
                <a:cubicBezTo>
                  <a:pt x="13" y="155"/>
                  <a:pt x="14" y="155"/>
                  <a:pt x="14" y="150"/>
                </a:cubicBezTo>
                <a:cubicBezTo>
                  <a:pt x="14" y="150"/>
                  <a:pt x="12" y="132"/>
                  <a:pt x="13" y="131"/>
                </a:cubicBezTo>
                <a:cubicBezTo>
                  <a:pt x="13" y="131"/>
                  <a:pt x="7" y="128"/>
                  <a:pt x="6" y="127"/>
                </a:cubicBezTo>
                <a:cubicBezTo>
                  <a:pt x="6" y="127"/>
                  <a:pt x="2" y="123"/>
                  <a:pt x="3" y="119"/>
                </a:cubicBezTo>
                <a:cubicBezTo>
                  <a:pt x="3" y="119"/>
                  <a:pt x="4" y="108"/>
                  <a:pt x="4" y="105"/>
                </a:cubicBezTo>
                <a:cubicBezTo>
                  <a:pt x="3" y="101"/>
                  <a:pt x="3" y="101"/>
                  <a:pt x="3" y="101"/>
                </a:cubicBezTo>
                <a:cubicBezTo>
                  <a:pt x="3" y="101"/>
                  <a:pt x="2" y="100"/>
                  <a:pt x="2" y="98"/>
                </a:cubicBezTo>
                <a:cubicBezTo>
                  <a:pt x="2" y="98"/>
                  <a:pt x="0" y="95"/>
                  <a:pt x="1" y="93"/>
                </a:cubicBezTo>
                <a:cubicBezTo>
                  <a:pt x="1" y="93"/>
                  <a:pt x="3" y="89"/>
                  <a:pt x="3" y="87"/>
                </a:cubicBezTo>
                <a:cubicBezTo>
                  <a:pt x="3" y="87"/>
                  <a:pt x="2" y="85"/>
                  <a:pt x="3" y="84"/>
                </a:cubicBezTo>
                <a:cubicBezTo>
                  <a:pt x="3" y="84"/>
                  <a:pt x="4" y="78"/>
                  <a:pt x="4" y="78"/>
                </a:cubicBezTo>
                <a:cubicBezTo>
                  <a:pt x="4" y="78"/>
                  <a:pt x="5" y="75"/>
                  <a:pt x="4" y="72"/>
                </a:cubicBezTo>
                <a:cubicBezTo>
                  <a:pt x="4" y="72"/>
                  <a:pt x="5" y="64"/>
                  <a:pt x="6" y="62"/>
                </a:cubicBezTo>
                <a:cubicBezTo>
                  <a:pt x="6" y="62"/>
                  <a:pt x="8" y="56"/>
                  <a:pt x="8" y="54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51"/>
                  <a:pt x="6" y="50"/>
                  <a:pt x="7" y="49"/>
                </a:cubicBezTo>
                <a:cubicBezTo>
                  <a:pt x="7" y="49"/>
                  <a:pt x="7" y="47"/>
                  <a:pt x="7" y="46"/>
                </a:cubicBezTo>
                <a:cubicBezTo>
                  <a:pt x="7" y="46"/>
                  <a:pt x="8" y="43"/>
                  <a:pt x="7" y="42"/>
                </a:cubicBezTo>
                <a:cubicBezTo>
                  <a:pt x="7" y="42"/>
                  <a:pt x="5" y="33"/>
                  <a:pt x="9" y="32"/>
                </a:cubicBezTo>
                <a:cubicBezTo>
                  <a:pt x="9" y="32"/>
                  <a:pt x="11" y="28"/>
                  <a:pt x="14" y="26"/>
                </a:cubicBezTo>
                <a:cubicBezTo>
                  <a:pt x="14" y="26"/>
                  <a:pt x="13" y="23"/>
                  <a:pt x="11" y="22"/>
                </a:cubicBezTo>
                <a:cubicBezTo>
                  <a:pt x="11" y="22"/>
                  <a:pt x="11" y="21"/>
                  <a:pt x="11" y="20"/>
                </a:cubicBezTo>
                <a:cubicBezTo>
                  <a:pt x="11" y="20"/>
                  <a:pt x="9" y="20"/>
                  <a:pt x="9" y="18"/>
                </a:cubicBezTo>
                <a:cubicBezTo>
                  <a:pt x="9" y="18"/>
                  <a:pt x="7" y="14"/>
                  <a:pt x="8" y="1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3" name="Freeform 35"/>
          <p:cNvSpPr>
            <a:spLocks/>
          </p:cNvSpPr>
          <p:nvPr/>
        </p:nvSpPr>
        <p:spPr bwMode="auto">
          <a:xfrm>
            <a:off x="9062268" y="1868908"/>
            <a:ext cx="1811337" cy="6091238"/>
          </a:xfrm>
          <a:custGeom>
            <a:avLst/>
            <a:gdLst>
              <a:gd name="T0" fmla="*/ 2147483647 w 49"/>
              <a:gd name="T1" fmla="*/ 2147483647 h 164"/>
              <a:gd name="T2" fmla="*/ 2147483647 w 49"/>
              <a:gd name="T3" fmla="*/ 2147483647 h 164"/>
              <a:gd name="T4" fmla="*/ 2147483647 w 49"/>
              <a:gd name="T5" fmla="*/ 2147483647 h 164"/>
              <a:gd name="T6" fmla="*/ 2147483647 w 49"/>
              <a:gd name="T7" fmla="*/ 2147483647 h 164"/>
              <a:gd name="T8" fmla="*/ 2147483647 w 49"/>
              <a:gd name="T9" fmla="*/ 2147483647 h 164"/>
              <a:gd name="T10" fmla="*/ 2147483647 w 49"/>
              <a:gd name="T11" fmla="*/ 2147483647 h 164"/>
              <a:gd name="T12" fmla="*/ 2147483647 w 49"/>
              <a:gd name="T13" fmla="*/ 2147483647 h 164"/>
              <a:gd name="T14" fmla="*/ 2147483647 w 49"/>
              <a:gd name="T15" fmla="*/ 2147483647 h 164"/>
              <a:gd name="T16" fmla="*/ 2147483647 w 49"/>
              <a:gd name="T17" fmla="*/ 2147483647 h 164"/>
              <a:gd name="T18" fmla="*/ 2147483647 w 49"/>
              <a:gd name="T19" fmla="*/ 2147483647 h 164"/>
              <a:gd name="T20" fmla="*/ 2147483647 w 49"/>
              <a:gd name="T21" fmla="*/ 2147483647 h 164"/>
              <a:gd name="T22" fmla="*/ 2147483647 w 49"/>
              <a:gd name="T23" fmla="*/ 2147483647 h 164"/>
              <a:gd name="T24" fmla="*/ 2147483647 w 49"/>
              <a:gd name="T25" fmla="*/ 2147483647 h 164"/>
              <a:gd name="T26" fmla="*/ 2147483647 w 49"/>
              <a:gd name="T27" fmla="*/ 2147483647 h 164"/>
              <a:gd name="T28" fmla="*/ 2147483647 w 49"/>
              <a:gd name="T29" fmla="*/ 2147483647 h 164"/>
              <a:gd name="T30" fmla="*/ 2147483647 w 49"/>
              <a:gd name="T31" fmla="*/ 2147483647 h 164"/>
              <a:gd name="T32" fmla="*/ 2147483647 w 49"/>
              <a:gd name="T33" fmla="*/ 2147483647 h 164"/>
              <a:gd name="T34" fmla="*/ 2147483647 w 49"/>
              <a:gd name="T35" fmla="*/ 2147483647 h 164"/>
              <a:gd name="T36" fmla="*/ 2147483647 w 49"/>
              <a:gd name="T37" fmla="*/ 2147483647 h 164"/>
              <a:gd name="T38" fmla="*/ 2147483647 w 49"/>
              <a:gd name="T39" fmla="*/ 2147483647 h 164"/>
              <a:gd name="T40" fmla="*/ 2147483647 w 49"/>
              <a:gd name="T41" fmla="*/ 2147483647 h 164"/>
              <a:gd name="T42" fmla="*/ 2147483647 w 49"/>
              <a:gd name="T43" fmla="*/ 2147483647 h 164"/>
              <a:gd name="T44" fmla="*/ 2147483647 w 49"/>
              <a:gd name="T45" fmla="*/ 2147483647 h 164"/>
              <a:gd name="T46" fmla="*/ 2147483647 w 49"/>
              <a:gd name="T47" fmla="*/ 2147483647 h 164"/>
              <a:gd name="T48" fmla="*/ 2147483647 w 49"/>
              <a:gd name="T49" fmla="*/ 2147483647 h 164"/>
              <a:gd name="T50" fmla="*/ 2147483647 w 49"/>
              <a:gd name="T51" fmla="*/ 2147483647 h 164"/>
              <a:gd name="T52" fmla="*/ 2147483647 w 49"/>
              <a:gd name="T53" fmla="*/ 2147483647 h 164"/>
              <a:gd name="T54" fmla="*/ 2147483647 w 49"/>
              <a:gd name="T55" fmla="*/ 2147483647 h 164"/>
              <a:gd name="T56" fmla="*/ 2147483647 w 49"/>
              <a:gd name="T57" fmla="*/ 2147483647 h 164"/>
              <a:gd name="T58" fmla="*/ 2147483647 w 49"/>
              <a:gd name="T59" fmla="*/ 2147483647 h 164"/>
              <a:gd name="T60" fmla="*/ 2147483647 w 49"/>
              <a:gd name="T61" fmla="*/ 2147483647 h 164"/>
              <a:gd name="T62" fmla="*/ 2147483647 w 49"/>
              <a:gd name="T63" fmla="*/ 2147483647 h 164"/>
              <a:gd name="T64" fmla="*/ 2147483647 w 49"/>
              <a:gd name="T65" fmla="*/ 2147483647 h 164"/>
              <a:gd name="T66" fmla="*/ 2147483647 w 49"/>
              <a:gd name="T67" fmla="*/ 2147483647 h 164"/>
              <a:gd name="T68" fmla="*/ 2147483647 w 49"/>
              <a:gd name="T69" fmla="*/ 2147483647 h 164"/>
              <a:gd name="T70" fmla="*/ 2147483647 w 49"/>
              <a:gd name="T71" fmla="*/ 2147483647 h 164"/>
              <a:gd name="T72" fmla="*/ 2147483647 w 49"/>
              <a:gd name="T73" fmla="*/ 2147483647 h 164"/>
              <a:gd name="T74" fmla="*/ 2147483647 w 49"/>
              <a:gd name="T75" fmla="*/ 2147483647 h 164"/>
              <a:gd name="T76" fmla="*/ 2147483647 w 49"/>
              <a:gd name="T77" fmla="*/ 2147483647 h 164"/>
              <a:gd name="T78" fmla="*/ 2147483647 w 49"/>
              <a:gd name="T79" fmla="*/ 2147483647 h 164"/>
              <a:gd name="T80" fmla="*/ 2147483647 w 49"/>
              <a:gd name="T81" fmla="*/ 2147483647 h 164"/>
              <a:gd name="T82" fmla="*/ 2147483647 w 49"/>
              <a:gd name="T83" fmla="*/ 2147483647 h 164"/>
              <a:gd name="T84" fmla="*/ 2147483647 w 49"/>
              <a:gd name="T85" fmla="*/ 2147483647 h 164"/>
              <a:gd name="T86" fmla="*/ 2147483647 w 49"/>
              <a:gd name="T87" fmla="*/ 2147483647 h 164"/>
              <a:gd name="T88" fmla="*/ 2147483647 w 49"/>
              <a:gd name="T89" fmla="*/ 2147483647 h 164"/>
              <a:gd name="T90" fmla="*/ 2147483647 w 49"/>
              <a:gd name="T91" fmla="*/ 2147483647 h 164"/>
              <a:gd name="T92" fmla="*/ 2147483647 w 49"/>
              <a:gd name="T93" fmla="*/ 2147483647 h 164"/>
              <a:gd name="T94" fmla="*/ 2147483647 w 49"/>
              <a:gd name="T95" fmla="*/ 2147483647 h 164"/>
              <a:gd name="T96" fmla="*/ 2147483647 w 49"/>
              <a:gd name="T97" fmla="*/ 2147483647 h 16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9"/>
              <a:gd name="T148" fmla="*/ 0 h 164"/>
              <a:gd name="T149" fmla="*/ 49 w 49"/>
              <a:gd name="T150" fmla="*/ 164 h 16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9" h="164">
                <a:moveTo>
                  <a:pt x="9" y="13"/>
                </a:moveTo>
                <a:cubicBezTo>
                  <a:pt x="9" y="13"/>
                  <a:pt x="9" y="10"/>
                  <a:pt x="9" y="9"/>
                </a:cubicBezTo>
                <a:cubicBezTo>
                  <a:pt x="9" y="9"/>
                  <a:pt x="9" y="8"/>
                  <a:pt x="10" y="7"/>
                </a:cubicBezTo>
                <a:cubicBezTo>
                  <a:pt x="10" y="7"/>
                  <a:pt x="12" y="5"/>
                  <a:pt x="16" y="5"/>
                </a:cubicBezTo>
                <a:cubicBezTo>
                  <a:pt x="16" y="5"/>
                  <a:pt x="24" y="0"/>
                  <a:pt x="29" y="13"/>
                </a:cubicBezTo>
                <a:cubicBezTo>
                  <a:pt x="29" y="13"/>
                  <a:pt x="31" y="19"/>
                  <a:pt x="32" y="20"/>
                </a:cubicBezTo>
                <a:cubicBezTo>
                  <a:pt x="32" y="20"/>
                  <a:pt x="33" y="22"/>
                  <a:pt x="33" y="24"/>
                </a:cubicBezTo>
                <a:cubicBezTo>
                  <a:pt x="33" y="24"/>
                  <a:pt x="36" y="29"/>
                  <a:pt x="37" y="30"/>
                </a:cubicBezTo>
                <a:cubicBezTo>
                  <a:pt x="37" y="30"/>
                  <a:pt x="40" y="36"/>
                  <a:pt x="41" y="38"/>
                </a:cubicBezTo>
                <a:cubicBezTo>
                  <a:pt x="41" y="38"/>
                  <a:pt x="42" y="43"/>
                  <a:pt x="42" y="44"/>
                </a:cubicBezTo>
                <a:cubicBezTo>
                  <a:pt x="42" y="44"/>
                  <a:pt x="47" y="51"/>
                  <a:pt x="46" y="52"/>
                </a:cubicBezTo>
                <a:cubicBezTo>
                  <a:pt x="46" y="53"/>
                  <a:pt x="46" y="53"/>
                  <a:pt x="45" y="53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4"/>
                  <a:pt x="44" y="53"/>
                </a:cubicBezTo>
                <a:cubicBezTo>
                  <a:pt x="44" y="53"/>
                  <a:pt x="44" y="54"/>
                  <a:pt x="43" y="53"/>
                </a:cubicBezTo>
                <a:cubicBezTo>
                  <a:pt x="43" y="53"/>
                  <a:pt x="43" y="54"/>
                  <a:pt x="43" y="54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3"/>
                  <a:pt x="41" y="52"/>
                  <a:pt x="41" y="53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6"/>
                  <a:pt x="40" y="56"/>
                </a:cubicBezTo>
                <a:cubicBezTo>
                  <a:pt x="40" y="56"/>
                  <a:pt x="41" y="57"/>
                  <a:pt x="41" y="58"/>
                </a:cubicBezTo>
                <a:cubicBezTo>
                  <a:pt x="41" y="58"/>
                  <a:pt x="42" y="60"/>
                  <a:pt x="42" y="61"/>
                </a:cubicBezTo>
                <a:cubicBezTo>
                  <a:pt x="42" y="61"/>
                  <a:pt x="42" y="64"/>
                  <a:pt x="42" y="65"/>
                </a:cubicBezTo>
                <a:cubicBezTo>
                  <a:pt x="42" y="65"/>
                  <a:pt x="43" y="74"/>
                  <a:pt x="42" y="77"/>
                </a:cubicBezTo>
                <a:cubicBezTo>
                  <a:pt x="42" y="77"/>
                  <a:pt x="43" y="80"/>
                  <a:pt x="42" y="81"/>
                </a:cubicBezTo>
                <a:cubicBezTo>
                  <a:pt x="42" y="81"/>
                  <a:pt x="42" y="83"/>
                  <a:pt x="42" y="84"/>
                </a:cubicBezTo>
                <a:cubicBezTo>
                  <a:pt x="42" y="84"/>
                  <a:pt x="44" y="88"/>
                  <a:pt x="44" y="89"/>
                </a:cubicBezTo>
                <a:cubicBezTo>
                  <a:pt x="44" y="89"/>
                  <a:pt x="45" y="93"/>
                  <a:pt x="46" y="94"/>
                </a:cubicBezTo>
                <a:cubicBezTo>
                  <a:pt x="46" y="94"/>
                  <a:pt x="48" y="96"/>
                  <a:pt x="46" y="95"/>
                </a:cubicBezTo>
                <a:cubicBezTo>
                  <a:pt x="46" y="95"/>
                  <a:pt x="44" y="94"/>
                  <a:pt x="43" y="93"/>
                </a:cubicBezTo>
                <a:cubicBezTo>
                  <a:pt x="43" y="93"/>
                  <a:pt x="44" y="96"/>
                  <a:pt x="45" y="96"/>
                </a:cubicBezTo>
                <a:cubicBezTo>
                  <a:pt x="45" y="96"/>
                  <a:pt x="46" y="98"/>
                  <a:pt x="44" y="97"/>
                </a:cubicBezTo>
                <a:cubicBezTo>
                  <a:pt x="44" y="97"/>
                  <a:pt x="42" y="96"/>
                  <a:pt x="42" y="95"/>
                </a:cubicBezTo>
                <a:cubicBezTo>
                  <a:pt x="42" y="95"/>
                  <a:pt x="41" y="94"/>
                  <a:pt x="41" y="95"/>
                </a:cubicBezTo>
                <a:cubicBezTo>
                  <a:pt x="41" y="95"/>
                  <a:pt x="42" y="98"/>
                  <a:pt x="43" y="98"/>
                </a:cubicBezTo>
                <a:cubicBezTo>
                  <a:pt x="43" y="98"/>
                  <a:pt x="45" y="100"/>
                  <a:pt x="42" y="100"/>
                </a:cubicBezTo>
                <a:cubicBezTo>
                  <a:pt x="42" y="100"/>
                  <a:pt x="39" y="96"/>
                  <a:pt x="39" y="95"/>
                </a:cubicBezTo>
                <a:cubicBezTo>
                  <a:pt x="39" y="95"/>
                  <a:pt x="39" y="97"/>
                  <a:pt x="39" y="98"/>
                </a:cubicBezTo>
                <a:cubicBezTo>
                  <a:pt x="39" y="98"/>
                  <a:pt x="40" y="100"/>
                  <a:pt x="39" y="99"/>
                </a:cubicBezTo>
                <a:cubicBezTo>
                  <a:pt x="39" y="99"/>
                  <a:pt x="37" y="98"/>
                  <a:pt x="37" y="95"/>
                </a:cubicBezTo>
                <a:cubicBezTo>
                  <a:pt x="37" y="95"/>
                  <a:pt x="37" y="93"/>
                  <a:pt x="37" y="92"/>
                </a:cubicBezTo>
                <a:cubicBezTo>
                  <a:pt x="37" y="90"/>
                  <a:pt x="37" y="90"/>
                  <a:pt x="37" y="90"/>
                </a:cubicBezTo>
                <a:cubicBezTo>
                  <a:pt x="37" y="89"/>
                  <a:pt x="37" y="89"/>
                  <a:pt x="37" y="89"/>
                </a:cubicBezTo>
                <a:cubicBezTo>
                  <a:pt x="35" y="91"/>
                  <a:pt x="35" y="91"/>
                  <a:pt x="35" y="91"/>
                </a:cubicBezTo>
                <a:cubicBezTo>
                  <a:pt x="35" y="91"/>
                  <a:pt x="37" y="100"/>
                  <a:pt x="36" y="103"/>
                </a:cubicBezTo>
                <a:cubicBezTo>
                  <a:pt x="36" y="103"/>
                  <a:pt x="35" y="109"/>
                  <a:pt x="36" y="111"/>
                </a:cubicBezTo>
                <a:cubicBezTo>
                  <a:pt x="36" y="111"/>
                  <a:pt x="37" y="114"/>
                  <a:pt x="37" y="115"/>
                </a:cubicBezTo>
                <a:cubicBezTo>
                  <a:pt x="37" y="115"/>
                  <a:pt x="37" y="119"/>
                  <a:pt x="38" y="120"/>
                </a:cubicBezTo>
                <a:cubicBezTo>
                  <a:pt x="38" y="120"/>
                  <a:pt x="39" y="123"/>
                  <a:pt x="39" y="123"/>
                </a:cubicBezTo>
                <a:cubicBezTo>
                  <a:pt x="39" y="123"/>
                  <a:pt x="41" y="128"/>
                  <a:pt x="41" y="129"/>
                </a:cubicBezTo>
                <a:cubicBezTo>
                  <a:pt x="41" y="129"/>
                  <a:pt x="49" y="155"/>
                  <a:pt x="48" y="161"/>
                </a:cubicBezTo>
                <a:cubicBezTo>
                  <a:pt x="47" y="161"/>
                  <a:pt x="47" y="161"/>
                  <a:pt x="47" y="161"/>
                </a:cubicBezTo>
                <a:cubicBezTo>
                  <a:pt x="46" y="162"/>
                  <a:pt x="46" y="162"/>
                  <a:pt x="46" y="162"/>
                </a:cubicBezTo>
                <a:cubicBezTo>
                  <a:pt x="27" y="163"/>
                  <a:pt x="27" y="163"/>
                  <a:pt x="27" y="163"/>
                </a:cubicBezTo>
                <a:cubicBezTo>
                  <a:pt x="27" y="163"/>
                  <a:pt x="22" y="162"/>
                  <a:pt x="26" y="159"/>
                </a:cubicBezTo>
                <a:cubicBezTo>
                  <a:pt x="26" y="159"/>
                  <a:pt x="31" y="156"/>
                  <a:pt x="32" y="156"/>
                </a:cubicBezTo>
                <a:cubicBezTo>
                  <a:pt x="32" y="156"/>
                  <a:pt x="35" y="156"/>
                  <a:pt x="35" y="153"/>
                </a:cubicBezTo>
                <a:cubicBezTo>
                  <a:pt x="35" y="153"/>
                  <a:pt x="35" y="150"/>
                  <a:pt x="35" y="149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31" y="136"/>
                  <a:pt x="26" y="127"/>
                  <a:pt x="27" y="126"/>
                </a:cubicBezTo>
                <a:cubicBezTo>
                  <a:pt x="27" y="126"/>
                  <a:pt x="26" y="124"/>
                  <a:pt x="26" y="123"/>
                </a:cubicBezTo>
                <a:cubicBezTo>
                  <a:pt x="26" y="123"/>
                  <a:pt x="23" y="118"/>
                  <a:pt x="24" y="116"/>
                </a:cubicBezTo>
                <a:cubicBezTo>
                  <a:pt x="24" y="116"/>
                  <a:pt x="21" y="107"/>
                  <a:pt x="22" y="105"/>
                </a:cubicBezTo>
                <a:cubicBezTo>
                  <a:pt x="22" y="105"/>
                  <a:pt x="17" y="111"/>
                  <a:pt x="17" y="112"/>
                </a:cubicBezTo>
                <a:cubicBezTo>
                  <a:pt x="17" y="112"/>
                  <a:pt x="17" y="113"/>
                  <a:pt x="16" y="113"/>
                </a:cubicBezTo>
                <a:cubicBezTo>
                  <a:pt x="16" y="113"/>
                  <a:pt x="15" y="116"/>
                  <a:pt x="17" y="118"/>
                </a:cubicBezTo>
                <a:cubicBezTo>
                  <a:pt x="17" y="118"/>
                  <a:pt x="21" y="131"/>
                  <a:pt x="21" y="138"/>
                </a:cubicBezTo>
                <a:cubicBezTo>
                  <a:pt x="21" y="138"/>
                  <a:pt x="22" y="145"/>
                  <a:pt x="22" y="146"/>
                </a:cubicBezTo>
                <a:cubicBezTo>
                  <a:pt x="22" y="146"/>
                  <a:pt x="27" y="155"/>
                  <a:pt x="26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9"/>
                  <a:pt x="24" y="159"/>
                  <a:pt x="24" y="159"/>
                </a:cubicBezTo>
                <a:cubicBezTo>
                  <a:pt x="9" y="163"/>
                  <a:pt x="9" y="163"/>
                  <a:pt x="9" y="163"/>
                </a:cubicBezTo>
                <a:cubicBezTo>
                  <a:pt x="9" y="163"/>
                  <a:pt x="8" y="164"/>
                  <a:pt x="7" y="164"/>
                </a:cubicBezTo>
                <a:cubicBezTo>
                  <a:pt x="7" y="164"/>
                  <a:pt x="2" y="164"/>
                  <a:pt x="4" y="161"/>
                </a:cubicBezTo>
                <a:cubicBezTo>
                  <a:pt x="4" y="161"/>
                  <a:pt x="8" y="158"/>
                  <a:pt x="10" y="157"/>
                </a:cubicBezTo>
                <a:cubicBezTo>
                  <a:pt x="10" y="157"/>
                  <a:pt x="10" y="153"/>
                  <a:pt x="11" y="151"/>
                </a:cubicBezTo>
                <a:cubicBezTo>
                  <a:pt x="11" y="151"/>
                  <a:pt x="12" y="149"/>
                  <a:pt x="11" y="146"/>
                </a:cubicBezTo>
                <a:cubicBezTo>
                  <a:pt x="8" y="134"/>
                  <a:pt x="8" y="134"/>
                  <a:pt x="8" y="134"/>
                </a:cubicBezTo>
                <a:cubicBezTo>
                  <a:pt x="8" y="134"/>
                  <a:pt x="3" y="122"/>
                  <a:pt x="4" y="120"/>
                </a:cubicBezTo>
                <a:cubicBezTo>
                  <a:pt x="4" y="120"/>
                  <a:pt x="4" y="120"/>
                  <a:pt x="4" y="119"/>
                </a:cubicBezTo>
                <a:cubicBezTo>
                  <a:pt x="4" y="119"/>
                  <a:pt x="0" y="114"/>
                  <a:pt x="4" y="108"/>
                </a:cubicBezTo>
                <a:cubicBezTo>
                  <a:pt x="15" y="85"/>
                  <a:pt x="15" y="85"/>
                  <a:pt x="15" y="85"/>
                </a:cubicBezTo>
                <a:cubicBezTo>
                  <a:pt x="15" y="85"/>
                  <a:pt x="16" y="83"/>
                  <a:pt x="16" y="82"/>
                </a:cubicBezTo>
                <a:cubicBezTo>
                  <a:pt x="16" y="79"/>
                  <a:pt x="16" y="79"/>
                  <a:pt x="16" y="79"/>
                </a:cubicBezTo>
                <a:cubicBezTo>
                  <a:pt x="16" y="77"/>
                  <a:pt x="16" y="77"/>
                  <a:pt x="16" y="77"/>
                </a:cubicBezTo>
                <a:cubicBezTo>
                  <a:pt x="16" y="77"/>
                  <a:pt x="16" y="76"/>
                  <a:pt x="16" y="75"/>
                </a:cubicBezTo>
                <a:cubicBezTo>
                  <a:pt x="16" y="75"/>
                  <a:pt x="14" y="69"/>
                  <a:pt x="15" y="67"/>
                </a:cubicBezTo>
                <a:cubicBezTo>
                  <a:pt x="15" y="67"/>
                  <a:pt x="14" y="63"/>
                  <a:pt x="14" y="62"/>
                </a:cubicBezTo>
                <a:cubicBezTo>
                  <a:pt x="14" y="61"/>
                  <a:pt x="15" y="59"/>
                  <a:pt x="15" y="59"/>
                </a:cubicBezTo>
                <a:cubicBezTo>
                  <a:pt x="15" y="59"/>
                  <a:pt x="10" y="56"/>
                  <a:pt x="12" y="51"/>
                </a:cubicBezTo>
                <a:cubicBezTo>
                  <a:pt x="12" y="51"/>
                  <a:pt x="14" y="47"/>
                  <a:pt x="15" y="45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4" y="35"/>
                  <a:pt x="14" y="34"/>
                </a:cubicBezTo>
                <a:cubicBezTo>
                  <a:pt x="14" y="34"/>
                  <a:pt x="12" y="28"/>
                  <a:pt x="12" y="27"/>
                </a:cubicBezTo>
                <a:cubicBezTo>
                  <a:pt x="12" y="27"/>
                  <a:pt x="11" y="27"/>
                  <a:pt x="11" y="25"/>
                </a:cubicBezTo>
                <a:cubicBezTo>
                  <a:pt x="11" y="25"/>
                  <a:pt x="10" y="23"/>
                  <a:pt x="9" y="22"/>
                </a:cubicBezTo>
                <a:cubicBezTo>
                  <a:pt x="9" y="22"/>
                  <a:pt x="8" y="19"/>
                  <a:pt x="9" y="18"/>
                </a:cubicBezTo>
                <a:cubicBezTo>
                  <a:pt x="9" y="18"/>
                  <a:pt x="9" y="17"/>
                  <a:pt x="9" y="16"/>
                </a:cubicBezTo>
                <a:cubicBezTo>
                  <a:pt x="9" y="16"/>
                  <a:pt x="8" y="14"/>
                  <a:pt x="9" y="1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226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236</Words>
  <Application>Microsoft Office PowerPoint</Application>
  <PresentationFormat>自定义</PresentationFormat>
  <Paragraphs>17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2019-10-03T12:41:54Z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