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40" r:id="rId3"/>
    <p:sldId id="341" r:id="rId4"/>
    <p:sldId id="318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246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e 2051"/>
          <p:cNvGrpSpPr>
            <a:grpSpLocks/>
          </p:cNvGrpSpPr>
          <p:nvPr/>
        </p:nvGrpSpPr>
        <p:grpSpPr bwMode="auto">
          <a:xfrm>
            <a:off x="1918914" y="3328788"/>
            <a:ext cx="1763713" cy="3871913"/>
            <a:chOff x="1854200" y="3225800"/>
            <a:chExt cx="1423988" cy="3124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155825" y="3616325"/>
              <a:ext cx="184150" cy="379413"/>
            </a:xfrm>
            <a:custGeom>
              <a:avLst/>
              <a:gdLst>
                <a:gd name="T0" fmla="*/ 2147483647 w 116"/>
                <a:gd name="T1" fmla="*/ 0 h 239"/>
                <a:gd name="T2" fmla="*/ 2147483647 w 116"/>
                <a:gd name="T3" fmla="*/ 0 h 239"/>
                <a:gd name="T4" fmla="*/ 2147483647 w 116"/>
                <a:gd name="T5" fmla="*/ 2147483647 h 239"/>
                <a:gd name="T6" fmla="*/ 2147483647 w 116"/>
                <a:gd name="T7" fmla="*/ 2147483647 h 239"/>
                <a:gd name="T8" fmla="*/ 2147483647 w 116"/>
                <a:gd name="T9" fmla="*/ 2147483647 h 239"/>
                <a:gd name="T10" fmla="*/ 2147483647 w 116"/>
                <a:gd name="T11" fmla="*/ 2147483647 h 239"/>
                <a:gd name="T12" fmla="*/ 2147483647 w 116"/>
                <a:gd name="T13" fmla="*/ 2147483647 h 239"/>
                <a:gd name="T14" fmla="*/ 2147483647 w 116"/>
                <a:gd name="T15" fmla="*/ 2147483647 h 239"/>
                <a:gd name="T16" fmla="*/ 2147483647 w 116"/>
                <a:gd name="T17" fmla="*/ 2147483647 h 239"/>
                <a:gd name="T18" fmla="*/ 2147483647 w 116"/>
                <a:gd name="T19" fmla="*/ 2147483647 h 239"/>
                <a:gd name="T20" fmla="*/ 2147483647 w 116"/>
                <a:gd name="T21" fmla="*/ 2147483647 h 239"/>
                <a:gd name="T22" fmla="*/ 2147483647 w 116"/>
                <a:gd name="T23" fmla="*/ 2147483647 h 239"/>
                <a:gd name="T24" fmla="*/ 2147483647 w 116"/>
                <a:gd name="T25" fmla="*/ 2147483647 h 239"/>
                <a:gd name="T26" fmla="*/ 2147483647 w 116"/>
                <a:gd name="T27" fmla="*/ 2147483647 h 239"/>
                <a:gd name="T28" fmla="*/ 2147483647 w 116"/>
                <a:gd name="T29" fmla="*/ 2147483647 h 239"/>
                <a:gd name="T30" fmla="*/ 2147483647 w 116"/>
                <a:gd name="T31" fmla="*/ 2147483647 h 239"/>
                <a:gd name="T32" fmla="*/ 2147483647 w 116"/>
                <a:gd name="T33" fmla="*/ 2147483647 h 239"/>
                <a:gd name="T34" fmla="*/ 0 w 116"/>
                <a:gd name="T35" fmla="*/ 2147483647 h 239"/>
                <a:gd name="T36" fmla="*/ 0 w 116"/>
                <a:gd name="T37" fmla="*/ 2147483647 h 239"/>
                <a:gd name="T38" fmla="*/ 2147483647 w 116"/>
                <a:gd name="T39" fmla="*/ 2147483647 h 239"/>
                <a:gd name="T40" fmla="*/ 2147483647 w 116"/>
                <a:gd name="T41" fmla="*/ 2147483647 h 239"/>
                <a:gd name="T42" fmla="*/ 2147483647 w 116"/>
                <a:gd name="T43" fmla="*/ 2147483647 h 239"/>
                <a:gd name="T44" fmla="*/ 2147483647 w 116"/>
                <a:gd name="T45" fmla="*/ 2147483647 h 239"/>
                <a:gd name="T46" fmla="*/ 2147483647 w 116"/>
                <a:gd name="T47" fmla="*/ 2147483647 h 239"/>
                <a:gd name="T48" fmla="*/ 2147483647 w 116"/>
                <a:gd name="T49" fmla="*/ 0 h 2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6"/>
                <a:gd name="T76" fmla="*/ 0 h 239"/>
                <a:gd name="T77" fmla="*/ 116 w 116"/>
                <a:gd name="T78" fmla="*/ 239 h 2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6" h="239">
                  <a:moveTo>
                    <a:pt x="116" y="0"/>
                  </a:moveTo>
                  <a:lnTo>
                    <a:pt x="116" y="0"/>
                  </a:lnTo>
                  <a:lnTo>
                    <a:pt x="109" y="6"/>
                  </a:lnTo>
                  <a:lnTo>
                    <a:pt x="91" y="19"/>
                  </a:lnTo>
                  <a:lnTo>
                    <a:pt x="80" y="28"/>
                  </a:lnTo>
                  <a:lnTo>
                    <a:pt x="71" y="37"/>
                  </a:lnTo>
                  <a:lnTo>
                    <a:pt x="65" y="45"/>
                  </a:lnTo>
                  <a:lnTo>
                    <a:pt x="62" y="49"/>
                  </a:lnTo>
                  <a:lnTo>
                    <a:pt x="61" y="53"/>
                  </a:lnTo>
                  <a:lnTo>
                    <a:pt x="39" y="50"/>
                  </a:lnTo>
                  <a:lnTo>
                    <a:pt x="19" y="47"/>
                  </a:lnTo>
                  <a:lnTo>
                    <a:pt x="5" y="47"/>
                  </a:lnTo>
                  <a:lnTo>
                    <a:pt x="4" y="49"/>
                  </a:lnTo>
                  <a:lnTo>
                    <a:pt x="3" y="50"/>
                  </a:lnTo>
                  <a:lnTo>
                    <a:pt x="1" y="54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3" y="97"/>
                  </a:lnTo>
                  <a:lnTo>
                    <a:pt x="5" y="124"/>
                  </a:lnTo>
                  <a:lnTo>
                    <a:pt x="13" y="175"/>
                  </a:lnTo>
                  <a:lnTo>
                    <a:pt x="17" y="200"/>
                  </a:lnTo>
                  <a:lnTo>
                    <a:pt x="106" y="239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8D97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982788" y="3319463"/>
              <a:ext cx="538163" cy="395288"/>
            </a:xfrm>
            <a:custGeom>
              <a:avLst/>
              <a:gdLst>
                <a:gd name="T0" fmla="*/ 0 w 339"/>
                <a:gd name="T1" fmla="*/ 2147483647 h 249"/>
                <a:gd name="T2" fmla="*/ 0 w 339"/>
                <a:gd name="T3" fmla="*/ 2147483647 h 249"/>
                <a:gd name="T4" fmla="*/ 2147483647 w 339"/>
                <a:gd name="T5" fmla="*/ 2147483647 h 249"/>
                <a:gd name="T6" fmla="*/ 2147483647 w 339"/>
                <a:gd name="T7" fmla="*/ 2147483647 h 249"/>
                <a:gd name="T8" fmla="*/ 2147483647 w 339"/>
                <a:gd name="T9" fmla="*/ 2147483647 h 249"/>
                <a:gd name="T10" fmla="*/ 2147483647 w 339"/>
                <a:gd name="T11" fmla="*/ 2147483647 h 249"/>
                <a:gd name="T12" fmla="*/ 2147483647 w 339"/>
                <a:gd name="T13" fmla="*/ 2147483647 h 249"/>
                <a:gd name="T14" fmla="*/ 2147483647 w 339"/>
                <a:gd name="T15" fmla="*/ 2147483647 h 249"/>
                <a:gd name="T16" fmla="*/ 2147483647 w 339"/>
                <a:gd name="T17" fmla="*/ 2147483647 h 249"/>
                <a:gd name="T18" fmla="*/ 2147483647 w 339"/>
                <a:gd name="T19" fmla="*/ 2147483647 h 249"/>
                <a:gd name="T20" fmla="*/ 2147483647 w 339"/>
                <a:gd name="T21" fmla="*/ 2147483647 h 249"/>
                <a:gd name="T22" fmla="*/ 2147483647 w 339"/>
                <a:gd name="T23" fmla="*/ 2147483647 h 249"/>
                <a:gd name="T24" fmla="*/ 2147483647 w 339"/>
                <a:gd name="T25" fmla="*/ 2147483647 h 249"/>
                <a:gd name="T26" fmla="*/ 2147483647 w 339"/>
                <a:gd name="T27" fmla="*/ 2147483647 h 249"/>
                <a:gd name="T28" fmla="*/ 2147483647 w 339"/>
                <a:gd name="T29" fmla="*/ 2147483647 h 249"/>
                <a:gd name="T30" fmla="*/ 2147483647 w 339"/>
                <a:gd name="T31" fmla="*/ 2147483647 h 249"/>
                <a:gd name="T32" fmla="*/ 2147483647 w 339"/>
                <a:gd name="T33" fmla="*/ 2147483647 h 249"/>
                <a:gd name="T34" fmla="*/ 2147483647 w 339"/>
                <a:gd name="T35" fmla="*/ 2147483647 h 249"/>
                <a:gd name="T36" fmla="*/ 2147483647 w 339"/>
                <a:gd name="T37" fmla="*/ 2147483647 h 249"/>
                <a:gd name="T38" fmla="*/ 2147483647 w 339"/>
                <a:gd name="T39" fmla="*/ 2147483647 h 249"/>
                <a:gd name="T40" fmla="*/ 2147483647 w 339"/>
                <a:gd name="T41" fmla="*/ 2147483647 h 249"/>
                <a:gd name="T42" fmla="*/ 2147483647 w 339"/>
                <a:gd name="T43" fmla="*/ 2147483647 h 249"/>
                <a:gd name="T44" fmla="*/ 2147483647 w 339"/>
                <a:gd name="T45" fmla="*/ 2147483647 h 249"/>
                <a:gd name="T46" fmla="*/ 2147483647 w 339"/>
                <a:gd name="T47" fmla="*/ 2147483647 h 249"/>
                <a:gd name="T48" fmla="*/ 2147483647 w 339"/>
                <a:gd name="T49" fmla="*/ 2147483647 h 249"/>
                <a:gd name="T50" fmla="*/ 2147483647 w 339"/>
                <a:gd name="T51" fmla="*/ 2147483647 h 249"/>
                <a:gd name="T52" fmla="*/ 2147483647 w 339"/>
                <a:gd name="T53" fmla="*/ 2147483647 h 249"/>
                <a:gd name="T54" fmla="*/ 2147483647 w 339"/>
                <a:gd name="T55" fmla="*/ 2147483647 h 249"/>
                <a:gd name="T56" fmla="*/ 2147483647 w 339"/>
                <a:gd name="T57" fmla="*/ 2147483647 h 249"/>
                <a:gd name="T58" fmla="*/ 2147483647 w 339"/>
                <a:gd name="T59" fmla="*/ 2147483647 h 249"/>
                <a:gd name="T60" fmla="*/ 2147483647 w 339"/>
                <a:gd name="T61" fmla="*/ 2147483647 h 249"/>
                <a:gd name="T62" fmla="*/ 2147483647 w 339"/>
                <a:gd name="T63" fmla="*/ 2147483647 h 249"/>
                <a:gd name="T64" fmla="*/ 2147483647 w 339"/>
                <a:gd name="T65" fmla="*/ 2147483647 h 249"/>
                <a:gd name="T66" fmla="*/ 2147483647 w 339"/>
                <a:gd name="T67" fmla="*/ 2147483647 h 249"/>
                <a:gd name="T68" fmla="*/ 2147483647 w 339"/>
                <a:gd name="T69" fmla="*/ 2147483647 h 249"/>
                <a:gd name="T70" fmla="*/ 2147483647 w 339"/>
                <a:gd name="T71" fmla="*/ 2147483647 h 249"/>
                <a:gd name="T72" fmla="*/ 2147483647 w 339"/>
                <a:gd name="T73" fmla="*/ 2147483647 h 249"/>
                <a:gd name="T74" fmla="*/ 2147483647 w 339"/>
                <a:gd name="T75" fmla="*/ 2147483647 h 249"/>
                <a:gd name="T76" fmla="*/ 2147483647 w 339"/>
                <a:gd name="T77" fmla="*/ 2147483647 h 249"/>
                <a:gd name="T78" fmla="*/ 2147483647 w 339"/>
                <a:gd name="T79" fmla="*/ 2147483647 h 249"/>
                <a:gd name="T80" fmla="*/ 2147483647 w 339"/>
                <a:gd name="T81" fmla="*/ 2147483647 h 249"/>
                <a:gd name="T82" fmla="*/ 2147483647 w 339"/>
                <a:gd name="T83" fmla="*/ 2147483647 h 249"/>
                <a:gd name="T84" fmla="*/ 2147483647 w 339"/>
                <a:gd name="T85" fmla="*/ 2147483647 h 249"/>
                <a:gd name="T86" fmla="*/ 2147483647 w 339"/>
                <a:gd name="T87" fmla="*/ 2147483647 h 249"/>
                <a:gd name="T88" fmla="*/ 2147483647 w 339"/>
                <a:gd name="T89" fmla="*/ 2147483647 h 249"/>
                <a:gd name="T90" fmla="*/ 2147483647 w 339"/>
                <a:gd name="T91" fmla="*/ 2147483647 h 249"/>
                <a:gd name="T92" fmla="*/ 2147483647 w 339"/>
                <a:gd name="T93" fmla="*/ 2147483647 h 249"/>
                <a:gd name="T94" fmla="*/ 2147483647 w 339"/>
                <a:gd name="T95" fmla="*/ 2147483647 h 249"/>
                <a:gd name="T96" fmla="*/ 2147483647 w 339"/>
                <a:gd name="T97" fmla="*/ 2147483647 h 249"/>
                <a:gd name="T98" fmla="*/ 2147483647 w 339"/>
                <a:gd name="T99" fmla="*/ 2147483647 h 249"/>
                <a:gd name="T100" fmla="*/ 2147483647 w 339"/>
                <a:gd name="T101" fmla="*/ 2147483647 h 249"/>
                <a:gd name="T102" fmla="*/ 2147483647 w 339"/>
                <a:gd name="T103" fmla="*/ 2147483647 h 249"/>
                <a:gd name="T104" fmla="*/ 2147483647 w 339"/>
                <a:gd name="T105" fmla="*/ 2147483647 h 249"/>
                <a:gd name="T106" fmla="*/ 2147483647 w 339"/>
                <a:gd name="T107" fmla="*/ 2147483647 h 249"/>
                <a:gd name="T108" fmla="*/ 2147483647 w 339"/>
                <a:gd name="T109" fmla="*/ 0 h 249"/>
                <a:gd name="T110" fmla="*/ 2147483647 w 339"/>
                <a:gd name="T111" fmla="*/ 0 h 249"/>
                <a:gd name="T112" fmla="*/ 2147483647 w 339"/>
                <a:gd name="T113" fmla="*/ 2147483647 h 249"/>
                <a:gd name="T114" fmla="*/ 2147483647 w 339"/>
                <a:gd name="T115" fmla="*/ 2147483647 h 249"/>
                <a:gd name="T116" fmla="*/ 2147483647 w 339"/>
                <a:gd name="T117" fmla="*/ 2147483647 h 249"/>
                <a:gd name="T118" fmla="*/ 2147483647 w 339"/>
                <a:gd name="T119" fmla="*/ 2147483647 h 249"/>
                <a:gd name="T120" fmla="*/ 2147483647 w 339"/>
                <a:gd name="T121" fmla="*/ 2147483647 h 249"/>
                <a:gd name="T122" fmla="*/ 0 w 339"/>
                <a:gd name="T123" fmla="*/ 2147483647 h 2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9"/>
                <a:gd name="T187" fmla="*/ 0 h 249"/>
                <a:gd name="T188" fmla="*/ 339 w 339"/>
                <a:gd name="T189" fmla="*/ 249 h 24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9" h="249">
                  <a:moveTo>
                    <a:pt x="0" y="139"/>
                  </a:moveTo>
                  <a:lnTo>
                    <a:pt x="0" y="139"/>
                  </a:lnTo>
                  <a:lnTo>
                    <a:pt x="6" y="145"/>
                  </a:lnTo>
                  <a:lnTo>
                    <a:pt x="17" y="158"/>
                  </a:lnTo>
                  <a:lnTo>
                    <a:pt x="33" y="172"/>
                  </a:lnTo>
                  <a:lnTo>
                    <a:pt x="39" y="177"/>
                  </a:lnTo>
                  <a:lnTo>
                    <a:pt x="46" y="180"/>
                  </a:lnTo>
                  <a:lnTo>
                    <a:pt x="65" y="185"/>
                  </a:lnTo>
                  <a:lnTo>
                    <a:pt x="72" y="188"/>
                  </a:lnTo>
                  <a:lnTo>
                    <a:pt x="74" y="190"/>
                  </a:lnTo>
                  <a:lnTo>
                    <a:pt x="83" y="234"/>
                  </a:lnTo>
                  <a:lnTo>
                    <a:pt x="85" y="236"/>
                  </a:lnTo>
                  <a:lnTo>
                    <a:pt x="88" y="236"/>
                  </a:lnTo>
                  <a:lnTo>
                    <a:pt x="96" y="234"/>
                  </a:lnTo>
                  <a:lnTo>
                    <a:pt x="106" y="232"/>
                  </a:lnTo>
                  <a:lnTo>
                    <a:pt x="112" y="229"/>
                  </a:lnTo>
                  <a:lnTo>
                    <a:pt x="113" y="228"/>
                  </a:lnTo>
                  <a:lnTo>
                    <a:pt x="117" y="229"/>
                  </a:lnTo>
                  <a:lnTo>
                    <a:pt x="126" y="234"/>
                  </a:lnTo>
                  <a:lnTo>
                    <a:pt x="135" y="240"/>
                  </a:lnTo>
                  <a:lnTo>
                    <a:pt x="141" y="246"/>
                  </a:lnTo>
                  <a:lnTo>
                    <a:pt x="144" y="247"/>
                  </a:lnTo>
                  <a:lnTo>
                    <a:pt x="149" y="249"/>
                  </a:lnTo>
                  <a:lnTo>
                    <a:pt x="157" y="247"/>
                  </a:lnTo>
                  <a:lnTo>
                    <a:pt x="165" y="246"/>
                  </a:lnTo>
                  <a:lnTo>
                    <a:pt x="174" y="241"/>
                  </a:lnTo>
                  <a:lnTo>
                    <a:pt x="183" y="234"/>
                  </a:lnTo>
                  <a:lnTo>
                    <a:pt x="191" y="225"/>
                  </a:lnTo>
                  <a:lnTo>
                    <a:pt x="198" y="212"/>
                  </a:lnTo>
                  <a:lnTo>
                    <a:pt x="201" y="206"/>
                  </a:lnTo>
                  <a:lnTo>
                    <a:pt x="205" y="201"/>
                  </a:lnTo>
                  <a:lnTo>
                    <a:pt x="209" y="197"/>
                  </a:lnTo>
                  <a:lnTo>
                    <a:pt x="214" y="193"/>
                  </a:lnTo>
                  <a:lnTo>
                    <a:pt x="218" y="192"/>
                  </a:lnTo>
                  <a:lnTo>
                    <a:pt x="222" y="190"/>
                  </a:lnTo>
                  <a:lnTo>
                    <a:pt x="231" y="189"/>
                  </a:lnTo>
                  <a:lnTo>
                    <a:pt x="238" y="189"/>
                  </a:lnTo>
                  <a:lnTo>
                    <a:pt x="245" y="192"/>
                  </a:lnTo>
                  <a:lnTo>
                    <a:pt x="250" y="193"/>
                  </a:lnTo>
                  <a:lnTo>
                    <a:pt x="320" y="135"/>
                  </a:lnTo>
                  <a:lnTo>
                    <a:pt x="339" y="88"/>
                  </a:lnTo>
                  <a:lnTo>
                    <a:pt x="321" y="62"/>
                  </a:lnTo>
                  <a:lnTo>
                    <a:pt x="290" y="57"/>
                  </a:lnTo>
                  <a:lnTo>
                    <a:pt x="266" y="51"/>
                  </a:lnTo>
                  <a:lnTo>
                    <a:pt x="256" y="48"/>
                  </a:lnTo>
                  <a:lnTo>
                    <a:pt x="250" y="46"/>
                  </a:lnTo>
                  <a:lnTo>
                    <a:pt x="170" y="0"/>
                  </a:lnTo>
                  <a:lnTo>
                    <a:pt x="153" y="2"/>
                  </a:lnTo>
                  <a:lnTo>
                    <a:pt x="132" y="5"/>
                  </a:lnTo>
                  <a:lnTo>
                    <a:pt x="85" y="16"/>
                  </a:lnTo>
                  <a:lnTo>
                    <a:pt x="26" y="30"/>
                  </a:lnTo>
                  <a:lnTo>
                    <a:pt x="7" y="108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1909763" y="3225800"/>
              <a:ext cx="504825" cy="373063"/>
            </a:xfrm>
            <a:custGeom>
              <a:avLst/>
              <a:gdLst>
                <a:gd name="T0" fmla="*/ 2147483647 w 318"/>
                <a:gd name="T1" fmla="*/ 2147483647 h 235"/>
                <a:gd name="T2" fmla="*/ 2147483647 w 318"/>
                <a:gd name="T3" fmla="*/ 2147483647 h 235"/>
                <a:gd name="T4" fmla="*/ 2147483647 w 318"/>
                <a:gd name="T5" fmla="*/ 2147483647 h 235"/>
                <a:gd name="T6" fmla="*/ 2147483647 w 318"/>
                <a:gd name="T7" fmla="*/ 2147483647 h 235"/>
                <a:gd name="T8" fmla="*/ 2147483647 w 318"/>
                <a:gd name="T9" fmla="*/ 2147483647 h 235"/>
                <a:gd name="T10" fmla="*/ 2147483647 w 318"/>
                <a:gd name="T11" fmla="*/ 2147483647 h 235"/>
                <a:gd name="T12" fmla="*/ 2147483647 w 318"/>
                <a:gd name="T13" fmla="*/ 2147483647 h 235"/>
                <a:gd name="T14" fmla="*/ 2147483647 w 318"/>
                <a:gd name="T15" fmla="*/ 2147483647 h 235"/>
                <a:gd name="T16" fmla="*/ 2147483647 w 318"/>
                <a:gd name="T17" fmla="*/ 2147483647 h 235"/>
                <a:gd name="T18" fmla="*/ 2147483647 w 318"/>
                <a:gd name="T19" fmla="*/ 2147483647 h 235"/>
                <a:gd name="T20" fmla="*/ 2147483647 w 318"/>
                <a:gd name="T21" fmla="*/ 2147483647 h 235"/>
                <a:gd name="T22" fmla="*/ 2147483647 w 318"/>
                <a:gd name="T23" fmla="*/ 2147483647 h 235"/>
                <a:gd name="T24" fmla="*/ 2147483647 w 318"/>
                <a:gd name="T25" fmla="*/ 2147483647 h 235"/>
                <a:gd name="T26" fmla="*/ 2147483647 w 318"/>
                <a:gd name="T27" fmla="*/ 2147483647 h 235"/>
                <a:gd name="T28" fmla="*/ 2147483647 w 318"/>
                <a:gd name="T29" fmla="*/ 2147483647 h 235"/>
                <a:gd name="T30" fmla="*/ 2147483647 w 318"/>
                <a:gd name="T31" fmla="*/ 2147483647 h 235"/>
                <a:gd name="T32" fmla="*/ 2147483647 w 318"/>
                <a:gd name="T33" fmla="*/ 2147483647 h 235"/>
                <a:gd name="T34" fmla="*/ 2147483647 w 318"/>
                <a:gd name="T35" fmla="*/ 2147483647 h 235"/>
                <a:gd name="T36" fmla="*/ 2147483647 w 318"/>
                <a:gd name="T37" fmla="*/ 2147483647 h 235"/>
                <a:gd name="T38" fmla="*/ 2147483647 w 318"/>
                <a:gd name="T39" fmla="*/ 2147483647 h 235"/>
                <a:gd name="T40" fmla="*/ 2147483647 w 318"/>
                <a:gd name="T41" fmla="*/ 2147483647 h 235"/>
                <a:gd name="T42" fmla="*/ 2147483647 w 318"/>
                <a:gd name="T43" fmla="*/ 2147483647 h 235"/>
                <a:gd name="T44" fmla="*/ 2147483647 w 318"/>
                <a:gd name="T45" fmla="*/ 2147483647 h 235"/>
                <a:gd name="T46" fmla="*/ 2147483647 w 318"/>
                <a:gd name="T47" fmla="*/ 2147483647 h 235"/>
                <a:gd name="T48" fmla="*/ 2147483647 w 318"/>
                <a:gd name="T49" fmla="*/ 2147483647 h 235"/>
                <a:gd name="T50" fmla="*/ 2147483647 w 318"/>
                <a:gd name="T51" fmla="*/ 2147483647 h 235"/>
                <a:gd name="T52" fmla="*/ 2147483647 w 318"/>
                <a:gd name="T53" fmla="*/ 2147483647 h 235"/>
                <a:gd name="T54" fmla="*/ 2147483647 w 318"/>
                <a:gd name="T55" fmla="*/ 2147483647 h 235"/>
                <a:gd name="T56" fmla="*/ 2147483647 w 318"/>
                <a:gd name="T57" fmla="*/ 2147483647 h 235"/>
                <a:gd name="T58" fmla="*/ 2147483647 w 318"/>
                <a:gd name="T59" fmla="*/ 2147483647 h 235"/>
                <a:gd name="T60" fmla="*/ 2147483647 w 318"/>
                <a:gd name="T61" fmla="*/ 2147483647 h 235"/>
                <a:gd name="T62" fmla="*/ 2147483647 w 318"/>
                <a:gd name="T63" fmla="*/ 2147483647 h 235"/>
                <a:gd name="T64" fmla="*/ 2147483647 w 318"/>
                <a:gd name="T65" fmla="*/ 2147483647 h 235"/>
                <a:gd name="T66" fmla="*/ 2147483647 w 318"/>
                <a:gd name="T67" fmla="*/ 2147483647 h 235"/>
                <a:gd name="T68" fmla="*/ 0 w 318"/>
                <a:gd name="T69" fmla="*/ 2147483647 h 235"/>
                <a:gd name="T70" fmla="*/ 2147483647 w 318"/>
                <a:gd name="T71" fmla="*/ 2147483647 h 235"/>
                <a:gd name="T72" fmla="*/ 2147483647 w 318"/>
                <a:gd name="T73" fmla="*/ 2147483647 h 235"/>
                <a:gd name="T74" fmla="*/ 2147483647 w 318"/>
                <a:gd name="T75" fmla="*/ 2147483647 h 235"/>
                <a:gd name="T76" fmla="*/ 2147483647 w 318"/>
                <a:gd name="T77" fmla="*/ 2147483647 h 235"/>
                <a:gd name="T78" fmla="*/ 2147483647 w 318"/>
                <a:gd name="T79" fmla="*/ 2147483647 h 235"/>
                <a:gd name="T80" fmla="*/ 2147483647 w 318"/>
                <a:gd name="T81" fmla="*/ 2147483647 h 235"/>
                <a:gd name="T82" fmla="*/ 2147483647 w 318"/>
                <a:gd name="T83" fmla="*/ 2147483647 h 235"/>
                <a:gd name="T84" fmla="*/ 2147483647 w 318"/>
                <a:gd name="T85" fmla="*/ 0 h 235"/>
                <a:gd name="T86" fmla="*/ 2147483647 w 318"/>
                <a:gd name="T87" fmla="*/ 0 h 235"/>
                <a:gd name="T88" fmla="*/ 2147483647 w 318"/>
                <a:gd name="T89" fmla="*/ 2147483647 h 235"/>
                <a:gd name="T90" fmla="*/ 2147483647 w 318"/>
                <a:gd name="T91" fmla="*/ 2147483647 h 235"/>
                <a:gd name="T92" fmla="*/ 2147483647 w 318"/>
                <a:gd name="T93" fmla="*/ 2147483647 h 235"/>
                <a:gd name="T94" fmla="*/ 2147483647 w 318"/>
                <a:gd name="T95" fmla="*/ 2147483647 h 235"/>
                <a:gd name="T96" fmla="*/ 2147483647 w 318"/>
                <a:gd name="T97" fmla="*/ 2147483647 h 235"/>
                <a:gd name="T98" fmla="*/ 2147483647 w 318"/>
                <a:gd name="T99" fmla="*/ 2147483647 h 235"/>
                <a:gd name="T100" fmla="*/ 2147483647 w 318"/>
                <a:gd name="T101" fmla="*/ 2147483647 h 2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18"/>
                <a:gd name="T154" fmla="*/ 0 h 235"/>
                <a:gd name="T155" fmla="*/ 318 w 318"/>
                <a:gd name="T156" fmla="*/ 235 h 23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18" h="235">
                  <a:moveTo>
                    <a:pt x="318" y="106"/>
                  </a:moveTo>
                  <a:lnTo>
                    <a:pt x="318" y="106"/>
                  </a:lnTo>
                  <a:lnTo>
                    <a:pt x="309" y="107"/>
                  </a:lnTo>
                  <a:lnTo>
                    <a:pt x="300" y="108"/>
                  </a:lnTo>
                  <a:lnTo>
                    <a:pt x="288" y="108"/>
                  </a:lnTo>
                  <a:lnTo>
                    <a:pt x="275" y="107"/>
                  </a:lnTo>
                  <a:lnTo>
                    <a:pt x="262" y="105"/>
                  </a:lnTo>
                  <a:lnTo>
                    <a:pt x="257" y="103"/>
                  </a:lnTo>
                  <a:lnTo>
                    <a:pt x="251" y="101"/>
                  </a:lnTo>
                  <a:lnTo>
                    <a:pt x="246" y="97"/>
                  </a:lnTo>
                  <a:lnTo>
                    <a:pt x="242" y="92"/>
                  </a:lnTo>
                  <a:lnTo>
                    <a:pt x="233" y="84"/>
                  </a:lnTo>
                  <a:lnTo>
                    <a:pt x="225" y="80"/>
                  </a:lnTo>
                  <a:lnTo>
                    <a:pt x="216" y="77"/>
                  </a:lnTo>
                  <a:lnTo>
                    <a:pt x="208" y="77"/>
                  </a:lnTo>
                  <a:lnTo>
                    <a:pt x="202" y="79"/>
                  </a:lnTo>
                  <a:lnTo>
                    <a:pt x="196" y="80"/>
                  </a:lnTo>
                  <a:lnTo>
                    <a:pt x="193" y="83"/>
                  </a:lnTo>
                  <a:lnTo>
                    <a:pt x="190" y="86"/>
                  </a:lnTo>
                  <a:lnTo>
                    <a:pt x="187" y="93"/>
                  </a:lnTo>
                  <a:lnTo>
                    <a:pt x="186" y="101"/>
                  </a:lnTo>
                  <a:lnTo>
                    <a:pt x="187" y="111"/>
                  </a:lnTo>
                  <a:lnTo>
                    <a:pt x="191" y="121"/>
                  </a:lnTo>
                  <a:lnTo>
                    <a:pt x="195" y="128"/>
                  </a:lnTo>
                  <a:lnTo>
                    <a:pt x="200" y="136"/>
                  </a:lnTo>
                  <a:lnTo>
                    <a:pt x="207" y="142"/>
                  </a:lnTo>
                  <a:lnTo>
                    <a:pt x="213" y="150"/>
                  </a:lnTo>
                  <a:lnTo>
                    <a:pt x="194" y="155"/>
                  </a:lnTo>
                  <a:lnTo>
                    <a:pt x="176" y="145"/>
                  </a:lnTo>
                  <a:lnTo>
                    <a:pt x="160" y="138"/>
                  </a:lnTo>
                  <a:lnTo>
                    <a:pt x="154" y="136"/>
                  </a:lnTo>
                  <a:lnTo>
                    <a:pt x="150" y="134"/>
                  </a:lnTo>
                  <a:lnTo>
                    <a:pt x="140" y="134"/>
                  </a:lnTo>
                  <a:lnTo>
                    <a:pt x="125" y="137"/>
                  </a:lnTo>
                  <a:lnTo>
                    <a:pt x="114" y="140"/>
                  </a:lnTo>
                  <a:lnTo>
                    <a:pt x="110" y="142"/>
                  </a:lnTo>
                  <a:lnTo>
                    <a:pt x="107" y="145"/>
                  </a:lnTo>
                  <a:lnTo>
                    <a:pt x="101" y="152"/>
                  </a:lnTo>
                  <a:lnTo>
                    <a:pt x="90" y="163"/>
                  </a:lnTo>
                  <a:lnTo>
                    <a:pt x="81" y="173"/>
                  </a:lnTo>
                  <a:lnTo>
                    <a:pt x="79" y="177"/>
                  </a:lnTo>
                  <a:lnTo>
                    <a:pt x="77" y="181"/>
                  </a:lnTo>
                  <a:lnTo>
                    <a:pt x="79" y="208"/>
                  </a:lnTo>
                  <a:lnTo>
                    <a:pt x="79" y="222"/>
                  </a:lnTo>
                  <a:lnTo>
                    <a:pt x="79" y="229"/>
                  </a:lnTo>
                  <a:lnTo>
                    <a:pt x="77" y="233"/>
                  </a:lnTo>
                  <a:lnTo>
                    <a:pt x="76" y="234"/>
                  </a:lnTo>
                  <a:lnTo>
                    <a:pt x="74" y="235"/>
                  </a:lnTo>
                  <a:lnTo>
                    <a:pt x="67" y="234"/>
                  </a:lnTo>
                  <a:lnTo>
                    <a:pt x="57" y="230"/>
                  </a:lnTo>
                  <a:lnTo>
                    <a:pt x="46" y="226"/>
                  </a:lnTo>
                  <a:lnTo>
                    <a:pt x="40" y="224"/>
                  </a:lnTo>
                  <a:lnTo>
                    <a:pt x="35" y="221"/>
                  </a:lnTo>
                  <a:lnTo>
                    <a:pt x="24" y="213"/>
                  </a:lnTo>
                  <a:lnTo>
                    <a:pt x="18" y="204"/>
                  </a:lnTo>
                  <a:lnTo>
                    <a:pt x="13" y="195"/>
                  </a:lnTo>
                  <a:lnTo>
                    <a:pt x="9" y="181"/>
                  </a:lnTo>
                  <a:lnTo>
                    <a:pt x="5" y="161"/>
                  </a:lnTo>
                  <a:lnTo>
                    <a:pt x="1" y="141"/>
                  </a:lnTo>
                  <a:lnTo>
                    <a:pt x="0" y="125"/>
                  </a:lnTo>
                  <a:lnTo>
                    <a:pt x="0" y="118"/>
                  </a:lnTo>
                  <a:lnTo>
                    <a:pt x="1" y="107"/>
                  </a:lnTo>
                  <a:lnTo>
                    <a:pt x="9" y="83"/>
                  </a:lnTo>
                  <a:lnTo>
                    <a:pt x="13" y="70"/>
                  </a:lnTo>
                  <a:lnTo>
                    <a:pt x="18" y="58"/>
                  </a:lnTo>
                  <a:lnTo>
                    <a:pt x="23" y="48"/>
                  </a:lnTo>
                  <a:lnTo>
                    <a:pt x="28" y="41"/>
                  </a:lnTo>
                  <a:lnTo>
                    <a:pt x="37" y="33"/>
                  </a:lnTo>
                  <a:lnTo>
                    <a:pt x="49" y="27"/>
                  </a:lnTo>
                  <a:lnTo>
                    <a:pt x="68" y="15"/>
                  </a:lnTo>
                  <a:lnTo>
                    <a:pt x="74" y="11"/>
                  </a:lnTo>
                  <a:lnTo>
                    <a:pt x="81" y="9"/>
                  </a:lnTo>
                  <a:lnTo>
                    <a:pt x="102" y="4"/>
                  </a:lnTo>
                  <a:lnTo>
                    <a:pt x="121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7" y="5"/>
                  </a:lnTo>
                  <a:lnTo>
                    <a:pt x="162" y="14"/>
                  </a:lnTo>
                  <a:lnTo>
                    <a:pt x="190" y="31"/>
                  </a:lnTo>
                  <a:lnTo>
                    <a:pt x="211" y="45"/>
                  </a:lnTo>
                  <a:lnTo>
                    <a:pt x="244" y="71"/>
                  </a:lnTo>
                  <a:lnTo>
                    <a:pt x="264" y="84"/>
                  </a:lnTo>
                  <a:lnTo>
                    <a:pt x="283" y="94"/>
                  </a:lnTo>
                  <a:lnTo>
                    <a:pt x="292" y="99"/>
                  </a:lnTo>
                  <a:lnTo>
                    <a:pt x="301" y="102"/>
                  </a:lnTo>
                  <a:lnTo>
                    <a:pt x="310" y="105"/>
                  </a:lnTo>
                  <a:lnTo>
                    <a:pt x="318" y="106"/>
                  </a:lnTo>
                  <a:close/>
                </a:path>
              </a:pathLst>
            </a:custGeom>
            <a:solidFill>
              <a:srgbClr val="5636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1985963" y="3533775"/>
              <a:ext cx="250825" cy="282575"/>
            </a:xfrm>
            <a:custGeom>
              <a:avLst/>
              <a:gdLst>
                <a:gd name="T0" fmla="*/ 2147483647 w 158"/>
                <a:gd name="T1" fmla="*/ 2147483647 h 178"/>
                <a:gd name="T2" fmla="*/ 2147483647 w 158"/>
                <a:gd name="T3" fmla="*/ 2147483647 h 178"/>
                <a:gd name="T4" fmla="*/ 2147483647 w 158"/>
                <a:gd name="T5" fmla="*/ 2147483647 h 178"/>
                <a:gd name="T6" fmla="*/ 2147483647 w 158"/>
                <a:gd name="T7" fmla="*/ 2147483647 h 178"/>
                <a:gd name="T8" fmla="*/ 2147483647 w 158"/>
                <a:gd name="T9" fmla="*/ 2147483647 h 178"/>
                <a:gd name="T10" fmla="*/ 2147483647 w 158"/>
                <a:gd name="T11" fmla="*/ 2147483647 h 178"/>
                <a:gd name="T12" fmla="*/ 2147483647 w 158"/>
                <a:gd name="T13" fmla="*/ 2147483647 h 178"/>
                <a:gd name="T14" fmla="*/ 2147483647 w 158"/>
                <a:gd name="T15" fmla="*/ 2147483647 h 178"/>
                <a:gd name="T16" fmla="*/ 2147483647 w 158"/>
                <a:gd name="T17" fmla="*/ 2147483647 h 178"/>
                <a:gd name="T18" fmla="*/ 2147483647 w 158"/>
                <a:gd name="T19" fmla="*/ 2147483647 h 178"/>
                <a:gd name="T20" fmla="*/ 2147483647 w 158"/>
                <a:gd name="T21" fmla="*/ 2147483647 h 178"/>
                <a:gd name="T22" fmla="*/ 2147483647 w 158"/>
                <a:gd name="T23" fmla="*/ 2147483647 h 178"/>
                <a:gd name="T24" fmla="*/ 2147483647 w 158"/>
                <a:gd name="T25" fmla="*/ 2147483647 h 178"/>
                <a:gd name="T26" fmla="*/ 0 w 158"/>
                <a:gd name="T27" fmla="*/ 2147483647 h 178"/>
                <a:gd name="T28" fmla="*/ 0 w 158"/>
                <a:gd name="T29" fmla="*/ 2147483647 h 178"/>
                <a:gd name="T30" fmla="*/ 2147483647 w 158"/>
                <a:gd name="T31" fmla="*/ 2147483647 h 178"/>
                <a:gd name="T32" fmla="*/ 2147483647 w 158"/>
                <a:gd name="T33" fmla="*/ 2147483647 h 178"/>
                <a:gd name="T34" fmla="*/ 2147483647 w 158"/>
                <a:gd name="T35" fmla="*/ 2147483647 h 178"/>
                <a:gd name="T36" fmla="*/ 2147483647 w 158"/>
                <a:gd name="T37" fmla="*/ 2147483647 h 178"/>
                <a:gd name="T38" fmla="*/ 2147483647 w 158"/>
                <a:gd name="T39" fmla="*/ 0 h 178"/>
                <a:gd name="T40" fmla="*/ 2147483647 w 158"/>
                <a:gd name="T41" fmla="*/ 0 h 178"/>
                <a:gd name="T42" fmla="*/ 2147483647 w 158"/>
                <a:gd name="T43" fmla="*/ 2147483647 h 178"/>
                <a:gd name="T44" fmla="*/ 2147483647 w 158"/>
                <a:gd name="T45" fmla="*/ 2147483647 h 178"/>
                <a:gd name="T46" fmla="*/ 2147483647 w 158"/>
                <a:gd name="T47" fmla="*/ 2147483647 h 178"/>
                <a:gd name="T48" fmla="*/ 2147483647 w 158"/>
                <a:gd name="T49" fmla="*/ 2147483647 h 178"/>
                <a:gd name="T50" fmla="*/ 2147483647 w 158"/>
                <a:gd name="T51" fmla="*/ 2147483647 h 178"/>
                <a:gd name="T52" fmla="*/ 2147483647 w 158"/>
                <a:gd name="T53" fmla="*/ 2147483647 h 178"/>
                <a:gd name="T54" fmla="*/ 2147483647 w 158"/>
                <a:gd name="T55" fmla="*/ 2147483647 h 178"/>
                <a:gd name="T56" fmla="*/ 2147483647 w 158"/>
                <a:gd name="T57" fmla="*/ 2147483647 h 178"/>
                <a:gd name="T58" fmla="*/ 2147483647 w 158"/>
                <a:gd name="T59" fmla="*/ 2147483647 h 178"/>
                <a:gd name="T60" fmla="*/ 2147483647 w 158"/>
                <a:gd name="T61" fmla="*/ 2147483647 h 178"/>
                <a:gd name="T62" fmla="*/ 2147483647 w 158"/>
                <a:gd name="T63" fmla="*/ 2147483647 h 178"/>
                <a:gd name="T64" fmla="*/ 2147483647 w 158"/>
                <a:gd name="T65" fmla="*/ 2147483647 h 178"/>
                <a:gd name="T66" fmla="*/ 2147483647 w 158"/>
                <a:gd name="T67" fmla="*/ 2147483647 h 178"/>
                <a:gd name="T68" fmla="*/ 2147483647 w 158"/>
                <a:gd name="T69" fmla="*/ 2147483647 h 178"/>
                <a:gd name="T70" fmla="*/ 2147483647 w 158"/>
                <a:gd name="T71" fmla="*/ 2147483647 h 178"/>
                <a:gd name="T72" fmla="*/ 2147483647 w 158"/>
                <a:gd name="T73" fmla="*/ 2147483647 h 178"/>
                <a:gd name="T74" fmla="*/ 2147483647 w 158"/>
                <a:gd name="T75" fmla="*/ 2147483647 h 178"/>
                <a:gd name="T76" fmla="*/ 2147483647 w 158"/>
                <a:gd name="T77" fmla="*/ 2147483647 h 178"/>
                <a:gd name="T78" fmla="*/ 2147483647 w 158"/>
                <a:gd name="T79" fmla="*/ 2147483647 h 178"/>
                <a:gd name="T80" fmla="*/ 2147483647 w 158"/>
                <a:gd name="T81" fmla="*/ 2147483647 h 178"/>
                <a:gd name="T82" fmla="*/ 2147483647 w 158"/>
                <a:gd name="T83" fmla="*/ 2147483647 h 178"/>
                <a:gd name="T84" fmla="*/ 2147483647 w 158"/>
                <a:gd name="T85" fmla="*/ 2147483647 h 178"/>
                <a:gd name="T86" fmla="*/ 2147483647 w 158"/>
                <a:gd name="T87" fmla="*/ 2147483647 h 178"/>
                <a:gd name="T88" fmla="*/ 2147483647 w 158"/>
                <a:gd name="T89" fmla="*/ 2147483647 h 178"/>
                <a:gd name="T90" fmla="*/ 2147483647 w 158"/>
                <a:gd name="T91" fmla="*/ 2147483647 h 178"/>
                <a:gd name="T92" fmla="*/ 2147483647 w 158"/>
                <a:gd name="T93" fmla="*/ 2147483647 h 178"/>
                <a:gd name="T94" fmla="*/ 2147483647 w 158"/>
                <a:gd name="T95" fmla="*/ 2147483647 h 1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8"/>
                <a:gd name="T145" fmla="*/ 0 h 178"/>
                <a:gd name="T146" fmla="*/ 158 w 158"/>
                <a:gd name="T147" fmla="*/ 178 h 1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8" h="178">
                  <a:moveTo>
                    <a:pt x="84" y="168"/>
                  </a:moveTo>
                  <a:lnTo>
                    <a:pt x="84" y="168"/>
                  </a:lnTo>
                  <a:lnTo>
                    <a:pt x="79" y="143"/>
                  </a:lnTo>
                  <a:lnTo>
                    <a:pt x="75" y="127"/>
                  </a:lnTo>
                  <a:lnTo>
                    <a:pt x="73" y="120"/>
                  </a:lnTo>
                  <a:lnTo>
                    <a:pt x="71" y="116"/>
                  </a:lnTo>
                  <a:lnTo>
                    <a:pt x="39" y="88"/>
                  </a:lnTo>
                  <a:lnTo>
                    <a:pt x="18" y="68"/>
                  </a:lnTo>
                  <a:lnTo>
                    <a:pt x="4" y="58"/>
                  </a:lnTo>
                  <a:lnTo>
                    <a:pt x="2" y="57"/>
                  </a:lnTo>
                  <a:lnTo>
                    <a:pt x="1" y="54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1" y="27"/>
                  </a:lnTo>
                  <a:lnTo>
                    <a:pt x="2" y="9"/>
                  </a:lnTo>
                  <a:lnTo>
                    <a:pt x="4" y="1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7" y="2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9" y="13"/>
                  </a:lnTo>
                  <a:lnTo>
                    <a:pt x="26" y="19"/>
                  </a:lnTo>
                  <a:lnTo>
                    <a:pt x="33" y="26"/>
                  </a:lnTo>
                  <a:lnTo>
                    <a:pt x="44" y="33"/>
                  </a:lnTo>
                  <a:lnTo>
                    <a:pt x="63" y="46"/>
                  </a:lnTo>
                  <a:lnTo>
                    <a:pt x="71" y="52"/>
                  </a:lnTo>
                  <a:lnTo>
                    <a:pt x="81" y="54"/>
                  </a:lnTo>
                  <a:lnTo>
                    <a:pt x="104" y="62"/>
                  </a:lnTo>
                  <a:lnTo>
                    <a:pt x="117" y="66"/>
                  </a:lnTo>
                  <a:lnTo>
                    <a:pt x="129" y="72"/>
                  </a:lnTo>
                  <a:lnTo>
                    <a:pt x="138" y="77"/>
                  </a:lnTo>
                  <a:lnTo>
                    <a:pt x="141" y="81"/>
                  </a:lnTo>
                  <a:lnTo>
                    <a:pt x="143" y="84"/>
                  </a:lnTo>
                  <a:lnTo>
                    <a:pt x="147" y="93"/>
                  </a:lnTo>
                  <a:lnTo>
                    <a:pt x="150" y="106"/>
                  </a:lnTo>
                  <a:lnTo>
                    <a:pt x="154" y="138"/>
                  </a:lnTo>
                  <a:lnTo>
                    <a:pt x="158" y="178"/>
                  </a:lnTo>
                  <a:lnTo>
                    <a:pt x="79" y="177"/>
                  </a:lnTo>
                  <a:lnTo>
                    <a:pt x="84" y="168"/>
                  </a:lnTo>
                  <a:close/>
                </a:path>
              </a:pathLst>
            </a:custGeom>
            <a:solidFill>
              <a:srgbClr val="FFC0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1985963" y="3533775"/>
              <a:ext cx="250825" cy="282575"/>
            </a:xfrm>
            <a:custGeom>
              <a:avLst/>
              <a:gdLst>
                <a:gd name="T0" fmla="*/ 2147483647 w 158"/>
                <a:gd name="T1" fmla="*/ 2147483647 h 178"/>
                <a:gd name="T2" fmla="*/ 2147483647 w 158"/>
                <a:gd name="T3" fmla="*/ 2147483647 h 178"/>
                <a:gd name="T4" fmla="*/ 2147483647 w 158"/>
                <a:gd name="T5" fmla="*/ 2147483647 h 178"/>
                <a:gd name="T6" fmla="*/ 2147483647 w 158"/>
                <a:gd name="T7" fmla="*/ 2147483647 h 178"/>
                <a:gd name="T8" fmla="*/ 2147483647 w 158"/>
                <a:gd name="T9" fmla="*/ 2147483647 h 178"/>
                <a:gd name="T10" fmla="*/ 2147483647 w 158"/>
                <a:gd name="T11" fmla="*/ 2147483647 h 178"/>
                <a:gd name="T12" fmla="*/ 2147483647 w 158"/>
                <a:gd name="T13" fmla="*/ 2147483647 h 178"/>
                <a:gd name="T14" fmla="*/ 2147483647 w 158"/>
                <a:gd name="T15" fmla="*/ 2147483647 h 178"/>
                <a:gd name="T16" fmla="*/ 2147483647 w 158"/>
                <a:gd name="T17" fmla="*/ 2147483647 h 178"/>
                <a:gd name="T18" fmla="*/ 2147483647 w 158"/>
                <a:gd name="T19" fmla="*/ 2147483647 h 178"/>
                <a:gd name="T20" fmla="*/ 2147483647 w 158"/>
                <a:gd name="T21" fmla="*/ 2147483647 h 178"/>
                <a:gd name="T22" fmla="*/ 2147483647 w 158"/>
                <a:gd name="T23" fmla="*/ 2147483647 h 178"/>
                <a:gd name="T24" fmla="*/ 2147483647 w 158"/>
                <a:gd name="T25" fmla="*/ 2147483647 h 178"/>
                <a:gd name="T26" fmla="*/ 0 w 158"/>
                <a:gd name="T27" fmla="*/ 2147483647 h 178"/>
                <a:gd name="T28" fmla="*/ 0 w 158"/>
                <a:gd name="T29" fmla="*/ 2147483647 h 178"/>
                <a:gd name="T30" fmla="*/ 2147483647 w 158"/>
                <a:gd name="T31" fmla="*/ 2147483647 h 178"/>
                <a:gd name="T32" fmla="*/ 2147483647 w 158"/>
                <a:gd name="T33" fmla="*/ 2147483647 h 178"/>
                <a:gd name="T34" fmla="*/ 2147483647 w 158"/>
                <a:gd name="T35" fmla="*/ 2147483647 h 178"/>
                <a:gd name="T36" fmla="*/ 2147483647 w 158"/>
                <a:gd name="T37" fmla="*/ 2147483647 h 178"/>
                <a:gd name="T38" fmla="*/ 2147483647 w 158"/>
                <a:gd name="T39" fmla="*/ 0 h 178"/>
                <a:gd name="T40" fmla="*/ 2147483647 w 158"/>
                <a:gd name="T41" fmla="*/ 0 h 178"/>
                <a:gd name="T42" fmla="*/ 2147483647 w 158"/>
                <a:gd name="T43" fmla="*/ 2147483647 h 178"/>
                <a:gd name="T44" fmla="*/ 2147483647 w 158"/>
                <a:gd name="T45" fmla="*/ 2147483647 h 178"/>
                <a:gd name="T46" fmla="*/ 2147483647 w 158"/>
                <a:gd name="T47" fmla="*/ 2147483647 h 178"/>
                <a:gd name="T48" fmla="*/ 2147483647 w 158"/>
                <a:gd name="T49" fmla="*/ 2147483647 h 178"/>
                <a:gd name="T50" fmla="*/ 2147483647 w 158"/>
                <a:gd name="T51" fmla="*/ 2147483647 h 178"/>
                <a:gd name="T52" fmla="*/ 2147483647 w 158"/>
                <a:gd name="T53" fmla="*/ 2147483647 h 178"/>
                <a:gd name="T54" fmla="*/ 2147483647 w 158"/>
                <a:gd name="T55" fmla="*/ 2147483647 h 178"/>
                <a:gd name="T56" fmla="*/ 2147483647 w 158"/>
                <a:gd name="T57" fmla="*/ 2147483647 h 178"/>
                <a:gd name="T58" fmla="*/ 2147483647 w 158"/>
                <a:gd name="T59" fmla="*/ 2147483647 h 178"/>
                <a:gd name="T60" fmla="*/ 2147483647 w 158"/>
                <a:gd name="T61" fmla="*/ 2147483647 h 178"/>
                <a:gd name="T62" fmla="*/ 2147483647 w 158"/>
                <a:gd name="T63" fmla="*/ 2147483647 h 178"/>
                <a:gd name="T64" fmla="*/ 2147483647 w 158"/>
                <a:gd name="T65" fmla="*/ 2147483647 h 178"/>
                <a:gd name="T66" fmla="*/ 2147483647 w 158"/>
                <a:gd name="T67" fmla="*/ 2147483647 h 178"/>
                <a:gd name="T68" fmla="*/ 2147483647 w 158"/>
                <a:gd name="T69" fmla="*/ 2147483647 h 178"/>
                <a:gd name="T70" fmla="*/ 2147483647 w 158"/>
                <a:gd name="T71" fmla="*/ 2147483647 h 178"/>
                <a:gd name="T72" fmla="*/ 2147483647 w 158"/>
                <a:gd name="T73" fmla="*/ 2147483647 h 178"/>
                <a:gd name="T74" fmla="*/ 2147483647 w 158"/>
                <a:gd name="T75" fmla="*/ 2147483647 h 178"/>
                <a:gd name="T76" fmla="*/ 2147483647 w 158"/>
                <a:gd name="T77" fmla="*/ 2147483647 h 178"/>
                <a:gd name="T78" fmla="*/ 2147483647 w 158"/>
                <a:gd name="T79" fmla="*/ 2147483647 h 178"/>
                <a:gd name="T80" fmla="*/ 2147483647 w 158"/>
                <a:gd name="T81" fmla="*/ 2147483647 h 178"/>
                <a:gd name="T82" fmla="*/ 2147483647 w 158"/>
                <a:gd name="T83" fmla="*/ 2147483647 h 178"/>
                <a:gd name="T84" fmla="*/ 2147483647 w 158"/>
                <a:gd name="T85" fmla="*/ 2147483647 h 178"/>
                <a:gd name="T86" fmla="*/ 2147483647 w 158"/>
                <a:gd name="T87" fmla="*/ 2147483647 h 178"/>
                <a:gd name="T88" fmla="*/ 2147483647 w 158"/>
                <a:gd name="T89" fmla="*/ 2147483647 h 178"/>
                <a:gd name="T90" fmla="*/ 2147483647 w 158"/>
                <a:gd name="T91" fmla="*/ 2147483647 h 178"/>
                <a:gd name="T92" fmla="*/ 2147483647 w 158"/>
                <a:gd name="T93" fmla="*/ 2147483647 h 17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58"/>
                <a:gd name="T142" fmla="*/ 0 h 178"/>
                <a:gd name="T143" fmla="*/ 158 w 158"/>
                <a:gd name="T144" fmla="*/ 178 h 17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58" h="178">
                  <a:moveTo>
                    <a:pt x="84" y="168"/>
                  </a:moveTo>
                  <a:lnTo>
                    <a:pt x="84" y="168"/>
                  </a:lnTo>
                  <a:lnTo>
                    <a:pt x="79" y="143"/>
                  </a:lnTo>
                  <a:lnTo>
                    <a:pt x="75" y="127"/>
                  </a:lnTo>
                  <a:lnTo>
                    <a:pt x="73" y="120"/>
                  </a:lnTo>
                  <a:lnTo>
                    <a:pt x="71" y="116"/>
                  </a:lnTo>
                  <a:lnTo>
                    <a:pt x="39" y="88"/>
                  </a:lnTo>
                  <a:lnTo>
                    <a:pt x="18" y="68"/>
                  </a:lnTo>
                  <a:lnTo>
                    <a:pt x="4" y="58"/>
                  </a:lnTo>
                  <a:lnTo>
                    <a:pt x="2" y="57"/>
                  </a:lnTo>
                  <a:lnTo>
                    <a:pt x="1" y="54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1" y="27"/>
                  </a:lnTo>
                  <a:lnTo>
                    <a:pt x="2" y="9"/>
                  </a:lnTo>
                  <a:lnTo>
                    <a:pt x="4" y="1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7" y="2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9" y="13"/>
                  </a:lnTo>
                  <a:lnTo>
                    <a:pt x="26" y="19"/>
                  </a:lnTo>
                  <a:lnTo>
                    <a:pt x="33" y="26"/>
                  </a:lnTo>
                  <a:lnTo>
                    <a:pt x="44" y="33"/>
                  </a:lnTo>
                  <a:lnTo>
                    <a:pt x="63" y="46"/>
                  </a:lnTo>
                  <a:lnTo>
                    <a:pt x="71" y="52"/>
                  </a:lnTo>
                  <a:lnTo>
                    <a:pt x="81" y="54"/>
                  </a:lnTo>
                  <a:lnTo>
                    <a:pt x="104" y="62"/>
                  </a:lnTo>
                  <a:lnTo>
                    <a:pt x="117" y="66"/>
                  </a:lnTo>
                  <a:lnTo>
                    <a:pt x="129" y="72"/>
                  </a:lnTo>
                  <a:lnTo>
                    <a:pt x="138" y="77"/>
                  </a:lnTo>
                  <a:lnTo>
                    <a:pt x="141" y="81"/>
                  </a:lnTo>
                  <a:lnTo>
                    <a:pt x="143" y="84"/>
                  </a:lnTo>
                  <a:lnTo>
                    <a:pt x="147" y="93"/>
                  </a:lnTo>
                  <a:lnTo>
                    <a:pt x="150" y="106"/>
                  </a:lnTo>
                  <a:lnTo>
                    <a:pt x="154" y="138"/>
                  </a:lnTo>
                  <a:lnTo>
                    <a:pt x="158" y="178"/>
                  </a:lnTo>
                  <a:lnTo>
                    <a:pt x="79" y="17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2098675" y="3779838"/>
              <a:ext cx="153988" cy="173038"/>
            </a:xfrm>
            <a:custGeom>
              <a:avLst/>
              <a:gdLst>
                <a:gd name="T0" fmla="*/ 0 w 97"/>
                <a:gd name="T1" fmla="*/ 2147483647 h 109"/>
                <a:gd name="T2" fmla="*/ 0 w 97"/>
                <a:gd name="T3" fmla="*/ 2147483647 h 109"/>
                <a:gd name="T4" fmla="*/ 0 w 97"/>
                <a:gd name="T5" fmla="*/ 2147483647 h 109"/>
                <a:gd name="T6" fmla="*/ 0 w 97"/>
                <a:gd name="T7" fmla="*/ 2147483647 h 109"/>
                <a:gd name="T8" fmla="*/ 0 w 97"/>
                <a:gd name="T9" fmla="*/ 2147483647 h 109"/>
                <a:gd name="T10" fmla="*/ 2147483647 w 97"/>
                <a:gd name="T11" fmla="*/ 2147483647 h 109"/>
                <a:gd name="T12" fmla="*/ 2147483647 w 97"/>
                <a:gd name="T13" fmla="*/ 0 h 109"/>
                <a:gd name="T14" fmla="*/ 2147483647 w 97"/>
                <a:gd name="T15" fmla="*/ 2147483647 h 109"/>
                <a:gd name="T16" fmla="*/ 2147483647 w 97"/>
                <a:gd name="T17" fmla="*/ 2147483647 h 109"/>
                <a:gd name="T18" fmla="*/ 2147483647 w 97"/>
                <a:gd name="T19" fmla="*/ 2147483647 h 109"/>
                <a:gd name="T20" fmla="*/ 2147483647 w 97"/>
                <a:gd name="T21" fmla="*/ 2147483647 h 109"/>
                <a:gd name="T22" fmla="*/ 2147483647 w 97"/>
                <a:gd name="T23" fmla="*/ 2147483647 h 109"/>
                <a:gd name="T24" fmla="*/ 2147483647 w 97"/>
                <a:gd name="T25" fmla="*/ 2147483647 h 109"/>
                <a:gd name="T26" fmla="*/ 2147483647 w 97"/>
                <a:gd name="T27" fmla="*/ 2147483647 h 109"/>
                <a:gd name="T28" fmla="*/ 2147483647 w 97"/>
                <a:gd name="T29" fmla="*/ 2147483647 h 109"/>
                <a:gd name="T30" fmla="*/ 2147483647 w 97"/>
                <a:gd name="T31" fmla="*/ 2147483647 h 109"/>
                <a:gd name="T32" fmla="*/ 2147483647 w 97"/>
                <a:gd name="T33" fmla="*/ 2147483647 h 109"/>
                <a:gd name="T34" fmla="*/ 2147483647 w 97"/>
                <a:gd name="T35" fmla="*/ 2147483647 h 109"/>
                <a:gd name="T36" fmla="*/ 2147483647 w 97"/>
                <a:gd name="T37" fmla="*/ 2147483647 h 109"/>
                <a:gd name="T38" fmla="*/ 2147483647 w 97"/>
                <a:gd name="T39" fmla="*/ 2147483647 h 109"/>
                <a:gd name="T40" fmla="*/ 2147483647 w 97"/>
                <a:gd name="T41" fmla="*/ 2147483647 h 109"/>
                <a:gd name="T42" fmla="*/ 2147483647 w 97"/>
                <a:gd name="T43" fmla="*/ 2147483647 h 109"/>
                <a:gd name="T44" fmla="*/ 2147483647 w 97"/>
                <a:gd name="T45" fmla="*/ 2147483647 h 109"/>
                <a:gd name="T46" fmla="*/ 2147483647 w 97"/>
                <a:gd name="T47" fmla="*/ 2147483647 h 109"/>
                <a:gd name="T48" fmla="*/ 2147483647 w 97"/>
                <a:gd name="T49" fmla="*/ 2147483647 h 109"/>
                <a:gd name="T50" fmla="*/ 2147483647 w 97"/>
                <a:gd name="T51" fmla="*/ 2147483647 h 109"/>
                <a:gd name="T52" fmla="*/ 2147483647 w 97"/>
                <a:gd name="T53" fmla="*/ 2147483647 h 109"/>
                <a:gd name="T54" fmla="*/ 2147483647 w 97"/>
                <a:gd name="T55" fmla="*/ 2147483647 h 109"/>
                <a:gd name="T56" fmla="*/ 2147483647 w 97"/>
                <a:gd name="T57" fmla="*/ 2147483647 h 109"/>
                <a:gd name="T58" fmla="*/ 2147483647 w 97"/>
                <a:gd name="T59" fmla="*/ 2147483647 h 109"/>
                <a:gd name="T60" fmla="*/ 0 w 97"/>
                <a:gd name="T61" fmla="*/ 2147483647 h 109"/>
                <a:gd name="T62" fmla="*/ 0 w 97"/>
                <a:gd name="T63" fmla="*/ 2147483647 h 10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"/>
                <a:gd name="T97" fmla="*/ 0 h 109"/>
                <a:gd name="T98" fmla="*/ 97 w 97"/>
                <a:gd name="T99" fmla="*/ 109 h 10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" h="109">
                  <a:moveTo>
                    <a:pt x="0" y="83"/>
                  </a:moveTo>
                  <a:lnTo>
                    <a:pt x="0" y="83"/>
                  </a:lnTo>
                  <a:lnTo>
                    <a:pt x="0" y="45"/>
                  </a:lnTo>
                  <a:lnTo>
                    <a:pt x="0" y="3"/>
                  </a:lnTo>
                  <a:lnTo>
                    <a:pt x="1" y="1"/>
                  </a:lnTo>
                  <a:lnTo>
                    <a:pt x="2" y="0"/>
                  </a:lnTo>
                  <a:lnTo>
                    <a:pt x="12" y="3"/>
                  </a:lnTo>
                  <a:lnTo>
                    <a:pt x="22" y="5"/>
                  </a:lnTo>
                  <a:lnTo>
                    <a:pt x="33" y="6"/>
                  </a:lnTo>
                  <a:lnTo>
                    <a:pt x="65" y="9"/>
                  </a:lnTo>
                  <a:lnTo>
                    <a:pt x="81" y="9"/>
                  </a:lnTo>
                  <a:lnTo>
                    <a:pt x="88" y="8"/>
                  </a:lnTo>
                  <a:lnTo>
                    <a:pt x="90" y="8"/>
                  </a:lnTo>
                  <a:lnTo>
                    <a:pt x="92" y="8"/>
                  </a:lnTo>
                  <a:lnTo>
                    <a:pt x="93" y="9"/>
                  </a:lnTo>
                  <a:lnTo>
                    <a:pt x="94" y="16"/>
                  </a:lnTo>
                  <a:lnTo>
                    <a:pt x="96" y="39"/>
                  </a:lnTo>
                  <a:lnTo>
                    <a:pt x="97" y="72"/>
                  </a:lnTo>
                  <a:lnTo>
                    <a:pt x="74" y="92"/>
                  </a:lnTo>
                  <a:lnTo>
                    <a:pt x="57" y="103"/>
                  </a:lnTo>
                  <a:lnTo>
                    <a:pt x="49" y="107"/>
                  </a:lnTo>
                  <a:lnTo>
                    <a:pt x="44" y="109"/>
                  </a:lnTo>
                  <a:lnTo>
                    <a:pt x="39" y="107"/>
                  </a:lnTo>
                  <a:lnTo>
                    <a:pt x="32" y="105"/>
                  </a:lnTo>
                  <a:lnTo>
                    <a:pt x="18" y="96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8DC2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1854200" y="3371850"/>
              <a:ext cx="1423988" cy="2978150"/>
            </a:xfrm>
            <a:custGeom>
              <a:avLst/>
              <a:gdLst>
                <a:gd name="T0" fmla="*/ 2147483647 w 897"/>
                <a:gd name="T1" fmla="*/ 2147483647 h 1876"/>
                <a:gd name="T2" fmla="*/ 2147483647 w 897"/>
                <a:gd name="T3" fmla="*/ 2147483647 h 1876"/>
                <a:gd name="T4" fmla="*/ 2147483647 w 897"/>
                <a:gd name="T5" fmla="*/ 2147483647 h 1876"/>
                <a:gd name="T6" fmla="*/ 2147483647 w 897"/>
                <a:gd name="T7" fmla="*/ 2147483647 h 1876"/>
                <a:gd name="T8" fmla="*/ 2147483647 w 897"/>
                <a:gd name="T9" fmla="*/ 2147483647 h 1876"/>
                <a:gd name="T10" fmla="*/ 2147483647 w 897"/>
                <a:gd name="T11" fmla="*/ 2147483647 h 1876"/>
                <a:gd name="T12" fmla="*/ 2147483647 w 897"/>
                <a:gd name="T13" fmla="*/ 2147483647 h 1876"/>
                <a:gd name="T14" fmla="*/ 2147483647 w 897"/>
                <a:gd name="T15" fmla="*/ 2147483647 h 1876"/>
                <a:gd name="T16" fmla="*/ 2147483647 w 897"/>
                <a:gd name="T17" fmla="*/ 2147483647 h 1876"/>
                <a:gd name="T18" fmla="*/ 2147483647 w 897"/>
                <a:gd name="T19" fmla="*/ 2147483647 h 1876"/>
                <a:gd name="T20" fmla="*/ 2147483647 w 897"/>
                <a:gd name="T21" fmla="*/ 2147483647 h 1876"/>
                <a:gd name="T22" fmla="*/ 2147483647 w 897"/>
                <a:gd name="T23" fmla="*/ 2147483647 h 1876"/>
                <a:gd name="T24" fmla="*/ 2147483647 w 897"/>
                <a:gd name="T25" fmla="*/ 2147483647 h 1876"/>
                <a:gd name="T26" fmla="*/ 2147483647 w 897"/>
                <a:gd name="T27" fmla="*/ 2147483647 h 1876"/>
                <a:gd name="T28" fmla="*/ 2147483647 w 897"/>
                <a:gd name="T29" fmla="*/ 2147483647 h 1876"/>
                <a:gd name="T30" fmla="*/ 2147483647 w 897"/>
                <a:gd name="T31" fmla="*/ 2147483647 h 1876"/>
                <a:gd name="T32" fmla="*/ 2147483647 w 897"/>
                <a:gd name="T33" fmla="*/ 2147483647 h 1876"/>
                <a:gd name="T34" fmla="*/ 2147483647 w 897"/>
                <a:gd name="T35" fmla="*/ 2147483647 h 1876"/>
                <a:gd name="T36" fmla="*/ 2147483647 w 897"/>
                <a:gd name="T37" fmla="*/ 2147483647 h 1876"/>
                <a:gd name="T38" fmla="*/ 2147483647 w 897"/>
                <a:gd name="T39" fmla="*/ 2147483647 h 1876"/>
                <a:gd name="T40" fmla="*/ 2147483647 w 897"/>
                <a:gd name="T41" fmla="*/ 2147483647 h 1876"/>
                <a:gd name="T42" fmla="*/ 2147483647 w 897"/>
                <a:gd name="T43" fmla="*/ 2147483647 h 1876"/>
                <a:gd name="T44" fmla="*/ 2147483647 w 897"/>
                <a:gd name="T45" fmla="*/ 2147483647 h 1876"/>
                <a:gd name="T46" fmla="*/ 2147483647 w 897"/>
                <a:gd name="T47" fmla="*/ 2147483647 h 1876"/>
                <a:gd name="T48" fmla="*/ 2147483647 w 897"/>
                <a:gd name="T49" fmla="*/ 2147483647 h 1876"/>
                <a:gd name="T50" fmla="*/ 2147483647 w 897"/>
                <a:gd name="T51" fmla="*/ 2147483647 h 1876"/>
                <a:gd name="T52" fmla="*/ 2147483647 w 897"/>
                <a:gd name="T53" fmla="*/ 2147483647 h 1876"/>
                <a:gd name="T54" fmla="*/ 2147483647 w 897"/>
                <a:gd name="T55" fmla="*/ 2147483647 h 1876"/>
                <a:gd name="T56" fmla="*/ 2147483647 w 897"/>
                <a:gd name="T57" fmla="*/ 2147483647 h 1876"/>
                <a:gd name="T58" fmla="*/ 2147483647 w 897"/>
                <a:gd name="T59" fmla="*/ 2147483647 h 1876"/>
                <a:gd name="T60" fmla="*/ 2147483647 w 897"/>
                <a:gd name="T61" fmla="*/ 2147483647 h 1876"/>
                <a:gd name="T62" fmla="*/ 2147483647 w 897"/>
                <a:gd name="T63" fmla="*/ 2147483647 h 1876"/>
                <a:gd name="T64" fmla="*/ 2147483647 w 897"/>
                <a:gd name="T65" fmla="*/ 2147483647 h 1876"/>
                <a:gd name="T66" fmla="*/ 2147483647 w 897"/>
                <a:gd name="T67" fmla="*/ 2147483647 h 1876"/>
                <a:gd name="T68" fmla="*/ 2147483647 w 897"/>
                <a:gd name="T69" fmla="*/ 2147483647 h 1876"/>
                <a:gd name="T70" fmla="*/ 2147483647 w 897"/>
                <a:gd name="T71" fmla="*/ 2147483647 h 1876"/>
                <a:gd name="T72" fmla="*/ 2147483647 w 897"/>
                <a:gd name="T73" fmla="*/ 2147483647 h 1876"/>
                <a:gd name="T74" fmla="*/ 2147483647 w 897"/>
                <a:gd name="T75" fmla="*/ 2147483647 h 1876"/>
                <a:gd name="T76" fmla="*/ 2147483647 w 897"/>
                <a:gd name="T77" fmla="*/ 2147483647 h 1876"/>
                <a:gd name="T78" fmla="*/ 2147483647 w 897"/>
                <a:gd name="T79" fmla="*/ 2147483647 h 1876"/>
                <a:gd name="T80" fmla="*/ 2147483647 w 897"/>
                <a:gd name="T81" fmla="*/ 2147483647 h 1876"/>
                <a:gd name="T82" fmla="*/ 2147483647 w 897"/>
                <a:gd name="T83" fmla="*/ 2147483647 h 1876"/>
                <a:gd name="T84" fmla="*/ 2147483647 w 897"/>
                <a:gd name="T85" fmla="*/ 2147483647 h 1876"/>
                <a:gd name="T86" fmla="*/ 2147483647 w 897"/>
                <a:gd name="T87" fmla="*/ 2147483647 h 1876"/>
                <a:gd name="T88" fmla="*/ 2147483647 w 897"/>
                <a:gd name="T89" fmla="*/ 2147483647 h 1876"/>
                <a:gd name="T90" fmla="*/ 2147483647 w 897"/>
                <a:gd name="T91" fmla="*/ 2147483647 h 1876"/>
                <a:gd name="T92" fmla="*/ 2147483647 w 897"/>
                <a:gd name="T93" fmla="*/ 2147483647 h 1876"/>
                <a:gd name="T94" fmla="*/ 2147483647 w 897"/>
                <a:gd name="T95" fmla="*/ 2147483647 h 1876"/>
                <a:gd name="T96" fmla="*/ 2147483647 w 897"/>
                <a:gd name="T97" fmla="*/ 2147483647 h 1876"/>
                <a:gd name="T98" fmla="*/ 2147483647 w 897"/>
                <a:gd name="T99" fmla="*/ 2147483647 h 1876"/>
                <a:gd name="T100" fmla="*/ 2147483647 w 897"/>
                <a:gd name="T101" fmla="*/ 2147483647 h 1876"/>
                <a:gd name="T102" fmla="*/ 2147483647 w 897"/>
                <a:gd name="T103" fmla="*/ 2147483647 h 1876"/>
                <a:gd name="T104" fmla="*/ 2147483647 w 897"/>
                <a:gd name="T105" fmla="*/ 2147483647 h 1876"/>
                <a:gd name="T106" fmla="*/ 2147483647 w 897"/>
                <a:gd name="T107" fmla="*/ 2147483647 h 1876"/>
                <a:gd name="T108" fmla="*/ 2147483647 w 897"/>
                <a:gd name="T109" fmla="*/ 2147483647 h 1876"/>
                <a:gd name="T110" fmla="*/ 2147483647 w 897"/>
                <a:gd name="T111" fmla="*/ 2147483647 h 1876"/>
                <a:gd name="T112" fmla="*/ 2147483647 w 897"/>
                <a:gd name="T113" fmla="*/ 2147483647 h 1876"/>
                <a:gd name="T114" fmla="*/ 2147483647 w 897"/>
                <a:gd name="T115" fmla="*/ 2147483647 h 1876"/>
                <a:gd name="T116" fmla="*/ 2147483647 w 897"/>
                <a:gd name="T117" fmla="*/ 2147483647 h 187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97"/>
                <a:gd name="T178" fmla="*/ 0 h 1876"/>
                <a:gd name="T179" fmla="*/ 897 w 897"/>
                <a:gd name="T180" fmla="*/ 1876 h 187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97" h="1876">
                  <a:moveTo>
                    <a:pt x="892" y="1144"/>
                  </a:moveTo>
                  <a:lnTo>
                    <a:pt x="892" y="1144"/>
                  </a:lnTo>
                  <a:lnTo>
                    <a:pt x="891" y="1132"/>
                  </a:lnTo>
                  <a:lnTo>
                    <a:pt x="890" y="1125"/>
                  </a:lnTo>
                  <a:lnTo>
                    <a:pt x="887" y="1117"/>
                  </a:lnTo>
                  <a:lnTo>
                    <a:pt x="883" y="1110"/>
                  </a:lnTo>
                  <a:lnTo>
                    <a:pt x="878" y="1104"/>
                  </a:lnTo>
                  <a:lnTo>
                    <a:pt x="872" y="1100"/>
                  </a:lnTo>
                  <a:lnTo>
                    <a:pt x="864" y="1098"/>
                  </a:lnTo>
                  <a:lnTo>
                    <a:pt x="715" y="1087"/>
                  </a:lnTo>
                  <a:lnTo>
                    <a:pt x="715" y="1082"/>
                  </a:lnTo>
                  <a:lnTo>
                    <a:pt x="714" y="1069"/>
                  </a:lnTo>
                  <a:lnTo>
                    <a:pt x="712" y="1060"/>
                  </a:lnTo>
                  <a:lnTo>
                    <a:pt x="710" y="1051"/>
                  </a:lnTo>
                  <a:lnTo>
                    <a:pt x="706" y="1042"/>
                  </a:lnTo>
                  <a:lnTo>
                    <a:pt x="702" y="1033"/>
                  </a:lnTo>
                  <a:lnTo>
                    <a:pt x="698" y="1029"/>
                  </a:lnTo>
                  <a:lnTo>
                    <a:pt x="693" y="1026"/>
                  </a:lnTo>
                  <a:lnTo>
                    <a:pt x="687" y="1024"/>
                  </a:lnTo>
                  <a:lnTo>
                    <a:pt x="679" y="1021"/>
                  </a:lnTo>
                  <a:lnTo>
                    <a:pt x="659" y="1019"/>
                  </a:lnTo>
                  <a:lnTo>
                    <a:pt x="640" y="1019"/>
                  </a:lnTo>
                  <a:lnTo>
                    <a:pt x="619" y="1020"/>
                  </a:lnTo>
                  <a:lnTo>
                    <a:pt x="600" y="1024"/>
                  </a:lnTo>
                  <a:lnTo>
                    <a:pt x="584" y="1028"/>
                  </a:lnTo>
                  <a:lnTo>
                    <a:pt x="579" y="1030"/>
                  </a:lnTo>
                  <a:lnTo>
                    <a:pt x="575" y="1033"/>
                  </a:lnTo>
                  <a:lnTo>
                    <a:pt x="569" y="1039"/>
                  </a:lnTo>
                  <a:lnTo>
                    <a:pt x="564" y="1047"/>
                  </a:lnTo>
                  <a:lnTo>
                    <a:pt x="560" y="1056"/>
                  </a:lnTo>
                  <a:lnTo>
                    <a:pt x="557" y="1066"/>
                  </a:lnTo>
                  <a:lnTo>
                    <a:pt x="553" y="1082"/>
                  </a:lnTo>
                  <a:lnTo>
                    <a:pt x="553" y="1088"/>
                  </a:lnTo>
                  <a:lnTo>
                    <a:pt x="531" y="1090"/>
                  </a:lnTo>
                  <a:lnTo>
                    <a:pt x="506" y="1094"/>
                  </a:lnTo>
                  <a:lnTo>
                    <a:pt x="476" y="1098"/>
                  </a:lnTo>
                  <a:lnTo>
                    <a:pt x="481" y="1059"/>
                  </a:lnTo>
                  <a:lnTo>
                    <a:pt x="486" y="1032"/>
                  </a:lnTo>
                  <a:lnTo>
                    <a:pt x="487" y="1021"/>
                  </a:lnTo>
                  <a:lnTo>
                    <a:pt x="490" y="1016"/>
                  </a:lnTo>
                  <a:lnTo>
                    <a:pt x="495" y="1003"/>
                  </a:lnTo>
                  <a:lnTo>
                    <a:pt x="507" y="982"/>
                  </a:lnTo>
                  <a:lnTo>
                    <a:pt x="513" y="972"/>
                  </a:lnTo>
                  <a:lnTo>
                    <a:pt x="520" y="962"/>
                  </a:lnTo>
                  <a:lnTo>
                    <a:pt x="526" y="954"/>
                  </a:lnTo>
                  <a:lnTo>
                    <a:pt x="530" y="951"/>
                  </a:lnTo>
                  <a:lnTo>
                    <a:pt x="534" y="950"/>
                  </a:lnTo>
                  <a:lnTo>
                    <a:pt x="613" y="927"/>
                  </a:lnTo>
                  <a:lnTo>
                    <a:pt x="658" y="913"/>
                  </a:lnTo>
                  <a:lnTo>
                    <a:pt x="672" y="907"/>
                  </a:lnTo>
                  <a:lnTo>
                    <a:pt x="676" y="906"/>
                  </a:lnTo>
                  <a:lnTo>
                    <a:pt x="679" y="905"/>
                  </a:lnTo>
                  <a:lnTo>
                    <a:pt x="679" y="896"/>
                  </a:lnTo>
                  <a:lnTo>
                    <a:pt x="679" y="883"/>
                  </a:lnTo>
                  <a:lnTo>
                    <a:pt x="679" y="870"/>
                  </a:lnTo>
                  <a:lnTo>
                    <a:pt x="679" y="862"/>
                  </a:lnTo>
                  <a:lnTo>
                    <a:pt x="680" y="861"/>
                  </a:lnTo>
                  <a:lnTo>
                    <a:pt x="683" y="861"/>
                  </a:lnTo>
                  <a:lnTo>
                    <a:pt x="690" y="861"/>
                  </a:lnTo>
                  <a:lnTo>
                    <a:pt x="701" y="863"/>
                  </a:lnTo>
                  <a:lnTo>
                    <a:pt x="701" y="856"/>
                  </a:lnTo>
                  <a:lnTo>
                    <a:pt x="702" y="847"/>
                  </a:lnTo>
                  <a:lnTo>
                    <a:pt x="701" y="834"/>
                  </a:lnTo>
                  <a:lnTo>
                    <a:pt x="693" y="763"/>
                  </a:lnTo>
                  <a:lnTo>
                    <a:pt x="689" y="719"/>
                  </a:lnTo>
                  <a:lnTo>
                    <a:pt x="688" y="689"/>
                  </a:lnTo>
                  <a:lnTo>
                    <a:pt x="685" y="601"/>
                  </a:lnTo>
                  <a:lnTo>
                    <a:pt x="683" y="549"/>
                  </a:lnTo>
                  <a:lnTo>
                    <a:pt x="681" y="522"/>
                  </a:lnTo>
                  <a:lnTo>
                    <a:pt x="672" y="486"/>
                  </a:lnTo>
                  <a:lnTo>
                    <a:pt x="669" y="466"/>
                  </a:lnTo>
                  <a:lnTo>
                    <a:pt x="667" y="454"/>
                  </a:lnTo>
                  <a:lnTo>
                    <a:pt x="671" y="425"/>
                  </a:lnTo>
                  <a:lnTo>
                    <a:pt x="674" y="403"/>
                  </a:lnTo>
                  <a:lnTo>
                    <a:pt x="675" y="380"/>
                  </a:lnTo>
                  <a:lnTo>
                    <a:pt x="674" y="364"/>
                  </a:lnTo>
                  <a:lnTo>
                    <a:pt x="670" y="342"/>
                  </a:lnTo>
                  <a:lnTo>
                    <a:pt x="659" y="289"/>
                  </a:lnTo>
                  <a:lnTo>
                    <a:pt x="643" y="214"/>
                  </a:lnTo>
                  <a:lnTo>
                    <a:pt x="636" y="195"/>
                  </a:lnTo>
                  <a:lnTo>
                    <a:pt x="625" y="164"/>
                  </a:lnTo>
                  <a:lnTo>
                    <a:pt x="618" y="148"/>
                  </a:lnTo>
                  <a:lnTo>
                    <a:pt x="610" y="133"/>
                  </a:lnTo>
                  <a:lnTo>
                    <a:pt x="604" y="123"/>
                  </a:lnTo>
                  <a:lnTo>
                    <a:pt x="597" y="115"/>
                  </a:lnTo>
                  <a:lnTo>
                    <a:pt x="590" y="110"/>
                  </a:lnTo>
                  <a:lnTo>
                    <a:pt x="577" y="104"/>
                  </a:lnTo>
                  <a:lnTo>
                    <a:pt x="546" y="91"/>
                  </a:lnTo>
                  <a:lnTo>
                    <a:pt x="513" y="80"/>
                  </a:lnTo>
                  <a:lnTo>
                    <a:pt x="499" y="76"/>
                  </a:lnTo>
                  <a:lnTo>
                    <a:pt x="489" y="73"/>
                  </a:lnTo>
                  <a:lnTo>
                    <a:pt x="481" y="72"/>
                  </a:lnTo>
                  <a:lnTo>
                    <a:pt x="473" y="68"/>
                  </a:lnTo>
                  <a:lnTo>
                    <a:pt x="464" y="64"/>
                  </a:lnTo>
                  <a:lnTo>
                    <a:pt x="458" y="59"/>
                  </a:lnTo>
                  <a:lnTo>
                    <a:pt x="445" y="48"/>
                  </a:lnTo>
                  <a:lnTo>
                    <a:pt x="437" y="38"/>
                  </a:lnTo>
                  <a:lnTo>
                    <a:pt x="429" y="29"/>
                  </a:lnTo>
                  <a:lnTo>
                    <a:pt x="416" y="18"/>
                  </a:lnTo>
                  <a:lnTo>
                    <a:pt x="410" y="11"/>
                  </a:lnTo>
                  <a:lnTo>
                    <a:pt x="402" y="6"/>
                  </a:lnTo>
                  <a:lnTo>
                    <a:pt x="394" y="2"/>
                  </a:lnTo>
                  <a:lnTo>
                    <a:pt x="385" y="1"/>
                  </a:lnTo>
                  <a:lnTo>
                    <a:pt x="376" y="0"/>
                  </a:lnTo>
                  <a:lnTo>
                    <a:pt x="366" y="1"/>
                  </a:lnTo>
                  <a:lnTo>
                    <a:pt x="344" y="6"/>
                  </a:lnTo>
                  <a:lnTo>
                    <a:pt x="326" y="11"/>
                  </a:lnTo>
                  <a:lnTo>
                    <a:pt x="318" y="14"/>
                  </a:lnTo>
                  <a:lnTo>
                    <a:pt x="328" y="15"/>
                  </a:lnTo>
                  <a:lnTo>
                    <a:pt x="349" y="20"/>
                  </a:lnTo>
                  <a:lnTo>
                    <a:pt x="361" y="24"/>
                  </a:lnTo>
                  <a:lnTo>
                    <a:pt x="371" y="28"/>
                  </a:lnTo>
                  <a:lnTo>
                    <a:pt x="378" y="33"/>
                  </a:lnTo>
                  <a:lnTo>
                    <a:pt x="380" y="36"/>
                  </a:lnTo>
                  <a:lnTo>
                    <a:pt x="380" y="38"/>
                  </a:lnTo>
                  <a:lnTo>
                    <a:pt x="379" y="45"/>
                  </a:lnTo>
                  <a:lnTo>
                    <a:pt x="372" y="55"/>
                  </a:lnTo>
                  <a:lnTo>
                    <a:pt x="365" y="68"/>
                  </a:lnTo>
                  <a:lnTo>
                    <a:pt x="356" y="81"/>
                  </a:lnTo>
                  <a:lnTo>
                    <a:pt x="334" y="108"/>
                  </a:lnTo>
                  <a:lnTo>
                    <a:pt x="313" y="133"/>
                  </a:lnTo>
                  <a:lnTo>
                    <a:pt x="304" y="143"/>
                  </a:lnTo>
                  <a:lnTo>
                    <a:pt x="295" y="156"/>
                  </a:lnTo>
                  <a:lnTo>
                    <a:pt x="286" y="170"/>
                  </a:lnTo>
                  <a:lnTo>
                    <a:pt x="278" y="185"/>
                  </a:lnTo>
                  <a:lnTo>
                    <a:pt x="272" y="198"/>
                  </a:lnTo>
                  <a:lnTo>
                    <a:pt x="266" y="210"/>
                  </a:lnTo>
                  <a:lnTo>
                    <a:pt x="262" y="219"/>
                  </a:lnTo>
                  <a:lnTo>
                    <a:pt x="261" y="227"/>
                  </a:lnTo>
                  <a:lnTo>
                    <a:pt x="260" y="245"/>
                  </a:lnTo>
                  <a:lnTo>
                    <a:pt x="257" y="275"/>
                  </a:lnTo>
                  <a:lnTo>
                    <a:pt x="253" y="314"/>
                  </a:lnTo>
                  <a:lnTo>
                    <a:pt x="247" y="319"/>
                  </a:lnTo>
                  <a:lnTo>
                    <a:pt x="231" y="331"/>
                  </a:lnTo>
                  <a:lnTo>
                    <a:pt x="222" y="337"/>
                  </a:lnTo>
                  <a:lnTo>
                    <a:pt x="213" y="342"/>
                  </a:lnTo>
                  <a:lnTo>
                    <a:pt x="203" y="346"/>
                  </a:lnTo>
                  <a:lnTo>
                    <a:pt x="194" y="348"/>
                  </a:lnTo>
                  <a:lnTo>
                    <a:pt x="186" y="346"/>
                  </a:lnTo>
                  <a:lnTo>
                    <a:pt x="177" y="344"/>
                  </a:lnTo>
                  <a:lnTo>
                    <a:pt x="169" y="338"/>
                  </a:lnTo>
                  <a:lnTo>
                    <a:pt x="162" y="335"/>
                  </a:lnTo>
                  <a:lnTo>
                    <a:pt x="151" y="326"/>
                  </a:lnTo>
                  <a:lnTo>
                    <a:pt x="146" y="322"/>
                  </a:lnTo>
                  <a:lnTo>
                    <a:pt x="129" y="393"/>
                  </a:lnTo>
                  <a:lnTo>
                    <a:pt x="127" y="398"/>
                  </a:lnTo>
                  <a:lnTo>
                    <a:pt x="124" y="404"/>
                  </a:lnTo>
                  <a:lnTo>
                    <a:pt x="115" y="424"/>
                  </a:lnTo>
                  <a:lnTo>
                    <a:pt x="111" y="434"/>
                  </a:lnTo>
                  <a:lnTo>
                    <a:pt x="107" y="446"/>
                  </a:lnTo>
                  <a:lnTo>
                    <a:pt x="105" y="457"/>
                  </a:lnTo>
                  <a:lnTo>
                    <a:pt x="105" y="470"/>
                  </a:lnTo>
                  <a:lnTo>
                    <a:pt x="106" y="483"/>
                  </a:lnTo>
                  <a:lnTo>
                    <a:pt x="111" y="499"/>
                  </a:lnTo>
                  <a:lnTo>
                    <a:pt x="116" y="514"/>
                  </a:lnTo>
                  <a:lnTo>
                    <a:pt x="124" y="530"/>
                  </a:lnTo>
                  <a:lnTo>
                    <a:pt x="133" y="544"/>
                  </a:lnTo>
                  <a:lnTo>
                    <a:pt x="142" y="557"/>
                  </a:lnTo>
                  <a:lnTo>
                    <a:pt x="151" y="566"/>
                  </a:lnTo>
                  <a:lnTo>
                    <a:pt x="155" y="569"/>
                  </a:lnTo>
                  <a:lnTo>
                    <a:pt x="159" y="570"/>
                  </a:lnTo>
                  <a:lnTo>
                    <a:pt x="167" y="571"/>
                  </a:lnTo>
                  <a:lnTo>
                    <a:pt x="176" y="570"/>
                  </a:lnTo>
                  <a:lnTo>
                    <a:pt x="184" y="567"/>
                  </a:lnTo>
                  <a:lnTo>
                    <a:pt x="191" y="563"/>
                  </a:lnTo>
                  <a:lnTo>
                    <a:pt x="204" y="558"/>
                  </a:lnTo>
                  <a:lnTo>
                    <a:pt x="207" y="557"/>
                  </a:lnTo>
                  <a:lnTo>
                    <a:pt x="208" y="557"/>
                  </a:lnTo>
                  <a:lnTo>
                    <a:pt x="208" y="558"/>
                  </a:lnTo>
                  <a:lnTo>
                    <a:pt x="204" y="593"/>
                  </a:lnTo>
                  <a:lnTo>
                    <a:pt x="202" y="623"/>
                  </a:lnTo>
                  <a:lnTo>
                    <a:pt x="150" y="741"/>
                  </a:lnTo>
                  <a:lnTo>
                    <a:pt x="134" y="781"/>
                  </a:lnTo>
                  <a:lnTo>
                    <a:pt x="114" y="844"/>
                  </a:lnTo>
                  <a:lnTo>
                    <a:pt x="96" y="905"/>
                  </a:lnTo>
                  <a:lnTo>
                    <a:pt x="89" y="928"/>
                  </a:lnTo>
                  <a:lnTo>
                    <a:pt x="85" y="942"/>
                  </a:lnTo>
                  <a:lnTo>
                    <a:pt x="85" y="950"/>
                  </a:lnTo>
                  <a:lnTo>
                    <a:pt x="85" y="957"/>
                  </a:lnTo>
                  <a:lnTo>
                    <a:pt x="87" y="960"/>
                  </a:lnTo>
                  <a:lnTo>
                    <a:pt x="87" y="963"/>
                  </a:lnTo>
                  <a:lnTo>
                    <a:pt x="89" y="966"/>
                  </a:lnTo>
                  <a:lnTo>
                    <a:pt x="91" y="966"/>
                  </a:lnTo>
                  <a:lnTo>
                    <a:pt x="81" y="1043"/>
                  </a:lnTo>
                  <a:lnTo>
                    <a:pt x="70" y="1144"/>
                  </a:lnTo>
                  <a:lnTo>
                    <a:pt x="69" y="1171"/>
                  </a:lnTo>
                  <a:lnTo>
                    <a:pt x="67" y="1201"/>
                  </a:lnTo>
                  <a:lnTo>
                    <a:pt x="69" y="1228"/>
                  </a:lnTo>
                  <a:lnTo>
                    <a:pt x="70" y="1249"/>
                  </a:lnTo>
                  <a:lnTo>
                    <a:pt x="84" y="1337"/>
                  </a:lnTo>
                  <a:lnTo>
                    <a:pt x="102" y="1440"/>
                  </a:lnTo>
                  <a:lnTo>
                    <a:pt x="122" y="1551"/>
                  </a:lnTo>
                  <a:lnTo>
                    <a:pt x="137" y="1648"/>
                  </a:lnTo>
                  <a:lnTo>
                    <a:pt x="140" y="1659"/>
                  </a:lnTo>
                  <a:lnTo>
                    <a:pt x="144" y="1670"/>
                  </a:lnTo>
                  <a:lnTo>
                    <a:pt x="154" y="1695"/>
                  </a:lnTo>
                  <a:lnTo>
                    <a:pt x="164" y="1717"/>
                  </a:lnTo>
                  <a:lnTo>
                    <a:pt x="171" y="1732"/>
                  </a:lnTo>
                  <a:lnTo>
                    <a:pt x="172" y="1740"/>
                  </a:lnTo>
                  <a:lnTo>
                    <a:pt x="171" y="1745"/>
                  </a:lnTo>
                  <a:lnTo>
                    <a:pt x="169" y="1749"/>
                  </a:lnTo>
                  <a:lnTo>
                    <a:pt x="164" y="1760"/>
                  </a:lnTo>
                  <a:lnTo>
                    <a:pt x="154" y="1774"/>
                  </a:lnTo>
                  <a:lnTo>
                    <a:pt x="146" y="1780"/>
                  </a:lnTo>
                  <a:lnTo>
                    <a:pt x="136" y="1787"/>
                  </a:lnTo>
                  <a:lnTo>
                    <a:pt x="124" y="1792"/>
                  </a:lnTo>
                  <a:lnTo>
                    <a:pt x="111" y="1797"/>
                  </a:lnTo>
                  <a:lnTo>
                    <a:pt x="98" y="1800"/>
                  </a:lnTo>
                  <a:lnTo>
                    <a:pt x="85" y="1802"/>
                  </a:lnTo>
                  <a:lnTo>
                    <a:pt x="74" y="1804"/>
                  </a:lnTo>
                  <a:lnTo>
                    <a:pt x="65" y="1805"/>
                  </a:lnTo>
                  <a:lnTo>
                    <a:pt x="49" y="1805"/>
                  </a:lnTo>
                  <a:lnTo>
                    <a:pt x="35" y="1806"/>
                  </a:lnTo>
                  <a:lnTo>
                    <a:pt x="27" y="1807"/>
                  </a:lnTo>
                  <a:lnTo>
                    <a:pt x="21" y="1809"/>
                  </a:lnTo>
                  <a:lnTo>
                    <a:pt x="16" y="1813"/>
                  </a:lnTo>
                  <a:lnTo>
                    <a:pt x="9" y="1817"/>
                  </a:lnTo>
                  <a:lnTo>
                    <a:pt x="5" y="1820"/>
                  </a:lnTo>
                  <a:lnTo>
                    <a:pt x="1" y="1826"/>
                  </a:lnTo>
                  <a:lnTo>
                    <a:pt x="0" y="1831"/>
                  </a:lnTo>
                  <a:lnTo>
                    <a:pt x="1" y="1836"/>
                  </a:lnTo>
                  <a:lnTo>
                    <a:pt x="3" y="1840"/>
                  </a:lnTo>
                  <a:lnTo>
                    <a:pt x="6" y="1844"/>
                  </a:lnTo>
                  <a:lnTo>
                    <a:pt x="12" y="1846"/>
                  </a:lnTo>
                  <a:lnTo>
                    <a:pt x="18" y="1849"/>
                  </a:lnTo>
                  <a:lnTo>
                    <a:pt x="67" y="1854"/>
                  </a:lnTo>
                  <a:lnTo>
                    <a:pt x="100" y="1857"/>
                  </a:lnTo>
                  <a:lnTo>
                    <a:pt x="114" y="1857"/>
                  </a:lnTo>
                  <a:lnTo>
                    <a:pt x="129" y="1857"/>
                  </a:lnTo>
                  <a:lnTo>
                    <a:pt x="163" y="1853"/>
                  </a:lnTo>
                  <a:lnTo>
                    <a:pt x="193" y="1849"/>
                  </a:lnTo>
                  <a:lnTo>
                    <a:pt x="209" y="1845"/>
                  </a:lnTo>
                  <a:lnTo>
                    <a:pt x="246" y="1841"/>
                  </a:lnTo>
                  <a:lnTo>
                    <a:pt x="274" y="1840"/>
                  </a:lnTo>
                  <a:lnTo>
                    <a:pt x="270" y="1841"/>
                  </a:lnTo>
                  <a:lnTo>
                    <a:pt x="268" y="1845"/>
                  </a:lnTo>
                  <a:lnTo>
                    <a:pt x="265" y="1850"/>
                  </a:lnTo>
                  <a:lnTo>
                    <a:pt x="262" y="1857"/>
                  </a:lnTo>
                  <a:lnTo>
                    <a:pt x="262" y="1862"/>
                  </a:lnTo>
                  <a:lnTo>
                    <a:pt x="262" y="1867"/>
                  </a:lnTo>
                  <a:lnTo>
                    <a:pt x="264" y="1871"/>
                  </a:lnTo>
                  <a:lnTo>
                    <a:pt x="266" y="1873"/>
                  </a:lnTo>
                  <a:lnTo>
                    <a:pt x="318" y="1875"/>
                  </a:lnTo>
                  <a:lnTo>
                    <a:pt x="383" y="1876"/>
                  </a:lnTo>
                  <a:lnTo>
                    <a:pt x="420" y="1875"/>
                  </a:lnTo>
                  <a:lnTo>
                    <a:pt x="475" y="1871"/>
                  </a:lnTo>
                  <a:lnTo>
                    <a:pt x="546" y="1864"/>
                  </a:lnTo>
                  <a:lnTo>
                    <a:pt x="547" y="1841"/>
                  </a:lnTo>
                  <a:lnTo>
                    <a:pt x="547" y="1820"/>
                  </a:lnTo>
                  <a:lnTo>
                    <a:pt x="546" y="1802"/>
                  </a:lnTo>
                  <a:lnTo>
                    <a:pt x="543" y="1788"/>
                  </a:lnTo>
                  <a:lnTo>
                    <a:pt x="540" y="1776"/>
                  </a:lnTo>
                  <a:lnTo>
                    <a:pt x="538" y="1767"/>
                  </a:lnTo>
                  <a:lnTo>
                    <a:pt x="533" y="1756"/>
                  </a:lnTo>
                  <a:lnTo>
                    <a:pt x="531" y="1751"/>
                  </a:lnTo>
                  <a:lnTo>
                    <a:pt x="531" y="1740"/>
                  </a:lnTo>
                  <a:lnTo>
                    <a:pt x="530" y="1714"/>
                  </a:lnTo>
                  <a:lnTo>
                    <a:pt x="530" y="1661"/>
                  </a:lnTo>
                  <a:lnTo>
                    <a:pt x="524" y="1559"/>
                  </a:lnTo>
                  <a:lnTo>
                    <a:pt x="517" y="1475"/>
                  </a:lnTo>
                  <a:lnTo>
                    <a:pt x="581" y="1473"/>
                  </a:lnTo>
                  <a:lnTo>
                    <a:pt x="710" y="1469"/>
                  </a:lnTo>
                  <a:lnTo>
                    <a:pt x="778" y="1465"/>
                  </a:lnTo>
                  <a:lnTo>
                    <a:pt x="838" y="1461"/>
                  </a:lnTo>
                  <a:lnTo>
                    <a:pt x="879" y="1457"/>
                  </a:lnTo>
                  <a:lnTo>
                    <a:pt x="892" y="1456"/>
                  </a:lnTo>
                  <a:lnTo>
                    <a:pt x="895" y="1454"/>
                  </a:lnTo>
                  <a:lnTo>
                    <a:pt x="896" y="1453"/>
                  </a:lnTo>
                  <a:lnTo>
                    <a:pt x="897" y="1438"/>
                  </a:lnTo>
                  <a:lnTo>
                    <a:pt x="897" y="1403"/>
                  </a:lnTo>
                  <a:lnTo>
                    <a:pt x="896" y="1299"/>
                  </a:lnTo>
                  <a:lnTo>
                    <a:pt x="892" y="1144"/>
                  </a:lnTo>
                  <a:close/>
                  <a:moveTo>
                    <a:pt x="387" y="1792"/>
                  </a:moveTo>
                  <a:lnTo>
                    <a:pt x="387" y="1792"/>
                  </a:lnTo>
                  <a:lnTo>
                    <a:pt x="369" y="1806"/>
                  </a:lnTo>
                  <a:lnTo>
                    <a:pt x="369" y="1784"/>
                  </a:lnTo>
                  <a:lnTo>
                    <a:pt x="367" y="1767"/>
                  </a:lnTo>
                  <a:lnTo>
                    <a:pt x="366" y="1760"/>
                  </a:lnTo>
                  <a:lnTo>
                    <a:pt x="365" y="1754"/>
                  </a:lnTo>
                  <a:lnTo>
                    <a:pt x="358" y="1742"/>
                  </a:lnTo>
                  <a:lnTo>
                    <a:pt x="352" y="1722"/>
                  </a:lnTo>
                  <a:lnTo>
                    <a:pt x="345" y="1701"/>
                  </a:lnTo>
                  <a:lnTo>
                    <a:pt x="343" y="1685"/>
                  </a:lnTo>
                  <a:lnTo>
                    <a:pt x="336" y="1646"/>
                  </a:lnTo>
                  <a:lnTo>
                    <a:pt x="325" y="1572"/>
                  </a:lnTo>
                  <a:lnTo>
                    <a:pt x="312" y="1496"/>
                  </a:lnTo>
                  <a:lnTo>
                    <a:pt x="306" y="1453"/>
                  </a:lnTo>
                  <a:lnTo>
                    <a:pt x="301" y="1430"/>
                  </a:lnTo>
                  <a:lnTo>
                    <a:pt x="295" y="1396"/>
                  </a:lnTo>
                  <a:lnTo>
                    <a:pt x="288" y="1363"/>
                  </a:lnTo>
                  <a:lnTo>
                    <a:pt x="286" y="1347"/>
                  </a:lnTo>
                  <a:lnTo>
                    <a:pt x="286" y="1335"/>
                  </a:lnTo>
                  <a:lnTo>
                    <a:pt x="284" y="1316"/>
                  </a:lnTo>
                  <a:lnTo>
                    <a:pt x="282" y="1298"/>
                  </a:lnTo>
                  <a:lnTo>
                    <a:pt x="278" y="1284"/>
                  </a:lnTo>
                  <a:lnTo>
                    <a:pt x="274" y="1273"/>
                  </a:lnTo>
                  <a:lnTo>
                    <a:pt x="268" y="1264"/>
                  </a:lnTo>
                  <a:lnTo>
                    <a:pt x="259" y="1250"/>
                  </a:lnTo>
                  <a:lnTo>
                    <a:pt x="246" y="1233"/>
                  </a:lnTo>
                  <a:lnTo>
                    <a:pt x="262" y="1204"/>
                  </a:lnTo>
                  <a:lnTo>
                    <a:pt x="275" y="1180"/>
                  </a:lnTo>
                  <a:lnTo>
                    <a:pt x="279" y="1173"/>
                  </a:lnTo>
                  <a:lnTo>
                    <a:pt x="279" y="1167"/>
                  </a:lnTo>
                  <a:lnTo>
                    <a:pt x="284" y="1178"/>
                  </a:lnTo>
                  <a:lnTo>
                    <a:pt x="294" y="1213"/>
                  </a:lnTo>
                  <a:lnTo>
                    <a:pt x="305" y="1255"/>
                  </a:lnTo>
                  <a:lnTo>
                    <a:pt x="313" y="1289"/>
                  </a:lnTo>
                  <a:lnTo>
                    <a:pt x="332" y="1396"/>
                  </a:lnTo>
                  <a:lnTo>
                    <a:pt x="354" y="1517"/>
                  </a:lnTo>
                  <a:lnTo>
                    <a:pt x="371" y="1606"/>
                  </a:lnTo>
                  <a:lnTo>
                    <a:pt x="379" y="1647"/>
                  </a:lnTo>
                  <a:lnTo>
                    <a:pt x="381" y="1664"/>
                  </a:lnTo>
                  <a:lnTo>
                    <a:pt x="381" y="1674"/>
                  </a:lnTo>
                  <a:lnTo>
                    <a:pt x="383" y="1698"/>
                  </a:lnTo>
                  <a:lnTo>
                    <a:pt x="387" y="1725"/>
                  </a:lnTo>
                  <a:lnTo>
                    <a:pt x="392" y="1763"/>
                  </a:lnTo>
                  <a:lnTo>
                    <a:pt x="392" y="1779"/>
                  </a:lnTo>
                  <a:lnTo>
                    <a:pt x="391" y="1785"/>
                  </a:lnTo>
                  <a:lnTo>
                    <a:pt x="388" y="1789"/>
                  </a:lnTo>
                  <a:lnTo>
                    <a:pt x="387" y="1792"/>
                  </a:lnTo>
                  <a:close/>
                  <a:moveTo>
                    <a:pt x="690" y="1088"/>
                  </a:moveTo>
                  <a:lnTo>
                    <a:pt x="581" y="1088"/>
                  </a:lnTo>
                  <a:lnTo>
                    <a:pt x="581" y="1069"/>
                  </a:lnTo>
                  <a:lnTo>
                    <a:pt x="583" y="1056"/>
                  </a:lnTo>
                  <a:lnTo>
                    <a:pt x="584" y="1051"/>
                  </a:lnTo>
                  <a:lnTo>
                    <a:pt x="587" y="1048"/>
                  </a:lnTo>
                  <a:lnTo>
                    <a:pt x="594" y="1047"/>
                  </a:lnTo>
                  <a:lnTo>
                    <a:pt x="605" y="1046"/>
                  </a:lnTo>
                  <a:lnTo>
                    <a:pt x="621" y="1045"/>
                  </a:lnTo>
                  <a:lnTo>
                    <a:pt x="637" y="1045"/>
                  </a:lnTo>
                  <a:lnTo>
                    <a:pt x="656" y="1045"/>
                  </a:lnTo>
                  <a:lnTo>
                    <a:pt x="671" y="1046"/>
                  </a:lnTo>
                  <a:lnTo>
                    <a:pt x="684" y="1050"/>
                  </a:lnTo>
                  <a:lnTo>
                    <a:pt x="688" y="1052"/>
                  </a:lnTo>
                  <a:lnTo>
                    <a:pt x="690" y="1055"/>
                  </a:lnTo>
                  <a:lnTo>
                    <a:pt x="693" y="1061"/>
                  </a:lnTo>
                  <a:lnTo>
                    <a:pt x="694" y="1066"/>
                  </a:lnTo>
                  <a:lnTo>
                    <a:pt x="694" y="1073"/>
                  </a:lnTo>
                  <a:lnTo>
                    <a:pt x="694" y="1078"/>
                  </a:lnTo>
                  <a:lnTo>
                    <a:pt x="692" y="1086"/>
                  </a:lnTo>
                  <a:lnTo>
                    <a:pt x="690" y="1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2771775" y="4845050"/>
              <a:ext cx="184150" cy="204788"/>
            </a:xfrm>
            <a:custGeom>
              <a:avLst/>
              <a:gdLst>
                <a:gd name="T0" fmla="*/ 2147483647 w 116"/>
                <a:gd name="T1" fmla="*/ 2147483647 h 129"/>
                <a:gd name="T2" fmla="*/ 2147483647 w 116"/>
                <a:gd name="T3" fmla="*/ 2147483647 h 129"/>
                <a:gd name="T4" fmla="*/ 0 w 116"/>
                <a:gd name="T5" fmla="*/ 2147483647 h 129"/>
                <a:gd name="T6" fmla="*/ 0 w 116"/>
                <a:gd name="T7" fmla="*/ 2147483647 h 129"/>
                <a:gd name="T8" fmla="*/ 0 w 116"/>
                <a:gd name="T9" fmla="*/ 2147483647 h 129"/>
                <a:gd name="T10" fmla="*/ 2147483647 w 116"/>
                <a:gd name="T11" fmla="*/ 2147483647 h 129"/>
                <a:gd name="T12" fmla="*/ 2147483647 w 116"/>
                <a:gd name="T13" fmla="*/ 2147483647 h 129"/>
                <a:gd name="T14" fmla="*/ 2147483647 w 116"/>
                <a:gd name="T15" fmla="*/ 2147483647 h 129"/>
                <a:gd name="T16" fmla="*/ 2147483647 w 116"/>
                <a:gd name="T17" fmla="*/ 2147483647 h 129"/>
                <a:gd name="T18" fmla="*/ 2147483647 w 116"/>
                <a:gd name="T19" fmla="*/ 2147483647 h 129"/>
                <a:gd name="T20" fmla="*/ 2147483647 w 116"/>
                <a:gd name="T21" fmla="*/ 2147483647 h 129"/>
                <a:gd name="T22" fmla="*/ 2147483647 w 116"/>
                <a:gd name="T23" fmla="*/ 2147483647 h 129"/>
                <a:gd name="T24" fmla="*/ 2147483647 w 116"/>
                <a:gd name="T25" fmla="*/ 2147483647 h 129"/>
                <a:gd name="T26" fmla="*/ 2147483647 w 116"/>
                <a:gd name="T27" fmla="*/ 2147483647 h 129"/>
                <a:gd name="T28" fmla="*/ 2147483647 w 116"/>
                <a:gd name="T29" fmla="*/ 2147483647 h 129"/>
                <a:gd name="T30" fmla="*/ 2147483647 w 116"/>
                <a:gd name="T31" fmla="*/ 2147483647 h 129"/>
                <a:gd name="T32" fmla="*/ 2147483647 w 116"/>
                <a:gd name="T33" fmla="*/ 2147483647 h 129"/>
                <a:gd name="T34" fmla="*/ 2147483647 w 116"/>
                <a:gd name="T35" fmla="*/ 2147483647 h 129"/>
                <a:gd name="T36" fmla="*/ 2147483647 w 116"/>
                <a:gd name="T37" fmla="*/ 2147483647 h 129"/>
                <a:gd name="T38" fmla="*/ 2147483647 w 116"/>
                <a:gd name="T39" fmla="*/ 2147483647 h 129"/>
                <a:gd name="T40" fmla="*/ 2147483647 w 116"/>
                <a:gd name="T41" fmla="*/ 2147483647 h 129"/>
                <a:gd name="T42" fmla="*/ 2147483647 w 116"/>
                <a:gd name="T43" fmla="*/ 2147483647 h 129"/>
                <a:gd name="T44" fmla="*/ 2147483647 w 116"/>
                <a:gd name="T45" fmla="*/ 2147483647 h 129"/>
                <a:gd name="T46" fmla="*/ 2147483647 w 116"/>
                <a:gd name="T47" fmla="*/ 2147483647 h 129"/>
                <a:gd name="T48" fmla="*/ 2147483647 w 116"/>
                <a:gd name="T49" fmla="*/ 2147483647 h 129"/>
                <a:gd name="T50" fmla="*/ 2147483647 w 116"/>
                <a:gd name="T51" fmla="*/ 2147483647 h 129"/>
                <a:gd name="T52" fmla="*/ 2147483647 w 116"/>
                <a:gd name="T53" fmla="*/ 2147483647 h 129"/>
                <a:gd name="T54" fmla="*/ 2147483647 w 116"/>
                <a:gd name="T55" fmla="*/ 2147483647 h 129"/>
                <a:gd name="T56" fmla="*/ 2147483647 w 116"/>
                <a:gd name="T57" fmla="*/ 2147483647 h 129"/>
                <a:gd name="T58" fmla="*/ 2147483647 w 116"/>
                <a:gd name="T59" fmla="*/ 2147483647 h 129"/>
                <a:gd name="T60" fmla="*/ 2147483647 w 116"/>
                <a:gd name="T61" fmla="*/ 2147483647 h 129"/>
                <a:gd name="T62" fmla="*/ 2147483647 w 116"/>
                <a:gd name="T63" fmla="*/ 2147483647 h 129"/>
                <a:gd name="T64" fmla="*/ 2147483647 w 116"/>
                <a:gd name="T65" fmla="*/ 2147483647 h 129"/>
                <a:gd name="T66" fmla="*/ 2147483647 w 116"/>
                <a:gd name="T67" fmla="*/ 2147483647 h 129"/>
                <a:gd name="T68" fmla="*/ 2147483647 w 116"/>
                <a:gd name="T69" fmla="*/ 2147483647 h 129"/>
                <a:gd name="T70" fmla="*/ 2147483647 w 116"/>
                <a:gd name="T71" fmla="*/ 2147483647 h 129"/>
                <a:gd name="T72" fmla="*/ 2147483647 w 116"/>
                <a:gd name="T73" fmla="*/ 2147483647 h 129"/>
                <a:gd name="T74" fmla="*/ 2147483647 w 116"/>
                <a:gd name="T75" fmla="*/ 2147483647 h 129"/>
                <a:gd name="T76" fmla="*/ 2147483647 w 116"/>
                <a:gd name="T77" fmla="*/ 2147483647 h 129"/>
                <a:gd name="T78" fmla="*/ 2147483647 w 116"/>
                <a:gd name="T79" fmla="*/ 2147483647 h 129"/>
                <a:gd name="T80" fmla="*/ 2147483647 w 116"/>
                <a:gd name="T81" fmla="*/ 2147483647 h 129"/>
                <a:gd name="T82" fmla="*/ 2147483647 w 116"/>
                <a:gd name="T83" fmla="*/ 2147483647 h 129"/>
                <a:gd name="T84" fmla="*/ 2147483647 w 116"/>
                <a:gd name="T85" fmla="*/ 2147483647 h 129"/>
                <a:gd name="T86" fmla="*/ 2147483647 w 116"/>
                <a:gd name="T87" fmla="*/ 2147483647 h 129"/>
                <a:gd name="T88" fmla="*/ 2147483647 w 116"/>
                <a:gd name="T89" fmla="*/ 2147483647 h 129"/>
                <a:gd name="T90" fmla="*/ 2147483647 w 116"/>
                <a:gd name="T91" fmla="*/ 2147483647 h 129"/>
                <a:gd name="T92" fmla="*/ 2147483647 w 116"/>
                <a:gd name="T93" fmla="*/ 2147483647 h 129"/>
                <a:gd name="T94" fmla="*/ 2147483647 w 116"/>
                <a:gd name="T95" fmla="*/ 2147483647 h 129"/>
                <a:gd name="T96" fmla="*/ 2147483647 w 116"/>
                <a:gd name="T97" fmla="*/ 0 h 129"/>
                <a:gd name="T98" fmla="*/ 2147483647 w 116"/>
                <a:gd name="T99" fmla="*/ 2147483647 h 12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6"/>
                <a:gd name="T151" fmla="*/ 0 h 129"/>
                <a:gd name="T152" fmla="*/ 116 w 116"/>
                <a:gd name="T153" fmla="*/ 129 h 12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6" h="129">
                  <a:moveTo>
                    <a:pt x="5" y="20"/>
                  </a:moveTo>
                  <a:lnTo>
                    <a:pt x="5" y="20"/>
                  </a:lnTo>
                  <a:lnTo>
                    <a:pt x="0" y="76"/>
                  </a:lnTo>
                  <a:lnTo>
                    <a:pt x="0" y="85"/>
                  </a:lnTo>
                  <a:lnTo>
                    <a:pt x="3" y="96"/>
                  </a:lnTo>
                  <a:lnTo>
                    <a:pt x="5" y="111"/>
                  </a:lnTo>
                  <a:lnTo>
                    <a:pt x="8" y="117"/>
                  </a:lnTo>
                  <a:lnTo>
                    <a:pt x="13" y="122"/>
                  </a:lnTo>
                  <a:lnTo>
                    <a:pt x="18" y="127"/>
                  </a:lnTo>
                  <a:lnTo>
                    <a:pt x="25" y="129"/>
                  </a:lnTo>
                  <a:lnTo>
                    <a:pt x="30" y="129"/>
                  </a:lnTo>
                  <a:lnTo>
                    <a:pt x="35" y="128"/>
                  </a:lnTo>
                  <a:lnTo>
                    <a:pt x="40" y="126"/>
                  </a:lnTo>
                  <a:lnTo>
                    <a:pt x="45" y="124"/>
                  </a:lnTo>
                  <a:lnTo>
                    <a:pt x="52" y="124"/>
                  </a:lnTo>
                  <a:lnTo>
                    <a:pt x="58" y="126"/>
                  </a:lnTo>
                  <a:lnTo>
                    <a:pt x="62" y="126"/>
                  </a:lnTo>
                  <a:lnTo>
                    <a:pt x="66" y="123"/>
                  </a:lnTo>
                  <a:lnTo>
                    <a:pt x="74" y="119"/>
                  </a:lnTo>
                  <a:lnTo>
                    <a:pt x="76" y="119"/>
                  </a:lnTo>
                  <a:lnTo>
                    <a:pt x="80" y="120"/>
                  </a:lnTo>
                  <a:lnTo>
                    <a:pt x="83" y="122"/>
                  </a:lnTo>
                  <a:lnTo>
                    <a:pt x="87" y="123"/>
                  </a:lnTo>
                  <a:lnTo>
                    <a:pt x="98" y="120"/>
                  </a:lnTo>
                  <a:lnTo>
                    <a:pt x="107" y="119"/>
                  </a:lnTo>
                  <a:lnTo>
                    <a:pt x="111" y="117"/>
                  </a:lnTo>
                  <a:lnTo>
                    <a:pt x="114" y="111"/>
                  </a:lnTo>
                  <a:lnTo>
                    <a:pt x="115" y="106"/>
                  </a:lnTo>
                  <a:lnTo>
                    <a:pt x="116" y="101"/>
                  </a:lnTo>
                  <a:lnTo>
                    <a:pt x="115" y="84"/>
                  </a:lnTo>
                  <a:lnTo>
                    <a:pt x="112" y="74"/>
                  </a:lnTo>
                  <a:lnTo>
                    <a:pt x="110" y="65"/>
                  </a:lnTo>
                  <a:lnTo>
                    <a:pt x="106" y="57"/>
                  </a:lnTo>
                  <a:lnTo>
                    <a:pt x="102" y="51"/>
                  </a:lnTo>
                  <a:lnTo>
                    <a:pt x="94" y="40"/>
                  </a:lnTo>
                  <a:lnTo>
                    <a:pt x="91" y="31"/>
                  </a:lnTo>
                  <a:lnTo>
                    <a:pt x="85" y="18"/>
                  </a:lnTo>
                  <a:lnTo>
                    <a:pt x="80" y="0"/>
                  </a:lnTo>
                  <a:lnTo>
                    <a:pt x="5" y="20"/>
                  </a:lnTo>
                  <a:close/>
                </a:path>
              </a:pathLst>
            </a:custGeom>
            <a:solidFill>
              <a:srgbClr val="FFC0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2751138" y="4716463"/>
              <a:ext cx="152400" cy="163513"/>
            </a:xfrm>
            <a:custGeom>
              <a:avLst/>
              <a:gdLst>
                <a:gd name="T0" fmla="*/ 2147483647 w 96"/>
                <a:gd name="T1" fmla="*/ 2147483647 h 103"/>
                <a:gd name="T2" fmla="*/ 2147483647 w 96"/>
                <a:gd name="T3" fmla="*/ 2147483647 h 103"/>
                <a:gd name="T4" fmla="*/ 2147483647 w 96"/>
                <a:gd name="T5" fmla="*/ 2147483647 h 103"/>
                <a:gd name="T6" fmla="*/ 2147483647 w 96"/>
                <a:gd name="T7" fmla="*/ 2147483647 h 103"/>
                <a:gd name="T8" fmla="*/ 2147483647 w 96"/>
                <a:gd name="T9" fmla="*/ 2147483647 h 103"/>
                <a:gd name="T10" fmla="*/ 2147483647 w 96"/>
                <a:gd name="T11" fmla="*/ 0 h 103"/>
                <a:gd name="T12" fmla="*/ 2147483647 w 96"/>
                <a:gd name="T13" fmla="*/ 0 h 103"/>
                <a:gd name="T14" fmla="*/ 2147483647 w 96"/>
                <a:gd name="T15" fmla="*/ 0 h 103"/>
                <a:gd name="T16" fmla="*/ 2147483647 w 96"/>
                <a:gd name="T17" fmla="*/ 2147483647 h 103"/>
                <a:gd name="T18" fmla="*/ 2147483647 w 96"/>
                <a:gd name="T19" fmla="*/ 2147483647 h 103"/>
                <a:gd name="T20" fmla="*/ 2147483647 w 96"/>
                <a:gd name="T21" fmla="*/ 2147483647 h 103"/>
                <a:gd name="T22" fmla="*/ 2147483647 w 96"/>
                <a:gd name="T23" fmla="*/ 2147483647 h 103"/>
                <a:gd name="T24" fmla="*/ 2147483647 w 96"/>
                <a:gd name="T25" fmla="*/ 2147483647 h 103"/>
                <a:gd name="T26" fmla="*/ 2147483647 w 96"/>
                <a:gd name="T27" fmla="*/ 2147483647 h 103"/>
                <a:gd name="T28" fmla="*/ 2147483647 w 96"/>
                <a:gd name="T29" fmla="*/ 2147483647 h 103"/>
                <a:gd name="T30" fmla="*/ 2147483647 w 96"/>
                <a:gd name="T31" fmla="*/ 2147483647 h 103"/>
                <a:gd name="T32" fmla="*/ 2147483647 w 96"/>
                <a:gd name="T33" fmla="*/ 2147483647 h 103"/>
                <a:gd name="T34" fmla="*/ 2147483647 w 96"/>
                <a:gd name="T35" fmla="*/ 2147483647 h 103"/>
                <a:gd name="T36" fmla="*/ 2147483647 w 96"/>
                <a:gd name="T37" fmla="*/ 2147483647 h 103"/>
                <a:gd name="T38" fmla="*/ 2147483647 w 96"/>
                <a:gd name="T39" fmla="*/ 2147483647 h 103"/>
                <a:gd name="T40" fmla="*/ 2147483647 w 96"/>
                <a:gd name="T41" fmla="*/ 2147483647 h 103"/>
                <a:gd name="T42" fmla="*/ 2147483647 w 96"/>
                <a:gd name="T43" fmla="*/ 2147483647 h 103"/>
                <a:gd name="T44" fmla="*/ 0 w 96"/>
                <a:gd name="T45" fmla="*/ 2147483647 h 103"/>
                <a:gd name="T46" fmla="*/ 2147483647 w 96"/>
                <a:gd name="T47" fmla="*/ 2147483647 h 103"/>
                <a:gd name="T48" fmla="*/ 2147483647 w 96"/>
                <a:gd name="T49" fmla="*/ 2147483647 h 1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6"/>
                <a:gd name="T76" fmla="*/ 0 h 103"/>
                <a:gd name="T77" fmla="*/ 96 w 96"/>
                <a:gd name="T78" fmla="*/ 103 h 1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6" h="103">
                  <a:moveTo>
                    <a:pt x="1" y="10"/>
                  </a:moveTo>
                  <a:lnTo>
                    <a:pt x="1" y="10"/>
                  </a:lnTo>
                  <a:lnTo>
                    <a:pt x="9" y="9"/>
                  </a:lnTo>
                  <a:lnTo>
                    <a:pt x="27" y="5"/>
                  </a:lnTo>
                  <a:lnTo>
                    <a:pt x="54" y="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91" y="37"/>
                  </a:lnTo>
                  <a:lnTo>
                    <a:pt x="94" y="66"/>
                  </a:lnTo>
                  <a:lnTo>
                    <a:pt x="96" y="82"/>
                  </a:lnTo>
                  <a:lnTo>
                    <a:pt x="88" y="86"/>
                  </a:lnTo>
                  <a:lnTo>
                    <a:pt x="67" y="93"/>
                  </a:lnTo>
                  <a:lnTo>
                    <a:pt x="54" y="97"/>
                  </a:lnTo>
                  <a:lnTo>
                    <a:pt x="40" y="101"/>
                  </a:lnTo>
                  <a:lnTo>
                    <a:pt x="25" y="102"/>
                  </a:lnTo>
                  <a:lnTo>
                    <a:pt x="9" y="103"/>
                  </a:lnTo>
                  <a:lnTo>
                    <a:pt x="8" y="94"/>
                  </a:lnTo>
                  <a:lnTo>
                    <a:pt x="4" y="69"/>
                  </a:lnTo>
                  <a:lnTo>
                    <a:pt x="1" y="40"/>
                  </a:lnTo>
                  <a:lnTo>
                    <a:pt x="0" y="24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8DC2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45" name="Groupe 2052"/>
          <p:cNvGrpSpPr>
            <a:grpSpLocks/>
          </p:cNvGrpSpPr>
          <p:nvPr/>
        </p:nvGrpSpPr>
        <p:grpSpPr bwMode="auto">
          <a:xfrm>
            <a:off x="4301752" y="2312788"/>
            <a:ext cx="2733675" cy="4273550"/>
            <a:chOff x="3227388" y="1412875"/>
            <a:chExt cx="2206625" cy="3448051"/>
          </a:xfrm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59250" y="2068513"/>
              <a:ext cx="268288" cy="498475"/>
            </a:xfrm>
            <a:custGeom>
              <a:avLst/>
              <a:gdLst>
                <a:gd name="T0" fmla="*/ 2147483647 w 169"/>
                <a:gd name="T1" fmla="*/ 2147483647 h 314"/>
                <a:gd name="T2" fmla="*/ 2147483647 w 169"/>
                <a:gd name="T3" fmla="*/ 2147483647 h 314"/>
                <a:gd name="T4" fmla="*/ 2147483647 w 169"/>
                <a:gd name="T5" fmla="*/ 2147483647 h 314"/>
                <a:gd name="T6" fmla="*/ 2147483647 w 169"/>
                <a:gd name="T7" fmla="*/ 2147483647 h 314"/>
                <a:gd name="T8" fmla="*/ 2147483647 w 169"/>
                <a:gd name="T9" fmla="*/ 2147483647 h 314"/>
                <a:gd name="T10" fmla="*/ 2147483647 w 169"/>
                <a:gd name="T11" fmla="*/ 0 h 314"/>
                <a:gd name="T12" fmla="*/ 2147483647 w 169"/>
                <a:gd name="T13" fmla="*/ 2147483647 h 314"/>
                <a:gd name="T14" fmla="*/ 2147483647 w 169"/>
                <a:gd name="T15" fmla="*/ 2147483647 h 314"/>
                <a:gd name="T16" fmla="*/ 2147483647 w 169"/>
                <a:gd name="T17" fmla="*/ 2147483647 h 314"/>
                <a:gd name="T18" fmla="*/ 2147483647 w 169"/>
                <a:gd name="T19" fmla="*/ 2147483647 h 314"/>
                <a:gd name="T20" fmla="*/ 2147483647 w 169"/>
                <a:gd name="T21" fmla="*/ 2147483647 h 314"/>
                <a:gd name="T22" fmla="*/ 2147483647 w 169"/>
                <a:gd name="T23" fmla="*/ 2147483647 h 314"/>
                <a:gd name="T24" fmla="*/ 2147483647 w 169"/>
                <a:gd name="T25" fmla="*/ 2147483647 h 314"/>
                <a:gd name="T26" fmla="*/ 2147483647 w 169"/>
                <a:gd name="T27" fmla="*/ 2147483647 h 314"/>
                <a:gd name="T28" fmla="*/ 2147483647 w 169"/>
                <a:gd name="T29" fmla="*/ 2147483647 h 314"/>
                <a:gd name="T30" fmla="*/ 2147483647 w 169"/>
                <a:gd name="T31" fmla="*/ 2147483647 h 314"/>
                <a:gd name="T32" fmla="*/ 2147483647 w 169"/>
                <a:gd name="T33" fmla="*/ 2147483647 h 314"/>
                <a:gd name="T34" fmla="*/ 2147483647 w 169"/>
                <a:gd name="T35" fmla="*/ 2147483647 h 314"/>
                <a:gd name="T36" fmla="*/ 2147483647 w 169"/>
                <a:gd name="T37" fmla="*/ 2147483647 h 314"/>
                <a:gd name="T38" fmla="*/ 2147483647 w 169"/>
                <a:gd name="T39" fmla="*/ 2147483647 h 314"/>
                <a:gd name="T40" fmla="*/ 2147483647 w 169"/>
                <a:gd name="T41" fmla="*/ 2147483647 h 314"/>
                <a:gd name="T42" fmla="*/ 0 w 169"/>
                <a:gd name="T43" fmla="*/ 2147483647 h 314"/>
                <a:gd name="T44" fmla="*/ 2147483647 w 169"/>
                <a:gd name="T45" fmla="*/ 2147483647 h 314"/>
                <a:gd name="T46" fmla="*/ 2147483647 w 169"/>
                <a:gd name="T47" fmla="*/ 2147483647 h 314"/>
                <a:gd name="T48" fmla="*/ 2147483647 w 169"/>
                <a:gd name="T49" fmla="*/ 2147483647 h 314"/>
                <a:gd name="T50" fmla="*/ 2147483647 w 169"/>
                <a:gd name="T51" fmla="*/ 2147483647 h 314"/>
                <a:gd name="T52" fmla="*/ 2147483647 w 169"/>
                <a:gd name="T53" fmla="*/ 2147483647 h 314"/>
                <a:gd name="T54" fmla="*/ 2147483647 w 169"/>
                <a:gd name="T55" fmla="*/ 2147483647 h 314"/>
                <a:gd name="T56" fmla="*/ 2147483647 w 169"/>
                <a:gd name="T57" fmla="*/ 2147483647 h 314"/>
                <a:gd name="T58" fmla="*/ 2147483647 w 169"/>
                <a:gd name="T59" fmla="*/ 2147483647 h 314"/>
                <a:gd name="T60" fmla="*/ 2147483647 w 169"/>
                <a:gd name="T61" fmla="*/ 2147483647 h 314"/>
                <a:gd name="T62" fmla="*/ 2147483647 w 169"/>
                <a:gd name="T63" fmla="*/ 2147483647 h 314"/>
                <a:gd name="T64" fmla="*/ 2147483647 w 169"/>
                <a:gd name="T65" fmla="*/ 2147483647 h 3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9"/>
                <a:gd name="T100" fmla="*/ 0 h 314"/>
                <a:gd name="T101" fmla="*/ 169 w 169"/>
                <a:gd name="T102" fmla="*/ 314 h 31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9" h="314">
                  <a:moveTo>
                    <a:pt x="169" y="49"/>
                  </a:moveTo>
                  <a:lnTo>
                    <a:pt x="169" y="49"/>
                  </a:lnTo>
                  <a:lnTo>
                    <a:pt x="164" y="36"/>
                  </a:lnTo>
                  <a:lnTo>
                    <a:pt x="160" y="25"/>
                  </a:lnTo>
                  <a:lnTo>
                    <a:pt x="155" y="16"/>
                  </a:lnTo>
                  <a:lnTo>
                    <a:pt x="154" y="14"/>
                  </a:lnTo>
                  <a:lnTo>
                    <a:pt x="150" y="11"/>
                  </a:lnTo>
                  <a:lnTo>
                    <a:pt x="141" y="7"/>
                  </a:lnTo>
                  <a:lnTo>
                    <a:pt x="122" y="1"/>
                  </a:lnTo>
                  <a:lnTo>
                    <a:pt x="114" y="0"/>
                  </a:lnTo>
                  <a:lnTo>
                    <a:pt x="106" y="0"/>
                  </a:lnTo>
                  <a:lnTo>
                    <a:pt x="98" y="2"/>
                  </a:lnTo>
                  <a:lnTo>
                    <a:pt x="93" y="5"/>
                  </a:lnTo>
                  <a:lnTo>
                    <a:pt x="88" y="10"/>
                  </a:lnTo>
                  <a:lnTo>
                    <a:pt x="83" y="16"/>
                  </a:lnTo>
                  <a:lnTo>
                    <a:pt x="76" y="24"/>
                  </a:lnTo>
                  <a:lnTo>
                    <a:pt x="70" y="29"/>
                  </a:lnTo>
                  <a:lnTo>
                    <a:pt x="65" y="34"/>
                  </a:lnTo>
                  <a:lnTo>
                    <a:pt x="61" y="40"/>
                  </a:lnTo>
                  <a:lnTo>
                    <a:pt x="57" y="45"/>
                  </a:lnTo>
                  <a:lnTo>
                    <a:pt x="52" y="49"/>
                  </a:lnTo>
                  <a:lnTo>
                    <a:pt x="47" y="55"/>
                  </a:lnTo>
                  <a:lnTo>
                    <a:pt x="40" y="63"/>
                  </a:lnTo>
                  <a:lnTo>
                    <a:pt x="35" y="72"/>
                  </a:lnTo>
                  <a:lnTo>
                    <a:pt x="27" y="80"/>
                  </a:lnTo>
                  <a:lnTo>
                    <a:pt x="13" y="93"/>
                  </a:lnTo>
                  <a:lnTo>
                    <a:pt x="7" y="99"/>
                  </a:lnTo>
                  <a:lnTo>
                    <a:pt x="5" y="103"/>
                  </a:lnTo>
                  <a:lnTo>
                    <a:pt x="5" y="106"/>
                  </a:lnTo>
                  <a:lnTo>
                    <a:pt x="5" y="124"/>
                  </a:lnTo>
                  <a:lnTo>
                    <a:pt x="7" y="133"/>
                  </a:lnTo>
                  <a:lnTo>
                    <a:pt x="5" y="140"/>
                  </a:lnTo>
                  <a:lnTo>
                    <a:pt x="3" y="148"/>
                  </a:lnTo>
                  <a:lnTo>
                    <a:pt x="1" y="157"/>
                  </a:lnTo>
                  <a:lnTo>
                    <a:pt x="0" y="173"/>
                  </a:lnTo>
                  <a:lnTo>
                    <a:pt x="1" y="182"/>
                  </a:lnTo>
                  <a:lnTo>
                    <a:pt x="4" y="192"/>
                  </a:lnTo>
                  <a:lnTo>
                    <a:pt x="10" y="214"/>
                  </a:lnTo>
                  <a:lnTo>
                    <a:pt x="13" y="222"/>
                  </a:lnTo>
                  <a:lnTo>
                    <a:pt x="18" y="232"/>
                  </a:lnTo>
                  <a:lnTo>
                    <a:pt x="23" y="241"/>
                  </a:lnTo>
                  <a:lnTo>
                    <a:pt x="27" y="252"/>
                  </a:lnTo>
                  <a:lnTo>
                    <a:pt x="31" y="261"/>
                  </a:lnTo>
                  <a:lnTo>
                    <a:pt x="35" y="270"/>
                  </a:lnTo>
                  <a:lnTo>
                    <a:pt x="41" y="278"/>
                  </a:lnTo>
                  <a:lnTo>
                    <a:pt x="49" y="283"/>
                  </a:lnTo>
                  <a:lnTo>
                    <a:pt x="52" y="285"/>
                  </a:lnTo>
                  <a:lnTo>
                    <a:pt x="56" y="289"/>
                  </a:lnTo>
                  <a:lnTo>
                    <a:pt x="61" y="298"/>
                  </a:lnTo>
                  <a:lnTo>
                    <a:pt x="63" y="307"/>
                  </a:lnTo>
                  <a:lnTo>
                    <a:pt x="65" y="310"/>
                  </a:lnTo>
                  <a:lnTo>
                    <a:pt x="84" y="314"/>
                  </a:lnTo>
                  <a:lnTo>
                    <a:pt x="149" y="307"/>
                  </a:lnTo>
                  <a:lnTo>
                    <a:pt x="169" y="49"/>
                  </a:lnTo>
                  <a:close/>
                </a:path>
              </a:pathLst>
            </a:custGeom>
            <a:solidFill>
              <a:srgbClr val="5636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214813" y="2132013"/>
              <a:ext cx="363538" cy="476250"/>
            </a:xfrm>
            <a:custGeom>
              <a:avLst/>
              <a:gdLst>
                <a:gd name="T0" fmla="*/ 2147483647 w 229"/>
                <a:gd name="T1" fmla="*/ 2147483647 h 300"/>
                <a:gd name="T2" fmla="*/ 2147483647 w 229"/>
                <a:gd name="T3" fmla="*/ 2147483647 h 300"/>
                <a:gd name="T4" fmla="*/ 2147483647 w 229"/>
                <a:gd name="T5" fmla="*/ 2147483647 h 300"/>
                <a:gd name="T6" fmla="*/ 2147483647 w 229"/>
                <a:gd name="T7" fmla="*/ 2147483647 h 300"/>
                <a:gd name="T8" fmla="*/ 2147483647 w 229"/>
                <a:gd name="T9" fmla="*/ 2147483647 h 300"/>
                <a:gd name="T10" fmla="*/ 2147483647 w 229"/>
                <a:gd name="T11" fmla="*/ 2147483647 h 300"/>
                <a:gd name="T12" fmla="*/ 2147483647 w 229"/>
                <a:gd name="T13" fmla="*/ 2147483647 h 300"/>
                <a:gd name="T14" fmla="*/ 2147483647 w 229"/>
                <a:gd name="T15" fmla="*/ 2147483647 h 300"/>
                <a:gd name="T16" fmla="*/ 2147483647 w 229"/>
                <a:gd name="T17" fmla="*/ 2147483647 h 300"/>
                <a:gd name="T18" fmla="*/ 2147483647 w 229"/>
                <a:gd name="T19" fmla="*/ 2147483647 h 300"/>
                <a:gd name="T20" fmla="*/ 2147483647 w 229"/>
                <a:gd name="T21" fmla="*/ 2147483647 h 300"/>
                <a:gd name="T22" fmla="*/ 2147483647 w 229"/>
                <a:gd name="T23" fmla="*/ 2147483647 h 300"/>
                <a:gd name="T24" fmla="*/ 2147483647 w 229"/>
                <a:gd name="T25" fmla="*/ 2147483647 h 300"/>
                <a:gd name="T26" fmla="*/ 2147483647 w 229"/>
                <a:gd name="T27" fmla="*/ 2147483647 h 300"/>
                <a:gd name="T28" fmla="*/ 2147483647 w 229"/>
                <a:gd name="T29" fmla="*/ 2147483647 h 300"/>
                <a:gd name="T30" fmla="*/ 2147483647 w 229"/>
                <a:gd name="T31" fmla="*/ 2147483647 h 300"/>
                <a:gd name="T32" fmla="*/ 2147483647 w 229"/>
                <a:gd name="T33" fmla="*/ 2147483647 h 300"/>
                <a:gd name="T34" fmla="*/ 2147483647 w 229"/>
                <a:gd name="T35" fmla="*/ 2147483647 h 300"/>
                <a:gd name="T36" fmla="*/ 2147483647 w 229"/>
                <a:gd name="T37" fmla="*/ 0 h 300"/>
                <a:gd name="T38" fmla="*/ 2147483647 w 229"/>
                <a:gd name="T39" fmla="*/ 2147483647 h 300"/>
                <a:gd name="T40" fmla="*/ 2147483647 w 229"/>
                <a:gd name="T41" fmla="*/ 2147483647 h 300"/>
                <a:gd name="T42" fmla="*/ 2147483647 w 229"/>
                <a:gd name="T43" fmla="*/ 2147483647 h 300"/>
                <a:gd name="T44" fmla="*/ 2147483647 w 229"/>
                <a:gd name="T45" fmla="*/ 2147483647 h 300"/>
                <a:gd name="T46" fmla="*/ 2147483647 w 229"/>
                <a:gd name="T47" fmla="*/ 2147483647 h 300"/>
                <a:gd name="T48" fmla="*/ 2147483647 w 229"/>
                <a:gd name="T49" fmla="*/ 2147483647 h 300"/>
                <a:gd name="T50" fmla="*/ 2147483647 w 229"/>
                <a:gd name="T51" fmla="*/ 2147483647 h 300"/>
                <a:gd name="T52" fmla="*/ 2147483647 w 229"/>
                <a:gd name="T53" fmla="*/ 2147483647 h 300"/>
                <a:gd name="T54" fmla="*/ 2147483647 w 229"/>
                <a:gd name="T55" fmla="*/ 2147483647 h 300"/>
                <a:gd name="T56" fmla="*/ 2147483647 w 229"/>
                <a:gd name="T57" fmla="*/ 2147483647 h 300"/>
                <a:gd name="T58" fmla="*/ 2147483647 w 229"/>
                <a:gd name="T59" fmla="*/ 2147483647 h 300"/>
                <a:gd name="T60" fmla="*/ 2147483647 w 229"/>
                <a:gd name="T61" fmla="*/ 2147483647 h 300"/>
                <a:gd name="T62" fmla="*/ 2147483647 w 229"/>
                <a:gd name="T63" fmla="*/ 2147483647 h 300"/>
                <a:gd name="T64" fmla="*/ 2147483647 w 229"/>
                <a:gd name="T65" fmla="*/ 2147483647 h 300"/>
                <a:gd name="T66" fmla="*/ 2147483647 w 229"/>
                <a:gd name="T67" fmla="*/ 2147483647 h 300"/>
                <a:gd name="T68" fmla="*/ 2147483647 w 229"/>
                <a:gd name="T69" fmla="*/ 2147483647 h 300"/>
                <a:gd name="T70" fmla="*/ 2147483647 w 229"/>
                <a:gd name="T71" fmla="*/ 2147483647 h 300"/>
                <a:gd name="T72" fmla="*/ 2147483647 w 229"/>
                <a:gd name="T73" fmla="*/ 2147483647 h 300"/>
                <a:gd name="T74" fmla="*/ 2147483647 w 229"/>
                <a:gd name="T75" fmla="*/ 2147483647 h 300"/>
                <a:gd name="T76" fmla="*/ 2147483647 w 229"/>
                <a:gd name="T77" fmla="*/ 2147483647 h 300"/>
                <a:gd name="T78" fmla="*/ 2147483647 w 229"/>
                <a:gd name="T79" fmla="*/ 2147483647 h 300"/>
                <a:gd name="T80" fmla="*/ 2147483647 w 229"/>
                <a:gd name="T81" fmla="*/ 2147483647 h 300"/>
                <a:gd name="T82" fmla="*/ 0 w 229"/>
                <a:gd name="T83" fmla="*/ 2147483647 h 300"/>
                <a:gd name="T84" fmla="*/ 2147483647 w 229"/>
                <a:gd name="T85" fmla="*/ 2147483647 h 300"/>
                <a:gd name="T86" fmla="*/ 2147483647 w 229"/>
                <a:gd name="T87" fmla="*/ 2147483647 h 300"/>
                <a:gd name="T88" fmla="*/ 2147483647 w 229"/>
                <a:gd name="T89" fmla="*/ 2147483647 h 300"/>
                <a:gd name="T90" fmla="*/ 2147483647 w 229"/>
                <a:gd name="T91" fmla="*/ 2147483647 h 300"/>
                <a:gd name="T92" fmla="*/ 2147483647 w 229"/>
                <a:gd name="T93" fmla="*/ 2147483647 h 300"/>
                <a:gd name="T94" fmla="*/ 2147483647 w 229"/>
                <a:gd name="T95" fmla="*/ 2147483647 h 300"/>
                <a:gd name="T96" fmla="*/ 2147483647 w 229"/>
                <a:gd name="T97" fmla="*/ 2147483647 h 300"/>
                <a:gd name="T98" fmla="*/ 2147483647 w 229"/>
                <a:gd name="T99" fmla="*/ 2147483647 h 300"/>
                <a:gd name="T100" fmla="*/ 2147483647 w 229"/>
                <a:gd name="T101" fmla="*/ 2147483647 h 300"/>
                <a:gd name="T102" fmla="*/ 2147483647 w 229"/>
                <a:gd name="T103" fmla="*/ 2147483647 h 300"/>
                <a:gd name="T104" fmla="*/ 2147483647 w 229"/>
                <a:gd name="T105" fmla="*/ 2147483647 h 300"/>
                <a:gd name="T106" fmla="*/ 2147483647 w 229"/>
                <a:gd name="T107" fmla="*/ 2147483647 h 300"/>
                <a:gd name="T108" fmla="*/ 2147483647 w 229"/>
                <a:gd name="T109" fmla="*/ 2147483647 h 3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9"/>
                <a:gd name="T166" fmla="*/ 0 h 300"/>
                <a:gd name="T167" fmla="*/ 229 w 229"/>
                <a:gd name="T168" fmla="*/ 300 h 3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9" h="300">
                  <a:moveTo>
                    <a:pt x="211" y="287"/>
                  </a:moveTo>
                  <a:lnTo>
                    <a:pt x="211" y="287"/>
                  </a:lnTo>
                  <a:lnTo>
                    <a:pt x="212" y="267"/>
                  </a:lnTo>
                  <a:lnTo>
                    <a:pt x="213" y="250"/>
                  </a:lnTo>
                  <a:lnTo>
                    <a:pt x="215" y="241"/>
                  </a:lnTo>
                  <a:lnTo>
                    <a:pt x="217" y="235"/>
                  </a:lnTo>
                  <a:lnTo>
                    <a:pt x="226" y="217"/>
                  </a:lnTo>
                  <a:lnTo>
                    <a:pt x="228" y="207"/>
                  </a:lnTo>
                  <a:lnTo>
                    <a:pt x="229" y="192"/>
                  </a:lnTo>
                  <a:lnTo>
                    <a:pt x="226" y="153"/>
                  </a:lnTo>
                  <a:lnTo>
                    <a:pt x="225" y="137"/>
                  </a:lnTo>
                  <a:lnTo>
                    <a:pt x="224" y="124"/>
                  </a:lnTo>
                  <a:lnTo>
                    <a:pt x="220" y="116"/>
                  </a:lnTo>
                  <a:lnTo>
                    <a:pt x="215" y="110"/>
                  </a:lnTo>
                  <a:lnTo>
                    <a:pt x="209" y="103"/>
                  </a:lnTo>
                  <a:lnTo>
                    <a:pt x="206" y="98"/>
                  </a:lnTo>
                  <a:lnTo>
                    <a:pt x="199" y="84"/>
                  </a:lnTo>
                  <a:lnTo>
                    <a:pt x="194" y="69"/>
                  </a:lnTo>
                  <a:lnTo>
                    <a:pt x="191" y="64"/>
                  </a:lnTo>
                  <a:lnTo>
                    <a:pt x="188" y="59"/>
                  </a:lnTo>
                  <a:lnTo>
                    <a:pt x="182" y="54"/>
                  </a:lnTo>
                  <a:lnTo>
                    <a:pt x="176" y="47"/>
                  </a:lnTo>
                  <a:lnTo>
                    <a:pt x="172" y="45"/>
                  </a:lnTo>
                  <a:lnTo>
                    <a:pt x="169" y="41"/>
                  </a:lnTo>
                  <a:lnTo>
                    <a:pt x="164" y="32"/>
                  </a:lnTo>
                  <a:lnTo>
                    <a:pt x="160" y="23"/>
                  </a:lnTo>
                  <a:lnTo>
                    <a:pt x="155" y="15"/>
                  </a:lnTo>
                  <a:lnTo>
                    <a:pt x="149" y="10"/>
                  </a:lnTo>
                  <a:lnTo>
                    <a:pt x="141" y="5"/>
                  </a:lnTo>
                  <a:lnTo>
                    <a:pt x="131" y="1"/>
                  </a:lnTo>
                  <a:lnTo>
                    <a:pt x="120" y="0"/>
                  </a:lnTo>
                  <a:lnTo>
                    <a:pt x="107" y="1"/>
                  </a:lnTo>
                  <a:lnTo>
                    <a:pt x="91" y="2"/>
                  </a:lnTo>
                  <a:lnTo>
                    <a:pt x="65" y="7"/>
                  </a:lnTo>
                  <a:lnTo>
                    <a:pt x="61" y="9"/>
                  </a:lnTo>
                  <a:lnTo>
                    <a:pt x="54" y="13"/>
                  </a:lnTo>
                  <a:lnTo>
                    <a:pt x="41" y="25"/>
                  </a:lnTo>
                  <a:lnTo>
                    <a:pt x="30" y="38"/>
                  </a:lnTo>
                  <a:lnTo>
                    <a:pt x="26" y="44"/>
                  </a:lnTo>
                  <a:lnTo>
                    <a:pt x="25" y="49"/>
                  </a:lnTo>
                  <a:lnTo>
                    <a:pt x="25" y="53"/>
                  </a:lnTo>
                  <a:lnTo>
                    <a:pt x="26" y="56"/>
                  </a:lnTo>
                  <a:lnTo>
                    <a:pt x="32" y="67"/>
                  </a:lnTo>
                  <a:lnTo>
                    <a:pt x="39" y="77"/>
                  </a:lnTo>
                  <a:lnTo>
                    <a:pt x="43" y="82"/>
                  </a:lnTo>
                  <a:lnTo>
                    <a:pt x="44" y="88"/>
                  </a:lnTo>
                  <a:lnTo>
                    <a:pt x="47" y="99"/>
                  </a:lnTo>
                  <a:lnTo>
                    <a:pt x="47" y="113"/>
                  </a:lnTo>
                  <a:lnTo>
                    <a:pt x="48" y="138"/>
                  </a:lnTo>
                  <a:lnTo>
                    <a:pt x="48" y="141"/>
                  </a:lnTo>
                  <a:lnTo>
                    <a:pt x="50" y="144"/>
                  </a:lnTo>
                  <a:lnTo>
                    <a:pt x="56" y="151"/>
                  </a:lnTo>
                  <a:lnTo>
                    <a:pt x="62" y="156"/>
                  </a:lnTo>
                  <a:lnTo>
                    <a:pt x="65" y="159"/>
                  </a:lnTo>
                  <a:lnTo>
                    <a:pt x="66" y="163"/>
                  </a:lnTo>
                  <a:lnTo>
                    <a:pt x="66" y="165"/>
                  </a:lnTo>
                  <a:lnTo>
                    <a:pt x="65" y="168"/>
                  </a:lnTo>
                  <a:lnTo>
                    <a:pt x="62" y="173"/>
                  </a:lnTo>
                  <a:lnTo>
                    <a:pt x="58" y="177"/>
                  </a:lnTo>
                  <a:lnTo>
                    <a:pt x="43" y="172"/>
                  </a:lnTo>
                  <a:lnTo>
                    <a:pt x="30" y="168"/>
                  </a:lnTo>
                  <a:lnTo>
                    <a:pt x="23" y="166"/>
                  </a:lnTo>
                  <a:lnTo>
                    <a:pt x="17" y="166"/>
                  </a:lnTo>
                  <a:lnTo>
                    <a:pt x="13" y="166"/>
                  </a:lnTo>
                  <a:lnTo>
                    <a:pt x="9" y="169"/>
                  </a:lnTo>
                  <a:lnTo>
                    <a:pt x="5" y="172"/>
                  </a:lnTo>
                  <a:lnTo>
                    <a:pt x="3" y="175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0" y="190"/>
                  </a:lnTo>
                  <a:lnTo>
                    <a:pt x="3" y="195"/>
                  </a:lnTo>
                  <a:lnTo>
                    <a:pt x="6" y="199"/>
                  </a:lnTo>
                  <a:lnTo>
                    <a:pt x="13" y="204"/>
                  </a:lnTo>
                  <a:lnTo>
                    <a:pt x="21" y="209"/>
                  </a:lnTo>
                  <a:lnTo>
                    <a:pt x="30" y="213"/>
                  </a:lnTo>
                  <a:lnTo>
                    <a:pt x="48" y="221"/>
                  </a:lnTo>
                  <a:lnTo>
                    <a:pt x="54" y="222"/>
                  </a:lnTo>
                  <a:lnTo>
                    <a:pt x="59" y="222"/>
                  </a:lnTo>
                  <a:lnTo>
                    <a:pt x="61" y="222"/>
                  </a:lnTo>
                  <a:lnTo>
                    <a:pt x="63" y="223"/>
                  </a:lnTo>
                  <a:lnTo>
                    <a:pt x="66" y="228"/>
                  </a:lnTo>
                  <a:lnTo>
                    <a:pt x="70" y="236"/>
                  </a:lnTo>
                  <a:lnTo>
                    <a:pt x="74" y="245"/>
                  </a:lnTo>
                  <a:lnTo>
                    <a:pt x="79" y="266"/>
                  </a:lnTo>
                  <a:lnTo>
                    <a:pt x="81" y="280"/>
                  </a:lnTo>
                  <a:lnTo>
                    <a:pt x="83" y="284"/>
                  </a:lnTo>
                  <a:lnTo>
                    <a:pt x="87" y="288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109" y="298"/>
                  </a:lnTo>
                  <a:lnTo>
                    <a:pt x="114" y="300"/>
                  </a:lnTo>
                  <a:lnTo>
                    <a:pt x="211" y="287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3227388" y="2205038"/>
              <a:ext cx="209550" cy="287338"/>
            </a:xfrm>
            <a:custGeom>
              <a:avLst/>
              <a:gdLst>
                <a:gd name="T0" fmla="*/ 2147483647 w 132"/>
                <a:gd name="T1" fmla="*/ 2147483647 h 181"/>
                <a:gd name="T2" fmla="*/ 2147483647 w 132"/>
                <a:gd name="T3" fmla="*/ 2147483647 h 181"/>
                <a:gd name="T4" fmla="*/ 2147483647 w 132"/>
                <a:gd name="T5" fmla="*/ 2147483647 h 181"/>
                <a:gd name="T6" fmla="*/ 2147483647 w 132"/>
                <a:gd name="T7" fmla="*/ 2147483647 h 181"/>
                <a:gd name="T8" fmla="*/ 2147483647 w 132"/>
                <a:gd name="T9" fmla="*/ 2147483647 h 181"/>
                <a:gd name="T10" fmla="*/ 2147483647 w 132"/>
                <a:gd name="T11" fmla="*/ 2147483647 h 181"/>
                <a:gd name="T12" fmla="*/ 2147483647 w 132"/>
                <a:gd name="T13" fmla="*/ 2147483647 h 181"/>
                <a:gd name="T14" fmla="*/ 2147483647 w 132"/>
                <a:gd name="T15" fmla="*/ 2147483647 h 181"/>
                <a:gd name="T16" fmla="*/ 0 w 132"/>
                <a:gd name="T17" fmla="*/ 2147483647 h 181"/>
                <a:gd name="T18" fmla="*/ 0 w 132"/>
                <a:gd name="T19" fmla="*/ 2147483647 h 181"/>
                <a:gd name="T20" fmla="*/ 0 w 132"/>
                <a:gd name="T21" fmla="*/ 2147483647 h 181"/>
                <a:gd name="T22" fmla="*/ 0 w 132"/>
                <a:gd name="T23" fmla="*/ 2147483647 h 181"/>
                <a:gd name="T24" fmla="*/ 2147483647 w 132"/>
                <a:gd name="T25" fmla="*/ 2147483647 h 181"/>
                <a:gd name="T26" fmla="*/ 2147483647 w 132"/>
                <a:gd name="T27" fmla="*/ 2147483647 h 181"/>
                <a:gd name="T28" fmla="*/ 2147483647 w 132"/>
                <a:gd name="T29" fmla="*/ 2147483647 h 181"/>
                <a:gd name="T30" fmla="*/ 2147483647 w 132"/>
                <a:gd name="T31" fmla="*/ 2147483647 h 181"/>
                <a:gd name="T32" fmla="*/ 2147483647 w 132"/>
                <a:gd name="T33" fmla="*/ 2147483647 h 181"/>
                <a:gd name="T34" fmla="*/ 2147483647 w 132"/>
                <a:gd name="T35" fmla="*/ 2147483647 h 181"/>
                <a:gd name="T36" fmla="*/ 2147483647 w 132"/>
                <a:gd name="T37" fmla="*/ 2147483647 h 181"/>
                <a:gd name="T38" fmla="*/ 2147483647 w 132"/>
                <a:gd name="T39" fmla="*/ 2147483647 h 181"/>
                <a:gd name="T40" fmla="*/ 2147483647 w 132"/>
                <a:gd name="T41" fmla="*/ 2147483647 h 181"/>
                <a:gd name="T42" fmla="*/ 2147483647 w 132"/>
                <a:gd name="T43" fmla="*/ 2147483647 h 181"/>
                <a:gd name="T44" fmla="*/ 2147483647 w 132"/>
                <a:gd name="T45" fmla="*/ 2147483647 h 181"/>
                <a:gd name="T46" fmla="*/ 2147483647 w 132"/>
                <a:gd name="T47" fmla="*/ 2147483647 h 181"/>
                <a:gd name="T48" fmla="*/ 2147483647 w 132"/>
                <a:gd name="T49" fmla="*/ 2147483647 h 181"/>
                <a:gd name="T50" fmla="*/ 2147483647 w 132"/>
                <a:gd name="T51" fmla="*/ 2147483647 h 181"/>
                <a:gd name="T52" fmla="*/ 2147483647 w 132"/>
                <a:gd name="T53" fmla="*/ 2147483647 h 181"/>
                <a:gd name="T54" fmla="*/ 2147483647 w 132"/>
                <a:gd name="T55" fmla="*/ 2147483647 h 181"/>
                <a:gd name="T56" fmla="*/ 2147483647 w 132"/>
                <a:gd name="T57" fmla="*/ 2147483647 h 181"/>
                <a:gd name="T58" fmla="*/ 2147483647 w 132"/>
                <a:gd name="T59" fmla="*/ 2147483647 h 181"/>
                <a:gd name="T60" fmla="*/ 2147483647 w 132"/>
                <a:gd name="T61" fmla="*/ 2147483647 h 181"/>
                <a:gd name="T62" fmla="*/ 2147483647 w 132"/>
                <a:gd name="T63" fmla="*/ 2147483647 h 181"/>
                <a:gd name="T64" fmla="*/ 2147483647 w 132"/>
                <a:gd name="T65" fmla="*/ 2147483647 h 181"/>
                <a:gd name="T66" fmla="*/ 2147483647 w 132"/>
                <a:gd name="T67" fmla="*/ 0 h 181"/>
                <a:gd name="T68" fmla="*/ 2147483647 w 132"/>
                <a:gd name="T69" fmla="*/ 0 h 181"/>
                <a:gd name="T70" fmla="*/ 2147483647 w 132"/>
                <a:gd name="T71" fmla="*/ 2147483647 h 181"/>
                <a:gd name="T72" fmla="*/ 2147483647 w 132"/>
                <a:gd name="T73" fmla="*/ 2147483647 h 181"/>
                <a:gd name="T74" fmla="*/ 2147483647 w 132"/>
                <a:gd name="T75" fmla="*/ 2147483647 h 181"/>
                <a:gd name="T76" fmla="*/ 2147483647 w 132"/>
                <a:gd name="T77" fmla="*/ 2147483647 h 181"/>
                <a:gd name="T78" fmla="*/ 2147483647 w 132"/>
                <a:gd name="T79" fmla="*/ 2147483647 h 181"/>
                <a:gd name="T80" fmla="*/ 2147483647 w 132"/>
                <a:gd name="T81" fmla="*/ 2147483647 h 181"/>
                <a:gd name="T82" fmla="*/ 2147483647 w 132"/>
                <a:gd name="T83" fmla="*/ 2147483647 h 181"/>
                <a:gd name="T84" fmla="*/ 2147483647 w 132"/>
                <a:gd name="T85" fmla="*/ 2147483647 h 181"/>
                <a:gd name="T86" fmla="*/ 2147483647 w 132"/>
                <a:gd name="T87" fmla="*/ 2147483647 h 181"/>
                <a:gd name="T88" fmla="*/ 2147483647 w 132"/>
                <a:gd name="T89" fmla="*/ 2147483647 h 181"/>
                <a:gd name="T90" fmla="*/ 2147483647 w 132"/>
                <a:gd name="T91" fmla="*/ 2147483647 h 181"/>
                <a:gd name="T92" fmla="*/ 2147483647 w 132"/>
                <a:gd name="T93" fmla="*/ 2147483647 h 181"/>
                <a:gd name="T94" fmla="*/ 2147483647 w 132"/>
                <a:gd name="T95" fmla="*/ 2147483647 h 181"/>
                <a:gd name="T96" fmla="*/ 2147483647 w 132"/>
                <a:gd name="T97" fmla="*/ 2147483647 h 181"/>
                <a:gd name="T98" fmla="*/ 2147483647 w 132"/>
                <a:gd name="T99" fmla="*/ 2147483647 h 181"/>
                <a:gd name="T100" fmla="*/ 2147483647 w 132"/>
                <a:gd name="T101" fmla="*/ 2147483647 h 181"/>
                <a:gd name="T102" fmla="*/ 2147483647 w 132"/>
                <a:gd name="T103" fmla="*/ 2147483647 h 181"/>
                <a:gd name="T104" fmla="*/ 2147483647 w 132"/>
                <a:gd name="T105" fmla="*/ 2147483647 h 181"/>
                <a:gd name="T106" fmla="*/ 2147483647 w 132"/>
                <a:gd name="T107" fmla="*/ 2147483647 h 181"/>
                <a:gd name="T108" fmla="*/ 2147483647 w 132"/>
                <a:gd name="T109" fmla="*/ 2147483647 h 181"/>
                <a:gd name="T110" fmla="*/ 2147483647 w 132"/>
                <a:gd name="T111" fmla="*/ 2147483647 h 181"/>
                <a:gd name="T112" fmla="*/ 2147483647 w 132"/>
                <a:gd name="T113" fmla="*/ 2147483647 h 181"/>
                <a:gd name="T114" fmla="*/ 2147483647 w 132"/>
                <a:gd name="T115" fmla="*/ 2147483647 h 181"/>
                <a:gd name="T116" fmla="*/ 2147483647 w 132"/>
                <a:gd name="T117" fmla="*/ 2147483647 h 181"/>
                <a:gd name="T118" fmla="*/ 2147483647 w 132"/>
                <a:gd name="T119" fmla="*/ 2147483647 h 181"/>
                <a:gd name="T120" fmla="*/ 2147483647 w 132"/>
                <a:gd name="T121" fmla="*/ 2147483647 h 1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2"/>
                <a:gd name="T184" fmla="*/ 0 h 181"/>
                <a:gd name="T185" fmla="*/ 132 w 132"/>
                <a:gd name="T186" fmla="*/ 181 h 1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2" h="181">
                  <a:moveTo>
                    <a:pt x="25" y="131"/>
                  </a:moveTo>
                  <a:lnTo>
                    <a:pt x="25" y="131"/>
                  </a:lnTo>
                  <a:lnTo>
                    <a:pt x="21" y="123"/>
                  </a:lnTo>
                  <a:lnTo>
                    <a:pt x="16" y="113"/>
                  </a:lnTo>
                  <a:lnTo>
                    <a:pt x="8" y="95"/>
                  </a:lnTo>
                  <a:lnTo>
                    <a:pt x="5" y="85"/>
                  </a:lnTo>
                  <a:lnTo>
                    <a:pt x="1" y="7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3" y="39"/>
                  </a:lnTo>
                  <a:lnTo>
                    <a:pt x="7" y="34"/>
                  </a:lnTo>
                  <a:lnTo>
                    <a:pt x="9" y="30"/>
                  </a:lnTo>
                  <a:lnTo>
                    <a:pt x="13" y="29"/>
                  </a:lnTo>
                  <a:lnTo>
                    <a:pt x="23" y="26"/>
                  </a:lnTo>
                  <a:lnTo>
                    <a:pt x="28" y="25"/>
                  </a:lnTo>
                  <a:lnTo>
                    <a:pt x="31" y="22"/>
                  </a:lnTo>
                  <a:lnTo>
                    <a:pt x="32" y="21"/>
                  </a:lnTo>
                  <a:lnTo>
                    <a:pt x="34" y="17"/>
                  </a:lnTo>
                  <a:lnTo>
                    <a:pt x="38" y="13"/>
                  </a:lnTo>
                  <a:lnTo>
                    <a:pt x="41" y="10"/>
                  </a:lnTo>
                  <a:lnTo>
                    <a:pt x="45" y="9"/>
                  </a:lnTo>
                  <a:lnTo>
                    <a:pt x="56" y="9"/>
                  </a:lnTo>
                  <a:lnTo>
                    <a:pt x="61" y="9"/>
                  </a:lnTo>
                  <a:lnTo>
                    <a:pt x="67" y="9"/>
                  </a:lnTo>
                  <a:lnTo>
                    <a:pt x="78" y="4"/>
                  </a:lnTo>
                  <a:lnTo>
                    <a:pt x="83" y="1"/>
                  </a:lnTo>
                  <a:lnTo>
                    <a:pt x="87" y="0"/>
                  </a:lnTo>
                  <a:lnTo>
                    <a:pt x="94" y="3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3"/>
                  </a:lnTo>
                  <a:lnTo>
                    <a:pt x="118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29" y="8"/>
                  </a:lnTo>
                  <a:lnTo>
                    <a:pt x="131" y="16"/>
                  </a:lnTo>
                  <a:lnTo>
                    <a:pt x="132" y="32"/>
                  </a:lnTo>
                  <a:lnTo>
                    <a:pt x="131" y="51"/>
                  </a:lnTo>
                  <a:lnTo>
                    <a:pt x="129" y="65"/>
                  </a:lnTo>
                  <a:lnTo>
                    <a:pt x="125" y="98"/>
                  </a:lnTo>
                  <a:lnTo>
                    <a:pt x="124" y="119"/>
                  </a:lnTo>
                  <a:lnTo>
                    <a:pt x="123" y="137"/>
                  </a:lnTo>
                  <a:lnTo>
                    <a:pt x="122" y="145"/>
                  </a:lnTo>
                  <a:lnTo>
                    <a:pt x="119" y="153"/>
                  </a:lnTo>
                  <a:lnTo>
                    <a:pt x="114" y="159"/>
                  </a:lnTo>
                  <a:lnTo>
                    <a:pt x="109" y="167"/>
                  </a:lnTo>
                  <a:lnTo>
                    <a:pt x="98" y="177"/>
                  </a:lnTo>
                  <a:lnTo>
                    <a:pt x="94" y="181"/>
                  </a:lnTo>
                  <a:lnTo>
                    <a:pt x="25" y="131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27388" y="2205038"/>
              <a:ext cx="209550" cy="287338"/>
            </a:xfrm>
            <a:custGeom>
              <a:avLst/>
              <a:gdLst>
                <a:gd name="T0" fmla="*/ 2147483647 w 132"/>
                <a:gd name="T1" fmla="*/ 2147483647 h 181"/>
                <a:gd name="T2" fmla="*/ 2147483647 w 132"/>
                <a:gd name="T3" fmla="*/ 2147483647 h 181"/>
                <a:gd name="T4" fmla="*/ 2147483647 w 132"/>
                <a:gd name="T5" fmla="*/ 2147483647 h 181"/>
                <a:gd name="T6" fmla="*/ 2147483647 w 132"/>
                <a:gd name="T7" fmla="*/ 2147483647 h 181"/>
                <a:gd name="T8" fmla="*/ 2147483647 w 132"/>
                <a:gd name="T9" fmla="*/ 2147483647 h 181"/>
                <a:gd name="T10" fmla="*/ 2147483647 w 132"/>
                <a:gd name="T11" fmla="*/ 2147483647 h 181"/>
                <a:gd name="T12" fmla="*/ 2147483647 w 132"/>
                <a:gd name="T13" fmla="*/ 2147483647 h 181"/>
                <a:gd name="T14" fmla="*/ 2147483647 w 132"/>
                <a:gd name="T15" fmla="*/ 2147483647 h 181"/>
                <a:gd name="T16" fmla="*/ 0 w 132"/>
                <a:gd name="T17" fmla="*/ 2147483647 h 181"/>
                <a:gd name="T18" fmla="*/ 0 w 132"/>
                <a:gd name="T19" fmla="*/ 2147483647 h 181"/>
                <a:gd name="T20" fmla="*/ 0 w 132"/>
                <a:gd name="T21" fmla="*/ 2147483647 h 181"/>
                <a:gd name="T22" fmla="*/ 0 w 132"/>
                <a:gd name="T23" fmla="*/ 2147483647 h 181"/>
                <a:gd name="T24" fmla="*/ 2147483647 w 132"/>
                <a:gd name="T25" fmla="*/ 2147483647 h 181"/>
                <a:gd name="T26" fmla="*/ 2147483647 w 132"/>
                <a:gd name="T27" fmla="*/ 2147483647 h 181"/>
                <a:gd name="T28" fmla="*/ 2147483647 w 132"/>
                <a:gd name="T29" fmla="*/ 2147483647 h 181"/>
                <a:gd name="T30" fmla="*/ 2147483647 w 132"/>
                <a:gd name="T31" fmla="*/ 2147483647 h 181"/>
                <a:gd name="T32" fmla="*/ 2147483647 w 132"/>
                <a:gd name="T33" fmla="*/ 2147483647 h 181"/>
                <a:gd name="T34" fmla="*/ 2147483647 w 132"/>
                <a:gd name="T35" fmla="*/ 2147483647 h 181"/>
                <a:gd name="T36" fmla="*/ 2147483647 w 132"/>
                <a:gd name="T37" fmla="*/ 2147483647 h 181"/>
                <a:gd name="T38" fmla="*/ 2147483647 w 132"/>
                <a:gd name="T39" fmla="*/ 2147483647 h 181"/>
                <a:gd name="T40" fmla="*/ 2147483647 w 132"/>
                <a:gd name="T41" fmla="*/ 2147483647 h 181"/>
                <a:gd name="T42" fmla="*/ 2147483647 w 132"/>
                <a:gd name="T43" fmla="*/ 2147483647 h 181"/>
                <a:gd name="T44" fmla="*/ 2147483647 w 132"/>
                <a:gd name="T45" fmla="*/ 2147483647 h 181"/>
                <a:gd name="T46" fmla="*/ 2147483647 w 132"/>
                <a:gd name="T47" fmla="*/ 2147483647 h 181"/>
                <a:gd name="T48" fmla="*/ 2147483647 w 132"/>
                <a:gd name="T49" fmla="*/ 2147483647 h 181"/>
                <a:gd name="T50" fmla="*/ 2147483647 w 132"/>
                <a:gd name="T51" fmla="*/ 2147483647 h 181"/>
                <a:gd name="T52" fmla="*/ 2147483647 w 132"/>
                <a:gd name="T53" fmla="*/ 2147483647 h 181"/>
                <a:gd name="T54" fmla="*/ 2147483647 w 132"/>
                <a:gd name="T55" fmla="*/ 2147483647 h 181"/>
                <a:gd name="T56" fmla="*/ 2147483647 w 132"/>
                <a:gd name="T57" fmla="*/ 2147483647 h 181"/>
                <a:gd name="T58" fmla="*/ 2147483647 w 132"/>
                <a:gd name="T59" fmla="*/ 2147483647 h 181"/>
                <a:gd name="T60" fmla="*/ 2147483647 w 132"/>
                <a:gd name="T61" fmla="*/ 2147483647 h 181"/>
                <a:gd name="T62" fmla="*/ 2147483647 w 132"/>
                <a:gd name="T63" fmla="*/ 2147483647 h 181"/>
                <a:gd name="T64" fmla="*/ 2147483647 w 132"/>
                <a:gd name="T65" fmla="*/ 2147483647 h 181"/>
                <a:gd name="T66" fmla="*/ 2147483647 w 132"/>
                <a:gd name="T67" fmla="*/ 0 h 181"/>
                <a:gd name="T68" fmla="*/ 2147483647 w 132"/>
                <a:gd name="T69" fmla="*/ 0 h 181"/>
                <a:gd name="T70" fmla="*/ 2147483647 w 132"/>
                <a:gd name="T71" fmla="*/ 2147483647 h 181"/>
                <a:gd name="T72" fmla="*/ 2147483647 w 132"/>
                <a:gd name="T73" fmla="*/ 2147483647 h 181"/>
                <a:gd name="T74" fmla="*/ 2147483647 w 132"/>
                <a:gd name="T75" fmla="*/ 2147483647 h 181"/>
                <a:gd name="T76" fmla="*/ 2147483647 w 132"/>
                <a:gd name="T77" fmla="*/ 2147483647 h 181"/>
                <a:gd name="T78" fmla="*/ 2147483647 w 132"/>
                <a:gd name="T79" fmla="*/ 2147483647 h 181"/>
                <a:gd name="T80" fmla="*/ 2147483647 w 132"/>
                <a:gd name="T81" fmla="*/ 2147483647 h 181"/>
                <a:gd name="T82" fmla="*/ 2147483647 w 132"/>
                <a:gd name="T83" fmla="*/ 2147483647 h 181"/>
                <a:gd name="T84" fmla="*/ 2147483647 w 132"/>
                <a:gd name="T85" fmla="*/ 2147483647 h 181"/>
                <a:gd name="T86" fmla="*/ 2147483647 w 132"/>
                <a:gd name="T87" fmla="*/ 2147483647 h 181"/>
                <a:gd name="T88" fmla="*/ 2147483647 w 132"/>
                <a:gd name="T89" fmla="*/ 2147483647 h 181"/>
                <a:gd name="T90" fmla="*/ 2147483647 w 132"/>
                <a:gd name="T91" fmla="*/ 2147483647 h 181"/>
                <a:gd name="T92" fmla="*/ 2147483647 w 132"/>
                <a:gd name="T93" fmla="*/ 2147483647 h 181"/>
                <a:gd name="T94" fmla="*/ 2147483647 w 132"/>
                <a:gd name="T95" fmla="*/ 2147483647 h 181"/>
                <a:gd name="T96" fmla="*/ 2147483647 w 132"/>
                <a:gd name="T97" fmla="*/ 2147483647 h 181"/>
                <a:gd name="T98" fmla="*/ 2147483647 w 132"/>
                <a:gd name="T99" fmla="*/ 2147483647 h 181"/>
                <a:gd name="T100" fmla="*/ 2147483647 w 132"/>
                <a:gd name="T101" fmla="*/ 2147483647 h 181"/>
                <a:gd name="T102" fmla="*/ 2147483647 w 132"/>
                <a:gd name="T103" fmla="*/ 2147483647 h 181"/>
                <a:gd name="T104" fmla="*/ 2147483647 w 132"/>
                <a:gd name="T105" fmla="*/ 2147483647 h 181"/>
                <a:gd name="T106" fmla="*/ 2147483647 w 132"/>
                <a:gd name="T107" fmla="*/ 2147483647 h 181"/>
                <a:gd name="T108" fmla="*/ 2147483647 w 132"/>
                <a:gd name="T109" fmla="*/ 2147483647 h 181"/>
                <a:gd name="T110" fmla="*/ 2147483647 w 132"/>
                <a:gd name="T111" fmla="*/ 2147483647 h 181"/>
                <a:gd name="T112" fmla="*/ 2147483647 w 132"/>
                <a:gd name="T113" fmla="*/ 2147483647 h 181"/>
                <a:gd name="T114" fmla="*/ 2147483647 w 132"/>
                <a:gd name="T115" fmla="*/ 2147483647 h 181"/>
                <a:gd name="T116" fmla="*/ 2147483647 w 132"/>
                <a:gd name="T117" fmla="*/ 2147483647 h 181"/>
                <a:gd name="T118" fmla="*/ 2147483647 w 132"/>
                <a:gd name="T119" fmla="*/ 2147483647 h 1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2"/>
                <a:gd name="T181" fmla="*/ 0 h 181"/>
                <a:gd name="T182" fmla="*/ 132 w 132"/>
                <a:gd name="T183" fmla="*/ 181 h 18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2" h="181">
                  <a:moveTo>
                    <a:pt x="25" y="131"/>
                  </a:moveTo>
                  <a:lnTo>
                    <a:pt x="25" y="131"/>
                  </a:lnTo>
                  <a:lnTo>
                    <a:pt x="21" y="123"/>
                  </a:lnTo>
                  <a:lnTo>
                    <a:pt x="16" y="113"/>
                  </a:lnTo>
                  <a:lnTo>
                    <a:pt x="8" y="95"/>
                  </a:lnTo>
                  <a:lnTo>
                    <a:pt x="5" y="85"/>
                  </a:lnTo>
                  <a:lnTo>
                    <a:pt x="1" y="7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3" y="39"/>
                  </a:lnTo>
                  <a:lnTo>
                    <a:pt x="7" y="34"/>
                  </a:lnTo>
                  <a:lnTo>
                    <a:pt x="9" y="30"/>
                  </a:lnTo>
                  <a:lnTo>
                    <a:pt x="13" y="29"/>
                  </a:lnTo>
                  <a:lnTo>
                    <a:pt x="23" y="26"/>
                  </a:lnTo>
                  <a:lnTo>
                    <a:pt x="28" y="25"/>
                  </a:lnTo>
                  <a:lnTo>
                    <a:pt x="31" y="22"/>
                  </a:lnTo>
                  <a:lnTo>
                    <a:pt x="32" y="21"/>
                  </a:lnTo>
                  <a:lnTo>
                    <a:pt x="34" y="17"/>
                  </a:lnTo>
                  <a:lnTo>
                    <a:pt x="38" y="13"/>
                  </a:lnTo>
                  <a:lnTo>
                    <a:pt x="41" y="10"/>
                  </a:lnTo>
                  <a:lnTo>
                    <a:pt x="45" y="9"/>
                  </a:lnTo>
                  <a:lnTo>
                    <a:pt x="56" y="9"/>
                  </a:lnTo>
                  <a:lnTo>
                    <a:pt x="61" y="9"/>
                  </a:lnTo>
                  <a:lnTo>
                    <a:pt x="67" y="9"/>
                  </a:lnTo>
                  <a:lnTo>
                    <a:pt x="78" y="4"/>
                  </a:lnTo>
                  <a:lnTo>
                    <a:pt x="83" y="1"/>
                  </a:lnTo>
                  <a:lnTo>
                    <a:pt x="87" y="0"/>
                  </a:lnTo>
                  <a:lnTo>
                    <a:pt x="94" y="3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3"/>
                  </a:lnTo>
                  <a:lnTo>
                    <a:pt x="118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29" y="8"/>
                  </a:lnTo>
                  <a:lnTo>
                    <a:pt x="131" y="16"/>
                  </a:lnTo>
                  <a:lnTo>
                    <a:pt x="132" y="32"/>
                  </a:lnTo>
                  <a:lnTo>
                    <a:pt x="131" y="51"/>
                  </a:lnTo>
                  <a:lnTo>
                    <a:pt x="129" y="65"/>
                  </a:lnTo>
                  <a:lnTo>
                    <a:pt x="125" y="98"/>
                  </a:lnTo>
                  <a:lnTo>
                    <a:pt x="124" y="119"/>
                  </a:lnTo>
                  <a:lnTo>
                    <a:pt x="123" y="137"/>
                  </a:lnTo>
                  <a:lnTo>
                    <a:pt x="122" y="145"/>
                  </a:lnTo>
                  <a:lnTo>
                    <a:pt x="119" y="153"/>
                  </a:lnTo>
                  <a:lnTo>
                    <a:pt x="114" y="159"/>
                  </a:lnTo>
                  <a:lnTo>
                    <a:pt x="109" y="167"/>
                  </a:lnTo>
                  <a:lnTo>
                    <a:pt x="98" y="177"/>
                  </a:lnTo>
                  <a:lnTo>
                    <a:pt x="94" y="18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248025" y="2395538"/>
              <a:ext cx="169863" cy="119063"/>
            </a:xfrm>
            <a:custGeom>
              <a:avLst/>
              <a:gdLst>
                <a:gd name="T0" fmla="*/ 0 w 107"/>
                <a:gd name="T1" fmla="*/ 2147483647 h 75"/>
                <a:gd name="T2" fmla="*/ 0 w 107"/>
                <a:gd name="T3" fmla="*/ 2147483647 h 75"/>
                <a:gd name="T4" fmla="*/ 2147483647 w 107"/>
                <a:gd name="T5" fmla="*/ 2147483647 h 75"/>
                <a:gd name="T6" fmla="*/ 2147483647 w 107"/>
                <a:gd name="T7" fmla="*/ 2147483647 h 75"/>
                <a:gd name="T8" fmla="*/ 2147483647 w 107"/>
                <a:gd name="T9" fmla="*/ 2147483647 h 75"/>
                <a:gd name="T10" fmla="*/ 2147483647 w 107"/>
                <a:gd name="T11" fmla="*/ 2147483647 h 75"/>
                <a:gd name="T12" fmla="*/ 2147483647 w 107"/>
                <a:gd name="T13" fmla="*/ 2147483647 h 75"/>
                <a:gd name="T14" fmla="*/ 2147483647 w 107"/>
                <a:gd name="T15" fmla="*/ 2147483647 h 75"/>
                <a:gd name="T16" fmla="*/ 2147483647 w 107"/>
                <a:gd name="T17" fmla="*/ 2147483647 h 75"/>
                <a:gd name="T18" fmla="*/ 2147483647 w 107"/>
                <a:gd name="T19" fmla="*/ 2147483647 h 75"/>
                <a:gd name="T20" fmla="*/ 2147483647 w 107"/>
                <a:gd name="T21" fmla="*/ 2147483647 h 75"/>
                <a:gd name="T22" fmla="*/ 2147483647 w 107"/>
                <a:gd name="T23" fmla="*/ 2147483647 h 75"/>
                <a:gd name="T24" fmla="*/ 2147483647 w 107"/>
                <a:gd name="T25" fmla="*/ 2147483647 h 75"/>
                <a:gd name="T26" fmla="*/ 2147483647 w 107"/>
                <a:gd name="T27" fmla="*/ 2147483647 h 75"/>
                <a:gd name="T28" fmla="*/ 2147483647 w 107"/>
                <a:gd name="T29" fmla="*/ 2147483647 h 75"/>
                <a:gd name="T30" fmla="*/ 2147483647 w 107"/>
                <a:gd name="T31" fmla="*/ 0 h 75"/>
                <a:gd name="T32" fmla="*/ 2147483647 w 107"/>
                <a:gd name="T33" fmla="*/ 2147483647 h 75"/>
                <a:gd name="T34" fmla="*/ 2147483647 w 107"/>
                <a:gd name="T35" fmla="*/ 2147483647 h 75"/>
                <a:gd name="T36" fmla="*/ 0 w 107"/>
                <a:gd name="T37" fmla="*/ 2147483647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7"/>
                <a:gd name="T58" fmla="*/ 0 h 75"/>
                <a:gd name="T59" fmla="*/ 107 w 107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7" h="75">
                  <a:moveTo>
                    <a:pt x="0" y="59"/>
                  </a:moveTo>
                  <a:lnTo>
                    <a:pt x="0" y="59"/>
                  </a:lnTo>
                  <a:lnTo>
                    <a:pt x="3" y="39"/>
                  </a:lnTo>
                  <a:lnTo>
                    <a:pt x="4" y="24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0" y="11"/>
                  </a:lnTo>
                  <a:lnTo>
                    <a:pt x="13" y="11"/>
                  </a:lnTo>
                  <a:lnTo>
                    <a:pt x="17" y="15"/>
                  </a:lnTo>
                  <a:lnTo>
                    <a:pt x="22" y="20"/>
                  </a:lnTo>
                  <a:lnTo>
                    <a:pt x="25" y="22"/>
                  </a:lnTo>
                  <a:lnTo>
                    <a:pt x="28" y="22"/>
                  </a:lnTo>
                  <a:lnTo>
                    <a:pt x="72" y="11"/>
                  </a:lnTo>
                  <a:lnTo>
                    <a:pt x="107" y="0"/>
                  </a:lnTo>
                  <a:lnTo>
                    <a:pt x="54" y="69"/>
                  </a:lnTo>
                  <a:lnTo>
                    <a:pt x="13" y="75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EA66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4237038" y="2524125"/>
              <a:ext cx="774700" cy="1128713"/>
            </a:xfrm>
            <a:custGeom>
              <a:avLst/>
              <a:gdLst>
                <a:gd name="T0" fmla="*/ 2147483647 w 488"/>
                <a:gd name="T1" fmla="*/ 2147483647 h 711"/>
                <a:gd name="T2" fmla="*/ 2147483647 w 488"/>
                <a:gd name="T3" fmla="*/ 2147483647 h 711"/>
                <a:gd name="T4" fmla="*/ 2147483647 w 488"/>
                <a:gd name="T5" fmla="*/ 2147483647 h 711"/>
                <a:gd name="T6" fmla="*/ 2147483647 w 488"/>
                <a:gd name="T7" fmla="*/ 2147483647 h 711"/>
                <a:gd name="T8" fmla="*/ 2147483647 w 488"/>
                <a:gd name="T9" fmla="*/ 2147483647 h 711"/>
                <a:gd name="T10" fmla="*/ 2147483647 w 488"/>
                <a:gd name="T11" fmla="*/ 2147483647 h 711"/>
                <a:gd name="T12" fmla="*/ 2147483647 w 488"/>
                <a:gd name="T13" fmla="*/ 2147483647 h 711"/>
                <a:gd name="T14" fmla="*/ 2147483647 w 488"/>
                <a:gd name="T15" fmla="*/ 2147483647 h 711"/>
                <a:gd name="T16" fmla="*/ 2147483647 w 488"/>
                <a:gd name="T17" fmla="*/ 2147483647 h 711"/>
                <a:gd name="T18" fmla="*/ 2147483647 w 488"/>
                <a:gd name="T19" fmla="*/ 2147483647 h 711"/>
                <a:gd name="T20" fmla="*/ 2147483647 w 488"/>
                <a:gd name="T21" fmla="*/ 0 h 711"/>
                <a:gd name="T22" fmla="*/ 2147483647 w 488"/>
                <a:gd name="T23" fmla="*/ 2147483647 h 711"/>
                <a:gd name="T24" fmla="*/ 2147483647 w 488"/>
                <a:gd name="T25" fmla="*/ 2147483647 h 711"/>
                <a:gd name="T26" fmla="*/ 2147483647 w 488"/>
                <a:gd name="T27" fmla="*/ 2147483647 h 711"/>
                <a:gd name="T28" fmla="*/ 2147483647 w 488"/>
                <a:gd name="T29" fmla="*/ 2147483647 h 711"/>
                <a:gd name="T30" fmla="*/ 2147483647 w 488"/>
                <a:gd name="T31" fmla="*/ 2147483647 h 711"/>
                <a:gd name="T32" fmla="*/ 2147483647 w 488"/>
                <a:gd name="T33" fmla="*/ 2147483647 h 711"/>
                <a:gd name="T34" fmla="*/ 2147483647 w 488"/>
                <a:gd name="T35" fmla="*/ 2147483647 h 711"/>
                <a:gd name="T36" fmla="*/ 0 w 488"/>
                <a:gd name="T37" fmla="*/ 2147483647 h 711"/>
                <a:gd name="T38" fmla="*/ 2147483647 w 488"/>
                <a:gd name="T39" fmla="*/ 2147483647 h 71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88"/>
                <a:gd name="T61" fmla="*/ 0 h 711"/>
                <a:gd name="T62" fmla="*/ 488 w 488"/>
                <a:gd name="T63" fmla="*/ 711 h 71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88" h="711">
                  <a:moveTo>
                    <a:pt x="62" y="66"/>
                  </a:moveTo>
                  <a:lnTo>
                    <a:pt x="62" y="28"/>
                  </a:lnTo>
                  <a:lnTo>
                    <a:pt x="80" y="32"/>
                  </a:lnTo>
                  <a:lnTo>
                    <a:pt x="95" y="35"/>
                  </a:lnTo>
                  <a:lnTo>
                    <a:pt x="110" y="37"/>
                  </a:lnTo>
                  <a:lnTo>
                    <a:pt x="155" y="37"/>
                  </a:lnTo>
                  <a:lnTo>
                    <a:pt x="186" y="37"/>
                  </a:lnTo>
                  <a:lnTo>
                    <a:pt x="245" y="6"/>
                  </a:lnTo>
                  <a:lnTo>
                    <a:pt x="318" y="0"/>
                  </a:lnTo>
                  <a:lnTo>
                    <a:pt x="413" y="10"/>
                  </a:lnTo>
                  <a:lnTo>
                    <a:pt x="488" y="192"/>
                  </a:lnTo>
                  <a:lnTo>
                    <a:pt x="442" y="635"/>
                  </a:lnTo>
                  <a:lnTo>
                    <a:pt x="402" y="697"/>
                  </a:lnTo>
                  <a:lnTo>
                    <a:pt x="276" y="711"/>
                  </a:lnTo>
                  <a:lnTo>
                    <a:pt x="199" y="697"/>
                  </a:lnTo>
                  <a:lnTo>
                    <a:pt x="105" y="337"/>
                  </a:lnTo>
                  <a:lnTo>
                    <a:pt x="0" y="161"/>
                  </a:lnTo>
                  <a:lnTo>
                    <a:pt x="62" y="66"/>
                  </a:lnTo>
                  <a:close/>
                </a:path>
              </a:pathLst>
            </a:custGeom>
            <a:solidFill>
              <a:srgbClr val="EA66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4959350" y="1412875"/>
              <a:ext cx="230188" cy="279400"/>
            </a:xfrm>
            <a:custGeom>
              <a:avLst/>
              <a:gdLst>
                <a:gd name="T0" fmla="*/ 2147483647 w 145"/>
                <a:gd name="T1" fmla="*/ 2147483647 h 176"/>
                <a:gd name="T2" fmla="*/ 2147483647 w 145"/>
                <a:gd name="T3" fmla="*/ 2147483647 h 176"/>
                <a:gd name="T4" fmla="*/ 2147483647 w 145"/>
                <a:gd name="T5" fmla="*/ 2147483647 h 176"/>
                <a:gd name="T6" fmla="*/ 2147483647 w 145"/>
                <a:gd name="T7" fmla="*/ 2147483647 h 176"/>
                <a:gd name="T8" fmla="*/ 2147483647 w 145"/>
                <a:gd name="T9" fmla="*/ 2147483647 h 176"/>
                <a:gd name="T10" fmla="*/ 2147483647 w 145"/>
                <a:gd name="T11" fmla="*/ 2147483647 h 176"/>
                <a:gd name="T12" fmla="*/ 2147483647 w 145"/>
                <a:gd name="T13" fmla="*/ 2147483647 h 176"/>
                <a:gd name="T14" fmla="*/ 2147483647 w 145"/>
                <a:gd name="T15" fmla="*/ 2147483647 h 176"/>
                <a:gd name="T16" fmla="*/ 0 w 145"/>
                <a:gd name="T17" fmla="*/ 2147483647 h 176"/>
                <a:gd name="T18" fmla="*/ 2147483647 w 145"/>
                <a:gd name="T19" fmla="*/ 2147483647 h 176"/>
                <a:gd name="T20" fmla="*/ 2147483647 w 145"/>
                <a:gd name="T21" fmla="*/ 2147483647 h 176"/>
                <a:gd name="T22" fmla="*/ 2147483647 w 145"/>
                <a:gd name="T23" fmla="*/ 2147483647 h 176"/>
                <a:gd name="T24" fmla="*/ 2147483647 w 145"/>
                <a:gd name="T25" fmla="*/ 2147483647 h 176"/>
                <a:gd name="T26" fmla="*/ 2147483647 w 145"/>
                <a:gd name="T27" fmla="*/ 2147483647 h 176"/>
                <a:gd name="T28" fmla="*/ 2147483647 w 145"/>
                <a:gd name="T29" fmla="*/ 2147483647 h 176"/>
                <a:gd name="T30" fmla="*/ 2147483647 w 145"/>
                <a:gd name="T31" fmla="*/ 0 h 176"/>
                <a:gd name="T32" fmla="*/ 2147483647 w 145"/>
                <a:gd name="T33" fmla="*/ 2147483647 h 176"/>
                <a:gd name="T34" fmla="*/ 2147483647 w 145"/>
                <a:gd name="T35" fmla="*/ 2147483647 h 176"/>
                <a:gd name="T36" fmla="*/ 2147483647 w 145"/>
                <a:gd name="T37" fmla="*/ 2147483647 h 176"/>
                <a:gd name="T38" fmla="*/ 2147483647 w 145"/>
                <a:gd name="T39" fmla="*/ 2147483647 h 176"/>
                <a:gd name="T40" fmla="*/ 2147483647 w 145"/>
                <a:gd name="T41" fmla="*/ 2147483647 h 176"/>
                <a:gd name="T42" fmla="*/ 2147483647 w 145"/>
                <a:gd name="T43" fmla="*/ 2147483647 h 176"/>
                <a:gd name="T44" fmla="*/ 2147483647 w 145"/>
                <a:gd name="T45" fmla="*/ 2147483647 h 176"/>
                <a:gd name="T46" fmla="*/ 2147483647 w 145"/>
                <a:gd name="T47" fmla="*/ 2147483647 h 176"/>
                <a:gd name="T48" fmla="*/ 2147483647 w 145"/>
                <a:gd name="T49" fmla="*/ 2147483647 h 176"/>
                <a:gd name="T50" fmla="*/ 2147483647 w 145"/>
                <a:gd name="T51" fmla="*/ 2147483647 h 176"/>
                <a:gd name="T52" fmla="*/ 2147483647 w 145"/>
                <a:gd name="T53" fmla="*/ 2147483647 h 176"/>
                <a:gd name="T54" fmla="*/ 2147483647 w 145"/>
                <a:gd name="T55" fmla="*/ 2147483647 h 176"/>
                <a:gd name="T56" fmla="*/ 2147483647 w 145"/>
                <a:gd name="T57" fmla="*/ 2147483647 h 176"/>
                <a:gd name="T58" fmla="*/ 2147483647 w 145"/>
                <a:gd name="T59" fmla="*/ 2147483647 h 176"/>
                <a:gd name="T60" fmla="*/ 2147483647 w 145"/>
                <a:gd name="T61" fmla="*/ 2147483647 h 176"/>
                <a:gd name="T62" fmla="*/ 2147483647 w 145"/>
                <a:gd name="T63" fmla="*/ 2147483647 h 176"/>
                <a:gd name="T64" fmla="*/ 2147483647 w 145"/>
                <a:gd name="T65" fmla="*/ 2147483647 h 1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5"/>
                <a:gd name="T100" fmla="*/ 0 h 176"/>
                <a:gd name="T101" fmla="*/ 145 w 145"/>
                <a:gd name="T102" fmla="*/ 176 h 1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5" h="176">
                  <a:moveTo>
                    <a:pt x="65" y="159"/>
                  </a:moveTo>
                  <a:lnTo>
                    <a:pt x="65" y="159"/>
                  </a:lnTo>
                  <a:lnTo>
                    <a:pt x="61" y="147"/>
                  </a:lnTo>
                  <a:lnTo>
                    <a:pt x="59" y="138"/>
                  </a:lnTo>
                  <a:lnTo>
                    <a:pt x="56" y="134"/>
                  </a:lnTo>
                  <a:lnTo>
                    <a:pt x="55" y="131"/>
                  </a:lnTo>
                  <a:lnTo>
                    <a:pt x="47" y="125"/>
                  </a:lnTo>
                  <a:lnTo>
                    <a:pt x="37" y="120"/>
                  </a:lnTo>
                  <a:lnTo>
                    <a:pt x="28" y="114"/>
                  </a:lnTo>
                  <a:lnTo>
                    <a:pt x="21" y="110"/>
                  </a:lnTo>
                  <a:lnTo>
                    <a:pt x="16" y="102"/>
                  </a:lnTo>
                  <a:lnTo>
                    <a:pt x="8" y="89"/>
                  </a:lnTo>
                  <a:lnTo>
                    <a:pt x="3" y="74"/>
                  </a:lnTo>
                  <a:lnTo>
                    <a:pt x="2" y="66"/>
                  </a:lnTo>
                  <a:lnTo>
                    <a:pt x="0" y="59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12" y="32"/>
                  </a:lnTo>
                  <a:lnTo>
                    <a:pt x="20" y="23"/>
                  </a:lnTo>
                  <a:lnTo>
                    <a:pt x="22" y="19"/>
                  </a:lnTo>
                  <a:lnTo>
                    <a:pt x="24" y="16"/>
                  </a:lnTo>
                  <a:lnTo>
                    <a:pt x="25" y="12"/>
                  </a:lnTo>
                  <a:lnTo>
                    <a:pt x="28" y="8"/>
                  </a:lnTo>
                  <a:lnTo>
                    <a:pt x="37" y="4"/>
                  </a:lnTo>
                  <a:lnTo>
                    <a:pt x="42" y="1"/>
                  </a:lnTo>
                  <a:lnTo>
                    <a:pt x="47" y="0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9" y="10"/>
                  </a:lnTo>
                  <a:lnTo>
                    <a:pt x="70" y="12"/>
                  </a:lnTo>
                  <a:lnTo>
                    <a:pt x="86" y="14"/>
                  </a:lnTo>
                  <a:lnTo>
                    <a:pt x="92" y="16"/>
                  </a:lnTo>
                  <a:lnTo>
                    <a:pt x="100" y="17"/>
                  </a:lnTo>
                  <a:lnTo>
                    <a:pt x="104" y="19"/>
                  </a:lnTo>
                  <a:lnTo>
                    <a:pt x="108" y="22"/>
                  </a:lnTo>
                  <a:lnTo>
                    <a:pt x="110" y="25"/>
                  </a:lnTo>
                  <a:lnTo>
                    <a:pt x="112" y="28"/>
                  </a:lnTo>
                  <a:lnTo>
                    <a:pt x="115" y="39"/>
                  </a:lnTo>
                  <a:lnTo>
                    <a:pt x="119" y="49"/>
                  </a:lnTo>
                  <a:lnTo>
                    <a:pt x="127" y="69"/>
                  </a:lnTo>
                  <a:lnTo>
                    <a:pt x="131" y="78"/>
                  </a:lnTo>
                  <a:lnTo>
                    <a:pt x="137" y="87"/>
                  </a:lnTo>
                  <a:lnTo>
                    <a:pt x="143" y="96"/>
                  </a:lnTo>
                  <a:lnTo>
                    <a:pt x="144" y="100"/>
                  </a:lnTo>
                  <a:lnTo>
                    <a:pt x="145" y="103"/>
                  </a:lnTo>
                  <a:lnTo>
                    <a:pt x="144" y="140"/>
                  </a:lnTo>
                  <a:lnTo>
                    <a:pt x="143" y="163"/>
                  </a:lnTo>
                  <a:lnTo>
                    <a:pt x="141" y="171"/>
                  </a:lnTo>
                  <a:lnTo>
                    <a:pt x="140" y="175"/>
                  </a:lnTo>
                  <a:lnTo>
                    <a:pt x="139" y="176"/>
                  </a:lnTo>
                  <a:lnTo>
                    <a:pt x="136" y="176"/>
                  </a:lnTo>
                  <a:lnTo>
                    <a:pt x="127" y="175"/>
                  </a:lnTo>
                  <a:lnTo>
                    <a:pt x="101" y="169"/>
                  </a:lnTo>
                  <a:lnTo>
                    <a:pt x="65" y="159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5046663" y="1652588"/>
              <a:ext cx="182563" cy="95250"/>
            </a:xfrm>
            <a:custGeom>
              <a:avLst/>
              <a:gdLst>
                <a:gd name="T0" fmla="*/ 0 w 115"/>
                <a:gd name="T1" fmla="*/ 2147483647 h 60"/>
                <a:gd name="T2" fmla="*/ 0 w 115"/>
                <a:gd name="T3" fmla="*/ 2147483647 h 60"/>
                <a:gd name="T4" fmla="*/ 2147483647 w 115"/>
                <a:gd name="T5" fmla="*/ 2147483647 h 60"/>
                <a:gd name="T6" fmla="*/ 2147483647 w 115"/>
                <a:gd name="T7" fmla="*/ 2147483647 h 60"/>
                <a:gd name="T8" fmla="*/ 2147483647 w 115"/>
                <a:gd name="T9" fmla="*/ 2147483647 h 60"/>
                <a:gd name="T10" fmla="*/ 2147483647 w 115"/>
                <a:gd name="T11" fmla="*/ 0 h 60"/>
                <a:gd name="T12" fmla="*/ 2147483647 w 115"/>
                <a:gd name="T13" fmla="*/ 0 h 60"/>
                <a:gd name="T14" fmla="*/ 2147483647 w 115"/>
                <a:gd name="T15" fmla="*/ 2147483647 h 60"/>
                <a:gd name="T16" fmla="*/ 2147483647 w 115"/>
                <a:gd name="T17" fmla="*/ 2147483647 h 60"/>
                <a:gd name="T18" fmla="*/ 2147483647 w 115"/>
                <a:gd name="T19" fmla="*/ 2147483647 h 60"/>
                <a:gd name="T20" fmla="*/ 2147483647 w 115"/>
                <a:gd name="T21" fmla="*/ 2147483647 h 60"/>
                <a:gd name="T22" fmla="*/ 2147483647 w 115"/>
                <a:gd name="T23" fmla="*/ 2147483647 h 60"/>
                <a:gd name="T24" fmla="*/ 2147483647 w 115"/>
                <a:gd name="T25" fmla="*/ 2147483647 h 60"/>
                <a:gd name="T26" fmla="*/ 2147483647 w 115"/>
                <a:gd name="T27" fmla="*/ 2147483647 h 60"/>
                <a:gd name="T28" fmla="*/ 2147483647 w 115"/>
                <a:gd name="T29" fmla="*/ 2147483647 h 60"/>
                <a:gd name="T30" fmla="*/ 2147483647 w 115"/>
                <a:gd name="T31" fmla="*/ 2147483647 h 60"/>
                <a:gd name="T32" fmla="*/ 2147483647 w 115"/>
                <a:gd name="T33" fmla="*/ 2147483647 h 60"/>
                <a:gd name="T34" fmla="*/ 2147483647 w 115"/>
                <a:gd name="T35" fmla="*/ 2147483647 h 60"/>
                <a:gd name="T36" fmla="*/ 2147483647 w 115"/>
                <a:gd name="T37" fmla="*/ 2147483647 h 60"/>
                <a:gd name="T38" fmla="*/ 2147483647 w 115"/>
                <a:gd name="T39" fmla="*/ 2147483647 h 60"/>
                <a:gd name="T40" fmla="*/ 2147483647 w 115"/>
                <a:gd name="T41" fmla="*/ 2147483647 h 60"/>
                <a:gd name="T42" fmla="*/ 2147483647 w 115"/>
                <a:gd name="T43" fmla="*/ 2147483647 h 60"/>
                <a:gd name="T44" fmla="*/ 2147483647 w 115"/>
                <a:gd name="T45" fmla="*/ 2147483647 h 60"/>
                <a:gd name="T46" fmla="*/ 2147483647 w 115"/>
                <a:gd name="T47" fmla="*/ 2147483647 h 60"/>
                <a:gd name="T48" fmla="*/ 2147483647 w 115"/>
                <a:gd name="T49" fmla="*/ 2147483647 h 60"/>
                <a:gd name="T50" fmla="*/ 2147483647 w 115"/>
                <a:gd name="T51" fmla="*/ 2147483647 h 60"/>
                <a:gd name="T52" fmla="*/ 2147483647 w 115"/>
                <a:gd name="T53" fmla="*/ 2147483647 h 60"/>
                <a:gd name="T54" fmla="*/ 0 w 115"/>
                <a:gd name="T55" fmla="*/ 2147483647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5"/>
                <a:gd name="T85" fmla="*/ 0 h 60"/>
                <a:gd name="T86" fmla="*/ 115 w 115"/>
                <a:gd name="T87" fmla="*/ 60 h 6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5" h="60">
                  <a:moveTo>
                    <a:pt x="0" y="30"/>
                  </a:moveTo>
                  <a:lnTo>
                    <a:pt x="0" y="30"/>
                  </a:lnTo>
                  <a:lnTo>
                    <a:pt x="2" y="17"/>
                  </a:lnTo>
                  <a:lnTo>
                    <a:pt x="5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8" y="2"/>
                  </a:lnTo>
                  <a:lnTo>
                    <a:pt x="37" y="5"/>
                  </a:lnTo>
                  <a:lnTo>
                    <a:pt x="66" y="11"/>
                  </a:lnTo>
                  <a:lnTo>
                    <a:pt x="82" y="13"/>
                  </a:lnTo>
                  <a:lnTo>
                    <a:pt x="93" y="15"/>
                  </a:lnTo>
                  <a:lnTo>
                    <a:pt x="99" y="16"/>
                  </a:lnTo>
                  <a:lnTo>
                    <a:pt x="106" y="18"/>
                  </a:lnTo>
                  <a:lnTo>
                    <a:pt x="112" y="21"/>
                  </a:lnTo>
                  <a:lnTo>
                    <a:pt x="115" y="24"/>
                  </a:lnTo>
                  <a:lnTo>
                    <a:pt x="115" y="30"/>
                  </a:lnTo>
                  <a:lnTo>
                    <a:pt x="113" y="40"/>
                  </a:lnTo>
                  <a:lnTo>
                    <a:pt x="110" y="60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57"/>
                  </a:lnTo>
                  <a:lnTo>
                    <a:pt x="54" y="4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EA66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046663" y="1652588"/>
              <a:ext cx="182563" cy="95250"/>
            </a:xfrm>
            <a:custGeom>
              <a:avLst/>
              <a:gdLst>
                <a:gd name="T0" fmla="*/ 0 w 115"/>
                <a:gd name="T1" fmla="*/ 2147483647 h 60"/>
                <a:gd name="T2" fmla="*/ 0 w 115"/>
                <a:gd name="T3" fmla="*/ 2147483647 h 60"/>
                <a:gd name="T4" fmla="*/ 2147483647 w 115"/>
                <a:gd name="T5" fmla="*/ 2147483647 h 60"/>
                <a:gd name="T6" fmla="*/ 2147483647 w 115"/>
                <a:gd name="T7" fmla="*/ 2147483647 h 60"/>
                <a:gd name="T8" fmla="*/ 2147483647 w 115"/>
                <a:gd name="T9" fmla="*/ 2147483647 h 60"/>
                <a:gd name="T10" fmla="*/ 2147483647 w 115"/>
                <a:gd name="T11" fmla="*/ 0 h 60"/>
                <a:gd name="T12" fmla="*/ 2147483647 w 115"/>
                <a:gd name="T13" fmla="*/ 0 h 60"/>
                <a:gd name="T14" fmla="*/ 2147483647 w 115"/>
                <a:gd name="T15" fmla="*/ 2147483647 h 60"/>
                <a:gd name="T16" fmla="*/ 2147483647 w 115"/>
                <a:gd name="T17" fmla="*/ 2147483647 h 60"/>
                <a:gd name="T18" fmla="*/ 2147483647 w 115"/>
                <a:gd name="T19" fmla="*/ 2147483647 h 60"/>
                <a:gd name="T20" fmla="*/ 2147483647 w 115"/>
                <a:gd name="T21" fmla="*/ 2147483647 h 60"/>
                <a:gd name="T22" fmla="*/ 2147483647 w 115"/>
                <a:gd name="T23" fmla="*/ 2147483647 h 60"/>
                <a:gd name="T24" fmla="*/ 2147483647 w 115"/>
                <a:gd name="T25" fmla="*/ 2147483647 h 60"/>
                <a:gd name="T26" fmla="*/ 2147483647 w 115"/>
                <a:gd name="T27" fmla="*/ 2147483647 h 60"/>
                <a:gd name="T28" fmla="*/ 2147483647 w 115"/>
                <a:gd name="T29" fmla="*/ 2147483647 h 60"/>
                <a:gd name="T30" fmla="*/ 2147483647 w 115"/>
                <a:gd name="T31" fmla="*/ 2147483647 h 60"/>
                <a:gd name="T32" fmla="*/ 2147483647 w 115"/>
                <a:gd name="T33" fmla="*/ 2147483647 h 60"/>
                <a:gd name="T34" fmla="*/ 2147483647 w 115"/>
                <a:gd name="T35" fmla="*/ 2147483647 h 60"/>
                <a:gd name="T36" fmla="*/ 2147483647 w 115"/>
                <a:gd name="T37" fmla="*/ 2147483647 h 60"/>
                <a:gd name="T38" fmla="*/ 2147483647 w 115"/>
                <a:gd name="T39" fmla="*/ 2147483647 h 60"/>
                <a:gd name="T40" fmla="*/ 2147483647 w 115"/>
                <a:gd name="T41" fmla="*/ 2147483647 h 60"/>
                <a:gd name="T42" fmla="*/ 2147483647 w 115"/>
                <a:gd name="T43" fmla="*/ 2147483647 h 60"/>
                <a:gd name="T44" fmla="*/ 2147483647 w 115"/>
                <a:gd name="T45" fmla="*/ 2147483647 h 60"/>
                <a:gd name="T46" fmla="*/ 2147483647 w 115"/>
                <a:gd name="T47" fmla="*/ 2147483647 h 60"/>
                <a:gd name="T48" fmla="*/ 2147483647 w 115"/>
                <a:gd name="T49" fmla="*/ 2147483647 h 60"/>
                <a:gd name="T50" fmla="*/ 2147483647 w 115"/>
                <a:gd name="T51" fmla="*/ 2147483647 h 60"/>
                <a:gd name="T52" fmla="*/ 2147483647 w 115"/>
                <a:gd name="T53" fmla="*/ 2147483647 h 60"/>
                <a:gd name="T54" fmla="*/ 0 w 115"/>
                <a:gd name="T55" fmla="*/ 2147483647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5"/>
                <a:gd name="T85" fmla="*/ 0 h 60"/>
                <a:gd name="T86" fmla="*/ 115 w 115"/>
                <a:gd name="T87" fmla="*/ 60 h 6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5" h="60">
                  <a:moveTo>
                    <a:pt x="0" y="30"/>
                  </a:moveTo>
                  <a:lnTo>
                    <a:pt x="0" y="30"/>
                  </a:lnTo>
                  <a:lnTo>
                    <a:pt x="2" y="17"/>
                  </a:lnTo>
                  <a:lnTo>
                    <a:pt x="5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8" y="2"/>
                  </a:lnTo>
                  <a:lnTo>
                    <a:pt x="37" y="5"/>
                  </a:lnTo>
                  <a:lnTo>
                    <a:pt x="66" y="11"/>
                  </a:lnTo>
                  <a:lnTo>
                    <a:pt x="82" y="13"/>
                  </a:lnTo>
                  <a:lnTo>
                    <a:pt x="93" y="15"/>
                  </a:lnTo>
                  <a:lnTo>
                    <a:pt x="99" y="16"/>
                  </a:lnTo>
                  <a:lnTo>
                    <a:pt x="106" y="18"/>
                  </a:lnTo>
                  <a:lnTo>
                    <a:pt x="112" y="21"/>
                  </a:lnTo>
                  <a:lnTo>
                    <a:pt x="115" y="24"/>
                  </a:lnTo>
                  <a:lnTo>
                    <a:pt x="115" y="30"/>
                  </a:lnTo>
                  <a:lnTo>
                    <a:pt x="113" y="40"/>
                  </a:lnTo>
                  <a:lnTo>
                    <a:pt x="110" y="60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57"/>
                  </a:lnTo>
                  <a:lnTo>
                    <a:pt x="54" y="47"/>
                  </a:lnTo>
                  <a:lnTo>
                    <a:pt x="0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4481513" y="2582863"/>
              <a:ext cx="466725" cy="676275"/>
            </a:xfrm>
            <a:custGeom>
              <a:avLst/>
              <a:gdLst>
                <a:gd name="T0" fmla="*/ 0 w 294"/>
                <a:gd name="T1" fmla="*/ 2147483647 h 426"/>
                <a:gd name="T2" fmla="*/ 2147483647 w 294"/>
                <a:gd name="T3" fmla="*/ 2147483647 h 426"/>
                <a:gd name="T4" fmla="*/ 2147483647 w 294"/>
                <a:gd name="T5" fmla="*/ 2147483647 h 426"/>
                <a:gd name="T6" fmla="*/ 2147483647 w 294"/>
                <a:gd name="T7" fmla="*/ 2147483647 h 426"/>
                <a:gd name="T8" fmla="*/ 2147483647 w 294"/>
                <a:gd name="T9" fmla="*/ 0 h 426"/>
                <a:gd name="T10" fmla="*/ 2147483647 w 294"/>
                <a:gd name="T11" fmla="*/ 2147483647 h 426"/>
                <a:gd name="T12" fmla="*/ 2147483647 w 294"/>
                <a:gd name="T13" fmla="*/ 2147483647 h 426"/>
                <a:gd name="T14" fmla="*/ 2147483647 w 294"/>
                <a:gd name="T15" fmla="*/ 2147483647 h 426"/>
                <a:gd name="T16" fmla="*/ 2147483647 w 294"/>
                <a:gd name="T17" fmla="*/ 2147483647 h 426"/>
                <a:gd name="T18" fmla="*/ 2147483647 w 294"/>
                <a:gd name="T19" fmla="*/ 2147483647 h 426"/>
                <a:gd name="T20" fmla="*/ 2147483647 w 294"/>
                <a:gd name="T21" fmla="*/ 2147483647 h 426"/>
                <a:gd name="T22" fmla="*/ 2147483647 w 294"/>
                <a:gd name="T23" fmla="*/ 2147483647 h 426"/>
                <a:gd name="T24" fmla="*/ 2147483647 w 294"/>
                <a:gd name="T25" fmla="*/ 2147483647 h 426"/>
                <a:gd name="T26" fmla="*/ 2147483647 w 294"/>
                <a:gd name="T27" fmla="*/ 2147483647 h 426"/>
                <a:gd name="T28" fmla="*/ 2147483647 w 294"/>
                <a:gd name="T29" fmla="*/ 2147483647 h 426"/>
                <a:gd name="T30" fmla="*/ 2147483647 w 294"/>
                <a:gd name="T31" fmla="*/ 2147483647 h 426"/>
                <a:gd name="T32" fmla="*/ 2147483647 w 294"/>
                <a:gd name="T33" fmla="*/ 2147483647 h 426"/>
                <a:gd name="T34" fmla="*/ 2147483647 w 294"/>
                <a:gd name="T35" fmla="*/ 2147483647 h 426"/>
                <a:gd name="T36" fmla="*/ 2147483647 w 294"/>
                <a:gd name="T37" fmla="*/ 2147483647 h 426"/>
                <a:gd name="T38" fmla="*/ 2147483647 w 294"/>
                <a:gd name="T39" fmla="*/ 2147483647 h 426"/>
                <a:gd name="T40" fmla="*/ 2147483647 w 294"/>
                <a:gd name="T41" fmla="*/ 2147483647 h 426"/>
                <a:gd name="T42" fmla="*/ 2147483647 w 294"/>
                <a:gd name="T43" fmla="*/ 2147483647 h 426"/>
                <a:gd name="T44" fmla="*/ 2147483647 w 294"/>
                <a:gd name="T45" fmla="*/ 2147483647 h 426"/>
                <a:gd name="T46" fmla="*/ 2147483647 w 294"/>
                <a:gd name="T47" fmla="*/ 2147483647 h 426"/>
                <a:gd name="T48" fmla="*/ 2147483647 w 294"/>
                <a:gd name="T49" fmla="*/ 2147483647 h 426"/>
                <a:gd name="T50" fmla="*/ 2147483647 w 294"/>
                <a:gd name="T51" fmla="*/ 2147483647 h 426"/>
                <a:gd name="T52" fmla="*/ 2147483647 w 294"/>
                <a:gd name="T53" fmla="*/ 2147483647 h 426"/>
                <a:gd name="T54" fmla="*/ 2147483647 w 294"/>
                <a:gd name="T55" fmla="*/ 2147483647 h 426"/>
                <a:gd name="T56" fmla="*/ 2147483647 w 294"/>
                <a:gd name="T57" fmla="*/ 2147483647 h 426"/>
                <a:gd name="T58" fmla="*/ 2147483647 w 294"/>
                <a:gd name="T59" fmla="*/ 2147483647 h 426"/>
                <a:gd name="T60" fmla="*/ 2147483647 w 294"/>
                <a:gd name="T61" fmla="*/ 2147483647 h 426"/>
                <a:gd name="T62" fmla="*/ 2147483647 w 294"/>
                <a:gd name="T63" fmla="*/ 2147483647 h 426"/>
                <a:gd name="T64" fmla="*/ 2147483647 w 294"/>
                <a:gd name="T65" fmla="*/ 2147483647 h 426"/>
                <a:gd name="T66" fmla="*/ 2147483647 w 294"/>
                <a:gd name="T67" fmla="*/ 2147483647 h 426"/>
                <a:gd name="T68" fmla="*/ 2147483647 w 294"/>
                <a:gd name="T69" fmla="*/ 2147483647 h 426"/>
                <a:gd name="T70" fmla="*/ 2147483647 w 294"/>
                <a:gd name="T71" fmla="*/ 2147483647 h 426"/>
                <a:gd name="T72" fmla="*/ 2147483647 w 294"/>
                <a:gd name="T73" fmla="*/ 2147483647 h 426"/>
                <a:gd name="T74" fmla="*/ 2147483647 w 294"/>
                <a:gd name="T75" fmla="*/ 2147483647 h 426"/>
                <a:gd name="T76" fmla="*/ 0 w 294"/>
                <a:gd name="T77" fmla="*/ 2147483647 h 42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4"/>
                <a:gd name="T118" fmla="*/ 0 h 426"/>
                <a:gd name="T119" fmla="*/ 294 w 294"/>
                <a:gd name="T120" fmla="*/ 426 h 42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4" h="426">
                  <a:moveTo>
                    <a:pt x="0" y="48"/>
                  </a:moveTo>
                  <a:lnTo>
                    <a:pt x="0" y="48"/>
                  </a:lnTo>
                  <a:lnTo>
                    <a:pt x="4" y="35"/>
                  </a:lnTo>
                  <a:lnTo>
                    <a:pt x="8" y="25"/>
                  </a:lnTo>
                  <a:lnTo>
                    <a:pt x="12" y="18"/>
                  </a:lnTo>
                  <a:lnTo>
                    <a:pt x="18" y="13"/>
                  </a:lnTo>
                  <a:lnTo>
                    <a:pt x="29" y="7"/>
                  </a:lnTo>
                  <a:lnTo>
                    <a:pt x="41" y="0"/>
                  </a:lnTo>
                  <a:lnTo>
                    <a:pt x="54" y="18"/>
                  </a:lnTo>
                  <a:lnTo>
                    <a:pt x="65" y="34"/>
                  </a:lnTo>
                  <a:lnTo>
                    <a:pt x="74" y="48"/>
                  </a:lnTo>
                  <a:lnTo>
                    <a:pt x="76" y="54"/>
                  </a:lnTo>
                  <a:lnTo>
                    <a:pt x="82" y="58"/>
                  </a:lnTo>
                  <a:lnTo>
                    <a:pt x="87" y="61"/>
                  </a:lnTo>
                  <a:lnTo>
                    <a:pt x="92" y="63"/>
                  </a:lnTo>
                  <a:lnTo>
                    <a:pt x="100" y="65"/>
                  </a:lnTo>
                  <a:lnTo>
                    <a:pt x="104" y="65"/>
                  </a:lnTo>
                  <a:lnTo>
                    <a:pt x="141" y="69"/>
                  </a:lnTo>
                  <a:lnTo>
                    <a:pt x="169" y="73"/>
                  </a:lnTo>
                  <a:lnTo>
                    <a:pt x="180" y="76"/>
                  </a:lnTo>
                  <a:lnTo>
                    <a:pt x="186" y="79"/>
                  </a:lnTo>
                  <a:lnTo>
                    <a:pt x="199" y="93"/>
                  </a:lnTo>
                  <a:lnTo>
                    <a:pt x="220" y="119"/>
                  </a:lnTo>
                  <a:lnTo>
                    <a:pt x="229" y="132"/>
                  </a:lnTo>
                  <a:lnTo>
                    <a:pt x="238" y="145"/>
                  </a:lnTo>
                  <a:lnTo>
                    <a:pt x="244" y="157"/>
                  </a:lnTo>
                  <a:lnTo>
                    <a:pt x="247" y="166"/>
                  </a:lnTo>
                  <a:lnTo>
                    <a:pt x="254" y="195"/>
                  </a:lnTo>
                  <a:lnTo>
                    <a:pt x="265" y="244"/>
                  </a:lnTo>
                  <a:lnTo>
                    <a:pt x="276" y="294"/>
                  </a:lnTo>
                  <a:lnTo>
                    <a:pt x="282" y="323"/>
                  </a:lnTo>
                  <a:lnTo>
                    <a:pt x="285" y="340"/>
                  </a:lnTo>
                  <a:lnTo>
                    <a:pt x="290" y="356"/>
                  </a:lnTo>
                  <a:lnTo>
                    <a:pt x="294" y="373"/>
                  </a:lnTo>
                  <a:lnTo>
                    <a:pt x="274" y="397"/>
                  </a:lnTo>
                  <a:lnTo>
                    <a:pt x="260" y="415"/>
                  </a:lnTo>
                  <a:lnTo>
                    <a:pt x="255" y="422"/>
                  </a:lnTo>
                  <a:lnTo>
                    <a:pt x="254" y="426"/>
                  </a:lnTo>
                  <a:lnTo>
                    <a:pt x="252" y="426"/>
                  </a:lnTo>
                  <a:lnTo>
                    <a:pt x="251" y="424"/>
                  </a:lnTo>
                  <a:lnTo>
                    <a:pt x="243" y="422"/>
                  </a:lnTo>
                  <a:lnTo>
                    <a:pt x="219" y="409"/>
                  </a:lnTo>
                  <a:lnTo>
                    <a:pt x="194" y="394"/>
                  </a:lnTo>
                  <a:lnTo>
                    <a:pt x="181" y="385"/>
                  </a:lnTo>
                  <a:lnTo>
                    <a:pt x="167" y="300"/>
                  </a:lnTo>
                  <a:lnTo>
                    <a:pt x="150" y="202"/>
                  </a:lnTo>
                  <a:lnTo>
                    <a:pt x="142" y="179"/>
                  </a:lnTo>
                  <a:lnTo>
                    <a:pt x="129" y="146"/>
                  </a:lnTo>
                  <a:lnTo>
                    <a:pt x="122" y="129"/>
                  </a:lnTo>
                  <a:lnTo>
                    <a:pt x="115" y="115"/>
                  </a:lnTo>
                  <a:lnTo>
                    <a:pt x="109" y="105"/>
                  </a:lnTo>
                  <a:lnTo>
                    <a:pt x="106" y="101"/>
                  </a:lnTo>
                  <a:lnTo>
                    <a:pt x="104" y="98"/>
                  </a:lnTo>
                  <a:lnTo>
                    <a:pt x="92" y="94"/>
                  </a:lnTo>
                  <a:lnTo>
                    <a:pt x="76" y="89"/>
                  </a:lnTo>
                  <a:lnTo>
                    <a:pt x="61" y="83"/>
                  </a:lnTo>
                  <a:lnTo>
                    <a:pt x="56" y="79"/>
                  </a:lnTo>
                  <a:lnTo>
                    <a:pt x="52" y="75"/>
                  </a:lnTo>
                  <a:lnTo>
                    <a:pt x="44" y="66"/>
                  </a:lnTo>
                  <a:lnTo>
                    <a:pt x="39" y="61"/>
                  </a:lnTo>
                  <a:lnTo>
                    <a:pt x="34" y="57"/>
                  </a:lnTo>
                  <a:lnTo>
                    <a:pt x="26" y="53"/>
                  </a:lnTo>
                  <a:lnTo>
                    <a:pt x="18" y="51"/>
                  </a:lnTo>
                  <a:lnTo>
                    <a:pt x="9" y="49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4586288" y="1690688"/>
              <a:ext cx="847725" cy="1876425"/>
            </a:xfrm>
            <a:custGeom>
              <a:avLst/>
              <a:gdLst>
                <a:gd name="T0" fmla="*/ 2147483647 w 534"/>
                <a:gd name="T1" fmla="*/ 2147483647 h 1182"/>
                <a:gd name="T2" fmla="*/ 2147483647 w 534"/>
                <a:gd name="T3" fmla="*/ 2147483647 h 1182"/>
                <a:gd name="T4" fmla="*/ 2147483647 w 534"/>
                <a:gd name="T5" fmla="*/ 2147483647 h 1182"/>
                <a:gd name="T6" fmla="*/ 2147483647 w 534"/>
                <a:gd name="T7" fmla="*/ 2147483647 h 1182"/>
                <a:gd name="T8" fmla="*/ 2147483647 w 534"/>
                <a:gd name="T9" fmla="*/ 2147483647 h 1182"/>
                <a:gd name="T10" fmla="*/ 2147483647 w 534"/>
                <a:gd name="T11" fmla="*/ 2147483647 h 1182"/>
                <a:gd name="T12" fmla="*/ 2147483647 w 534"/>
                <a:gd name="T13" fmla="*/ 2147483647 h 1182"/>
                <a:gd name="T14" fmla="*/ 2147483647 w 534"/>
                <a:gd name="T15" fmla="*/ 2147483647 h 1182"/>
                <a:gd name="T16" fmla="*/ 2147483647 w 534"/>
                <a:gd name="T17" fmla="*/ 2147483647 h 1182"/>
                <a:gd name="T18" fmla="*/ 2147483647 w 534"/>
                <a:gd name="T19" fmla="*/ 2147483647 h 1182"/>
                <a:gd name="T20" fmla="*/ 2147483647 w 534"/>
                <a:gd name="T21" fmla="*/ 2147483647 h 1182"/>
                <a:gd name="T22" fmla="*/ 2147483647 w 534"/>
                <a:gd name="T23" fmla="*/ 0 h 1182"/>
                <a:gd name="T24" fmla="*/ 2147483647 w 534"/>
                <a:gd name="T25" fmla="*/ 2147483647 h 1182"/>
                <a:gd name="T26" fmla="*/ 2147483647 w 534"/>
                <a:gd name="T27" fmla="*/ 2147483647 h 1182"/>
                <a:gd name="T28" fmla="*/ 2147483647 w 534"/>
                <a:gd name="T29" fmla="*/ 2147483647 h 1182"/>
                <a:gd name="T30" fmla="*/ 2147483647 w 534"/>
                <a:gd name="T31" fmla="*/ 2147483647 h 1182"/>
                <a:gd name="T32" fmla="*/ 2147483647 w 534"/>
                <a:gd name="T33" fmla="*/ 2147483647 h 1182"/>
                <a:gd name="T34" fmla="*/ 2147483647 w 534"/>
                <a:gd name="T35" fmla="*/ 2147483647 h 1182"/>
                <a:gd name="T36" fmla="*/ 2147483647 w 534"/>
                <a:gd name="T37" fmla="*/ 2147483647 h 1182"/>
                <a:gd name="T38" fmla="*/ 2147483647 w 534"/>
                <a:gd name="T39" fmla="*/ 2147483647 h 1182"/>
                <a:gd name="T40" fmla="*/ 2147483647 w 534"/>
                <a:gd name="T41" fmla="*/ 2147483647 h 1182"/>
                <a:gd name="T42" fmla="*/ 2147483647 w 534"/>
                <a:gd name="T43" fmla="*/ 2147483647 h 1182"/>
                <a:gd name="T44" fmla="*/ 2147483647 w 534"/>
                <a:gd name="T45" fmla="*/ 2147483647 h 1182"/>
                <a:gd name="T46" fmla="*/ 2147483647 w 534"/>
                <a:gd name="T47" fmla="*/ 2147483647 h 1182"/>
                <a:gd name="T48" fmla="*/ 2147483647 w 534"/>
                <a:gd name="T49" fmla="*/ 2147483647 h 1182"/>
                <a:gd name="T50" fmla="*/ 2147483647 w 534"/>
                <a:gd name="T51" fmla="*/ 2147483647 h 1182"/>
                <a:gd name="T52" fmla="*/ 2147483647 w 534"/>
                <a:gd name="T53" fmla="*/ 2147483647 h 1182"/>
                <a:gd name="T54" fmla="*/ 2147483647 w 534"/>
                <a:gd name="T55" fmla="*/ 2147483647 h 1182"/>
                <a:gd name="T56" fmla="*/ 2147483647 w 534"/>
                <a:gd name="T57" fmla="*/ 2147483647 h 1182"/>
                <a:gd name="T58" fmla="*/ 2147483647 w 534"/>
                <a:gd name="T59" fmla="*/ 2147483647 h 1182"/>
                <a:gd name="T60" fmla="*/ 2147483647 w 534"/>
                <a:gd name="T61" fmla="*/ 2147483647 h 1182"/>
                <a:gd name="T62" fmla="*/ 2147483647 w 534"/>
                <a:gd name="T63" fmla="*/ 2147483647 h 1182"/>
                <a:gd name="T64" fmla="*/ 2147483647 w 534"/>
                <a:gd name="T65" fmla="*/ 2147483647 h 1182"/>
                <a:gd name="T66" fmla="*/ 2147483647 w 534"/>
                <a:gd name="T67" fmla="*/ 2147483647 h 1182"/>
                <a:gd name="T68" fmla="*/ 2147483647 w 534"/>
                <a:gd name="T69" fmla="*/ 2147483647 h 1182"/>
                <a:gd name="T70" fmla="*/ 2147483647 w 534"/>
                <a:gd name="T71" fmla="*/ 2147483647 h 1182"/>
                <a:gd name="T72" fmla="*/ 2147483647 w 534"/>
                <a:gd name="T73" fmla="*/ 2147483647 h 1182"/>
                <a:gd name="T74" fmla="*/ 2147483647 w 534"/>
                <a:gd name="T75" fmla="*/ 2147483647 h 1182"/>
                <a:gd name="T76" fmla="*/ 2147483647 w 534"/>
                <a:gd name="T77" fmla="*/ 2147483647 h 1182"/>
                <a:gd name="T78" fmla="*/ 2147483647 w 534"/>
                <a:gd name="T79" fmla="*/ 2147483647 h 1182"/>
                <a:gd name="T80" fmla="*/ 2147483647 w 534"/>
                <a:gd name="T81" fmla="*/ 2147483647 h 1182"/>
                <a:gd name="T82" fmla="*/ 2147483647 w 534"/>
                <a:gd name="T83" fmla="*/ 2147483647 h 1182"/>
                <a:gd name="T84" fmla="*/ 2147483647 w 534"/>
                <a:gd name="T85" fmla="*/ 2147483647 h 1182"/>
                <a:gd name="T86" fmla="*/ 2147483647 w 534"/>
                <a:gd name="T87" fmla="*/ 2147483647 h 1182"/>
                <a:gd name="T88" fmla="*/ 2147483647 w 534"/>
                <a:gd name="T89" fmla="*/ 2147483647 h 1182"/>
                <a:gd name="T90" fmla="*/ 2147483647 w 534"/>
                <a:gd name="T91" fmla="*/ 2147483647 h 1182"/>
                <a:gd name="T92" fmla="*/ 2147483647 w 534"/>
                <a:gd name="T93" fmla="*/ 2147483647 h 1182"/>
                <a:gd name="T94" fmla="*/ 2147483647 w 534"/>
                <a:gd name="T95" fmla="*/ 2147483647 h 1182"/>
                <a:gd name="T96" fmla="*/ 2147483647 w 534"/>
                <a:gd name="T97" fmla="*/ 2147483647 h 1182"/>
                <a:gd name="T98" fmla="*/ 2147483647 w 534"/>
                <a:gd name="T99" fmla="*/ 2147483647 h 1182"/>
                <a:gd name="T100" fmla="*/ 2147483647 w 534"/>
                <a:gd name="T101" fmla="*/ 2147483647 h 1182"/>
                <a:gd name="T102" fmla="*/ 2147483647 w 534"/>
                <a:gd name="T103" fmla="*/ 2147483647 h 1182"/>
                <a:gd name="T104" fmla="*/ 2147483647 w 534"/>
                <a:gd name="T105" fmla="*/ 2147483647 h 1182"/>
                <a:gd name="T106" fmla="*/ 2147483647 w 534"/>
                <a:gd name="T107" fmla="*/ 2147483647 h 1182"/>
                <a:gd name="T108" fmla="*/ 2147483647 w 534"/>
                <a:gd name="T109" fmla="*/ 2147483647 h 1182"/>
                <a:gd name="T110" fmla="*/ 2147483647 w 534"/>
                <a:gd name="T111" fmla="*/ 2147483647 h 1182"/>
                <a:gd name="T112" fmla="*/ 0 w 534"/>
                <a:gd name="T113" fmla="*/ 2147483647 h 11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34"/>
                <a:gd name="T172" fmla="*/ 0 h 1182"/>
                <a:gd name="T173" fmla="*/ 534 w 534"/>
                <a:gd name="T174" fmla="*/ 1182 h 11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34" h="1182">
                  <a:moveTo>
                    <a:pt x="0" y="539"/>
                  </a:moveTo>
                  <a:lnTo>
                    <a:pt x="0" y="539"/>
                  </a:lnTo>
                  <a:lnTo>
                    <a:pt x="4" y="539"/>
                  </a:lnTo>
                  <a:lnTo>
                    <a:pt x="12" y="539"/>
                  </a:lnTo>
                  <a:lnTo>
                    <a:pt x="19" y="536"/>
                  </a:lnTo>
                  <a:lnTo>
                    <a:pt x="23" y="534"/>
                  </a:lnTo>
                  <a:lnTo>
                    <a:pt x="25" y="531"/>
                  </a:lnTo>
                  <a:lnTo>
                    <a:pt x="28" y="518"/>
                  </a:lnTo>
                  <a:lnTo>
                    <a:pt x="40" y="496"/>
                  </a:lnTo>
                  <a:lnTo>
                    <a:pt x="47" y="486"/>
                  </a:lnTo>
                  <a:lnTo>
                    <a:pt x="53" y="475"/>
                  </a:lnTo>
                  <a:lnTo>
                    <a:pt x="61" y="466"/>
                  </a:lnTo>
                  <a:lnTo>
                    <a:pt x="67" y="461"/>
                  </a:lnTo>
                  <a:lnTo>
                    <a:pt x="75" y="459"/>
                  </a:lnTo>
                  <a:lnTo>
                    <a:pt x="83" y="456"/>
                  </a:lnTo>
                  <a:lnTo>
                    <a:pt x="97" y="455"/>
                  </a:lnTo>
                  <a:lnTo>
                    <a:pt x="110" y="453"/>
                  </a:lnTo>
                  <a:lnTo>
                    <a:pt x="120" y="452"/>
                  </a:lnTo>
                  <a:lnTo>
                    <a:pt x="125" y="448"/>
                  </a:lnTo>
                  <a:lnTo>
                    <a:pt x="131" y="443"/>
                  </a:lnTo>
                  <a:lnTo>
                    <a:pt x="142" y="429"/>
                  </a:lnTo>
                  <a:lnTo>
                    <a:pt x="155" y="408"/>
                  </a:lnTo>
                  <a:lnTo>
                    <a:pt x="167" y="388"/>
                  </a:lnTo>
                  <a:lnTo>
                    <a:pt x="178" y="364"/>
                  </a:lnTo>
                  <a:lnTo>
                    <a:pt x="193" y="333"/>
                  </a:lnTo>
                  <a:lnTo>
                    <a:pt x="208" y="297"/>
                  </a:lnTo>
                  <a:lnTo>
                    <a:pt x="224" y="258"/>
                  </a:lnTo>
                  <a:lnTo>
                    <a:pt x="237" y="218"/>
                  </a:lnTo>
                  <a:lnTo>
                    <a:pt x="243" y="197"/>
                  </a:lnTo>
                  <a:lnTo>
                    <a:pt x="248" y="177"/>
                  </a:lnTo>
                  <a:lnTo>
                    <a:pt x="287" y="0"/>
                  </a:lnTo>
                  <a:lnTo>
                    <a:pt x="300" y="2"/>
                  </a:lnTo>
                  <a:lnTo>
                    <a:pt x="334" y="9"/>
                  </a:lnTo>
                  <a:lnTo>
                    <a:pt x="353" y="13"/>
                  </a:lnTo>
                  <a:lnTo>
                    <a:pt x="372" y="19"/>
                  </a:lnTo>
                  <a:lnTo>
                    <a:pt x="392" y="27"/>
                  </a:lnTo>
                  <a:lnTo>
                    <a:pt x="407" y="34"/>
                  </a:lnTo>
                  <a:lnTo>
                    <a:pt x="396" y="82"/>
                  </a:lnTo>
                  <a:lnTo>
                    <a:pt x="387" y="121"/>
                  </a:lnTo>
                  <a:lnTo>
                    <a:pt x="380" y="151"/>
                  </a:lnTo>
                  <a:lnTo>
                    <a:pt x="375" y="184"/>
                  </a:lnTo>
                  <a:lnTo>
                    <a:pt x="365" y="234"/>
                  </a:lnTo>
                  <a:lnTo>
                    <a:pt x="350" y="309"/>
                  </a:lnTo>
                  <a:lnTo>
                    <a:pt x="348" y="315"/>
                  </a:lnTo>
                  <a:lnTo>
                    <a:pt x="344" y="327"/>
                  </a:lnTo>
                  <a:lnTo>
                    <a:pt x="334" y="353"/>
                  </a:lnTo>
                  <a:lnTo>
                    <a:pt x="314" y="397"/>
                  </a:lnTo>
                  <a:lnTo>
                    <a:pt x="308" y="415"/>
                  </a:lnTo>
                  <a:lnTo>
                    <a:pt x="297" y="444"/>
                  </a:lnTo>
                  <a:lnTo>
                    <a:pt x="286" y="482"/>
                  </a:lnTo>
                  <a:lnTo>
                    <a:pt x="295" y="490"/>
                  </a:lnTo>
                  <a:lnTo>
                    <a:pt x="314" y="508"/>
                  </a:lnTo>
                  <a:lnTo>
                    <a:pt x="325" y="518"/>
                  </a:lnTo>
                  <a:lnTo>
                    <a:pt x="334" y="530"/>
                  </a:lnTo>
                  <a:lnTo>
                    <a:pt x="340" y="540"/>
                  </a:lnTo>
                  <a:lnTo>
                    <a:pt x="343" y="545"/>
                  </a:lnTo>
                  <a:lnTo>
                    <a:pt x="343" y="550"/>
                  </a:lnTo>
                  <a:lnTo>
                    <a:pt x="345" y="598"/>
                  </a:lnTo>
                  <a:lnTo>
                    <a:pt x="348" y="623"/>
                  </a:lnTo>
                  <a:lnTo>
                    <a:pt x="349" y="640"/>
                  </a:lnTo>
                  <a:lnTo>
                    <a:pt x="352" y="646"/>
                  </a:lnTo>
                  <a:lnTo>
                    <a:pt x="356" y="655"/>
                  </a:lnTo>
                  <a:lnTo>
                    <a:pt x="366" y="676"/>
                  </a:lnTo>
                  <a:lnTo>
                    <a:pt x="376" y="694"/>
                  </a:lnTo>
                  <a:lnTo>
                    <a:pt x="382" y="700"/>
                  </a:lnTo>
                  <a:lnTo>
                    <a:pt x="384" y="703"/>
                  </a:lnTo>
                  <a:lnTo>
                    <a:pt x="396" y="713"/>
                  </a:lnTo>
                  <a:lnTo>
                    <a:pt x="415" y="733"/>
                  </a:lnTo>
                  <a:lnTo>
                    <a:pt x="424" y="744"/>
                  </a:lnTo>
                  <a:lnTo>
                    <a:pt x="435" y="756"/>
                  </a:lnTo>
                  <a:lnTo>
                    <a:pt x="442" y="768"/>
                  </a:lnTo>
                  <a:lnTo>
                    <a:pt x="447" y="779"/>
                  </a:lnTo>
                  <a:lnTo>
                    <a:pt x="466" y="818"/>
                  </a:lnTo>
                  <a:lnTo>
                    <a:pt x="494" y="878"/>
                  </a:lnTo>
                  <a:lnTo>
                    <a:pt x="521" y="936"/>
                  </a:lnTo>
                  <a:lnTo>
                    <a:pt x="530" y="958"/>
                  </a:lnTo>
                  <a:lnTo>
                    <a:pt x="534" y="969"/>
                  </a:lnTo>
                  <a:lnTo>
                    <a:pt x="534" y="973"/>
                  </a:lnTo>
                  <a:lnTo>
                    <a:pt x="533" y="977"/>
                  </a:lnTo>
                  <a:lnTo>
                    <a:pt x="529" y="986"/>
                  </a:lnTo>
                  <a:lnTo>
                    <a:pt x="522" y="995"/>
                  </a:lnTo>
                  <a:lnTo>
                    <a:pt x="512" y="1006"/>
                  </a:lnTo>
                  <a:lnTo>
                    <a:pt x="500" y="1015"/>
                  </a:lnTo>
                  <a:lnTo>
                    <a:pt x="488" y="1024"/>
                  </a:lnTo>
                  <a:lnTo>
                    <a:pt x="472" y="1030"/>
                  </a:lnTo>
                  <a:lnTo>
                    <a:pt x="456" y="1034"/>
                  </a:lnTo>
                  <a:lnTo>
                    <a:pt x="438" y="1037"/>
                  </a:lnTo>
                  <a:lnTo>
                    <a:pt x="418" y="1039"/>
                  </a:lnTo>
                  <a:lnTo>
                    <a:pt x="375" y="1042"/>
                  </a:lnTo>
                  <a:lnTo>
                    <a:pt x="354" y="1044"/>
                  </a:lnTo>
                  <a:lnTo>
                    <a:pt x="338" y="1047"/>
                  </a:lnTo>
                  <a:lnTo>
                    <a:pt x="325" y="1051"/>
                  </a:lnTo>
                  <a:lnTo>
                    <a:pt x="319" y="1052"/>
                  </a:lnTo>
                  <a:lnTo>
                    <a:pt x="316" y="1055"/>
                  </a:lnTo>
                  <a:lnTo>
                    <a:pt x="301" y="1070"/>
                  </a:lnTo>
                  <a:lnTo>
                    <a:pt x="292" y="1081"/>
                  </a:lnTo>
                  <a:lnTo>
                    <a:pt x="283" y="1094"/>
                  </a:lnTo>
                  <a:lnTo>
                    <a:pt x="274" y="1107"/>
                  </a:lnTo>
                  <a:lnTo>
                    <a:pt x="268" y="1119"/>
                  </a:lnTo>
                  <a:lnTo>
                    <a:pt x="264" y="1135"/>
                  </a:lnTo>
                  <a:lnTo>
                    <a:pt x="263" y="1141"/>
                  </a:lnTo>
                  <a:lnTo>
                    <a:pt x="263" y="1149"/>
                  </a:lnTo>
                  <a:lnTo>
                    <a:pt x="261" y="1157"/>
                  </a:lnTo>
                  <a:lnTo>
                    <a:pt x="260" y="1162"/>
                  </a:lnTo>
                  <a:lnTo>
                    <a:pt x="257" y="1167"/>
                  </a:lnTo>
                  <a:lnTo>
                    <a:pt x="253" y="1171"/>
                  </a:lnTo>
                  <a:lnTo>
                    <a:pt x="250" y="1175"/>
                  </a:lnTo>
                  <a:lnTo>
                    <a:pt x="244" y="1178"/>
                  </a:lnTo>
                  <a:lnTo>
                    <a:pt x="234" y="1180"/>
                  </a:lnTo>
                  <a:lnTo>
                    <a:pt x="222" y="1182"/>
                  </a:lnTo>
                  <a:lnTo>
                    <a:pt x="213" y="1182"/>
                  </a:lnTo>
                  <a:lnTo>
                    <a:pt x="204" y="1180"/>
                  </a:lnTo>
                  <a:lnTo>
                    <a:pt x="210" y="1130"/>
                  </a:lnTo>
                  <a:lnTo>
                    <a:pt x="213" y="1074"/>
                  </a:lnTo>
                  <a:lnTo>
                    <a:pt x="216" y="1006"/>
                  </a:lnTo>
                  <a:lnTo>
                    <a:pt x="219" y="929"/>
                  </a:lnTo>
                  <a:lnTo>
                    <a:pt x="219" y="889"/>
                  </a:lnTo>
                  <a:lnTo>
                    <a:pt x="217" y="850"/>
                  </a:lnTo>
                  <a:lnTo>
                    <a:pt x="215" y="810"/>
                  </a:lnTo>
                  <a:lnTo>
                    <a:pt x="212" y="773"/>
                  </a:lnTo>
                  <a:lnTo>
                    <a:pt x="207" y="737"/>
                  </a:lnTo>
                  <a:lnTo>
                    <a:pt x="200" y="703"/>
                  </a:lnTo>
                  <a:lnTo>
                    <a:pt x="194" y="673"/>
                  </a:lnTo>
                  <a:lnTo>
                    <a:pt x="186" y="646"/>
                  </a:lnTo>
                  <a:lnTo>
                    <a:pt x="180" y="623"/>
                  </a:lnTo>
                  <a:lnTo>
                    <a:pt x="173" y="603"/>
                  </a:lnTo>
                  <a:lnTo>
                    <a:pt x="166" y="585"/>
                  </a:lnTo>
                  <a:lnTo>
                    <a:pt x="159" y="571"/>
                  </a:lnTo>
                  <a:lnTo>
                    <a:pt x="153" y="560"/>
                  </a:lnTo>
                  <a:lnTo>
                    <a:pt x="146" y="550"/>
                  </a:lnTo>
                  <a:lnTo>
                    <a:pt x="140" y="544"/>
                  </a:lnTo>
                  <a:lnTo>
                    <a:pt x="132" y="539"/>
                  </a:lnTo>
                  <a:lnTo>
                    <a:pt x="125" y="536"/>
                  </a:lnTo>
                  <a:lnTo>
                    <a:pt x="119" y="535"/>
                  </a:lnTo>
                  <a:lnTo>
                    <a:pt x="113" y="535"/>
                  </a:lnTo>
                  <a:lnTo>
                    <a:pt x="106" y="536"/>
                  </a:lnTo>
                  <a:lnTo>
                    <a:pt x="100" y="539"/>
                  </a:lnTo>
                  <a:lnTo>
                    <a:pt x="92" y="543"/>
                  </a:lnTo>
                  <a:lnTo>
                    <a:pt x="67" y="558"/>
                  </a:lnTo>
                  <a:lnTo>
                    <a:pt x="47" y="571"/>
                  </a:lnTo>
                  <a:lnTo>
                    <a:pt x="32" y="580"/>
                  </a:lnTo>
                  <a:lnTo>
                    <a:pt x="27" y="581"/>
                  </a:lnTo>
                  <a:lnTo>
                    <a:pt x="23" y="581"/>
                  </a:lnTo>
                  <a:lnTo>
                    <a:pt x="21" y="578"/>
                  </a:lnTo>
                  <a:lnTo>
                    <a:pt x="17" y="572"/>
                  </a:lnTo>
                  <a:lnTo>
                    <a:pt x="9" y="558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3227388" y="2366963"/>
              <a:ext cx="2017713" cy="2493963"/>
            </a:xfrm>
            <a:custGeom>
              <a:avLst/>
              <a:gdLst>
                <a:gd name="T0" fmla="*/ 2147483647 w 1271"/>
                <a:gd name="T1" fmla="*/ 2147483647 h 1571"/>
                <a:gd name="T2" fmla="*/ 2147483647 w 1271"/>
                <a:gd name="T3" fmla="*/ 2147483647 h 1571"/>
                <a:gd name="T4" fmla="*/ 2147483647 w 1271"/>
                <a:gd name="T5" fmla="*/ 2147483647 h 1571"/>
                <a:gd name="T6" fmla="*/ 2147483647 w 1271"/>
                <a:gd name="T7" fmla="*/ 2147483647 h 1571"/>
                <a:gd name="T8" fmla="*/ 2147483647 w 1271"/>
                <a:gd name="T9" fmla="*/ 2147483647 h 1571"/>
                <a:gd name="T10" fmla="*/ 2147483647 w 1271"/>
                <a:gd name="T11" fmla="*/ 2147483647 h 1571"/>
                <a:gd name="T12" fmla="*/ 2147483647 w 1271"/>
                <a:gd name="T13" fmla="*/ 2147483647 h 1571"/>
                <a:gd name="T14" fmla="*/ 2147483647 w 1271"/>
                <a:gd name="T15" fmla="*/ 2147483647 h 1571"/>
                <a:gd name="T16" fmla="*/ 2147483647 w 1271"/>
                <a:gd name="T17" fmla="*/ 2147483647 h 1571"/>
                <a:gd name="T18" fmla="*/ 2147483647 w 1271"/>
                <a:gd name="T19" fmla="*/ 2147483647 h 1571"/>
                <a:gd name="T20" fmla="*/ 2147483647 w 1271"/>
                <a:gd name="T21" fmla="*/ 2147483647 h 1571"/>
                <a:gd name="T22" fmla="*/ 2147483647 w 1271"/>
                <a:gd name="T23" fmla="*/ 2147483647 h 1571"/>
                <a:gd name="T24" fmla="*/ 2147483647 w 1271"/>
                <a:gd name="T25" fmla="*/ 2147483647 h 1571"/>
                <a:gd name="T26" fmla="*/ 2147483647 w 1271"/>
                <a:gd name="T27" fmla="*/ 2147483647 h 1571"/>
                <a:gd name="T28" fmla="*/ 2147483647 w 1271"/>
                <a:gd name="T29" fmla="*/ 2147483647 h 1571"/>
                <a:gd name="T30" fmla="*/ 2147483647 w 1271"/>
                <a:gd name="T31" fmla="*/ 2147483647 h 1571"/>
                <a:gd name="T32" fmla="*/ 2147483647 w 1271"/>
                <a:gd name="T33" fmla="*/ 2147483647 h 1571"/>
                <a:gd name="T34" fmla="*/ 2147483647 w 1271"/>
                <a:gd name="T35" fmla="*/ 2147483647 h 1571"/>
                <a:gd name="T36" fmla="*/ 2147483647 w 1271"/>
                <a:gd name="T37" fmla="*/ 2147483647 h 1571"/>
                <a:gd name="T38" fmla="*/ 2147483647 w 1271"/>
                <a:gd name="T39" fmla="*/ 2147483647 h 1571"/>
                <a:gd name="T40" fmla="*/ 2147483647 w 1271"/>
                <a:gd name="T41" fmla="*/ 0 h 1571"/>
                <a:gd name="T42" fmla="*/ 2147483647 w 1271"/>
                <a:gd name="T43" fmla="*/ 2147483647 h 1571"/>
                <a:gd name="T44" fmla="*/ 2147483647 w 1271"/>
                <a:gd name="T45" fmla="*/ 2147483647 h 1571"/>
                <a:gd name="T46" fmla="*/ 2147483647 w 1271"/>
                <a:gd name="T47" fmla="*/ 2147483647 h 1571"/>
                <a:gd name="T48" fmla="*/ 2147483647 w 1271"/>
                <a:gd name="T49" fmla="*/ 2147483647 h 1571"/>
                <a:gd name="T50" fmla="*/ 2147483647 w 1271"/>
                <a:gd name="T51" fmla="*/ 2147483647 h 1571"/>
                <a:gd name="T52" fmla="*/ 2147483647 w 1271"/>
                <a:gd name="T53" fmla="*/ 2147483647 h 1571"/>
                <a:gd name="T54" fmla="*/ 2147483647 w 1271"/>
                <a:gd name="T55" fmla="*/ 2147483647 h 1571"/>
                <a:gd name="T56" fmla="*/ 2147483647 w 1271"/>
                <a:gd name="T57" fmla="*/ 2147483647 h 1571"/>
                <a:gd name="T58" fmla="*/ 2147483647 w 1271"/>
                <a:gd name="T59" fmla="*/ 2147483647 h 1571"/>
                <a:gd name="T60" fmla="*/ 2147483647 w 1271"/>
                <a:gd name="T61" fmla="*/ 2147483647 h 1571"/>
                <a:gd name="T62" fmla="*/ 2147483647 w 1271"/>
                <a:gd name="T63" fmla="*/ 2147483647 h 1571"/>
                <a:gd name="T64" fmla="*/ 2147483647 w 1271"/>
                <a:gd name="T65" fmla="*/ 2147483647 h 1571"/>
                <a:gd name="T66" fmla="*/ 2147483647 w 1271"/>
                <a:gd name="T67" fmla="*/ 2147483647 h 1571"/>
                <a:gd name="T68" fmla="*/ 2147483647 w 1271"/>
                <a:gd name="T69" fmla="*/ 2147483647 h 1571"/>
                <a:gd name="T70" fmla="*/ 2147483647 w 1271"/>
                <a:gd name="T71" fmla="*/ 2147483647 h 1571"/>
                <a:gd name="T72" fmla="*/ 2147483647 w 1271"/>
                <a:gd name="T73" fmla="*/ 2147483647 h 1571"/>
                <a:gd name="T74" fmla="*/ 2147483647 w 1271"/>
                <a:gd name="T75" fmla="*/ 2147483647 h 1571"/>
                <a:gd name="T76" fmla="*/ 2147483647 w 1271"/>
                <a:gd name="T77" fmla="*/ 2147483647 h 1571"/>
                <a:gd name="T78" fmla="*/ 2147483647 w 1271"/>
                <a:gd name="T79" fmla="*/ 2147483647 h 1571"/>
                <a:gd name="T80" fmla="*/ 2147483647 w 1271"/>
                <a:gd name="T81" fmla="*/ 2147483647 h 1571"/>
                <a:gd name="T82" fmla="*/ 2147483647 w 1271"/>
                <a:gd name="T83" fmla="*/ 2147483647 h 1571"/>
                <a:gd name="T84" fmla="*/ 2147483647 w 1271"/>
                <a:gd name="T85" fmla="*/ 2147483647 h 1571"/>
                <a:gd name="T86" fmla="*/ 2147483647 w 1271"/>
                <a:gd name="T87" fmla="*/ 2147483647 h 1571"/>
                <a:gd name="T88" fmla="*/ 2147483647 w 1271"/>
                <a:gd name="T89" fmla="*/ 2147483647 h 1571"/>
                <a:gd name="T90" fmla="*/ 2147483647 w 1271"/>
                <a:gd name="T91" fmla="*/ 2147483647 h 1571"/>
                <a:gd name="T92" fmla="*/ 2147483647 w 1271"/>
                <a:gd name="T93" fmla="*/ 2147483647 h 1571"/>
                <a:gd name="T94" fmla="*/ 2147483647 w 1271"/>
                <a:gd name="T95" fmla="*/ 2147483647 h 1571"/>
                <a:gd name="T96" fmla="*/ 2147483647 w 1271"/>
                <a:gd name="T97" fmla="*/ 2147483647 h 1571"/>
                <a:gd name="T98" fmla="*/ 2147483647 w 1271"/>
                <a:gd name="T99" fmla="*/ 2147483647 h 1571"/>
                <a:gd name="T100" fmla="*/ 2147483647 w 1271"/>
                <a:gd name="T101" fmla="*/ 2147483647 h 1571"/>
                <a:gd name="T102" fmla="*/ 2147483647 w 1271"/>
                <a:gd name="T103" fmla="*/ 2147483647 h 1571"/>
                <a:gd name="T104" fmla="*/ 2147483647 w 1271"/>
                <a:gd name="T105" fmla="*/ 2147483647 h 1571"/>
                <a:gd name="T106" fmla="*/ 2147483647 w 1271"/>
                <a:gd name="T107" fmla="*/ 2147483647 h 1571"/>
                <a:gd name="T108" fmla="*/ 2147483647 w 1271"/>
                <a:gd name="T109" fmla="*/ 2147483647 h 1571"/>
                <a:gd name="T110" fmla="*/ 2147483647 w 1271"/>
                <a:gd name="T111" fmla="*/ 2147483647 h 1571"/>
                <a:gd name="T112" fmla="*/ 2147483647 w 1271"/>
                <a:gd name="T113" fmla="*/ 2147483647 h 1571"/>
                <a:gd name="T114" fmla="*/ 2147483647 w 1271"/>
                <a:gd name="T115" fmla="*/ 2147483647 h 1571"/>
                <a:gd name="T116" fmla="*/ 2147483647 w 1271"/>
                <a:gd name="T117" fmla="*/ 2147483647 h 1571"/>
                <a:gd name="T118" fmla="*/ 2147483647 w 1271"/>
                <a:gd name="T119" fmla="*/ 2147483647 h 1571"/>
                <a:gd name="T120" fmla="*/ 2147483647 w 1271"/>
                <a:gd name="T121" fmla="*/ 2147483647 h 1571"/>
                <a:gd name="T122" fmla="*/ 2147483647 w 1271"/>
                <a:gd name="T123" fmla="*/ 2147483647 h 15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71"/>
                <a:gd name="T187" fmla="*/ 0 h 1571"/>
                <a:gd name="T188" fmla="*/ 1271 w 1271"/>
                <a:gd name="T189" fmla="*/ 1571 h 15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71" h="1571">
                  <a:moveTo>
                    <a:pt x="1269" y="1319"/>
                  </a:moveTo>
                  <a:lnTo>
                    <a:pt x="1269" y="1319"/>
                  </a:lnTo>
                  <a:lnTo>
                    <a:pt x="1261" y="1291"/>
                  </a:lnTo>
                  <a:lnTo>
                    <a:pt x="1257" y="1273"/>
                  </a:lnTo>
                  <a:lnTo>
                    <a:pt x="1254" y="1257"/>
                  </a:lnTo>
                  <a:lnTo>
                    <a:pt x="1244" y="1203"/>
                  </a:lnTo>
                  <a:lnTo>
                    <a:pt x="1238" y="1168"/>
                  </a:lnTo>
                  <a:lnTo>
                    <a:pt x="1231" y="1140"/>
                  </a:lnTo>
                  <a:lnTo>
                    <a:pt x="1226" y="1127"/>
                  </a:lnTo>
                  <a:lnTo>
                    <a:pt x="1218" y="1111"/>
                  </a:lnTo>
                  <a:lnTo>
                    <a:pt x="1209" y="1094"/>
                  </a:lnTo>
                  <a:lnTo>
                    <a:pt x="1199" y="1077"/>
                  </a:lnTo>
                  <a:lnTo>
                    <a:pt x="1179" y="1049"/>
                  </a:lnTo>
                  <a:lnTo>
                    <a:pt x="1166" y="1031"/>
                  </a:lnTo>
                  <a:lnTo>
                    <a:pt x="1155" y="1015"/>
                  </a:lnTo>
                  <a:lnTo>
                    <a:pt x="1141" y="992"/>
                  </a:lnTo>
                  <a:lnTo>
                    <a:pt x="1126" y="968"/>
                  </a:lnTo>
                  <a:lnTo>
                    <a:pt x="1121" y="959"/>
                  </a:lnTo>
                  <a:lnTo>
                    <a:pt x="1119" y="952"/>
                  </a:lnTo>
                  <a:lnTo>
                    <a:pt x="1117" y="943"/>
                  </a:lnTo>
                  <a:lnTo>
                    <a:pt x="1116" y="933"/>
                  </a:lnTo>
                  <a:lnTo>
                    <a:pt x="1116" y="922"/>
                  </a:lnTo>
                  <a:lnTo>
                    <a:pt x="1116" y="911"/>
                  </a:lnTo>
                  <a:lnTo>
                    <a:pt x="1119" y="899"/>
                  </a:lnTo>
                  <a:lnTo>
                    <a:pt x="1119" y="886"/>
                  </a:lnTo>
                  <a:lnTo>
                    <a:pt x="1119" y="873"/>
                  </a:lnTo>
                  <a:lnTo>
                    <a:pt x="1116" y="863"/>
                  </a:lnTo>
                  <a:lnTo>
                    <a:pt x="1115" y="858"/>
                  </a:lnTo>
                  <a:lnTo>
                    <a:pt x="1111" y="855"/>
                  </a:lnTo>
                  <a:lnTo>
                    <a:pt x="1100" y="849"/>
                  </a:lnTo>
                  <a:lnTo>
                    <a:pt x="1090" y="843"/>
                  </a:lnTo>
                  <a:lnTo>
                    <a:pt x="1082" y="842"/>
                  </a:lnTo>
                  <a:lnTo>
                    <a:pt x="1078" y="841"/>
                  </a:lnTo>
                  <a:lnTo>
                    <a:pt x="1077" y="840"/>
                  </a:lnTo>
                  <a:lnTo>
                    <a:pt x="1075" y="834"/>
                  </a:lnTo>
                  <a:lnTo>
                    <a:pt x="1073" y="828"/>
                  </a:lnTo>
                  <a:lnTo>
                    <a:pt x="1075" y="821"/>
                  </a:lnTo>
                  <a:lnTo>
                    <a:pt x="1076" y="816"/>
                  </a:lnTo>
                  <a:lnTo>
                    <a:pt x="1076" y="810"/>
                  </a:lnTo>
                  <a:lnTo>
                    <a:pt x="1073" y="805"/>
                  </a:lnTo>
                  <a:lnTo>
                    <a:pt x="1072" y="802"/>
                  </a:lnTo>
                  <a:lnTo>
                    <a:pt x="1069" y="801"/>
                  </a:lnTo>
                  <a:lnTo>
                    <a:pt x="1062" y="799"/>
                  </a:lnTo>
                  <a:lnTo>
                    <a:pt x="1059" y="798"/>
                  </a:lnTo>
                  <a:lnTo>
                    <a:pt x="1058" y="794"/>
                  </a:lnTo>
                  <a:lnTo>
                    <a:pt x="1056" y="789"/>
                  </a:lnTo>
                  <a:lnTo>
                    <a:pt x="1053" y="781"/>
                  </a:lnTo>
                  <a:lnTo>
                    <a:pt x="1049" y="774"/>
                  </a:lnTo>
                  <a:lnTo>
                    <a:pt x="1045" y="776"/>
                  </a:lnTo>
                  <a:lnTo>
                    <a:pt x="1037" y="784"/>
                  </a:lnTo>
                  <a:lnTo>
                    <a:pt x="1029" y="789"/>
                  </a:lnTo>
                  <a:lnTo>
                    <a:pt x="1022" y="793"/>
                  </a:lnTo>
                  <a:lnTo>
                    <a:pt x="1010" y="797"/>
                  </a:lnTo>
                  <a:lnTo>
                    <a:pt x="997" y="799"/>
                  </a:lnTo>
                  <a:lnTo>
                    <a:pt x="981" y="801"/>
                  </a:lnTo>
                  <a:lnTo>
                    <a:pt x="965" y="801"/>
                  </a:lnTo>
                  <a:lnTo>
                    <a:pt x="945" y="799"/>
                  </a:lnTo>
                  <a:lnTo>
                    <a:pt x="927" y="798"/>
                  </a:lnTo>
                  <a:lnTo>
                    <a:pt x="896" y="794"/>
                  </a:lnTo>
                  <a:lnTo>
                    <a:pt x="883" y="792"/>
                  </a:lnTo>
                  <a:lnTo>
                    <a:pt x="884" y="758"/>
                  </a:lnTo>
                  <a:lnTo>
                    <a:pt x="884" y="718"/>
                  </a:lnTo>
                  <a:lnTo>
                    <a:pt x="883" y="651"/>
                  </a:lnTo>
                  <a:lnTo>
                    <a:pt x="881" y="621"/>
                  </a:lnTo>
                  <a:lnTo>
                    <a:pt x="875" y="584"/>
                  </a:lnTo>
                  <a:lnTo>
                    <a:pt x="865" y="518"/>
                  </a:lnTo>
                  <a:lnTo>
                    <a:pt x="861" y="505"/>
                  </a:lnTo>
                  <a:lnTo>
                    <a:pt x="852" y="487"/>
                  </a:lnTo>
                  <a:lnTo>
                    <a:pt x="830" y="441"/>
                  </a:lnTo>
                  <a:lnTo>
                    <a:pt x="788" y="365"/>
                  </a:lnTo>
                  <a:lnTo>
                    <a:pt x="745" y="291"/>
                  </a:lnTo>
                  <a:lnTo>
                    <a:pt x="723" y="250"/>
                  </a:lnTo>
                  <a:lnTo>
                    <a:pt x="715" y="234"/>
                  </a:lnTo>
                  <a:lnTo>
                    <a:pt x="711" y="225"/>
                  </a:lnTo>
                  <a:lnTo>
                    <a:pt x="709" y="210"/>
                  </a:lnTo>
                  <a:lnTo>
                    <a:pt x="709" y="189"/>
                  </a:lnTo>
                  <a:lnTo>
                    <a:pt x="709" y="166"/>
                  </a:lnTo>
                  <a:lnTo>
                    <a:pt x="711" y="146"/>
                  </a:lnTo>
                  <a:lnTo>
                    <a:pt x="711" y="139"/>
                  </a:lnTo>
                  <a:lnTo>
                    <a:pt x="711" y="131"/>
                  </a:lnTo>
                  <a:lnTo>
                    <a:pt x="709" y="118"/>
                  </a:lnTo>
                  <a:lnTo>
                    <a:pt x="706" y="109"/>
                  </a:lnTo>
                  <a:lnTo>
                    <a:pt x="705" y="105"/>
                  </a:lnTo>
                  <a:lnTo>
                    <a:pt x="689" y="106"/>
                  </a:lnTo>
                  <a:lnTo>
                    <a:pt x="658" y="108"/>
                  </a:lnTo>
                  <a:lnTo>
                    <a:pt x="627" y="109"/>
                  </a:lnTo>
                  <a:lnTo>
                    <a:pt x="613" y="112"/>
                  </a:lnTo>
                  <a:lnTo>
                    <a:pt x="609" y="113"/>
                  </a:lnTo>
                  <a:lnTo>
                    <a:pt x="605" y="115"/>
                  </a:lnTo>
                  <a:lnTo>
                    <a:pt x="604" y="119"/>
                  </a:lnTo>
                  <a:lnTo>
                    <a:pt x="604" y="124"/>
                  </a:lnTo>
                  <a:lnTo>
                    <a:pt x="608" y="137"/>
                  </a:lnTo>
                  <a:lnTo>
                    <a:pt x="613" y="154"/>
                  </a:lnTo>
                  <a:lnTo>
                    <a:pt x="590" y="161"/>
                  </a:lnTo>
                  <a:lnTo>
                    <a:pt x="573" y="165"/>
                  </a:lnTo>
                  <a:lnTo>
                    <a:pt x="561" y="167"/>
                  </a:lnTo>
                  <a:lnTo>
                    <a:pt x="534" y="170"/>
                  </a:lnTo>
                  <a:lnTo>
                    <a:pt x="519" y="174"/>
                  </a:lnTo>
                  <a:lnTo>
                    <a:pt x="513" y="176"/>
                  </a:lnTo>
                  <a:lnTo>
                    <a:pt x="510" y="179"/>
                  </a:lnTo>
                  <a:lnTo>
                    <a:pt x="503" y="188"/>
                  </a:lnTo>
                  <a:lnTo>
                    <a:pt x="495" y="203"/>
                  </a:lnTo>
                  <a:lnTo>
                    <a:pt x="488" y="223"/>
                  </a:lnTo>
                  <a:lnTo>
                    <a:pt x="441" y="221"/>
                  </a:lnTo>
                  <a:lnTo>
                    <a:pt x="402" y="221"/>
                  </a:lnTo>
                  <a:lnTo>
                    <a:pt x="370" y="221"/>
                  </a:lnTo>
                  <a:lnTo>
                    <a:pt x="347" y="223"/>
                  </a:lnTo>
                  <a:lnTo>
                    <a:pt x="327" y="220"/>
                  </a:lnTo>
                  <a:lnTo>
                    <a:pt x="319" y="219"/>
                  </a:lnTo>
                  <a:lnTo>
                    <a:pt x="313" y="216"/>
                  </a:lnTo>
                  <a:lnTo>
                    <a:pt x="307" y="212"/>
                  </a:lnTo>
                  <a:lnTo>
                    <a:pt x="301" y="209"/>
                  </a:lnTo>
                  <a:lnTo>
                    <a:pt x="243" y="157"/>
                  </a:lnTo>
                  <a:lnTo>
                    <a:pt x="206" y="122"/>
                  </a:lnTo>
                  <a:lnTo>
                    <a:pt x="191" y="106"/>
                  </a:lnTo>
                  <a:lnTo>
                    <a:pt x="181" y="93"/>
                  </a:lnTo>
                  <a:lnTo>
                    <a:pt x="163" y="68"/>
                  </a:lnTo>
                  <a:lnTo>
                    <a:pt x="145" y="37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84" y="42"/>
                  </a:lnTo>
                  <a:lnTo>
                    <a:pt x="56" y="70"/>
                  </a:lnTo>
                  <a:lnTo>
                    <a:pt x="44" y="79"/>
                  </a:lnTo>
                  <a:lnTo>
                    <a:pt x="38" y="84"/>
                  </a:lnTo>
                  <a:lnTo>
                    <a:pt x="34" y="83"/>
                  </a:lnTo>
                  <a:lnTo>
                    <a:pt x="30" y="80"/>
                  </a:lnTo>
                  <a:lnTo>
                    <a:pt x="27" y="77"/>
                  </a:lnTo>
                  <a:lnTo>
                    <a:pt x="25" y="71"/>
                  </a:lnTo>
                  <a:lnTo>
                    <a:pt x="22" y="61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4" y="83"/>
                  </a:lnTo>
                  <a:lnTo>
                    <a:pt x="1" y="90"/>
                  </a:lnTo>
                  <a:lnTo>
                    <a:pt x="0" y="96"/>
                  </a:lnTo>
                  <a:lnTo>
                    <a:pt x="1" y="99"/>
                  </a:lnTo>
                  <a:lnTo>
                    <a:pt x="3" y="104"/>
                  </a:lnTo>
                  <a:lnTo>
                    <a:pt x="10" y="115"/>
                  </a:lnTo>
                  <a:lnTo>
                    <a:pt x="21" y="131"/>
                  </a:lnTo>
                  <a:lnTo>
                    <a:pt x="35" y="148"/>
                  </a:lnTo>
                  <a:lnTo>
                    <a:pt x="66" y="183"/>
                  </a:lnTo>
                  <a:lnTo>
                    <a:pt x="80" y="198"/>
                  </a:lnTo>
                  <a:lnTo>
                    <a:pt x="93" y="210"/>
                  </a:lnTo>
                  <a:lnTo>
                    <a:pt x="107" y="224"/>
                  </a:lnTo>
                  <a:lnTo>
                    <a:pt x="127" y="243"/>
                  </a:lnTo>
                  <a:lnTo>
                    <a:pt x="173" y="293"/>
                  </a:lnTo>
                  <a:lnTo>
                    <a:pt x="216" y="335"/>
                  </a:lnTo>
                  <a:lnTo>
                    <a:pt x="230" y="349"/>
                  </a:lnTo>
                  <a:lnTo>
                    <a:pt x="235" y="353"/>
                  </a:lnTo>
                  <a:lnTo>
                    <a:pt x="238" y="355"/>
                  </a:lnTo>
                  <a:lnTo>
                    <a:pt x="252" y="357"/>
                  </a:lnTo>
                  <a:lnTo>
                    <a:pt x="275" y="362"/>
                  </a:lnTo>
                  <a:lnTo>
                    <a:pt x="343" y="382"/>
                  </a:lnTo>
                  <a:lnTo>
                    <a:pt x="365" y="387"/>
                  </a:lnTo>
                  <a:lnTo>
                    <a:pt x="393" y="392"/>
                  </a:lnTo>
                  <a:lnTo>
                    <a:pt x="456" y="401"/>
                  </a:lnTo>
                  <a:lnTo>
                    <a:pt x="512" y="406"/>
                  </a:lnTo>
                  <a:lnTo>
                    <a:pt x="543" y="410"/>
                  </a:lnTo>
                  <a:lnTo>
                    <a:pt x="550" y="412"/>
                  </a:lnTo>
                  <a:lnTo>
                    <a:pt x="556" y="417"/>
                  </a:lnTo>
                  <a:lnTo>
                    <a:pt x="564" y="424"/>
                  </a:lnTo>
                  <a:lnTo>
                    <a:pt x="570" y="432"/>
                  </a:lnTo>
                  <a:lnTo>
                    <a:pt x="583" y="450"/>
                  </a:lnTo>
                  <a:lnTo>
                    <a:pt x="591" y="463"/>
                  </a:lnTo>
                  <a:lnTo>
                    <a:pt x="595" y="467"/>
                  </a:lnTo>
                  <a:lnTo>
                    <a:pt x="600" y="472"/>
                  </a:lnTo>
                  <a:lnTo>
                    <a:pt x="612" y="487"/>
                  </a:lnTo>
                  <a:lnTo>
                    <a:pt x="618" y="494"/>
                  </a:lnTo>
                  <a:lnTo>
                    <a:pt x="623" y="502"/>
                  </a:lnTo>
                  <a:lnTo>
                    <a:pt x="628" y="511"/>
                  </a:lnTo>
                  <a:lnTo>
                    <a:pt x="631" y="521"/>
                  </a:lnTo>
                  <a:lnTo>
                    <a:pt x="632" y="534"/>
                  </a:lnTo>
                  <a:lnTo>
                    <a:pt x="634" y="551"/>
                  </a:lnTo>
                  <a:lnTo>
                    <a:pt x="634" y="591"/>
                  </a:lnTo>
                  <a:lnTo>
                    <a:pt x="631" y="675"/>
                  </a:lnTo>
                  <a:lnTo>
                    <a:pt x="630" y="696"/>
                  </a:lnTo>
                  <a:lnTo>
                    <a:pt x="627" y="724"/>
                  </a:lnTo>
                  <a:lnTo>
                    <a:pt x="621" y="785"/>
                  </a:lnTo>
                  <a:lnTo>
                    <a:pt x="616" y="840"/>
                  </a:lnTo>
                  <a:lnTo>
                    <a:pt x="614" y="858"/>
                  </a:lnTo>
                  <a:lnTo>
                    <a:pt x="616" y="864"/>
                  </a:lnTo>
                  <a:lnTo>
                    <a:pt x="617" y="867"/>
                  </a:lnTo>
                  <a:lnTo>
                    <a:pt x="621" y="869"/>
                  </a:lnTo>
                  <a:lnTo>
                    <a:pt x="627" y="871"/>
                  </a:lnTo>
                  <a:lnTo>
                    <a:pt x="645" y="873"/>
                  </a:lnTo>
                  <a:lnTo>
                    <a:pt x="670" y="876"/>
                  </a:lnTo>
                  <a:lnTo>
                    <a:pt x="665" y="906"/>
                  </a:lnTo>
                  <a:lnTo>
                    <a:pt x="662" y="927"/>
                  </a:lnTo>
                  <a:lnTo>
                    <a:pt x="660" y="940"/>
                  </a:lnTo>
                  <a:lnTo>
                    <a:pt x="656" y="953"/>
                  </a:lnTo>
                  <a:lnTo>
                    <a:pt x="654" y="962"/>
                  </a:lnTo>
                  <a:lnTo>
                    <a:pt x="654" y="970"/>
                  </a:lnTo>
                  <a:lnTo>
                    <a:pt x="654" y="977"/>
                  </a:lnTo>
                  <a:lnTo>
                    <a:pt x="653" y="988"/>
                  </a:lnTo>
                  <a:lnTo>
                    <a:pt x="645" y="1019"/>
                  </a:lnTo>
                  <a:lnTo>
                    <a:pt x="627" y="1084"/>
                  </a:lnTo>
                  <a:lnTo>
                    <a:pt x="606" y="1178"/>
                  </a:lnTo>
                  <a:lnTo>
                    <a:pt x="596" y="1230"/>
                  </a:lnTo>
                  <a:lnTo>
                    <a:pt x="592" y="1249"/>
                  </a:lnTo>
                  <a:lnTo>
                    <a:pt x="592" y="1259"/>
                  </a:lnTo>
                  <a:lnTo>
                    <a:pt x="591" y="1264"/>
                  </a:lnTo>
                  <a:lnTo>
                    <a:pt x="591" y="1269"/>
                  </a:lnTo>
                  <a:lnTo>
                    <a:pt x="587" y="1277"/>
                  </a:lnTo>
                  <a:lnTo>
                    <a:pt x="583" y="1281"/>
                  </a:lnTo>
                  <a:lnTo>
                    <a:pt x="581" y="1282"/>
                  </a:lnTo>
                  <a:lnTo>
                    <a:pt x="578" y="1283"/>
                  </a:lnTo>
                  <a:lnTo>
                    <a:pt x="575" y="1283"/>
                  </a:lnTo>
                  <a:lnTo>
                    <a:pt x="572" y="1282"/>
                  </a:lnTo>
                  <a:lnTo>
                    <a:pt x="568" y="1279"/>
                  </a:lnTo>
                  <a:lnTo>
                    <a:pt x="556" y="1269"/>
                  </a:lnTo>
                  <a:lnTo>
                    <a:pt x="546" y="1259"/>
                  </a:lnTo>
                  <a:lnTo>
                    <a:pt x="537" y="1251"/>
                  </a:lnTo>
                  <a:lnTo>
                    <a:pt x="502" y="1225"/>
                  </a:lnTo>
                  <a:lnTo>
                    <a:pt x="480" y="1209"/>
                  </a:lnTo>
                  <a:lnTo>
                    <a:pt x="471" y="1204"/>
                  </a:lnTo>
                  <a:lnTo>
                    <a:pt x="466" y="1202"/>
                  </a:lnTo>
                  <a:lnTo>
                    <a:pt x="460" y="1202"/>
                  </a:lnTo>
                  <a:lnTo>
                    <a:pt x="451" y="1203"/>
                  </a:lnTo>
                  <a:lnTo>
                    <a:pt x="428" y="1208"/>
                  </a:lnTo>
                  <a:lnTo>
                    <a:pt x="402" y="1215"/>
                  </a:lnTo>
                  <a:lnTo>
                    <a:pt x="392" y="1218"/>
                  </a:lnTo>
                  <a:lnTo>
                    <a:pt x="384" y="1222"/>
                  </a:lnTo>
                  <a:lnTo>
                    <a:pt x="379" y="1226"/>
                  </a:lnTo>
                  <a:lnTo>
                    <a:pt x="374" y="1234"/>
                  </a:lnTo>
                  <a:lnTo>
                    <a:pt x="369" y="1243"/>
                  </a:lnTo>
                  <a:lnTo>
                    <a:pt x="363" y="1253"/>
                  </a:lnTo>
                  <a:lnTo>
                    <a:pt x="354" y="1273"/>
                  </a:lnTo>
                  <a:lnTo>
                    <a:pt x="349" y="1290"/>
                  </a:lnTo>
                  <a:lnTo>
                    <a:pt x="347" y="1299"/>
                  </a:lnTo>
                  <a:lnTo>
                    <a:pt x="341" y="1309"/>
                  </a:lnTo>
                  <a:lnTo>
                    <a:pt x="327" y="1337"/>
                  </a:lnTo>
                  <a:lnTo>
                    <a:pt x="300" y="1385"/>
                  </a:lnTo>
                  <a:lnTo>
                    <a:pt x="296" y="1393"/>
                  </a:lnTo>
                  <a:lnTo>
                    <a:pt x="292" y="1403"/>
                  </a:lnTo>
                  <a:lnTo>
                    <a:pt x="286" y="1429"/>
                  </a:lnTo>
                  <a:lnTo>
                    <a:pt x="281" y="1455"/>
                  </a:lnTo>
                  <a:lnTo>
                    <a:pt x="279" y="1467"/>
                  </a:lnTo>
                  <a:lnTo>
                    <a:pt x="279" y="1474"/>
                  </a:lnTo>
                  <a:lnTo>
                    <a:pt x="282" y="1495"/>
                  </a:lnTo>
                  <a:lnTo>
                    <a:pt x="287" y="1521"/>
                  </a:lnTo>
                  <a:lnTo>
                    <a:pt x="294" y="1547"/>
                  </a:lnTo>
                  <a:lnTo>
                    <a:pt x="297" y="1557"/>
                  </a:lnTo>
                  <a:lnTo>
                    <a:pt x="301" y="1562"/>
                  </a:lnTo>
                  <a:lnTo>
                    <a:pt x="305" y="1566"/>
                  </a:lnTo>
                  <a:lnTo>
                    <a:pt x="312" y="1569"/>
                  </a:lnTo>
                  <a:lnTo>
                    <a:pt x="319" y="1570"/>
                  </a:lnTo>
                  <a:lnTo>
                    <a:pt x="327" y="1571"/>
                  </a:lnTo>
                  <a:lnTo>
                    <a:pt x="340" y="1570"/>
                  </a:lnTo>
                  <a:lnTo>
                    <a:pt x="345" y="1569"/>
                  </a:lnTo>
                  <a:lnTo>
                    <a:pt x="349" y="1568"/>
                  </a:lnTo>
                  <a:lnTo>
                    <a:pt x="356" y="1560"/>
                  </a:lnTo>
                  <a:lnTo>
                    <a:pt x="365" y="1547"/>
                  </a:lnTo>
                  <a:lnTo>
                    <a:pt x="372" y="1531"/>
                  </a:lnTo>
                  <a:lnTo>
                    <a:pt x="376" y="1518"/>
                  </a:lnTo>
                  <a:lnTo>
                    <a:pt x="383" y="1500"/>
                  </a:lnTo>
                  <a:lnTo>
                    <a:pt x="394" y="1471"/>
                  </a:lnTo>
                  <a:lnTo>
                    <a:pt x="413" y="1428"/>
                  </a:lnTo>
                  <a:lnTo>
                    <a:pt x="416" y="1423"/>
                  </a:lnTo>
                  <a:lnTo>
                    <a:pt x="420" y="1418"/>
                  </a:lnTo>
                  <a:lnTo>
                    <a:pt x="425" y="1415"/>
                  </a:lnTo>
                  <a:lnTo>
                    <a:pt x="429" y="1415"/>
                  </a:lnTo>
                  <a:lnTo>
                    <a:pt x="432" y="1415"/>
                  </a:lnTo>
                  <a:lnTo>
                    <a:pt x="469" y="1428"/>
                  </a:lnTo>
                  <a:lnTo>
                    <a:pt x="522" y="1446"/>
                  </a:lnTo>
                  <a:lnTo>
                    <a:pt x="578" y="1468"/>
                  </a:lnTo>
                  <a:lnTo>
                    <a:pt x="608" y="1478"/>
                  </a:lnTo>
                  <a:lnTo>
                    <a:pt x="621" y="1482"/>
                  </a:lnTo>
                  <a:lnTo>
                    <a:pt x="631" y="1484"/>
                  </a:lnTo>
                  <a:lnTo>
                    <a:pt x="640" y="1484"/>
                  </a:lnTo>
                  <a:lnTo>
                    <a:pt x="650" y="1482"/>
                  </a:lnTo>
                  <a:lnTo>
                    <a:pt x="660" y="1480"/>
                  </a:lnTo>
                  <a:lnTo>
                    <a:pt x="670" y="1476"/>
                  </a:lnTo>
                  <a:lnTo>
                    <a:pt x="691" y="1468"/>
                  </a:lnTo>
                  <a:lnTo>
                    <a:pt x="711" y="1459"/>
                  </a:lnTo>
                  <a:lnTo>
                    <a:pt x="716" y="1455"/>
                  </a:lnTo>
                  <a:lnTo>
                    <a:pt x="722" y="1453"/>
                  </a:lnTo>
                  <a:lnTo>
                    <a:pt x="731" y="1442"/>
                  </a:lnTo>
                  <a:lnTo>
                    <a:pt x="740" y="1432"/>
                  </a:lnTo>
                  <a:lnTo>
                    <a:pt x="749" y="1420"/>
                  </a:lnTo>
                  <a:lnTo>
                    <a:pt x="762" y="1399"/>
                  </a:lnTo>
                  <a:lnTo>
                    <a:pt x="766" y="1390"/>
                  </a:lnTo>
                  <a:lnTo>
                    <a:pt x="776" y="1397"/>
                  </a:lnTo>
                  <a:lnTo>
                    <a:pt x="785" y="1405"/>
                  </a:lnTo>
                  <a:lnTo>
                    <a:pt x="788" y="1407"/>
                  </a:lnTo>
                  <a:lnTo>
                    <a:pt x="790" y="1411"/>
                  </a:lnTo>
                  <a:lnTo>
                    <a:pt x="802" y="1438"/>
                  </a:lnTo>
                  <a:lnTo>
                    <a:pt x="810" y="1459"/>
                  </a:lnTo>
                  <a:lnTo>
                    <a:pt x="812" y="1469"/>
                  </a:lnTo>
                  <a:lnTo>
                    <a:pt x="815" y="1480"/>
                  </a:lnTo>
                  <a:lnTo>
                    <a:pt x="817" y="1490"/>
                  </a:lnTo>
                  <a:lnTo>
                    <a:pt x="822" y="1502"/>
                  </a:lnTo>
                  <a:lnTo>
                    <a:pt x="829" y="1513"/>
                  </a:lnTo>
                  <a:lnTo>
                    <a:pt x="837" y="1524"/>
                  </a:lnTo>
                  <a:lnTo>
                    <a:pt x="846" y="1533"/>
                  </a:lnTo>
                  <a:lnTo>
                    <a:pt x="853" y="1540"/>
                  </a:lnTo>
                  <a:lnTo>
                    <a:pt x="860" y="1546"/>
                  </a:lnTo>
                  <a:lnTo>
                    <a:pt x="866" y="1547"/>
                  </a:lnTo>
                  <a:lnTo>
                    <a:pt x="877" y="1546"/>
                  </a:lnTo>
                  <a:lnTo>
                    <a:pt x="888" y="1542"/>
                  </a:lnTo>
                  <a:lnTo>
                    <a:pt x="894" y="1539"/>
                  </a:lnTo>
                  <a:lnTo>
                    <a:pt x="897" y="1537"/>
                  </a:lnTo>
                  <a:lnTo>
                    <a:pt x="900" y="1533"/>
                  </a:lnTo>
                  <a:lnTo>
                    <a:pt x="901" y="1529"/>
                  </a:lnTo>
                  <a:lnTo>
                    <a:pt x="900" y="1516"/>
                  </a:lnTo>
                  <a:lnTo>
                    <a:pt x="896" y="1495"/>
                  </a:lnTo>
                  <a:lnTo>
                    <a:pt x="892" y="1473"/>
                  </a:lnTo>
                  <a:lnTo>
                    <a:pt x="890" y="1454"/>
                  </a:lnTo>
                  <a:lnTo>
                    <a:pt x="888" y="1436"/>
                  </a:lnTo>
                  <a:lnTo>
                    <a:pt x="887" y="1416"/>
                  </a:lnTo>
                  <a:lnTo>
                    <a:pt x="886" y="1407"/>
                  </a:lnTo>
                  <a:lnTo>
                    <a:pt x="887" y="1399"/>
                  </a:lnTo>
                  <a:lnTo>
                    <a:pt x="888" y="1393"/>
                  </a:lnTo>
                  <a:lnTo>
                    <a:pt x="890" y="1392"/>
                  </a:lnTo>
                  <a:lnTo>
                    <a:pt x="892" y="1390"/>
                  </a:lnTo>
                  <a:lnTo>
                    <a:pt x="900" y="1389"/>
                  </a:lnTo>
                  <a:lnTo>
                    <a:pt x="916" y="1390"/>
                  </a:lnTo>
                  <a:lnTo>
                    <a:pt x="962" y="1396"/>
                  </a:lnTo>
                  <a:lnTo>
                    <a:pt x="1011" y="1402"/>
                  </a:lnTo>
                  <a:lnTo>
                    <a:pt x="1049" y="1409"/>
                  </a:lnTo>
                  <a:lnTo>
                    <a:pt x="1066" y="1411"/>
                  </a:lnTo>
                  <a:lnTo>
                    <a:pt x="1086" y="1412"/>
                  </a:lnTo>
                  <a:lnTo>
                    <a:pt x="1138" y="1415"/>
                  </a:lnTo>
                  <a:lnTo>
                    <a:pt x="1186" y="1415"/>
                  </a:lnTo>
                  <a:lnTo>
                    <a:pt x="1216" y="1415"/>
                  </a:lnTo>
                  <a:lnTo>
                    <a:pt x="1223" y="1412"/>
                  </a:lnTo>
                  <a:lnTo>
                    <a:pt x="1231" y="1409"/>
                  </a:lnTo>
                  <a:lnTo>
                    <a:pt x="1240" y="1402"/>
                  </a:lnTo>
                  <a:lnTo>
                    <a:pt x="1248" y="1396"/>
                  </a:lnTo>
                  <a:lnTo>
                    <a:pt x="1254" y="1388"/>
                  </a:lnTo>
                  <a:lnTo>
                    <a:pt x="1261" y="1381"/>
                  </a:lnTo>
                  <a:lnTo>
                    <a:pt x="1266" y="1374"/>
                  </a:lnTo>
                  <a:lnTo>
                    <a:pt x="1269" y="1368"/>
                  </a:lnTo>
                  <a:lnTo>
                    <a:pt x="1270" y="1357"/>
                  </a:lnTo>
                  <a:lnTo>
                    <a:pt x="1271" y="1343"/>
                  </a:lnTo>
                  <a:lnTo>
                    <a:pt x="1270" y="1330"/>
                  </a:lnTo>
                  <a:lnTo>
                    <a:pt x="1269" y="1319"/>
                  </a:lnTo>
                  <a:close/>
                  <a:moveTo>
                    <a:pt x="953" y="1247"/>
                  </a:moveTo>
                  <a:lnTo>
                    <a:pt x="953" y="1247"/>
                  </a:lnTo>
                  <a:lnTo>
                    <a:pt x="934" y="1247"/>
                  </a:lnTo>
                  <a:lnTo>
                    <a:pt x="906" y="1243"/>
                  </a:lnTo>
                  <a:lnTo>
                    <a:pt x="879" y="1240"/>
                  </a:lnTo>
                  <a:lnTo>
                    <a:pt x="869" y="1240"/>
                  </a:lnTo>
                  <a:lnTo>
                    <a:pt x="860" y="1240"/>
                  </a:lnTo>
                  <a:lnTo>
                    <a:pt x="896" y="1163"/>
                  </a:lnTo>
                  <a:lnTo>
                    <a:pt x="900" y="1154"/>
                  </a:lnTo>
                  <a:lnTo>
                    <a:pt x="903" y="1151"/>
                  </a:lnTo>
                  <a:lnTo>
                    <a:pt x="906" y="1149"/>
                  </a:lnTo>
                  <a:lnTo>
                    <a:pt x="910" y="1147"/>
                  </a:lnTo>
                  <a:lnTo>
                    <a:pt x="914" y="1149"/>
                  </a:lnTo>
                  <a:lnTo>
                    <a:pt x="918" y="1151"/>
                  </a:lnTo>
                  <a:lnTo>
                    <a:pt x="922" y="1158"/>
                  </a:lnTo>
                  <a:lnTo>
                    <a:pt x="935" y="1176"/>
                  </a:lnTo>
                  <a:lnTo>
                    <a:pt x="954" y="1200"/>
                  </a:lnTo>
                  <a:lnTo>
                    <a:pt x="981" y="1234"/>
                  </a:lnTo>
                  <a:lnTo>
                    <a:pt x="983" y="1237"/>
                  </a:lnTo>
                  <a:lnTo>
                    <a:pt x="983" y="1239"/>
                  </a:lnTo>
                  <a:lnTo>
                    <a:pt x="980" y="1242"/>
                  </a:lnTo>
                  <a:lnTo>
                    <a:pt x="976" y="1243"/>
                  </a:lnTo>
                  <a:lnTo>
                    <a:pt x="966" y="1246"/>
                  </a:lnTo>
                  <a:lnTo>
                    <a:pt x="953" y="12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58" name="Groupe 2053"/>
          <p:cNvGrpSpPr>
            <a:grpSpLocks/>
          </p:cNvGrpSpPr>
          <p:nvPr/>
        </p:nvGrpSpPr>
        <p:grpSpPr bwMode="auto">
          <a:xfrm>
            <a:off x="8003802" y="2793801"/>
            <a:ext cx="1717675" cy="4406900"/>
            <a:chOff x="5903913" y="2455863"/>
            <a:chExt cx="1385887" cy="3556000"/>
          </a:xfrm>
        </p:grpSpPr>
        <p:sp>
          <p:nvSpPr>
            <p:cNvPr id="59" name="Freeform 18"/>
            <p:cNvSpPr>
              <a:spLocks/>
            </p:cNvSpPr>
            <p:nvPr/>
          </p:nvSpPr>
          <p:spPr bwMode="auto">
            <a:xfrm>
              <a:off x="5903913" y="2455863"/>
              <a:ext cx="220663" cy="247650"/>
            </a:xfrm>
            <a:custGeom>
              <a:avLst/>
              <a:gdLst>
                <a:gd name="T0" fmla="*/ 2147483647 w 139"/>
                <a:gd name="T1" fmla="*/ 2147483647 h 156"/>
                <a:gd name="T2" fmla="*/ 2147483647 w 139"/>
                <a:gd name="T3" fmla="*/ 2147483647 h 156"/>
                <a:gd name="T4" fmla="*/ 2147483647 w 139"/>
                <a:gd name="T5" fmla="*/ 2147483647 h 156"/>
                <a:gd name="T6" fmla="*/ 0 w 139"/>
                <a:gd name="T7" fmla="*/ 2147483647 h 156"/>
                <a:gd name="T8" fmla="*/ 0 w 139"/>
                <a:gd name="T9" fmla="*/ 2147483647 h 156"/>
                <a:gd name="T10" fmla="*/ 2147483647 w 139"/>
                <a:gd name="T11" fmla="*/ 2147483647 h 156"/>
                <a:gd name="T12" fmla="*/ 2147483647 w 139"/>
                <a:gd name="T13" fmla="*/ 2147483647 h 156"/>
                <a:gd name="T14" fmla="*/ 2147483647 w 139"/>
                <a:gd name="T15" fmla="*/ 2147483647 h 156"/>
                <a:gd name="T16" fmla="*/ 2147483647 w 139"/>
                <a:gd name="T17" fmla="*/ 2147483647 h 156"/>
                <a:gd name="T18" fmla="*/ 2147483647 w 139"/>
                <a:gd name="T19" fmla="*/ 2147483647 h 156"/>
                <a:gd name="T20" fmla="*/ 2147483647 w 139"/>
                <a:gd name="T21" fmla="*/ 2147483647 h 156"/>
                <a:gd name="T22" fmla="*/ 2147483647 w 139"/>
                <a:gd name="T23" fmla="*/ 2147483647 h 156"/>
                <a:gd name="T24" fmla="*/ 2147483647 w 139"/>
                <a:gd name="T25" fmla="*/ 2147483647 h 156"/>
                <a:gd name="T26" fmla="*/ 2147483647 w 139"/>
                <a:gd name="T27" fmla="*/ 2147483647 h 156"/>
                <a:gd name="T28" fmla="*/ 2147483647 w 139"/>
                <a:gd name="T29" fmla="*/ 0 h 156"/>
                <a:gd name="T30" fmla="*/ 2147483647 w 139"/>
                <a:gd name="T31" fmla="*/ 2147483647 h 156"/>
                <a:gd name="T32" fmla="*/ 2147483647 w 139"/>
                <a:gd name="T33" fmla="*/ 2147483647 h 156"/>
                <a:gd name="T34" fmla="*/ 2147483647 w 139"/>
                <a:gd name="T35" fmla="*/ 2147483647 h 156"/>
                <a:gd name="T36" fmla="*/ 2147483647 w 139"/>
                <a:gd name="T37" fmla="*/ 2147483647 h 156"/>
                <a:gd name="T38" fmla="*/ 2147483647 w 139"/>
                <a:gd name="T39" fmla="*/ 2147483647 h 156"/>
                <a:gd name="T40" fmla="*/ 2147483647 w 139"/>
                <a:gd name="T41" fmla="*/ 2147483647 h 156"/>
                <a:gd name="T42" fmla="*/ 2147483647 w 139"/>
                <a:gd name="T43" fmla="*/ 2147483647 h 156"/>
                <a:gd name="T44" fmla="*/ 2147483647 w 139"/>
                <a:gd name="T45" fmla="*/ 2147483647 h 156"/>
                <a:gd name="T46" fmla="*/ 2147483647 w 139"/>
                <a:gd name="T47" fmla="*/ 2147483647 h 156"/>
                <a:gd name="T48" fmla="*/ 2147483647 w 139"/>
                <a:gd name="T49" fmla="*/ 2147483647 h 156"/>
                <a:gd name="T50" fmla="*/ 2147483647 w 139"/>
                <a:gd name="T51" fmla="*/ 2147483647 h 156"/>
                <a:gd name="T52" fmla="*/ 2147483647 w 139"/>
                <a:gd name="T53" fmla="*/ 2147483647 h 156"/>
                <a:gd name="T54" fmla="*/ 2147483647 w 139"/>
                <a:gd name="T55" fmla="*/ 2147483647 h 156"/>
                <a:gd name="T56" fmla="*/ 2147483647 w 139"/>
                <a:gd name="T57" fmla="*/ 2147483647 h 156"/>
                <a:gd name="T58" fmla="*/ 2147483647 w 139"/>
                <a:gd name="T59" fmla="*/ 2147483647 h 156"/>
                <a:gd name="T60" fmla="*/ 2147483647 w 139"/>
                <a:gd name="T61" fmla="*/ 2147483647 h 156"/>
                <a:gd name="T62" fmla="*/ 2147483647 w 139"/>
                <a:gd name="T63" fmla="*/ 2147483647 h 156"/>
                <a:gd name="T64" fmla="*/ 2147483647 w 139"/>
                <a:gd name="T65" fmla="*/ 2147483647 h 156"/>
                <a:gd name="T66" fmla="*/ 2147483647 w 139"/>
                <a:gd name="T67" fmla="*/ 2147483647 h 156"/>
                <a:gd name="T68" fmla="*/ 2147483647 w 139"/>
                <a:gd name="T69" fmla="*/ 2147483647 h 156"/>
                <a:gd name="T70" fmla="*/ 2147483647 w 139"/>
                <a:gd name="T71" fmla="*/ 2147483647 h 156"/>
                <a:gd name="T72" fmla="*/ 2147483647 w 139"/>
                <a:gd name="T73" fmla="*/ 2147483647 h 156"/>
                <a:gd name="T74" fmla="*/ 2147483647 w 139"/>
                <a:gd name="T75" fmla="*/ 2147483647 h 1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9"/>
                <a:gd name="T115" fmla="*/ 0 h 156"/>
                <a:gd name="T116" fmla="*/ 139 w 139"/>
                <a:gd name="T117" fmla="*/ 156 h 1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9" h="156">
                  <a:moveTo>
                    <a:pt x="31" y="156"/>
                  </a:moveTo>
                  <a:lnTo>
                    <a:pt x="31" y="156"/>
                  </a:lnTo>
                  <a:lnTo>
                    <a:pt x="23" y="124"/>
                  </a:lnTo>
                  <a:lnTo>
                    <a:pt x="16" y="99"/>
                  </a:lnTo>
                  <a:lnTo>
                    <a:pt x="12" y="83"/>
                  </a:lnTo>
                  <a:lnTo>
                    <a:pt x="4" y="58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1" y="28"/>
                  </a:lnTo>
                  <a:lnTo>
                    <a:pt x="3" y="23"/>
                  </a:lnTo>
                  <a:lnTo>
                    <a:pt x="4" y="19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1" y="4"/>
                  </a:lnTo>
                  <a:lnTo>
                    <a:pt x="23" y="4"/>
                  </a:lnTo>
                  <a:lnTo>
                    <a:pt x="34" y="4"/>
                  </a:lnTo>
                  <a:lnTo>
                    <a:pt x="39" y="4"/>
                  </a:lnTo>
                  <a:lnTo>
                    <a:pt x="42" y="4"/>
                  </a:lnTo>
                  <a:lnTo>
                    <a:pt x="44" y="1"/>
                  </a:lnTo>
                  <a:lnTo>
                    <a:pt x="48" y="1"/>
                  </a:lnTo>
                  <a:lnTo>
                    <a:pt x="56" y="0"/>
                  </a:lnTo>
                  <a:lnTo>
                    <a:pt x="61" y="1"/>
                  </a:lnTo>
                  <a:lnTo>
                    <a:pt x="66" y="3"/>
                  </a:lnTo>
                  <a:lnTo>
                    <a:pt x="74" y="8"/>
                  </a:lnTo>
                  <a:lnTo>
                    <a:pt x="78" y="13"/>
                  </a:lnTo>
                  <a:lnTo>
                    <a:pt x="79" y="17"/>
                  </a:lnTo>
                  <a:lnTo>
                    <a:pt x="79" y="22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9" y="39"/>
                  </a:lnTo>
                  <a:lnTo>
                    <a:pt x="95" y="36"/>
                  </a:lnTo>
                  <a:lnTo>
                    <a:pt x="104" y="35"/>
                  </a:lnTo>
                  <a:lnTo>
                    <a:pt x="110" y="32"/>
                  </a:lnTo>
                  <a:lnTo>
                    <a:pt x="114" y="28"/>
                  </a:lnTo>
                  <a:lnTo>
                    <a:pt x="118" y="23"/>
                  </a:lnTo>
                  <a:lnTo>
                    <a:pt x="122" y="18"/>
                  </a:lnTo>
                  <a:lnTo>
                    <a:pt x="124" y="14"/>
                  </a:lnTo>
                  <a:lnTo>
                    <a:pt x="128" y="14"/>
                  </a:lnTo>
                  <a:lnTo>
                    <a:pt x="133" y="15"/>
                  </a:lnTo>
                  <a:lnTo>
                    <a:pt x="137" y="17"/>
                  </a:lnTo>
                  <a:lnTo>
                    <a:pt x="139" y="18"/>
                  </a:lnTo>
                  <a:lnTo>
                    <a:pt x="139" y="21"/>
                  </a:lnTo>
                  <a:lnTo>
                    <a:pt x="136" y="26"/>
                  </a:lnTo>
                  <a:lnTo>
                    <a:pt x="129" y="35"/>
                  </a:lnTo>
                  <a:lnTo>
                    <a:pt x="119" y="48"/>
                  </a:lnTo>
                  <a:lnTo>
                    <a:pt x="109" y="67"/>
                  </a:lnTo>
                  <a:lnTo>
                    <a:pt x="97" y="88"/>
                  </a:lnTo>
                  <a:lnTo>
                    <a:pt x="95" y="97"/>
                  </a:lnTo>
                  <a:lnTo>
                    <a:pt x="93" y="110"/>
                  </a:lnTo>
                  <a:lnTo>
                    <a:pt x="91" y="121"/>
                  </a:lnTo>
                  <a:lnTo>
                    <a:pt x="91" y="131"/>
                  </a:lnTo>
                  <a:lnTo>
                    <a:pt x="91" y="132"/>
                  </a:lnTo>
                  <a:lnTo>
                    <a:pt x="89" y="133"/>
                  </a:lnTo>
                  <a:lnTo>
                    <a:pt x="82" y="137"/>
                  </a:lnTo>
                  <a:lnTo>
                    <a:pt x="61" y="146"/>
                  </a:lnTo>
                  <a:lnTo>
                    <a:pt x="31" y="156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0" name="Freeform 19"/>
            <p:cNvSpPr>
              <a:spLocks/>
            </p:cNvSpPr>
            <p:nvPr/>
          </p:nvSpPr>
          <p:spPr bwMode="auto">
            <a:xfrm>
              <a:off x="7108825" y="2528888"/>
              <a:ext cx="180975" cy="258763"/>
            </a:xfrm>
            <a:custGeom>
              <a:avLst/>
              <a:gdLst>
                <a:gd name="T0" fmla="*/ 0 w 114"/>
                <a:gd name="T1" fmla="*/ 2147483647 h 163"/>
                <a:gd name="T2" fmla="*/ 0 w 114"/>
                <a:gd name="T3" fmla="*/ 2147483647 h 163"/>
                <a:gd name="T4" fmla="*/ 2147483647 w 114"/>
                <a:gd name="T5" fmla="*/ 2147483647 h 163"/>
                <a:gd name="T6" fmla="*/ 2147483647 w 114"/>
                <a:gd name="T7" fmla="*/ 2147483647 h 163"/>
                <a:gd name="T8" fmla="*/ 2147483647 w 114"/>
                <a:gd name="T9" fmla="*/ 2147483647 h 163"/>
                <a:gd name="T10" fmla="*/ 2147483647 w 114"/>
                <a:gd name="T11" fmla="*/ 2147483647 h 163"/>
                <a:gd name="T12" fmla="*/ 2147483647 w 114"/>
                <a:gd name="T13" fmla="*/ 2147483647 h 163"/>
                <a:gd name="T14" fmla="*/ 2147483647 w 114"/>
                <a:gd name="T15" fmla="*/ 2147483647 h 163"/>
                <a:gd name="T16" fmla="*/ 2147483647 w 114"/>
                <a:gd name="T17" fmla="*/ 2147483647 h 163"/>
                <a:gd name="T18" fmla="*/ 2147483647 w 114"/>
                <a:gd name="T19" fmla="*/ 2147483647 h 163"/>
                <a:gd name="T20" fmla="*/ 2147483647 w 114"/>
                <a:gd name="T21" fmla="*/ 2147483647 h 163"/>
                <a:gd name="T22" fmla="*/ 2147483647 w 114"/>
                <a:gd name="T23" fmla="*/ 2147483647 h 163"/>
                <a:gd name="T24" fmla="*/ 2147483647 w 114"/>
                <a:gd name="T25" fmla="*/ 2147483647 h 163"/>
                <a:gd name="T26" fmla="*/ 2147483647 w 114"/>
                <a:gd name="T27" fmla="*/ 2147483647 h 163"/>
                <a:gd name="T28" fmla="*/ 2147483647 w 114"/>
                <a:gd name="T29" fmla="*/ 2147483647 h 163"/>
                <a:gd name="T30" fmla="*/ 2147483647 w 114"/>
                <a:gd name="T31" fmla="*/ 2147483647 h 163"/>
                <a:gd name="T32" fmla="*/ 2147483647 w 114"/>
                <a:gd name="T33" fmla="*/ 2147483647 h 163"/>
                <a:gd name="T34" fmla="*/ 2147483647 w 114"/>
                <a:gd name="T35" fmla="*/ 2147483647 h 163"/>
                <a:gd name="T36" fmla="*/ 2147483647 w 114"/>
                <a:gd name="T37" fmla="*/ 2147483647 h 163"/>
                <a:gd name="T38" fmla="*/ 2147483647 w 114"/>
                <a:gd name="T39" fmla="*/ 2147483647 h 163"/>
                <a:gd name="T40" fmla="*/ 2147483647 w 114"/>
                <a:gd name="T41" fmla="*/ 0 h 163"/>
                <a:gd name="T42" fmla="*/ 2147483647 w 114"/>
                <a:gd name="T43" fmla="*/ 0 h 163"/>
                <a:gd name="T44" fmla="*/ 2147483647 w 114"/>
                <a:gd name="T45" fmla="*/ 2147483647 h 163"/>
                <a:gd name="T46" fmla="*/ 2147483647 w 114"/>
                <a:gd name="T47" fmla="*/ 2147483647 h 163"/>
                <a:gd name="T48" fmla="*/ 2147483647 w 114"/>
                <a:gd name="T49" fmla="*/ 2147483647 h 163"/>
                <a:gd name="T50" fmla="*/ 2147483647 w 114"/>
                <a:gd name="T51" fmla="*/ 2147483647 h 163"/>
                <a:gd name="T52" fmla="*/ 2147483647 w 114"/>
                <a:gd name="T53" fmla="*/ 2147483647 h 163"/>
                <a:gd name="T54" fmla="*/ 2147483647 w 114"/>
                <a:gd name="T55" fmla="*/ 2147483647 h 163"/>
                <a:gd name="T56" fmla="*/ 2147483647 w 114"/>
                <a:gd name="T57" fmla="*/ 2147483647 h 163"/>
                <a:gd name="T58" fmla="*/ 2147483647 w 114"/>
                <a:gd name="T59" fmla="*/ 2147483647 h 163"/>
                <a:gd name="T60" fmla="*/ 2147483647 w 114"/>
                <a:gd name="T61" fmla="*/ 2147483647 h 163"/>
                <a:gd name="T62" fmla="*/ 2147483647 w 114"/>
                <a:gd name="T63" fmla="*/ 2147483647 h 163"/>
                <a:gd name="T64" fmla="*/ 2147483647 w 114"/>
                <a:gd name="T65" fmla="*/ 2147483647 h 163"/>
                <a:gd name="T66" fmla="*/ 2147483647 w 114"/>
                <a:gd name="T67" fmla="*/ 2147483647 h 163"/>
                <a:gd name="T68" fmla="*/ 2147483647 w 114"/>
                <a:gd name="T69" fmla="*/ 2147483647 h 163"/>
                <a:gd name="T70" fmla="*/ 2147483647 w 114"/>
                <a:gd name="T71" fmla="*/ 2147483647 h 163"/>
                <a:gd name="T72" fmla="*/ 2147483647 w 114"/>
                <a:gd name="T73" fmla="*/ 2147483647 h 163"/>
                <a:gd name="T74" fmla="*/ 2147483647 w 114"/>
                <a:gd name="T75" fmla="*/ 2147483647 h 163"/>
                <a:gd name="T76" fmla="*/ 2147483647 w 114"/>
                <a:gd name="T77" fmla="*/ 2147483647 h 163"/>
                <a:gd name="T78" fmla="*/ 2147483647 w 114"/>
                <a:gd name="T79" fmla="*/ 2147483647 h 163"/>
                <a:gd name="T80" fmla="*/ 2147483647 w 114"/>
                <a:gd name="T81" fmla="*/ 2147483647 h 163"/>
                <a:gd name="T82" fmla="*/ 2147483647 w 114"/>
                <a:gd name="T83" fmla="*/ 2147483647 h 163"/>
                <a:gd name="T84" fmla="*/ 2147483647 w 114"/>
                <a:gd name="T85" fmla="*/ 2147483647 h 163"/>
                <a:gd name="T86" fmla="*/ 2147483647 w 114"/>
                <a:gd name="T87" fmla="*/ 2147483647 h 163"/>
                <a:gd name="T88" fmla="*/ 2147483647 w 114"/>
                <a:gd name="T89" fmla="*/ 2147483647 h 163"/>
                <a:gd name="T90" fmla="*/ 2147483647 w 114"/>
                <a:gd name="T91" fmla="*/ 2147483647 h 163"/>
                <a:gd name="T92" fmla="*/ 2147483647 w 114"/>
                <a:gd name="T93" fmla="*/ 2147483647 h 163"/>
                <a:gd name="T94" fmla="*/ 2147483647 w 114"/>
                <a:gd name="T95" fmla="*/ 2147483647 h 163"/>
                <a:gd name="T96" fmla="*/ 2147483647 w 114"/>
                <a:gd name="T97" fmla="*/ 2147483647 h 163"/>
                <a:gd name="T98" fmla="*/ 2147483647 w 114"/>
                <a:gd name="T99" fmla="*/ 2147483647 h 163"/>
                <a:gd name="T100" fmla="*/ 2147483647 w 114"/>
                <a:gd name="T101" fmla="*/ 2147483647 h 163"/>
                <a:gd name="T102" fmla="*/ 2147483647 w 114"/>
                <a:gd name="T103" fmla="*/ 2147483647 h 163"/>
                <a:gd name="T104" fmla="*/ 2147483647 w 114"/>
                <a:gd name="T105" fmla="*/ 2147483647 h 163"/>
                <a:gd name="T106" fmla="*/ 2147483647 w 114"/>
                <a:gd name="T107" fmla="*/ 2147483647 h 163"/>
                <a:gd name="T108" fmla="*/ 2147483647 w 114"/>
                <a:gd name="T109" fmla="*/ 2147483647 h 163"/>
                <a:gd name="T110" fmla="*/ 2147483647 w 114"/>
                <a:gd name="T111" fmla="*/ 2147483647 h 163"/>
                <a:gd name="T112" fmla="*/ 2147483647 w 114"/>
                <a:gd name="T113" fmla="*/ 2147483647 h 163"/>
                <a:gd name="T114" fmla="*/ 2147483647 w 114"/>
                <a:gd name="T115" fmla="*/ 2147483647 h 163"/>
                <a:gd name="T116" fmla="*/ 2147483647 w 114"/>
                <a:gd name="T117" fmla="*/ 2147483647 h 163"/>
                <a:gd name="T118" fmla="*/ 0 w 114"/>
                <a:gd name="T119" fmla="*/ 2147483647 h 1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4"/>
                <a:gd name="T181" fmla="*/ 0 h 163"/>
                <a:gd name="T182" fmla="*/ 114 w 114"/>
                <a:gd name="T183" fmla="*/ 163 h 1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4" h="163">
                  <a:moveTo>
                    <a:pt x="0" y="140"/>
                  </a:moveTo>
                  <a:lnTo>
                    <a:pt x="0" y="140"/>
                  </a:lnTo>
                  <a:lnTo>
                    <a:pt x="8" y="117"/>
                  </a:lnTo>
                  <a:lnTo>
                    <a:pt x="13" y="97"/>
                  </a:lnTo>
                  <a:lnTo>
                    <a:pt x="16" y="85"/>
                  </a:lnTo>
                  <a:lnTo>
                    <a:pt x="14" y="74"/>
                  </a:lnTo>
                  <a:lnTo>
                    <a:pt x="13" y="61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8" y="34"/>
                  </a:lnTo>
                  <a:lnTo>
                    <a:pt x="11" y="29"/>
                  </a:lnTo>
                  <a:lnTo>
                    <a:pt x="14" y="22"/>
                  </a:lnTo>
                  <a:lnTo>
                    <a:pt x="20" y="19"/>
                  </a:lnTo>
                  <a:lnTo>
                    <a:pt x="34" y="10"/>
                  </a:lnTo>
                  <a:lnTo>
                    <a:pt x="47" y="3"/>
                  </a:lnTo>
                  <a:lnTo>
                    <a:pt x="51" y="2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2" y="6"/>
                  </a:lnTo>
                  <a:lnTo>
                    <a:pt x="62" y="7"/>
                  </a:lnTo>
                  <a:lnTo>
                    <a:pt x="66" y="10"/>
                  </a:lnTo>
                  <a:lnTo>
                    <a:pt x="74" y="11"/>
                  </a:lnTo>
                  <a:lnTo>
                    <a:pt x="82" y="11"/>
                  </a:lnTo>
                  <a:lnTo>
                    <a:pt x="86" y="13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91" y="21"/>
                  </a:lnTo>
                  <a:lnTo>
                    <a:pt x="93" y="24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2" y="30"/>
                  </a:lnTo>
                  <a:lnTo>
                    <a:pt x="105" y="33"/>
                  </a:lnTo>
                  <a:lnTo>
                    <a:pt x="106" y="37"/>
                  </a:lnTo>
                  <a:lnTo>
                    <a:pt x="108" y="39"/>
                  </a:lnTo>
                  <a:lnTo>
                    <a:pt x="110" y="44"/>
                  </a:lnTo>
                  <a:lnTo>
                    <a:pt x="113" y="50"/>
                  </a:lnTo>
                  <a:lnTo>
                    <a:pt x="114" y="52"/>
                  </a:lnTo>
                  <a:lnTo>
                    <a:pt x="113" y="53"/>
                  </a:lnTo>
                  <a:lnTo>
                    <a:pt x="83" y="81"/>
                  </a:lnTo>
                  <a:lnTo>
                    <a:pt x="78" y="87"/>
                  </a:lnTo>
                  <a:lnTo>
                    <a:pt x="69" y="100"/>
                  </a:lnTo>
                  <a:lnTo>
                    <a:pt x="57" y="122"/>
                  </a:lnTo>
                  <a:lnTo>
                    <a:pt x="56" y="131"/>
                  </a:lnTo>
                  <a:lnTo>
                    <a:pt x="56" y="145"/>
                  </a:lnTo>
                  <a:lnTo>
                    <a:pt x="57" y="163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1" name="Freeform 20"/>
            <p:cNvSpPr>
              <a:spLocks/>
            </p:cNvSpPr>
            <p:nvPr/>
          </p:nvSpPr>
          <p:spPr bwMode="auto">
            <a:xfrm>
              <a:off x="6381750" y="2895600"/>
              <a:ext cx="314325" cy="441325"/>
            </a:xfrm>
            <a:custGeom>
              <a:avLst/>
              <a:gdLst>
                <a:gd name="T0" fmla="*/ 2147483647 w 198"/>
                <a:gd name="T1" fmla="*/ 2147483647 h 278"/>
                <a:gd name="T2" fmla="*/ 2147483647 w 198"/>
                <a:gd name="T3" fmla="*/ 2147483647 h 278"/>
                <a:gd name="T4" fmla="*/ 2147483647 w 198"/>
                <a:gd name="T5" fmla="*/ 2147483647 h 278"/>
                <a:gd name="T6" fmla="*/ 0 w 198"/>
                <a:gd name="T7" fmla="*/ 2147483647 h 278"/>
                <a:gd name="T8" fmla="*/ 0 w 198"/>
                <a:gd name="T9" fmla="*/ 2147483647 h 278"/>
                <a:gd name="T10" fmla="*/ 2147483647 w 198"/>
                <a:gd name="T11" fmla="*/ 2147483647 h 278"/>
                <a:gd name="T12" fmla="*/ 2147483647 w 198"/>
                <a:gd name="T13" fmla="*/ 2147483647 h 278"/>
                <a:gd name="T14" fmla="*/ 2147483647 w 198"/>
                <a:gd name="T15" fmla="*/ 2147483647 h 278"/>
                <a:gd name="T16" fmla="*/ 2147483647 w 198"/>
                <a:gd name="T17" fmla="*/ 2147483647 h 278"/>
                <a:gd name="T18" fmla="*/ 2147483647 w 198"/>
                <a:gd name="T19" fmla="*/ 2147483647 h 278"/>
                <a:gd name="T20" fmla="*/ 2147483647 w 198"/>
                <a:gd name="T21" fmla="*/ 2147483647 h 278"/>
                <a:gd name="T22" fmla="*/ 2147483647 w 198"/>
                <a:gd name="T23" fmla="*/ 2147483647 h 278"/>
                <a:gd name="T24" fmla="*/ 2147483647 w 198"/>
                <a:gd name="T25" fmla="*/ 2147483647 h 278"/>
                <a:gd name="T26" fmla="*/ 2147483647 w 198"/>
                <a:gd name="T27" fmla="*/ 2147483647 h 278"/>
                <a:gd name="T28" fmla="*/ 2147483647 w 198"/>
                <a:gd name="T29" fmla="*/ 2147483647 h 278"/>
                <a:gd name="T30" fmla="*/ 2147483647 w 198"/>
                <a:gd name="T31" fmla="*/ 2147483647 h 278"/>
                <a:gd name="T32" fmla="*/ 2147483647 w 198"/>
                <a:gd name="T33" fmla="*/ 2147483647 h 278"/>
                <a:gd name="T34" fmla="*/ 2147483647 w 198"/>
                <a:gd name="T35" fmla="*/ 2147483647 h 278"/>
                <a:gd name="T36" fmla="*/ 2147483647 w 198"/>
                <a:gd name="T37" fmla="*/ 2147483647 h 278"/>
                <a:gd name="T38" fmla="*/ 2147483647 w 198"/>
                <a:gd name="T39" fmla="*/ 2147483647 h 278"/>
                <a:gd name="T40" fmla="*/ 2147483647 w 198"/>
                <a:gd name="T41" fmla="*/ 0 h 278"/>
                <a:gd name="T42" fmla="*/ 2147483647 w 198"/>
                <a:gd name="T43" fmla="*/ 0 h 278"/>
                <a:gd name="T44" fmla="*/ 2147483647 w 198"/>
                <a:gd name="T45" fmla="*/ 2147483647 h 278"/>
                <a:gd name="T46" fmla="*/ 2147483647 w 198"/>
                <a:gd name="T47" fmla="*/ 2147483647 h 278"/>
                <a:gd name="T48" fmla="*/ 2147483647 w 198"/>
                <a:gd name="T49" fmla="*/ 2147483647 h 278"/>
                <a:gd name="T50" fmla="*/ 2147483647 w 198"/>
                <a:gd name="T51" fmla="*/ 2147483647 h 278"/>
                <a:gd name="T52" fmla="*/ 2147483647 w 198"/>
                <a:gd name="T53" fmla="*/ 2147483647 h 278"/>
                <a:gd name="T54" fmla="*/ 2147483647 w 198"/>
                <a:gd name="T55" fmla="*/ 2147483647 h 278"/>
                <a:gd name="T56" fmla="*/ 2147483647 w 198"/>
                <a:gd name="T57" fmla="*/ 2147483647 h 278"/>
                <a:gd name="T58" fmla="*/ 2147483647 w 198"/>
                <a:gd name="T59" fmla="*/ 2147483647 h 278"/>
                <a:gd name="T60" fmla="*/ 2147483647 w 198"/>
                <a:gd name="T61" fmla="*/ 2147483647 h 278"/>
                <a:gd name="T62" fmla="*/ 2147483647 w 198"/>
                <a:gd name="T63" fmla="*/ 2147483647 h 278"/>
                <a:gd name="T64" fmla="*/ 2147483647 w 198"/>
                <a:gd name="T65" fmla="*/ 2147483647 h 278"/>
                <a:gd name="T66" fmla="*/ 2147483647 w 198"/>
                <a:gd name="T67" fmla="*/ 2147483647 h 278"/>
                <a:gd name="T68" fmla="*/ 2147483647 w 198"/>
                <a:gd name="T69" fmla="*/ 2147483647 h 278"/>
                <a:gd name="T70" fmla="*/ 2147483647 w 198"/>
                <a:gd name="T71" fmla="*/ 2147483647 h 278"/>
                <a:gd name="T72" fmla="*/ 2147483647 w 198"/>
                <a:gd name="T73" fmla="*/ 2147483647 h 278"/>
                <a:gd name="T74" fmla="*/ 2147483647 w 198"/>
                <a:gd name="T75" fmla="*/ 2147483647 h 278"/>
                <a:gd name="T76" fmla="*/ 2147483647 w 198"/>
                <a:gd name="T77" fmla="*/ 2147483647 h 278"/>
                <a:gd name="T78" fmla="*/ 2147483647 w 198"/>
                <a:gd name="T79" fmla="*/ 2147483647 h 278"/>
                <a:gd name="T80" fmla="*/ 2147483647 w 198"/>
                <a:gd name="T81" fmla="*/ 2147483647 h 278"/>
                <a:gd name="T82" fmla="*/ 2147483647 w 198"/>
                <a:gd name="T83" fmla="*/ 2147483647 h 278"/>
                <a:gd name="T84" fmla="*/ 2147483647 w 198"/>
                <a:gd name="T85" fmla="*/ 2147483647 h 278"/>
                <a:gd name="T86" fmla="*/ 2147483647 w 198"/>
                <a:gd name="T87" fmla="*/ 2147483647 h 278"/>
                <a:gd name="T88" fmla="*/ 2147483647 w 198"/>
                <a:gd name="T89" fmla="*/ 2147483647 h 278"/>
                <a:gd name="T90" fmla="*/ 2147483647 w 198"/>
                <a:gd name="T91" fmla="*/ 2147483647 h 278"/>
                <a:gd name="T92" fmla="*/ 2147483647 w 198"/>
                <a:gd name="T93" fmla="*/ 2147483647 h 27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98"/>
                <a:gd name="T142" fmla="*/ 0 h 278"/>
                <a:gd name="T143" fmla="*/ 198 w 198"/>
                <a:gd name="T144" fmla="*/ 278 h 27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98" h="278">
                  <a:moveTo>
                    <a:pt x="7" y="108"/>
                  </a:moveTo>
                  <a:lnTo>
                    <a:pt x="7" y="108"/>
                  </a:lnTo>
                  <a:lnTo>
                    <a:pt x="2" y="89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2" y="64"/>
                  </a:lnTo>
                  <a:lnTo>
                    <a:pt x="12" y="45"/>
                  </a:lnTo>
                  <a:lnTo>
                    <a:pt x="17" y="35"/>
                  </a:lnTo>
                  <a:lnTo>
                    <a:pt x="21" y="31"/>
                  </a:lnTo>
                  <a:lnTo>
                    <a:pt x="24" y="28"/>
                  </a:lnTo>
                  <a:lnTo>
                    <a:pt x="34" y="26"/>
                  </a:lnTo>
                  <a:lnTo>
                    <a:pt x="50" y="23"/>
                  </a:lnTo>
                  <a:lnTo>
                    <a:pt x="64" y="19"/>
                  </a:lnTo>
                  <a:lnTo>
                    <a:pt x="69" y="18"/>
                  </a:lnTo>
                  <a:lnTo>
                    <a:pt x="72" y="16"/>
                  </a:lnTo>
                  <a:lnTo>
                    <a:pt x="86" y="6"/>
                  </a:lnTo>
                  <a:lnTo>
                    <a:pt x="95" y="1"/>
                  </a:lnTo>
                  <a:lnTo>
                    <a:pt x="100" y="0"/>
                  </a:lnTo>
                  <a:lnTo>
                    <a:pt x="117" y="6"/>
                  </a:lnTo>
                  <a:lnTo>
                    <a:pt x="136" y="15"/>
                  </a:lnTo>
                  <a:lnTo>
                    <a:pt x="140" y="16"/>
                  </a:lnTo>
                  <a:lnTo>
                    <a:pt x="144" y="22"/>
                  </a:lnTo>
                  <a:lnTo>
                    <a:pt x="156" y="35"/>
                  </a:lnTo>
                  <a:lnTo>
                    <a:pt x="172" y="54"/>
                  </a:lnTo>
                  <a:lnTo>
                    <a:pt x="176" y="59"/>
                  </a:lnTo>
                  <a:lnTo>
                    <a:pt x="185" y="69"/>
                  </a:lnTo>
                  <a:lnTo>
                    <a:pt x="194" y="82"/>
                  </a:lnTo>
                  <a:lnTo>
                    <a:pt x="197" y="88"/>
                  </a:lnTo>
                  <a:lnTo>
                    <a:pt x="198" y="93"/>
                  </a:lnTo>
                  <a:lnTo>
                    <a:pt x="198" y="125"/>
                  </a:lnTo>
                  <a:lnTo>
                    <a:pt x="198" y="157"/>
                  </a:lnTo>
                  <a:lnTo>
                    <a:pt x="197" y="168"/>
                  </a:lnTo>
                  <a:lnTo>
                    <a:pt x="196" y="182"/>
                  </a:lnTo>
                  <a:lnTo>
                    <a:pt x="191" y="204"/>
                  </a:lnTo>
                  <a:lnTo>
                    <a:pt x="185" y="219"/>
                  </a:lnTo>
                  <a:lnTo>
                    <a:pt x="175" y="244"/>
                  </a:lnTo>
                  <a:lnTo>
                    <a:pt x="160" y="278"/>
                  </a:lnTo>
                  <a:lnTo>
                    <a:pt x="7" y="108"/>
                  </a:lnTo>
                  <a:close/>
                </a:path>
              </a:pathLst>
            </a:custGeom>
            <a:solidFill>
              <a:srgbClr val="5636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2" name="Freeform 21"/>
            <p:cNvSpPr>
              <a:spLocks/>
            </p:cNvSpPr>
            <p:nvPr/>
          </p:nvSpPr>
          <p:spPr bwMode="auto">
            <a:xfrm>
              <a:off x="6124575" y="4092575"/>
              <a:ext cx="896938" cy="1919288"/>
            </a:xfrm>
            <a:custGeom>
              <a:avLst/>
              <a:gdLst>
                <a:gd name="T0" fmla="*/ 2147483647 w 565"/>
                <a:gd name="T1" fmla="*/ 2147483647 h 1209"/>
                <a:gd name="T2" fmla="*/ 2147483647 w 565"/>
                <a:gd name="T3" fmla="*/ 2147483647 h 1209"/>
                <a:gd name="T4" fmla="*/ 0 w 565"/>
                <a:gd name="T5" fmla="*/ 2147483647 h 1209"/>
                <a:gd name="T6" fmla="*/ 2147483647 w 565"/>
                <a:gd name="T7" fmla="*/ 2147483647 h 1209"/>
                <a:gd name="T8" fmla="*/ 2147483647 w 565"/>
                <a:gd name="T9" fmla="*/ 2147483647 h 1209"/>
                <a:gd name="T10" fmla="*/ 2147483647 w 565"/>
                <a:gd name="T11" fmla="*/ 2147483647 h 1209"/>
                <a:gd name="T12" fmla="*/ 2147483647 w 565"/>
                <a:gd name="T13" fmla="*/ 2147483647 h 1209"/>
                <a:gd name="T14" fmla="*/ 2147483647 w 565"/>
                <a:gd name="T15" fmla="*/ 2147483647 h 1209"/>
                <a:gd name="T16" fmla="*/ 2147483647 w 565"/>
                <a:gd name="T17" fmla="*/ 2147483647 h 1209"/>
                <a:gd name="T18" fmla="*/ 2147483647 w 565"/>
                <a:gd name="T19" fmla="*/ 2147483647 h 1209"/>
                <a:gd name="T20" fmla="*/ 2147483647 w 565"/>
                <a:gd name="T21" fmla="*/ 2147483647 h 1209"/>
                <a:gd name="T22" fmla="*/ 2147483647 w 565"/>
                <a:gd name="T23" fmla="*/ 2147483647 h 1209"/>
                <a:gd name="T24" fmla="*/ 2147483647 w 565"/>
                <a:gd name="T25" fmla="*/ 2147483647 h 1209"/>
                <a:gd name="T26" fmla="*/ 2147483647 w 565"/>
                <a:gd name="T27" fmla="*/ 2147483647 h 1209"/>
                <a:gd name="T28" fmla="*/ 2147483647 w 565"/>
                <a:gd name="T29" fmla="*/ 2147483647 h 1209"/>
                <a:gd name="T30" fmla="*/ 2147483647 w 565"/>
                <a:gd name="T31" fmla="*/ 2147483647 h 1209"/>
                <a:gd name="T32" fmla="*/ 2147483647 w 565"/>
                <a:gd name="T33" fmla="*/ 2147483647 h 1209"/>
                <a:gd name="T34" fmla="*/ 2147483647 w 565"/>
                <a:gd name="T35" fmla="*/ 2147483647 h 1209"/>
                <a:gd name="T36" fmla="*/ 2147483647 w 565"/>
                <a:gd name="T37" fmla="*/ 2147483647 h 1209"/>
                <a:gd name="T38" fmla="*/ 2147483647 w 565"/>
                <a:gd name="T39" fmla="*/ 2147483647 h 1209"/>
                <a:gd name="T40" fmla="*/ 2147483647 w 565"/>
                <a:gd name="T41" fmla="*/ 2147483647 h 1209"/>
                <a:gd name="T42" fmla="*/ 2147483647 w 565"/>
                <a:gd name="T43" fmla="*/ 2147483647 h 1209"/>
                <a:gd name="T44" fmla="*/ 2147483647 w 565"/>
                <a:gd name="T45" fmla="*/ 2147483647 h 1209"/>
                <a:gd name="T46" fmla="*/ 2147483647 w 565"/>
                <a:gd name="T47" fmla="*/ 2147483647 h 1209"/>
                <a:gd name="T48" fmla="*/ 2147483647 w 565"/>
                <a:gd name="T49" fmla="*/ 2147483647 h 1209"/>
                <a:gd name="T50" fmla="*/ 2147483647 w 565"/>
                <a:gd name="T51" fmla="*/ 2147483647 h 1209"/>
                <a:gd name="T52" fmla="*/ 2147483647 w 565"/>
                <a:gd name="T53" fmla="*/ 2147483647 h 1209"/>
                <a:gd name="T54" fmla="*/ 2147483647 w 565"/>
                <a:gd name="T55" fmla="*/ 2147483647 h 1209"/>
                <a:gd name="T56" fmla="*/ 2147483647 w 565"/>
                <a:gd name="T57" fmla="*/ 2147483647 h 1209"/>
                <a:gd name="T58" fmla="*/ 2147483647 w 565"/>
                <a:gd name="T59" fmla="*/ 2147483647 h 1209"/>
                <a:gd name="T60" fmla="*/ 2147483647 w 565"/>
                <a:gd name="T61" fmla="*/ 2147483647 h 1209"/>
                <a:gd name="T62" fmla="*/ 2147483647 w 565"/>
                <a:gd name="T63" fmla="*/ 2147483647 h 1209"/>
                <a:gd name="T64" fmla="*/ 2147483647 w 565"/>
                <a:gd name="T65" fmla="*/ 2147483647 h 1209"/>
                <a:gd name="T66" fmla="*/ 2147483647 w 565"/>
                <a:gd name="T67" fmla="*/ 2147483647 h 1209"/>
                <a:gd name="T68" fmla="*/ 2147483647 w 565"/>
                <a:gd name="T69" fmla="*/ 2147483647 h 1209"/>
                <a:gd name="T70" fmla="*/ 2147483647 w 565"/>
                <a:gd name="T71" fmla="*/ 2147483647 h 1209"/>
                <a:gd name="T72" fmla="*/ 2147483647 w 565"/>
                <a:gd name="T73" fmla="*/ 2147483647 h 1209"/>
                <a:gd name="T74" fmla="*/ 2147483647 w 565"/>
                <a:gd name="T75" fmla="*/ 2147483647 h 1209"/>
                <a:gd name="T76" fmla="*/ 2147483647 w 565"/>
                <a:gd name="T77" fmla="*/ 2147483647 h 1209"/>
                <a:gd name="T78" fmla="*/ 2147483647 w 565"/>
                <a:gd name="T79" fmla="*/ 2147483647 h 1209"/>
                <a:gd name="T80" fmla="*/ 2147483647 w 565"/>
                <a:gd name="T81" fmla="*/ 2147483647 h 1209"/>
                <a:gd name="T82" fmla="*/ 2147483647 w 565"/>
                <a:gd name="T83" fmla="*/ 2147483647 h 1209"/>
                <a:gd name="T84" fmla="*/ 2147483647 w 565"/>
                <a:gd name="T85" fmla="*/ 2147483647 h 1209"/>
                <a:gd name="T86" fmla="*/ 2147483647 w 565"/>
                <a:gd name="T87" fmla="*/ 2147483647 h 1209"/>
                <a:gd name="T88" fmla="*/ 2147483647 w 565"/>
                <a:gd name="T89" fmla="*/ 2147483647 h 1209"/>
                <a:gd name="T90" fmla="*/ 2147483647 w 565"/>
                <a:gd name="T91" fmla="*/ 2147483647 h 1209"/>
                <a:gd name="T92" fmla="*/ 2147483647 w 565"/>
                <a:gd name="T93" fmla="*/ 2147483647 h 1209"/>
                <a:gd name="T94" fmla="*/ 2147483647 w 565"/>
                <a:gd name="T95" fmla="*/ 2147483647 h 1209"/>
                <a:gd name="T96" fmla="*/ 2147483647 w 565"/>
                <a:gd name="T97" fmla="*/ 2147483647 h 1209"/>
                <a:gd name="T98" fmla="*/ 2147483647 w 565"/>
                <a:gd name="T99" fmla="*/ 2147483647 h 1209"/>
                <a:gd name="T100" fmla="*/ 2147483647 w 565"/>
                <a:gd name="T101" fmla="*/ 2147483647 h 1209"/>
                <a:gd name="T102" fmla="*/ 2147483647 w 565"/>
                <a:gd name="T103" fmla="*/ 2147483647 h 1209"/>
                <a:gd name="T104" fmla="*/ 2147483647 w 565"/>
                <a:gd name="T105" fmla="*/ 2147483647 h 1209"/>
                <a:gd name="T106" fmla="*/ 2147483647 w 565"/>
                <a:gd name="T107" fmla="*/ 2147483647 h 1209"/>
                <a:gd name="T108" fmla="*/ 2147483647 w 565"/>
                <a:gd name="T109" fmla="*/ 2147483647 h 1209"/>
                <a:gd name="T110" fmla="*/ 2147483647 w 565"/>
                <a:gd name="T111" fmla="*/ 2147483647 h 1209"/>
                <a:gd name="T112" fmla="*/ 2147483647 w 565"/>
                <a:gd name="T113" fmla="*/ 2147483647 h 1209"/>
                <a:gd name="T114" fmla="*/ 2147483647 w 565"/>
                <a:gd name="T115" fmla="*/ 2147483647 h 1209"/>
                <a:gd name="T116" fmla="*/ 2147483647 w 565"/>
                <a:gd name="T117" fmla="*/ 2147483647 h 1209"/>
                <a:gd name="T118" fmla="*/ 2147483647 w 565"/>
                <a:gd name="T119" fmla="*/ 2147483647 h 1209"/>
                <a:gd name="T120" fmla="*/ 2147483647 w 565"/>
                <a:gd name="T121" fmla="*/ 2147483647 h 1209"/>
                <a:gd name="T122" fmla="*/ 2147483647 w 565"/>
                <a:gd name="T123" fmla="*/ 2147483647 h 120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65"/>
                <a:gd name="T187" fmla="*/ 0 h 1209"/>
                <a:gd name="T188" fmla="*/ 565 w 565"/>
                <a:gd name="T189" fmla="*/ 1209 h 120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65" h="1209">
                  <a:moveTo>
                    <a:pt x="62" y="0"/>
                  </a:moveTo>
                  <a:lnTo>
                    <a:pt x="62" y="0"/>
                  </a:lnTo>
                  <a:lnTo>
                    <a:pt x="51" y="24"/>
                  </a:lnTo>
                  <a:lnTo>
                    <a:pt x="44" y="46"/>
                  </a:lnTo>
                  <a:lnTo>
                    <a:pt x="38" y="63"/>
                  </a:lnTo>
                  <a:lnTo>
                    <a:pt x="29" y="84"/>
                  </a:lnTo>
                  <a:lnTo>
                    <a:pt x="16" y="113"/>
                  </a:lnTo>
                  <a:lnTo>
                    <a:pt x="5" y="143"/>
                  </a:lnTo>
                  <a:lnTo>
                    <a:pt x="1" y="155"/>
                  </a:lnTo>
                  <a:lnTo>
                    <a:pt x="0" y="164"/>
                  </a:lnTo>
                  <a:lnTo>
                    <a:pt x="0" y="200"/>
                  </a:lnTo>
                  <a:lnTo>
                    <a:pt x="3" y="265"/>
                  </a:lnTo>
                  <a:lnTo>
                    <a:pt x="7" y="341"/>
                  </a:lnTo>
                  <a:lnTo>
                    <a:pt x="10" y="376"/>
                  </a:lnTo>
                  <a:lnTo>
                    <a:pt x="14" y="407"/>
                  </a:lnTo>
                  <a:lnTo>
                    <a:pt x="16" y="433"/>
                  </a:lnTo>
                  <a:lnTo>
                    <a:pt x="22" y="455"/>
                  </a:lnTo>
                  <a:lnTo>
                    <a:pt x="29" y="491"/>
                  </a:lnTo>
                  <a:lnTo>
                    <a:pt x="32" y="508"/>
                  </a:lnTo>
                  <a:lnTo>
                    <a:pt x="36" y="526"/>
                  </a:lnTo>
                  <a:lnTo>
                    <a:pt x="37" y="545"/>
                  </a:lnTo>
                  <a:lnTo>
                    <a:pt x="38" y="569"/>
                  </a:lnTo>
                  <a:lnTo>
                    <a:pt x="40" y="641"/>
                  </a:lnTo>
                  <a:lnTo>
                    <a:pt x="45" y="734"/>
                  </a:lnTo>
                  <a:lnTo>
                    <a:pt x="51" y="866"/>
                  </a:lnTo>
                  <a:lnTo>
                    <a:pt x="53" y="875"/>
                  </a:lnTo>
                  <a:lnTo>
                    <a:pt x="55" y="884"/>
                  </a:lnTo>
                  <a:lnTo>
                    <a:pt x="62" y="902"/>
                  </a:lnTo>
                  <a:lnTo>
                    <a:pt x="68" y="916"/>
                  </a:lnTo>
                  <a:lnTo>
                    <a:pt x="71" y="925"/>
                  </a:lnTo>
                  <a:lnTo>
                    <a:pt x="73" y="1009"/>
                  </a:lnTo>
                  <a:lnTo>
                    <a:pt x="75" y="1097"/>
                  </a:lnTo>
                  <a:lnTo>
                    <a:pt x="76" y="1103"/>
                  </a:lnTo>
                  <a:lnTo>
                    <a:pt x="77" y="1108"/>
                  </a:lnTo>
                  <a:lnTo>
                    <a:pt x="82" y="1117"/>
                  </a:lnTo>
                  <a:lnTo>
                    <a:pt x="94" y="1130"/>
                  </a:lnTo>
                  <a:lnTo>
                    <a:pt x="95" y="1136"/>
                  </a:lnTo>
                  <a:lnTo>
                    <a:pt x="95" y="1144"/>
                  </a:lnTo>
                  <a:lnTo>
                    <a:pt x="95" y="1153"/>
                  </a:lnTo>
                  <a:lnTo>
                    <a:pt x="94" y="1159"/>
                  </a:lnTo>
                  <a:lnTo>
                    <a:pt x="90" y="1166"/>
                  </a:lnTo>
                  <a:lnTo>
                    <a:pt x="85" y="1171"/>
                  </a:lnTo>
                  <a:lnTo>
                    <a:pt x="81" y="1178"/>
                  </a:lnTo>
                  <a:lnTo>
                    <a:pt x="81" y="1181"/>
                  </a:lnTo>
                  <a:lnTo>
                    <a:pt x="81" y="1184"/>
                  </a:lnTo>
                  <a:lnTo>
                    <a:pt x="82" y="1187"/>
                  </a:lnTo>
                  <a:lnTo>
                    <a:pt x="85" y="1189"/>
                  </a:lnTo>
                  <a:lnTo>
                    <a:pt x="93" y="1196"/>
                  </a:lnTo>
                  <a:lnTo>
                    <a:pt x="102" y="1201"/>
                  </a:lnTo>
                  <a:lnTo>
                    <a:pt x="107" y="1202"/>
                  </a:lnTo>
                  <a:lnTo>
                    <a:pt x="111" y="1203"/>
                  </a:lnTo>
                  <a:lnTo>
                    <a:pt x="134" y="1203"/>
                  </a:lnTo>
                  <a:lnTo>
                    <a:pt x="159" y="1203"/>
                  </a:lnTo>
                  <a:lnTo>
                    <a:pt x="165" y="1201"/>
                  </a:lnTo>
                  <a:lnTo>
                    <a:pt x="173" y="1197"/>
                  </a:lnTo>
                  <a:lnTo>
                    <a:pt x="175" y="1194"/>
                  </a:lnTo>
                  <a:lnTo>
                    <a:pt x="178" y="1191"/>
                  </a:lnTo>
                  <a:lnTo>
                    <a:pt x="179" y="1187"/>
                  </a:lnTo>
                  <a:lnTo>
                    <a:pt x="179" y="1181"/>
                  </a:lnTo>
                  <a:lnTo>
                    <a:pt x="181" y="1172"/>
                  </a:lnTo>
                  <a:lnTo>
                    <a:pt x="184" y="1163"/>
                  </a:lnTo>
                  <a:lnTo>
                    <a:pt x="187" y="1156"/>
                  </a:lnTo>
                  <a:lnTo>
                    <a:pt x="188" y="1152"/>
                  </a:lnTo>
                  <a:lnTo>
                    <a:pt x="188" y="1147"/>
                  </a:lnTo>
                  <a:lnTo>
                    <a:pt x="188" y="1136"/>
                  </a:lnTo>
                  <a:lnTo>
                    <a:pt x="191" y="1125"/>
                  </a:lnTo>
                  <a:lnTo>
                    <a:pt x="195" y="1108"/>
                  </a:lnTo>
                  <a:lnTo>
                    <a:pt x="197" y="1094"/>
                  </a:lnTo>
                  <a:lnTo>
                    <a:pt x="199" y="1064"/>
                  </a:lnTo>
                  <a:lnTo>
                    <a:pt x="200" y="1030"/>
                  </a:lnTo>
                  <a:lnTo>
                    <a:pt x="200" y="998"/>
                  </a:lnTo>
                  <a:lnTo>
                    <a:pt x="195" y="909"/>
                  </a:lnTo>
                  <a:lnTo>
                    <a:pt x="192" y="858"/>
                  </a:lnTo>
                  <a:lnTo>
                    <a:pt x="191" y="822"/>
                  </a:lnTo>
                  <a:lnTo>
                    <a:pt x="192" y="743"/>
                  </a:lnTo>
                  <a:lnTo>
                    <a:pt x="194" y="697"/>
                  </a:lnTo>
                  <a:lnTo>
                    <a:pt x="195" y="658"/>
                  </a:lnTo>
                  <a:lnTo>
                    <a:pt x="199" y="594"/>
                  </a:lnTo>
                  <a:lnTo>
                    <a:pt x="199" y="570"/>
                  </a:lnTo>
                  <a:lnTo>
                    <a:pt x="200" y="557"/>
                  </a:lnTo>
                  <a:lnTo>
                    <a:pt x="214" y="501"/>
                  </a:lnTo>
                  <a:lnTo>
                    <a:pt x="226" y="446"/>
                  </a:lnTo>
                  <a:lnTo>
                    <a:pt x="226" y="434"/>
                  </a:lnTo>
                  <a:lnTo>
                    <a:pt x="225" y="419"/>
                  </a:lnTo>
                  <a:lnTo>
                    <a:pt x="221" y="393"/>
                  </a:lnTo>
                  <a:lnTo>
                    <a:pt x="222" y="381"/>
                  </a:lnTo>
                  <a:lnTo>
                    <a:pt x="223" y="371"/>
                  </a:lnTo>
                  <a:lnTo>
                    <a:pt x="225" y="372"/>
                  </a:lnTo>
                  <a:lnTo>
                    <a:pt x="228" y="377"/>
                  </a:lnTo>
                  <a:lnTo>
                    <a:pt x="239" y="395"/>
                  </a:lnTo>
                  <a:lnTo>
                    <a:pt x="250" y="419"/>
                  </a:lnTo>
                  <a:lnTo>
                    <a:pt x="256" y="429"/>
                  </a:lnTo>
                  <a:lnTo>
                    <a:pt x="258" y="438"/>
                  </a:lnTo>
                  <a:lnTo>
                    <a:pt x="272" y="496"/>
                  </a:lnTo>
                  <a:lnTo>
                    <a:pt x="280" y="531"/>
                  </a:lnTo>
                  <a:lnTo>
                    <a:pt x="285" y="553"/>
                  </a:lnTo>
                  <a:lnTo>
                    <a:pt x="289" y="574"/>
                  </a:lnTo>
                  <a:lnTo>
                    <a:pt x="297" y="602"/>
                  </a:lnTo>
                  <a:lnTo>
                    <a:pt x="311" y="647"/>
                  </a:lnTo>
                  <a:lnTo>
                    <a:pt x="314" y="653"/>
                  </a:lnTo>
                  <a:lnTo>
                    <a:pt x="318" y="660"/>
                  </a:lnTo>
                  <a:lnTo>
                    <a:pt x="331" y="678"/>
                  </a:lnTo>
                  <a:lnTo>
                    <a:pt x="342" y="695"/>
                  </a:lnTo>
                  <a:lnTo>
                    <a:pt x="346" y="703"/>
                  </a:lnTo>
                  <a:lnTo>
                    <a:pt x="347" y="708"/>
                  </a:lnTo>
                  <a:lnTo>
                    <a:pt x="358" y="757"/>
                  </a:lnTo>
                  <a:lnTo>
                    <a:pt x="365" y="788"/>
                  </a:lnTo>
                  <a:lnTo>
                    <a:pt x="368" y="808"/>
                  </a:lnTo>
                  <a:lnTo>
                    <a:pt x="371" y="849"/>
                  </a:lnTo>
                  <a:lnTo>
                    <a:pt x="372" y="876"/>
                  </a:lnTo>
                  <a:lnTo>
                    <a:pt x="372" y="893"/>
                  </a:lnTo>
                  <a:lnTo>
                    <a:pt x="367" y="931"/>
                  </a:lnTo>
                  <a:lnTo>
                    <a:pt x="363" y="964"/>
                  </a:lnTo>
                  <a:lnTo>
                    <a:pt x="363" y="982"/>
                  </a:lnTo>
                  <a:lnTo>
                    <a:pt x="363" y="994"/>
                  </a:lnTo>
                  <a:lnTo>
                    <a:pt x="362" y="1000"/>
                  </a:lnTo>
                  <a:lnTo>
                    <a:pt x="355" y="1009"/>
                  </a:lnTo>
                  <a:lnTo>
                    <a:pt x="343" y="1026"/>
                  </a:lnTo>
                  <a:lnTo>
                    <a:pt x="325" y="1052"/>
                  </a:lnTo>
                  <a:lnTo>
                    <a:pt x="322" y="1059"/>
                  </a:lnTo>
                  <a:lnTo>
                    <a:pt x="319" y="1068"/>
                  </a:lnTo>
                  <a:lnTo>
                    <a:pt x="319" y="1072"/>
                  </a:lnTo>
                  <a:lnTo>
                    <a:pt x="319" y="1075"/>
                  </a:lnTo>
                  <a:lnTo>
                    <a:pt x="320" y="1079"/>
                  </a:lnTo>
                  <a:lnTo>
                    <a:pt x="323" y="1083"/>
                  </a:lnTo>
                  <a:lnTo>
                    <a:pt x="346" y="1103"/>
                  </a:lnTo>
                  <a:lnTo>
                    <a:pt x="359" y="1113"/>
                  </a:lnTo>
                  <a:lnTo>
                    <a:pt x="364" y="1117"/>
                  </a:lnTo>
                  <a:lnTo>
                    <a:pt x="368" y="1118"/>
                  </a:lnTo>
                  <a:lnTo>
                    <a:pt x="373" y="1117"/>
                  </a:lnTo>
                  <a:lnTo>
                    <a:pt x="380" y="1116"/>
                  </a:lnTo>
                  <a:lnTo>
                    <a:pt x="384" y="1114"/>
                  </a:lnTo>
                  <a:lnTo>
                    <a:pt x="387" y="1113"/>
                  </a:lnTo>
                  <a:lnTo>
                    <a:pt x="400" y="1128"/>
                  </a:lnTo>
                  <a:lnTo>
                    <a:pt x="408" y="1140"/>
                  </a:lnTo>
                  <a:lnTo>
                    <a:pt x="415" y="1149"/>
                  </a:lnTo>
                  <a:lnTo>
                    <a:pt x="416" y="1153"/>
                  </a:lnTo>
                  <a:lnTo>
                    <a:pt x="421" y="1159"/>
                  </a:lnTo>
                  <a:lnTo>
                    <a:pt x="433" y="1172"/>
                  </a:lnTo>
                  <a:lnTo>
                    <a:pt x="446" y="1184"/>
                  </a:lnTo>
                  <a:lnTo>
                    <a:pt x="456" y="1192"/>
                  </a:lnTo>
                  <a:lnTo>
                    <a:pt x="466" y="1196"/>
                  </a:lnTo>
                  <a:lnTo>
                    <a:pt x="481" y="1202"/>
                  </a:lnTo>
                  <a:lnTo>
                    <a:pt x="495" y="1206"/>
                  </a:lnTo>
                  <a:lnTo>
                    <a:pt x="503" y="1207"/>
                  </a:lnTo>
                  <a:lnTo>
                    <a:pt x="508" y="1209"/>
                  </a:lnTo>
                  <a:lnTo>
                    <a:pt x="522" y="1207"/>
                  </a:lnTo>
                  <a:lnTo>
                    <a:pt x="537" y="1205"/>
                  </a:lnTo>
                  <a:lnTo>
                    <a:pt x="561" y="1202"/>
                  </a:lnTo>
                  <a:lnTo>
                    <a:pt x="563" y="1201"/>
                  </a:lnTo>
                  <a:lnTo>
                    <a:pt x="565" y="1198"/>
                  </a:lnTo>
                  <a:lnTo>
                    <a:pt x="565" y="1188"/>
                  </a:lnTo>
                  <a:lnTo>
                    <a:pt x="563" y="1178"/>
                  </a:lnTo>
                  <a:lnTo>
                    <a:pt x="561" y="1171"/>
                  </a:lnTo>
                  <a:lnTo>
                    <a:pt x="558" y="1167"/>
                  </a:lnTo>
                  <a:lnTo>
                    <a:pt x="554" y="1163"/>
                  </a:lnTo>
                  <a:lnTo>
                    <a:pt x="541" y="1154"/>
                  </a:lnTo>
                  <a:lnTo>
                    <a:pt x="527" y="1145"/>
                  </a:lnTo>
                  <a:lnTo>
                    <a:pt x="518" y="1138"/>
                  </a:lnTo>
                  <a:lnTo>
                    <a:pt x="510" y="1126"/>
                  </a:lnTo>
                  <a:lnTo>
                    <a:pt x="500" y="1109"/>
                  </a:lnTo>
                  <a:lnTo>
                    <a:pt x="491" y="1091"/>
                  </a:lnTo>
                  <a:lnTo>
                    <a:pt x="487" y="1079"/>
                  </a:lnTo>
                  <a:lnTo>
                    <a:pt x="486" y="1059"/>
                  </a:lnTo>
                  <a:lnTo>
                    <a:pt x="486" y="1021"/>
                  </a:lnTo>
                  <a:lnTo>
                    <a:pt x="487" y="940"/>
                  </a:lnTo>
                  <a:lnTo>
                    <a:pt x="488" y="918"/>
                  </a:lnTo>
                  <a:lnTo>
                    <a:pt x="491" y="889"/>
                  </a:lnTo>
                  <a:lnTo>
                    <a:pt x="500" y="819"/>
                  </a:lnTo>
                  <a:lnTo>
                    <a:pt x="515" y="712"/>
                  </a:lnTo>
                  <a:lnTo>
                    <a:pt x="515" y="699"/>
                  </a:lnTo>
                  <a:lnTo>
                    <a:pt x="515" y="686"/>
                  </a:lnTo>
                  <a:lnTo>
                    <a:pt x="514" y="655"/>
                  </a:lnTo>
                  <a:lnTo>
                    <a:pt x="512" y="628"/>
                  </a:lnTo>
                  <a:lnTo>
                    <a:pt x="509" y="610"/>
                  </a:lnTo>
                  <a:lnTo>
                    <a:pt x="488" y="512"/>
                  </a:lnTo>
                  <a:lnTo>
                    <a:pt x="474" y="446"/>
                  </a:lnTo>
                  <a:lnTo>
                    <a:pt x="465" y="403"/>
                  </a:lnTo>
                  <a:lnTo>
                    <a:pt x="460" y="375"/>
                  </a:lnTo>
                  <a:lnTo>
                    <a:pt x="453" y="342"/>
                  </a:lnTo>
                  <a:lnTo>
                    <a:pt x="446" y="315"/>
                  </a:lnTo>
                  <a:lnTo>
                    <a:pt x="443" y="305"/>
                  </a:lnTo>
                  <a:lnTo>
                    <a:pt x="440" y="300"/>
                  </a:lnTo>
                  <a:lnTo>
                    <a:pt x="435" y="291"/>
                  </a:lnTo>
                  <a:lnTo>
                    <a:pt x="431" y="278"/>
                  </a:lnTo>
                  <a:lnTo>
                    <a:pt x="424" y="257"/>
                  </a:lnTo>
                  <a:lnTo>
                    <a:pt x="422" y="247"/>
                  </a:lnTo>
                  <a:lnTo>
                    <a:pt x="421" y="234"/>
                  </a:lnTo>
                  <a:lnTo>
                    <a:pt x="420" y="218"/>
                  </a:lnTo>
                  <a:lnTo>
                    <a:pt x="421" y="206"/>
                  </a:lnTo>
                  <a:lnTo>
                    <a:pt x="421" y="200"/>
                  </a:lnTo>
                  <a:lnTo>
                    <a:pt x="421" y="191"/>
                  </a:lnTo>
                  <a:lnTo>
                    <a:pt x="417" y="166"/>
                  </a:lnTo>
                  <a:lnTo>
                    <a:pt x="408" y="128"/>
                  </a:lnTo>
                  <a:lnTo>
                    <a:pt x="406" y="116"/>
                  </a:lnTo>
                  <a:lnTo>
                    <a:pt x="399" y="100"/>
                  </a:lnTo>
                  <a:lnTo>
                    <a:pt x="394" y="85"/>
                  </a:lnTo>
                  <a:lnTo>
                    <a:pt x="390" y="76"/>
                  </a:lnTo>
                  <a:lnTo>
                    <a:pt x="380" y="1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3" name="Freeform 22"/>
            <p:cNvSpPr>
              <a:spLocks/>
            </p:cNvSpPr>
            <p:nvPr/>
          </p:nvSpPr>
          <p:spPr bwMode="auto">
            <a:xfrm>
              <a:off x="6378575" y="2940050"/>
              <a:ext cx="295275" cy="482600"/>
            </a:xfrm>
            <a:custGeom>
              <a:avLst/>
              <a:gdLst>
                <a:gd name="T0" fmla="*/ 2147483647 w 186"/>
                <a:gd name="T1" fmla="*/ 2147483647 h 304"/>
                <a:gd name="T2" fmla="*/ 2147483647 w 186"/>
                <a:gd name="T3" fmla="*/ 2147483647 h 304"/>
                <a:gd name="T4" fmla="*/ 2147483647 w 186"/>
                <a:gd name="T5" fmla="*/ 2147483647 h 304"/>
                <a:gd name="T6" fmla="*/ 2147483647 w 186"/>
                <a:gd name="T7" fmla="*/ 2147483647 h 304"/>
                <a:gd name="T8" fmla="*/ 2147483647 w 186"/>
                <a:gd name="T9" fmla="*/ 2147483647 h 304"/>
                <a:gd name="T10" fmla="*/ 2147483647 w 186"/>
                <a:gd name="T11" fmla="*/ 2147483647 h 304"/>
                <a:gd name="T12" fmla="*/ 2147483647 w 186"/>
                <a:gd name="T13" fmla="*/ 2147483647 h 304"/>
                <a:gd name="T14" fmla="*/ 2147483647 w 186"/>
                <a:gd name="T15" fmla="*/ 2147483647 h 304"/>
                <a:gd name="T16" fmla="*/ 2147483647 w 186"/>
                <a:gd name="T17" fmla="*/ 2147483647 h 304"/>
                <a:gd name="T18" fmla="*/ 2147483647 w 186"/>
                <a:gd name="T19" fmla="*/ 0 h 304"/>
                <a:gd name="T20" fmla="*/ 2147483647 w 186"/>
                <a:gd name="T21" fmla="*/ 2147483647 h 304"/>
                <a:gd name="T22" fmla="*/ 2147483647 w 186"/>
                <a:gd name="T23" fmla="*/ 2147483647 h 304"/>
                <a:gd name="T24" fmla="*/ 2147483647 w 186"/>
                <a:gd name="T25" fmla="*/ 2147483647 h 304"/>
                <a:gd name="T26" fmla="*/ 2147483647 w 186"/>
                <a:gd name="T27" fmla="*/ 2147483647 h 304"/>
                <a:gd name="T28" fmla="*/ 2147483647 w 186"/>
                <a:gd name="T29" fmla="*/ 2147483647 h 304"/>
                <a:gd name="T30" fmla="*/ 2147483647 w 186"/>
                <a:gd name="T31" fmla="*/ 2147483647 h 304"/>
                <a:gd name="T32" fmla="*/ 2147483647 w 186"/>
                <a:gd name="T33" fmla="*/ 2147483647 h 304"/>
                <a:gd name="T34" fmla="*/ 2147483647 w 186"/>
                <a:gd name="T35" fmla="*/ 2147483647 h 304"/>
                <a:gd name="T36" fmla="*/ 2147483647 w 186"/>
                <a:gd name="T37" fmla="*/ 2147483647 h 304"/>
                <a:gd name="T38" fmla="*/ 0 w 186"/>
                <a:gd name="T39" fmla="*/ 2147483647 h 304"/>
                <a:gd name="T40" fmla="*/ 2147483647 w 186"/>
                <a:gd name="T41" fmla="*/ 2147483647 h 304"/>
                <a:gd name="T42" fmla="*/ 2147483647 w 186"/>
                <a:gd name="T43" fmla="*/ 2147483647 h 304"/>
                <a:gd name="T44" fmla="*/ 0 w 186"/>
                <a:gd name="T45" fmla="*/ 2147483647 h 304"/>
                <a:gd name="T46" fmla="*/ 0 w 186"/>
                <a:gd name="T47" fmla="*/ 2147483647 h 304"/>
                <a:gd name="T48" fmla="*/ 0 w 186"/>
                <a:gd name="T49" fmla="*/ 2147483647 h 304"/>
                <a:gd name="T50" fmla="*/ 2147483647 w 186"/>
                <a:gd name="T51" fmla="*/ 2147483647 h 304"/>
                <a:gd name="T52" fmla="*/ 2147483647 w 186"/>
                <a:gd name="T53" fmla="*/ 2147483647 h 304"/>
                <a:gd name="T54" fmla="*/ 2147483647 w 186"/>
                <a:gd name="T55" fmla="*/ 2147483647 h 304"/>
                <a:gd name="T56" fmla="*/ 2147483647 w 186"/>
                <a:gd name="T57" fmla="*/ 2147483647 h 304"/>
                <a:gd name="T58" fmla="*/ 2147483647 w 186"/>
                <a:gd name="T59" fmla="*/ 2147483647 h 304"/>
                <a:gd name="T60" fmla="*/ 2147483647 w 186"/>
                <a:gd name="T61" fmla="*/ 2147483647 h 304"/>
                <a:gd name="T62" fmla="*/ 2147483647 w 186"/>
                <a:gd name="T63" fmla="*/ 2147483647 h 304"/>
                <a:gd name="T64" fmla="*/ 2147483647 w 186"/>
                <a:gd name="T65" fmla="*/ 2147483647 h 304"/>
                <a:gd name="T66" fmla="*/ 2147483647 w 186"/>
                <a:gd name="T67" fmla="*/ 2147483647 h 304"/>
                <a:gd name="T68" fmla="*/ 2147483647 w 186"/>
                <a:gd name="T69" fmla="*/ 2147483647 h 304"/>
                <a:gd name="T70" fmla="*/ 2147483647 w 186"/>
                <a:gd name="T71" fmla="*/ 2147483647 h 304"/>
                <a:gd name="T72" fmla="*/ 2147483647 w 186"/>
                <a:gd name="T73" fmla="*/ 2147483647 h 304"/>
                <a:gd name="T74" fmla="*/ 2147483647 w 186"/>
                <a:gd name="T75" fmla="*/ 2147483647 h 304"/>
                <a:gd name="T76" fmla="*/ 2147483647 w 186"/>
                <a:gd name="T77" fmla="*/ 2147483647 h 304"/>
                <a:gd name="T78" fmla="*/ 2147483647 w 186"/>
                <a:gd name="T79" fmla="*/ 2147483647 h 304"/>
                <a:gd name="T80" fmla="*/ 2147483647 w 186"/>
                <a:gd name="T81" fmla="*/ 2147483647 h 304"/>
                <a:gd name="T82" fmla="*/ 2147483647 w 186"/>
                <a:gd name="T83" fmla="*/ 2147483647 h 304"/>
                <a:gd name="T84" fmla="*/ 2147483647 w 186"/>
                <a:gd name="T85" fmla="*/ 2147483647 h 304"/>
                <a:gd name="T86" fmla="*/ 2147483647 w 186"/>
                <a:gd name="T87" fmla="*/ 2147483647 h 304"/>
                <a:gd name="T88" fmla="*/ 2147483647 w 186"/>
                <a:gd name="T89" fmla="*/ 2147483647 h 304"/>
                <a:gd name="T90" fmla="*/ 2147483647 w 186"/>
                <a:gd name="T91" fmla="*/ 2147483647 h 304"/>
                <a:gd name="T92" fmla="*/ 2147483647 w 186"/>
                <a:gd name="T93" fmla="*/ 2147483647 h 3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6"/>
                <a:gd name="T142" fmla="*/ 0 h 304"/>
                <a:gd name="T143" fmla="*/ 186 w 186"/>
                <a:gd name="T144" fmla="*/ 304 h 3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6" h="304">
                  <a:moveTo>
                    <a:pt x="186" y="148"/>
                  </a:moveTo>
                  <a:lnTo>
                    <a:pt x="186" y="148"/>
                  </a:lnTo>
                  <a:lnTo>
                    <a:pt x="185" y="141"/>
                  </a:lnTo>
                  <a:lnTo>
                    <a:pt x="185" y="137"/>
                  </a:lnTo>
                  <a:lnTo>
                    <a:pt x="186" y="128"/>
                  </a:lnTo>
                  <a:lnTo>
                    <a:pt x="185" y="100"/>
                  </a:lnTo>
                  <a:lnTo>
                    <a:pt x="182" y="70"/>
                  </a:lnTo>
                  <a:lnTo>
                    <a:pt x="181" y="66"/>
                  </a:lnTo>
                  <a:lnTo>
                    <a:pt x="178" y="60"/>
                  </a:lnTo>
                  <a:lnTo>
                    <a:pt x="168" y="43"/>
                  </a:lnTo>
                  <a:lnTo>
                    <a:pt x="156" y="27"/>
                  </a:lnTo>
                  <a:lnTo>
                    <a:pt x="150" y="21"/>
                  </a:lnTo>
                  <a:lnTo>
                    <a:pt x="145" y="17"/>
                  </a:lnTo>
                  <a:lnTo>
                    <a:pt x="133" y="10"/>
                  </a:lnTo>
                  <a:lnTo>
                    <a:pt x="120" y="5"/>
                  </a:lnTo>
                  <a:lnTo>
                    <a:pt x="106" y="1"/>
                  </a:lnTo>
                  <a:lnTo>
                    <a:pt x="97" y="0"/>
                  </a:lnTo>
                  <a:lnTo>
                    <a:pt x="88" y="1"/>
                  </a:lnTo>
                  <a:lnTo>
                    <a:pt x="77" y="5"/>
                  </a:lnTo>
                  <a:lnTo>
                    <a:pt x="67" y="10"/>
                  </a:lnTo>
                  <a:lnTo>
                    <a:pt x="61" y="14"/>
                  </a:lnTo>
                  <a:lnTo>
                    <a:pt x="55" y="18"/>
                  </a:lnTo>
                  <a:lnTo>
                    <a:pt x="46" y="21"/>
                  </a:lnTo>
                  <a:lnTo>
                    <a:pt x="37" y="23"/>
                  </a:lnTo>
                  <a:lnTo>
                    <a:pt x="30" y="27"/>
                  </a:lnTo>
                  <a:lnTo>
                    <a:pt x="26" y="30"/>
                  </a:lnTo>
                  <a:lnTo>
                    <a:pt x="22" y="34"/>
                  </a:lnTo>
                  <a:lnTo>
                    <a:pt x="14" y="44"/>
                  </a:lnTo>
                  <a:lnTo>
                    <a:pt x="4" y="60"/>
                  </a:lnTo>
                  <a:lnTo>
                    <a:pt x="2" y="63"/>
                  </a:lnTo>
                  <a:lnTo>
                    <a:pt x="1" y="69"/>
                  </a:lnTo>
                  <a:lnTo>
                    <a:pt x="0" y="85"/>
                  </a:lnTo>
                  <a:lnTo>
                    <a:pt x="4" y="100"/>
                  </a:lnTo>
                  <a:lnTo>
                    <a:pt x="6" y="110"/>
                  </a:lnTo>
                  <a:lnTo>
                    <a:pt x="5" y="118"/>
                  </a:lnTo>
                  <a:lnTo>
                    <a:pt x="2" y="12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0" y="150"/>
                  </a:lnTo>
                  <a:lnTo>
                    <a:pt x="2" y="158"/>
                  </a:lnTo>
                  <a:lnTo>
                    <a:pt x="6" y="163"/>
                  </a:lnTo>
                  <a:lnTo>
                    <a:pt x="8" y="166"/>
                  </a:lnTo>
                  <a:lnTo>
                    <a:pt x="9" y="171"/>
                  </a:lnTo>
                  <a:lnTo>
                    <a:pt x="13" y="182"/>
                  </a:lnTo>
                  <a:lnTo>
                    <a:pt x="17" y="195"/>
                  </a:lnTo>
                  <a:lnTo>
                    <a:pt x="21" y="201"/>
                  </a:lnTo>
                  <a:lnTo>
                    <a:pt x="23" y="206"/>
                  </a:lnTo>
                  <a:lnTo>
                    <a:pt x="28" y="207"/>
                  </a:lnTo>
                  <a:lnTo>
                    <a:pt x="32" y="208"/>
                  </a:lnTo>
                  <a:lnTo>
                    <a:pt x="37" y="210"/>
                  </a:lnTo>
                  <a:lnTo>
                    <a:pt x="40" y="212"/>
                  </a:lnTo>
                  <a:lnTo>
                    <a:pt x="41" y="217"/>
                  </a:lnTo>
                  <a:lnTo>
                    <a:pt x="41" y="224"/>
                  </a:lnTo>
                  <a:lnTo>
                    <a:pt x="40" y="234"/>
                  </a:lnTo>
                  <a:lnTo>
                    <a:pt x="37" y="242"/>
                  </a:lnTo>
                  <a:lnTo>
                    <a:pt x="36" y="246"/>
                  </a:lnTo>
                  <a:lnTo>
                    <a:pt x="31" y="252"/>
                  </a:lnTo>
                  <a:lnTo>
                    <a:pt x="19" y="266"/>
                  </a:lnTo>
                  <a:lnTo>
                    <a:pt x="32" y="281"/>
                  </a:lnTo>
                  <a:lnTo>
                    <a:pt x="72" y="304"/>
                  </a:lnTo>
                  <a:lnTo>
                    <a:pt x="130" y="296"/>
                  </a:lnTo>
                  <a:lnTo>
                    <a:pt x="150" y="283"/>
                  </a:lnTo>
                  <a:lnTo>
                    <a:pt x="163" y="272"/>
                  </a:lnTo>
                  <a:lnTo>
                    <a:pt x="167" y="268"/>
                  </a:lnTo>
                  <a:lnTo>
                    <a:pt x="168" y="264"/>
                  </a:lnTo>
                  <a:lnTo>
                    <a:pt x="173" y="229"/>
                  </a:lnTo>
                  <a:lnTo>
                    <a:pt x="178" y="193"/>
                  </a:lnTo>
                  <a:lnTo>
                    <a:pt x="178" y="180"/>
                  </a:lnTo>
                  <a:lnTo>
                    <a:pt x="178" y="175"/>
                  </a:lnTo>
                  <a:lnTo>
                    <a:pt x="181" y="169"/>
                  </a:lnTo>
                  <a:lnTo>
                    <a:pt x="183" y="166"/>
                  </a:lnTo>
                  <a:lnTo>
                    <a:pt x="186" y="160"/>
                  </a:lnTo>
                  <a:lnTo>
                    <a:pt x="186" y="154"/>
                  </a:lnTo>
                  <a:lnTo>
                    <a:pt x="186" y="148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4" name="Freeform 23"/>
            <p:cNvSpPr>
              <a:spLocks/>
            </p:cNvSpPr>
            <p:nvPr/>
          </p:nvSpPr>
          <p:spPr bwMode="auto">
            <a:xfrm>
              <a:off x="5946775" y="2640013"/>
              <a:ext cx="1257300" cy="1527175"/>
            </a:xfrm>
            <a:custGeom>
              <a:avLst/>
              <a:gdLst>
                <a:gd name="T0" fmla="*/ 2147483647 w 792"/>
                <a:gd name="T1" fmla="*/ 0 h 962"/>
                <a:gd name="T2" fmla="*/ 2147483647 w 792"/>
                <a:gd name="T3" fmla="*/ 2147483647 h 962"/>
                <a:gd name="T4" fmla="*/ 2147483647 w 792"/>
                <a:gd name="T5" fmla="*/ 2147483647 h 962"/>
                <a:gd name="T6" fmla="*/ 2147483647 w 792"/>
                <a:gd name="T7" fmla="*/ 2147483647 h 962"/>
                <a:gd name="T8" fmla="*/ 2147483647 w 792"/>
                <a:gd name="T9" fmla="*/ 2147483647 h 962"/>
                <a:gd name="T10" fmla="*/ 2147483647 w 792"/>
                <a:gd name="T11" fmla="*/ 2147483647 h 962"/>
                <a:gd name="T12" fmla="*/ 2147483647 w 792"/>
                <a:gd name="T13" fmla="*/ 2147483647 h 962"/>
                <a:gd name="T14" fmla="*/ 2147483647 w 792"/>
                <a:gd name="T15" fmla="*/ 2147483647 h 962"/>
                <a:gd name="T16" fmla="*/ 2147483647 w 792"/>
                <a:gd name="T17" fmla="*/ 2147483647 h 962"/>
                <a:gd name="T18" fmla="*/ 2147483647 w 792"/>
                <a:gd name="T19" fmla="*/ 2147483647 h 962"/>
                <a:gd name="T20" fmla="*/ 2147483647 w 792"/>
                <a:gd name="T21" fmla="*/ 2147483647 h 962"/>
                <a:gd name="T22" fmla="*/ 2147483647 w 792"/>
                <a:gd name="T23" fmla="*/ 2147483647 h 962"/>
                <a:gd name="T24" fmla="*/ 2147483647 w 792"/>
                <a:gd name="T25" fmla="*/ 2147483647 h 962"/>
                <a:gd name="T26" fmla="*/ 2147483647 w 792"/>
                <a:gd name="T27" fmla="*/ 2147483647 h 962"/>
                <a:gd name="T28" fmla="*/ 2147483647 w 792"/>
                <a:gd name="T29" fmla="*/ 2147483647 h 962"/>
                <a:gd name="T30" fmla="*/ 2147483647 w 792"/>
                <a:gd name="T31" fmla="*/ 2147483647 h 962"/>
                <a:gd name="T32" fmla="*/ 2147483647 w 792"/>
                <a:gd name="T33" fmla="*/ 2147483647 h 962"/>
                <a:gd name="T34" fmla="*/ 2147483647 w 792"/>
                <a:gd name="T35" fmla="*/ 2147483647 h 962"/>
                <a:gd name="T36" fmla="*/ 2147483647 w 792"/>
                <a:gd name="T37" fmla="*/ 2147483647 h 962"/>
                <a:gd name="T38" fmla="*/ 2147483647 w 792"/>
                <a:gd name="T39" fmla="*/ 2147483647 h 962"/>
                <a:gd name="T40" fmla="*/ 2147483647 w 792"/>
                <a:gd name="T41" fmla="*/ 2147483647 h 962"/>
                <a:gd name="T42" fmla="*/ 2147483647 w 792"/>
                <a:gd name="T43" fmla="*/ 2147483647 h 962"/>
                <a:gd name="T44" fmla="*/ 2147483647 w 792"/>
                <a:gd name="T45" fmla="*/ 2147483647 h 962"/>
                <a:gd name="T46" fmla="*/ 2147483647 w 792"/>
                <a:gd name="T47" fmla="*/ 2147483647 h 962"/>
                <a:gd name="T48" fmla="*/ 2147483647 w 792"/>
                <a:gd name="T49" fmla="*/ 2147483647 h 962"/>
                <a:gd name="T50" fmla="*/ 2147483647 w 792"/>
                <a:gd name="T51" fmla="*/ 2147483647 h 962"/>
                <a:gd name="T52" fmla="*/ 2147483647 w 792"/>
                <a:gd name="T53" fmla="*/ 2147483647 h 962"/>
                <a:gd name="T54" fmla="*/ 2147483647 w 792"/>
                <a:gd name="T55" fmla="*/ 2147483647 h 962"/>
                <a:gd name="T56" fmla="*/ 2147483647 w 792"/>
                <a:gd name="T57" fmla="*/ 2147483647 h 962"/>
                <a:gd name="T58" fmla="*/ 2147483647 w 792"/>
                <a:gd name="T59" fmla="*/ 2147483647 h 962"/>
                <a:gd name="T60" fmla="*/ 2147483647 w 792"/>
                <a:gd name="T61" fmla="*/ 2147483647 h 962"/>
                <a:gd name="T62" fmla="*/ 2147483647 w 792"/>
                <a:gd name="T63" fmla="*/ 2147483647 h 962"/>
                <a:gd name="T64" fmla="*/ 2147483647 w 792"/>
                <a:gd name="T65" fmla="*/ 2147483647 h 962"/>
                <a:gd name="T66" fmla="*/ 2147483647 w 792"/>
                <a:gd name="T67" fmla="*/ 2147483647 h 962"/>
                <a:gd name="T68" fmla="*/ 2147483647 w 792"/>
                <a:gd name="T69" fmla="*/ 2147483647 h 962"/>
                <a:gd name="T70" fmla="*/ 2147483647 w 792"/>
                <a:gd name="T71" fmla="*/ 2147483647 h 962"/>
                <a:gd name="T72" fmla="*/ 2147483647 w 792"/>
                <a:gd name="T73" fmla="*/ 2147483647 h 962"/>
                <a:gd name="T74" fmla="*/ 2147483647 w 792"/>
                <a:gd name="T75" fmla="*/ 2147483647 h 962"/>
                <a:gd name="T76" fmla="*/ 2147483647 w 792"/>
                <a:gd name="T77" fmla="*/ 2147483647 h 962"/>
                <a:gd name="T78" fmla="*/ 2147483647 w 792"/>
                <a:gd name="T79" fmla="*/ 2147483647 h 962"/>
                <a:gd name="T80" fmla="*/ 2147483647 w 792"/>
                <a:gd name="T81" fmla="*/ 2147483647 h 962"/>
                <a:gd name="T82" fmla="*/ 2147483647 w 792"/>
                <a:gd name="T83" fmla="*/ 2147483647 h 962"/>
                <a:gd name="T84" fmla="*/ 2147483647 w 792"/>
                <a:gd name="T85" fmla="*/ 2147483647 h 962"/>
                <a:gd name="T86" fmla="*/ 2147483647 w 792"/>
                <a:gd name="T87" fmla="*/ 2147483647 h 962"/>
                <a:gd name="T88" fmla="*/ 2147483647 w 792"/>
                <a:gd name="T89" fmla="*/ 2147483647 h 962"/>
                <a:gd name="T90" fmla="*/ 2147483647 w 792"/>
                <a:gd name="T91" fmla="*/ 2147483647 h 962"/>
                <a:gd name="T92" fmla="*/ 2147483647 w 792"/>
                <a:gd name="T93" fmla="*/ 2147483647 h 962"/>
                <a:gd name="T94" fmla="*/ 2147483647 w 792"/>
                <a:gd name="T95" fmla="*/ 2147483647 h 96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92"/>
                <a:gd name="T145" fmla="*/ 0 h 962"/>
                <a:gd name="T146" fmla="*/ 792 w 792"/>
                <a:gd name="T147" fmla="*/ 962 h 96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92" h="962">
                  <a:moveTo>
                    <a:pt x="0" y="29"/>
                  </a:moveTo>
                  <a:lnTo>
                    <a:pt x="0" y="29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2" y="2"/>
                  </a:lnTo>
                  <a:lnTo>
                    <a:pt x="66" y="8"/>
                  </a:lnTo>
                  <a:lnTo>
                    <a:pt x="70" y="20"/>
                  </a:lnTo>
                  <a:lnTo>
                    <a:pt x="74" y="33"/>
                  </a:lnTo>
                  <a:lnTo>
                    <a:pt x="83" y="58"/>
                  </a:lnTo>
                  <a:lnTo>
                    <a:pt x="101" y="102"/>
                  </a:lnTo>
                  <a:lnTo>
                    <a:pt x="119" y="146"/>
                  </a:lnTo>
                  <a:lnTo>
                    <a:pt x="132" y="174"/>
                  </a:lnTo>
                  <a:lnTo>
                    <a:pt x="170" y="249"/>
                  </a:lnTo>
                  <a:lnTo>
                    <a:pt x="190" y="293"/>
                  </a:lnTo>
                  <a:lnTo>
                    <a:pt x="198" y="309"/>
                  </a:lnTo>
                  <a:lnTo>
                    <a:pt x="201" y="318"/>
                  </a:lnTo>
                  <a:lnTo>
                    <a:pt x="209" y="352"/>
                  </a:lnTo>
                  <a:lnTo>
                    <a:pt x="216" y="383"/>
                  </a:lnTo>
                  <a:lnTo>
                    <a:pt x="219" y="388"/>
                  </a:lnTo>
                  <a:lnTo>
                    <a:pt x="223" y="393"/>
                  </a:lnTo>
                  <a:lnTo>
                    <a:pt x="228" y="399"/>
                  </a:lnTo>
                  <a:lnTo>
                    <a:pt x="232" y="401"/>
                  </a:lnTo>
                  <a:lnTo>
                    <a:pt x="242" y="408"/>
                  </a:lnTo>
                  <a:lnTo>
                    <a:pt x="250" y="413"/>
                  </a:lnTo>
                  <a:lnTo>
                    <a:pt x="256" y="414"/>
                  </a:lnTo>
                  <a:lnTo>
                    <a:pt x="265" y="417"/>
                  </a:lnTo>
                  <a:lnTo>
                    <a:pt x="278" y="419"/>
                  </a:lnTo>
                  <a:lnTo>
                    <a:pt x="290" y="424"/>
                  </a:lnTo>
                  <a:lnTo>
                    <a:pt x="298" y="428"/>
                  </a:lnTo>
                  <a:lnTo>
                    <a:pt x="303" y="433"/>
                  </a:lnTo>
                  <a:lnTo>
                    <a:pt x="304" y="436"/>
                  </a:lnTo>
                  <a:lnTo>
                    <a:pt x="304" y="426"/>
                  </a:lnTo>
                  <a:lnTo>
                    <a:pt x="329" y="439"/>
                  </a:lnTo>
                  <a:lnTo>
                    <a:pt x="349" y="449"/>
                  </a:lnTo>
                  <a:lnTo>
                    <a:pt x="365" y="455"/>
                  </a:lnTo>
                  <a:lnTo>
                    <a:pt x="374" y="458"/>
                  </a:lnTo>
                  <a:lnTo>
                    <a:pt x="381" y="459"/>
                  </a:lnTo>
                  <a:lnTo>
                    <a:pt x="392" y="461"/>
                  </a:lnTo>
                  <a:lnTo>
                    <a:pt x="396" y="459"/>
                  </a:lnTo>
                  <a:lnTo>
                    <a:pt x="402" y="457"/>
                  </a:lnTo>
                  <a:lnTo>
                    <a:pt x="418" y="449"/>
                  </a:lnTo>
                  <a:lnTo>
                    <a:pt x="439" y="437"/>
                  </a:lnTo>
                  <a:lnTo>
                    <a:pt x="445" y="439"/>
                  </a:lnTo>
                  <a:lnTo>
                    <a:pt x="449" y="440"/>
                  </a:lnTo>
                  <a:lnTo>
                    <a:pt x="453" y="443"/>
                  </a:lnTo>
                  <a:lnTo>
                    <a:pt x="457" y="444"/>
                  </a:lnTo>
                  <a:lnTo>
                    <a:pt x="463" y="445"/>
                  </a:lnTo>
                  <a:lnTo>
                    <a:pt x="471" y="446"/>
                  </a:lnTo>
                  <a:lnTo>
                    <a:pt x="479" y="445"/>
                  </a:lnTo>
                  <a:lnTo>
                    <a:pt x="489" y="443"/>
                  </a:lnTo>
                  <a:lnTo>
                    <a:pt x="499" y="437"/>
                  </a:lnTo>
                  <a:lnTo>
                    <a:pt x="510" y="432"/>
                  </a:lnTo>
                  <a:lnTo>
                    <a:pt x="518" y="428"/>
                  </a:lnTo>
                  <a:lnTo>
                    <a:pt x="521" y="427"/>
                  </a:lnTo>
                  <a:lnTo>
                    <a:pt x="525" y="424"/>
                  </a:lnTo>
                  <a:lnTo>
                    <a:pt x="537" y="415"/>
                  </a:lnTo>
                  <a:lnTo>
                    <a:pt x="546" y="405"/>
                  </a:lnTo>
                  <a:lnTo>
                    <a:pt x="549" y="401"/>
                  </a:lnTo>
                  <a:lnTo>
                    <a:pt x="550" y="397"/>
                  </a:lnTo>
                  <a:lnTo>
                    <a:pt x="551" y="392"/>
                  </a:lnTo>
                  <a:lnTo>
                    <a:pt x="554" y="383"/>
                  </a:lnTo>
                  <a:lnTo>
                    <a:pt x="567" y="356"/>
                  </a:lnTo>
                  <a:lnTo>
                    <a:pt x="584" y="325"/>
                  </a:lnTo>
                  <a:lnTo>
                    <a:pt x="600" y="296"/>
                  </a:lnTo>
                  <a:lnTo>
                    <a:pt x="637" y="241"/>
                  </a:lnTo>
                  <a:lnTo>
                    <a:pt x="651" y="215"/>
                  </a:lnTo>
                  <a:lnTo>
                    <a:pt x="657" y="199"/>
                  </a:lnTo>
                  <a:lnTo>
                    <a:pt x="661" y="189"/>
                  </a:lnTo>
                  <a:lnTo>
                    <a:pt x="665" y="181"/>
                  </a:lnTo>
                  <a:lnTo>
                    <a:pt x="673" y="165"/>
                  </a:lnTo>
                  <a:lnTo>
                    <a:pt x="696" y="119"/>
                  </a:lnTo>
                  <a:lnTo>
                    <a:pt x="731" y="55"/>
                  </a:lnTo>
                  <a:lnTo>
                    <a:pt x="758" y="64"/>
                  </a:lnTo>
                  <a:lnTo>
                    <a:pt x="777" y="70"/>
                  </a:lnTo>
                  <a:lnTo>
                    <a:pt x="792" y="77"/>
                  </a:lnTo>
                  <a:lnTo>
                    <a:pt x="784" y="99"/>
                  </a:lnTo>
                  <a:lnTo>
                    <a:pt x="780" y="115"/>
                  </a:lnTo>
                  <a:lnTo>
                    <a:pt x="777" y="127"/>
                  </a:lnTo>
                  <a:lnTo>
                    <a:pt x="775" y="140"/>
                  </a:lnTo>
                  <a:lnTo>
                    <a:pt x="770" y="162"/>
                  </a:lnTo>
                  <a:lnTo>
                    <a:pt x="757" y="203"/>
                  </a:lnTo>
                  <a:lnTo>
                    <a:pt x="740" y="247"/>
                  </a:lnTo>
                  <a:lnTo>
                    <a:pt x="730" y="272"/>
                  </a:lnTo>
                  <a:lnTo>
                    <a:pt x="727" y="281"/>
                  </a:lnTo>
                  <a:lnTo>
                    <a:pt x="726" y="287"/>
                  </a:lnTo>
                  <a:lnTo>
                    <a:pt x="724" y="294"/>
                  </a:lnTo>
                  <a:lnTo>
                    <a:pt x="721" y="305"/>
                  </a:lnTo>
                  <a:lnTo>
                    <a:pt x="708" y="338"/>
                  </a:lnTo>
                  <a:lnTo>
                    <a:pt x="693" y="370"/>
                  </a:lnTo>
                  <a:lnTo>
                    <a:pt x="687" y="383"/>
                  </a:lnTo>
                  <a:lnTo>
                    <a:pt x="682" y="391"/>
                  </a:lnTo>
                  <a:lnTo>
                    <a:pt x="677" y="400"/>
                  </a:lnTo>
                  <a:lnTo>
                    <a:pt x="668" y="417"/>
                  </a:lnTo>
                  <a:lnTo>
                    <a:pt x="646" y="462"/>
                  </a:lnTo>
                  <a:lnTo>
                    <a:pt x="625" y="507"/>
                  </a:lnTo>
                  <a:lnTo>
                    <a:pt x="613" y="534"/>
                  </a:lnTo>
                  <a:lnTo>
                    <a:pt x="593" y="593"/>
                  </a:lnTo>
                  <a:lnTo>
                    <a:pt x="580" y="630"/>
                  </a:lnTo>
                  <a:lnTo>
                    <a:pt x="572" y="656"/>
                  </a:lnTo>
                  <a:lnTo>
                    <a:pt x="552" y="737"/>
                  </a:lnTo>
                  <a:lnTo>
                    <a:pt x="537" y="809"/>
                  </a:lnTo>
                  <a:lnTo>
                    <a:pt x="518" y="878"/>
                  </a:lnTo>
                  <a:lnTo>
                    <a:pt x="505" y="924"/>
                  </a:lnTo>
                  <a:lnTo>
                    <a:pt x="499" y="939"/>
                  </a:lnTo>
                  <a:lnTo>
                    <a:pt x="497" y="947"/>
                  </a:lnTo>
                  <a:lnTo>
                    <a:pt x="493" y="948"/>
                  </a:lnTo>
                  <a:lnTo>
                    <a:pt x="488" y="951"/>
                  </a:lnTo>
                  <a:lnTo>
                    <a:pt x="468" y="955"/>
                  </a:lnTo>
                  <a:lnTo>
                    <a:pt x="444" y="957"/>
                  </a:lnTo>
                  <a:lnTo>
                    <a:pt x="421" y="960"/>
                  </a:lnTo>
                  <a:lnTo>
                    <a:pt x="384" y="961"/>
                  </a:lnTo>
                  <a:lnTo>
                    <a:pt x="331" y="962"/>
                  </a:lnTo>
                  <a:lnTo>
                    <a:pt x="281" y="961"/>
                  </a:lnTo>
                  <a:lnTo>
                    <a:pt x="250" y="960"/>
                  </a:lnTo>
                  <a:lnTo>
                    <a:pt x="240" y="957"/>
                  </a:lnTo>
                  <a:lnTo>
                    <a:pt x="225" y="952"/>
                  </a:lnTo>
                  <a:lnTo>
                    <a:pt x="192" y="938"/>
                  </a:lnTo>
                  <a:lnTo>
                    <a:pt x="159" y="922"/>
                  </a:lnTo>
                  <a:lnTo>
                    <a:pt x="149" y="916"/>
                  </a:lnTo>
                  <a:lnTo>
                    <a:pt x="145" y="912"/>
                  </a:lnTo>
                  <a:lnTo>
                    <a:pt x="143" y="903"/>
                  </a:lnTo>
                  <a:lnTo>
                    <a:pt x="136" y="881"/>
                  </a:lnTo>
                  <a:lnTo>
                    <a:pt x="130" y="852"/>
                  </a:lnTo>
                  <a:lnTo>
                    <a:pt x="128" y="837"/>
                  </a:lnTo>
                  <a:lnTo>
                    <a:pt x="127" y="823"/>
                  </a:lnTo>
                  <a:lnTo>
                    <a:pt x="126" y="788"/>
                  </a:lnTo>
                  <a:lnTo>
                    <a:pt x="127" y="748"/>
                  </a:lnTo>
                  <a:lnTo>
                    <a:pt x="128" y="687"/>
                  </a:lnTo>
                  <a:lnTo>
                    <a:pt x="128" y="643"/>
                  </a:lnTo>
                  <a:lnTo>
                    <a:pt x="128" y="620"/>
                  </a:lnTo>
                  <a:lnTo>
                    <a:pt x="130" y="611"/>
                  </a:lnTo>
                  <a:lnTo>
                    <a:pt x="131" y="605"/>
                  </a:lnTo>
                  <a:lnTo>
                    <a:pt x="137" y="581"/>
                  </a:lnTo>
                  <a:lnTo>
                    <a:pt x="141" y="564"/>
                  </a:lnTo>
                  <a:lnTo>
                    <a:pt x="113" y="514"/>
                  </a:lnTo>
                  <a:lnTo>
                    <a:pt x="93" y="475"/>
                  </a:lnTo>
                  <a:lnTo>
                    <a:pt x="86" y="459"/>
                  </a:lnTo>
                  <a:lnTo>
                    <a:pt x="82" y="449"/>
                  </a:lnTo>
                  <a:lnTo>
                    <a:pt x="66" y="384"/>
                  </a:lnTo>
                  <a:lnTo>
                    <a:pt x="56" y="344"/>
                  </a:lnTo>
                  <a:lnTo>
                    <a:pt x="53" y="329"/>
                  </a:lnTo>
                  <a:lnTo>
                    <a:pt x="52" y="317"/>
                  </a:lnTo>
                  <a:lnTo>
                    <a:pt x="51" y="293"/>
                  </a:lnTo>
                  <a:lnTo>
                    <a:pt x="47" y="256"/>
                  </a:lnTo>
                  <a:lnTo>
                    <a:pt x="43" y="221"/>
                  </a:lnTo>
                  <a:lnTo>
                    <a:pt x="39" y="198"/>
                  </a:lnTo>
                  <a:lnTo>
                    <a:pt x="33" y="179"/>
                  </a:lnTo>
                  <a:lnTo>
                    <a:pt x="24" y="153"/>
                  </a:lnTo>
                  <a:lnTo>
                    <a:pt x="16" y="128"/>
                  </a:lnTo>
                  <a:lnTo>
                    <a:pt x="13" y="118"/>
                  </a:lnTo>
                  <a:lnTo>
                    <a:pt x="12" y="109"/>
                  </a:lnTo>
                  <a:lnTo>
                    <a:pt x="9" y="88"/>
                  </a:lnTo>
                  <a:lnTo>
                    <a:pt x="6" y="6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DBB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5" name="Freeform 24"/>
            <p:cNvSpPr>
              <a:spLocks/>
            </p:cNvSpPr>
            <p:nvPr/>
          </p:nvSpPr>
          <p:spPr bwMode="auto">
            <a:xfrm>
              <a:off x="6450013" y="3378200"/>
              <a:ext cx="165100" cy="827088"/>
            </a:xfrm>
            <a:custGeom>
              <a:avLst/>
              <a:gdLst>
                <a:gd name="T0" fmla="*/ 2147483647 w 104"/>
                <a:gd name="T1" fmla="*/ 0 h 521"/>
                <a:gd name="T2" fmla="*/ 2147483647 w 104"/>
                <a:gd name="T3" fmla="*/ 0 h 521"/>
                <a:gd name="T4" fmla="*/ 2147483647 w 104"/>
                <a:gd name="T5" fmla="*/ 2147483647 h 521"/>
                <a:gd name="T6" fmla="*/ 2147483647 w 104"/>
                <a:gd name="T7" fmla="*/ 2147483647 h 521"/>
                <a:gd name="T8" fmla="*/ 2147483647 w 104"/>
                <a:gd name="T9" fmla="*/ 2147483647 h 521"/>
                <a:gd name="T10" fmla="*/ 2147483647 w 104"/>
                <a:gd name="T11" fmla="*/ 2147483647 h 521"/>
                <a:gd name="T12" fmla="*/ 2147483647 w 104"/>
                <a:gd name="T13" fmla="*/ 2147483647 h 521"/>
                <a:gd name="T14" fmla="*/ 2147483647 w 104"/>
                <a:gd name="T15" fmla="*/ 2147483647 h 521"/>
                <a:gd name="T16" fmla="*/ 2147483647 w 104"/>
                <a:gd name="T17" fmla="*/ 2147483647 h 521"/>
                <a:gd name="T18" fmla="*/ 2147483647 w 104"/>
                <a:gd name="T19" fmla="*/ 2147483647 h 521"/>
                <a:gd name="T20" fmla="*/ 2147483647 w 104"/>
                <a:gd name="T21" fmla="*/ 2147483647 h 521"/>
                <a:gd name="T22" fmla="*/ 2147483647 w 104"/>
                <a:gd name="T23" fmla="*/ 2147483647 h 521"/>
                <a:gd name="T24" fmla="*/ 2147483647 w 104"/>
                <a:gd name="T25" fmla="*/ 2147483647 h 521"/>
                <a:gd name="T26" fmla="*/ 2147483647 w 104"/>
                <a:gd name="T27" fmla="*/ 2147483647 h 521"/>
                <a:gd name="T28" fmla="*/ 2147483647 w 104"/>
                <a:gd name="T29" fmla="*/ 2147483647 h 521"/>
                <a:gd name="T30" fmla="*/ 2147483647 w 104"/>
                <a:gd name="T31" fmla="*/ 2147483647 h 521"/>
                <a:gd name="T32" fmla="*/ 2147483647 w 104"/>
                <a:gd name="T33" fmla="*/ 2147483647 h 521"/>
                <a:gd name="T34" fmla="*/ 2147483647 w 104"/>
                <a:gd name="T35" fmla="*/ 2147483647 h 521"/>
                <a:gd name="T36" fmla="*/ 0 w 104"/>
                <a:gd name="T37" fmla="*/ 2147483647 h 521"/>
                <a:gd name="T38" fmla="*/ 0 w 104"/>
                <a:gd name="T39" fmla="*/ 2147483647 h 521"/>
                <a:gd name="T40" fmla="*/ 0 w 104"/>
                <a:gd name="T41" fmla="*/ 2147483647 h 521"/>
                <a:gd name="T42" fmla="*/ 2147483647 w 104"/>
                <a:gd name="T43" fmla="*/ 2147483647 h 521"/>
                <a:gd name="T44" fmla="*/ 2147483647 w 104"/>
                <a:gd name="T45" fmla="*/ 2147483647 h 521"/>
                <a:gd name="T46" fmla="*/ 2147483647 w 104"/>
                <a:gd name="T47" fmla="*/ 2147483647 h 521"/>
                <a:gd name="T48" fmla="*/ 2147483647 w 104"/>
                <a:gd name="T49" fmla="*/ 2147483647 h 521"/>
                <a:gd name="T50" fmla="*/ 2147483647 w 104"/>
                <a:gd name="T51" fmla="*/ 2147483647 h 521"/>
                <a:gd name="T52" fmla="*/ 2147483647 w 104"/>
                <a:gd name="T53" fmla="*/ 2147483647 h 521"/>
                <a:gd name="T54" fmla="*/ 2147483647 w 104"/>
                <a:gd name="T55" fmla="*/ 2147483647 h 521"/>
                <a:gd name="T56" fmla="*/ 2147483647 w 104"/>
                <a:gd name="T57" fmla="*/ 2147483647 h 521"/>
                <a:gd name="T58" fmla="*/ 2147483647 w 104"/>
                <a:gd name="T59" fmla="*/ 2147483647 h 521"/>
                <a:gd name="T60" fmla="*/ 2147483647 w 104"/>
                <a:gd name="T61" fmla="*/ 2147483647 h 521"/>
                <a:gd name="T62" fmla="*/ 2147483647 w 104"/>
                <a:gd name="T63" fmla="*/ 2147483647 h 521"/>
                <a:gd name="T64" fmla="*/ 2147483647 w 104"/>
                <a:gd name="T65" fmla="*/ 2147483647 h 521"/>
                <a:gd name="T66" fmla="*/ 2147483647 w 104"/>
                <a:gd name="T67" fmla="*/ 2147483647 h 521"/>
                <a:gd name="T68" fmla="*/ 2147483647 w 104"/>
                <a:gd name="T69" fmla="*/ 2147483647 h 521"/>
                <a:gd name="T70" fmla="*/ 2147483647 w 104"/>
                <a:gd name="T71" fmla="*/ 2147483647 h 521"/>
                <a:gd name="T72" fmla="*/ 2147483647 w 104"/>
                <a:gd name="T73" fmla="*/ 2147483647 h 521"/>
                <a:gd name="T74" fmla="*/ 2147483647 w 104"/>
                <a:gd name="T75" fmla="*/ 2147483647 h 521"/>
                <a:gd name="T76" fmla="*/ 2147483647 w 104"/>
                <a:gd name="T77" fmla="*/ 2147483647 h 521"/>
                <a:gd name="T78" fmla="*/ 2147483647 w 104"/>
                <a:gd name="T79" fmla="*/ 2147483647 h 521"/>
                <a:gd name="T80" fmla="*/ 2147483647 w 104"/>
                <a:gd name="T81" fmla="*/ 2147483647 h 521"/>
                <a:gd name="T82" fmla="*/ 2147483647 w 104"/>
                <a:gd name="T83" fmla="*/ 2147483647 h 521"/>
                <a:gd name="T84" fmla="*/ 2147483647 w 104"/>
                <a:gd name="T85" fmla="*/ 2147483647 h 521"/>
                <a:gd name="T86" fmla="*/ 2147483647 w 104"/>
                <a:gd name="T87" fmla="*/ 2147483647 h 521"/>
                <a:gd name="T88" fmla="*/ 2147483647 w 104"/>
                <a:gd name="T89" fmla="*/ 2147483647 h 521"/>
                <a:gd name="T90" fmla="*/ 2147483647 w 104"/>
                <a:gd name="T91" fmla="*/ 2147483647 h 521"/>
                <a:gd name="T92" fmla="*/ 2147483647 w 104"/>
                <a:gd name="T93" fmla="*/ 2147483647 h 521"/>
                <a:gd name="T94" fmla="*/ 2147483647 w 104"/>
                <a:gd name="T95" fmla="*/ 2147483647 h 521"/>
                <a:gd name="T96" fmla="*/ 2147483647 w 104"/>
                <a:gd name="T97" fmla="*/ 2147483647 h 521"/>
                <a:gd name="T98" fmla="*/ 2147483647 w 104"/>
                <a:gd name="T99" fmla="*/ 2147483647 h 521"/>
                <a:gd name="T100" fmla="*/ 2147483647 w 104"/>
                <a:gd name="T101" fmla="*/ 2147483647 h 521"/>
                <a:gd name="T102" fmla="*/ 2147483647 w 104"/>
                <a:gd name="T103" fmla="*/ 0 h 521"/>
                <a:gd name="T104" fmla="*/ 2147483647 w 104"/>
                <a:gd name="T105" fmla="*/ 0 h 5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1"/>
                <a:gd name="T161" fmla="*/ 104 w 104"/>
                <a:gd name="T162" fmla="*/ 521 h 5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1">
                  <a:moveTo>
                    <a:pt x="66" y="0"/>
                  </a:moveTo>
                  <a:lnTo>
                    <a:pt x="66" y="0"/>
                  </a:lnTo>
                  <a:lnTo>
                    <a:pt x="53" y="24"/>
                  </a:lnTo>
                  <a:lnTo>
                    <a:pt x="44" y="42"/>
                  </a:lnTo>
                  <a:lnTo>
                    <a:pt x="39" y="51"/>
                  </a:lnTo>
                  <a:lnTo>
                    <a:pt x="40" y="55"/>
                  </a:lnTo>
                  <a:lnTo>
                    <a:pt x="44" y="62"/>
                  </a:lnTo>
                  <a:lnTo>
                    <a:pt x="48" y="69"/>
                  </a:lnTo>
                  <a:lnTo>
                    <a:pt x="36" y="122"/>
                  </a:lnTo>
                  <a:lnTo>
                    <a:pt x="29" y="169"/>
                  </a:lnTo>
                  <a:lnTo>
                    <a:pt x="25" y="191"/>
                  </a:lnTo>
                  <a:lnTo>
                    <a:pt x="23" y="209"/>
                  </a:lnTo>
                  <a:lnTo>
                    <a:pt x="18" y="261"/>
                  </a:lnTo>
                  <a:lnTo>
                    <a:pt x="10" y="333"/>
                  </a:lnTo>
                  <a:lnTo>
                    <a:pt x="3" y="399"/>
                  </a:lnTo>
                  <a:lnTo>
                    <a:pt x="0" y="438"/>
                  </a:lnTo>
                  <a:lnTo>
                    <a:pt x="0" y="447"/>
                  </a:lnTo>
                  <a:lnTo>
                    <a:pt x="3" y="459"/>
                  </a:lnTo>
                  <a:lnTo>
                    <a:pt x="12" y="483"/>
                  </a:lnTo>
                  <a:lnTo>
                    <a:pt x="21" y="506"/>
                  </a:lnTo>
                  <a:lnTo>
                    <a:pt x="26" y="519"/>
                  </a:lnTo>
                  <a:lnTo>
                    <a:pt x="27" y="521"/>
                  </a:lnTo>
                  <a:lnTo>
                    <a:pt x="30" y="521"/>
                  </a:lnTo>
                  <a:lnTo>
                    <a:pt x="38" y="518"/>
                  </a:lnTo>
                  <a:lnTo>
                    <a:pt x="48" y="512"/>
                  </a:lnTo>
                  <a:lnTo>
                    <a:pt x="61" y="503"/>
                  </a:lnTo>
                  <a:lnTo>
                    <a:pt x="73" y="492"/>
                  </a:lnTo>
                  <a:lnTo>
                    <a:pt x="84" y="479"/>
                  </a:lnTo>
                  <a:lnTo>
                    <a:pt x="88" y="473"/>
                  </a:lnTo>
                  <a:lnTo>
                    <a:pt x="92" y="465"/>
                  </a:lnTo>
                  <a:lnTo>
                    <a:pt x="95" y="457"/>
                  </a:lnTo>
                  <a:lnTo>
                    <a:pt x="96" y="450"/>
                  </a:lnTo>
                  <a:lnTo>
                    <a:pt x="98" y="430"/>
                  </a:lnTo>
                  <a:lnTo>
                    <a:pt x="100" y="404"/>
                  </a:lnTo>
                  <a:lnTo>
                    <a:pt x="102" y="344"/>
                  </a:lnTo>
                  <a:lnTo>
                    <a:pt x="104" y="256"/>
                  </a:lnTo>
                  <a:lnTo>
                    <a:pt x="102" y="172"/>
                  </a:lnTo>
                  <a:lnTo>
                    <a:pt x="101" y="120"/>
                  </a:lnTo>
                  <a:lnTo>
                    <a:pt x="100" y="91"/>
                  </a:lnTo>
                  <a:lnTo>
                    <a:pt x="98" y="82"/>
                  </a:lnTo>
                  <a:lnTo>
                    <a:pt x="96" y="76"/>
                  </a:lnTo>
                  <a:lnTo>
                    <a:pt x="93" y="71"/>
                  </a:lnTo>
                  <a:lnTo>
                    <a:pt x="104" y="47"/>
                  </a:lnTo>
                  <a:lnTo>
                    <a:pt x="79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6" name="Freeform 25"/>
            <p:cNvSpPr>
              <a:spLocks/>
            </p:cNvSpPr>
            <p:nvPr/>
          </p:nvSpPr>
          <p:spPr bwMode="auto">
            <a:xfrm>
              <a:off x="6499225" y="2932113"/>
              <a:ext cx="195263" cy="288925"/>
            </a:xfrm>
            <a:custGeom>
              <a:avLst/>
              <a:gdLst>
                <a:gd name="T0" fmla="*/ 2147483647 w 123"/>
                <a:gd name="T1" fmla="*/ 2147483647 h 182"/>
                <a:gd name="T2" fmla="*/ 2147483647 w 123"/>
                <a:gd name="T3" fmla="*/ 2147483647 h 182"/>
                <a:gd name="T4" fmla="*/ 2147483647 w 123"/>
                <a:gd name="T5" fmla="*/ 2147483647 h 182"/>
                <a:gd name="T6" fmla="*/ 2147483647 w 123"/>
                <a:gd name="T7" fmla="*/ 2147483647 h 182"/>
                <a:gd name="T8" fmla="*/ 2147483647 w 123"/>
                <a:gd name="T9" fmla="*/ 2147483647 h 182"/>
                <a:gd name="T10" fmla="*/ 2147483647 w 123"/>
                <a:gd name="T11" fmla="*/ 2147483647 h 182"/>
                <a:gd name="T12" fmla="*/ 2147483647 w 123"/>
                <a:gd name="T13" fmla="*/ 2147483647 h 182"/>
                <a:gd name="T14" fmla="*/ 2147483647 w 123"/>
                <a:gd name="T15" fmla="*/ 2147483647 h 182"/>
                <a:gd name="T16" fmla="*/ 2147483647 w 123"/>
                <a:gd name="T17" fmla="*/ 2147483647 h 182"/>
                <a:gd name="T18" fmla="*/ 2147483647 w 123"/>
                <a:gd name="T19" fmla="*/ 2147483647 h 182"/>
                <a:gd name="T20" fmla="*/ 2147483647 w 123"/>
                <a:gd name="T21" fmla="*/ 2147483647 h 182"/>
                <a:gd name="T22" fmla="*/ 2147483647 w 123"/>
                <a:gd name="T23" fmla="*/ 2147483647 h 182"/>
                <a:gd name="T24" fmla="*/ 2147483647 w 123"/>
                <a:gd name="T25" fmla="*/ 2147483647 h 182"/>
                <a:gd name="T26" fmla="*/ 2147483647 w 123"/>
                <a:gd name="T27" fmla="*/ 2147483647 h 182"/>
                <a:gd name="T28" fmla="*/ 2147483647 w 123"/>
                <a:gd name="T29" fmla="*/ 2147483647 h 182"/>
                <a:gd name="T30" fmla="*/ 2147483647 w 123"/>
                <a:gd name="T31" fmla="*/ 2147483647 h 182"/>
                <a:gd name="T32" fmla="*/ 2147483647 w 123"/>
                <a:gd name="T33" fmla="*/ 2147483647 h 182"/>
                <a:gd name="T34" fmla="*/ 2147483647 w 123"/>
                <a:gd name="T35" fmla="*/ 2147483647 h 182"/>
                <a:gd name="T36" fmla="*/ 2147483647 w 123"/>
                <a:gd name="T37" fmla="*/ 2147483647 h 182"/>
                <a:gd name="T38" fmla="*/ 2147483647 w 123"/>
                <a:gd name="T39" fmla="*/ 2147483647 h 182"/>
                <a:gd name="T40" fmla="*/ 2147483647 w 123"/>
                <a:gd name="T41" fmla="*/ 2147483647 h 182"/>
                <a:gd name="T42" fmla="*/ 2147483647 w 123"/>
                <a:gd name="T43" fmla="*/ 2147483647 h 182"/>
                <a:gd name="T44" fmla="*/ 2147483647 w 123"/>
                <a:gd name="T45" fmla="*/ 2147483647 h 182"/>
                <a:gd name="T46" fmla="*/ 2147483647 w 123"/>
                <a:gd name="T47" fmla="*/ 2147483647 h 182"/>
                <a:gd name="T48" fmla="*/ 2147483647 w 123"/>
                <a:gd name="T49" fmla="*/ 2147483647 h 182"/>
                <a:gd name="T50" fmla="*/ 2147483647 w 123"/>
                <a:gd name="T51" fmla="*/ 2147483647 h 182"/>
                <a:gd name="T52" fmla="*/ 2147483647 w 123"/>
                <a:gd name="T53" fmla="*/ 2147483647 h 182"/>
                <a:gd name="T54" fmla="*/ 2147483647 w 123"/>
                <a:gd name="T55" fmla="*/ 0 h 182"/>
                <a:gd name="T56" fmla="*/ 0 w 123"/>
                <a:gd name="T57" fmla="*/ 2147483647 h 182"/>
                <a:gd name="T58" fmla="*/ 0 w 123"/>
                <a:gd name="T59" fmla="*/ 2147483647 h 182"/>
                <a:gd name="T60" fmla="*/ 2147483647 w 123"/>
                <a:gd name="T61" fmla="*/ 2147483647 h 182"/>
                <a:gd name="T62" fmla="*/ 2147483647 w 123"/>
                <a:gd name="T63" fmla="*/ 2147483647 h 182"/>
                <a:gd name="T64" fmla="*/ 2147483647 w 123"/>
                <a:gd name="T65" fmla="*/ 2147483647 h 182"/>
                <a:gd name="T66" fmla="*/ 2147483647 w 123"/>
                <a:gd name="T67" fmla="*/ 2147483647 h 182"/>
                <a:gd name="T68" fmla="*/ 2147483647 w 123"/>
                <a:gd name="T69" fmla="*/ 2147483647 h 182"/>
                <a:gd name="T70" fmla="*/ 2147483647 w 123"/>
                <a:gd name="T71" fmla="*/ 2147483647 h 182"/>
                <a:gd name="T72" fmla="*/ 2147483647 w 123"/>
                <a:gd name="T73" fmla="*/ 2147483647 h 182"/>
                <a:gd name="T74" fmla="*/ 2147483647 w 123"/>
                <a:gd name="T75" fmla="*/ 2147483647 h 182"/>
                <a:gd name="T76" fmla="*/ 2147483647 w 123"/>
                <a:gd name="T77" fmla="*/ 2147483647 h 182"/>
                <a:gd name="T78" fmla="*/ 2147483647 w 123"/>
                <a:gd name="T79" fmla="*/ 2147483647 h 182"/>
                <a:gd name="T80" fmla="*/ 2147483647 w 123"/>
                <a:gd name="T81" fmla="*/ 2147483647 h 1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3"/>
                <a:gd name="T124" fmla="*/ 0 h 182"/>
                <a:gd name="T125" fmla="*/ 123 w 123"/>
                <a:gd name="T126" fmla="*/ 182 h 18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3" h="182">
                  <a:moveTo>
                    <a:pt x="65" y="133"/>
                  </a:moveTo>
                  <a:lnTo>
                    <a:pt x="73" y="124"/>
                  </a:lnTo>
                  <a:lnTo>
                    <a:pt x="75" y="114"/>
                  </a:lnTo>
                  <a:lnTo>
                    <a:pt x="76" y="106"/>
                  </a:lnTo>
                  <a:lnTo>
                    <a:pt x="80" y="98"/>
                  </a:lnTo>
                  <a:lnTo>
                    <a:pt x="83" y="96"/>
                  </a:lnTo>
                  <a:lnTo>
                    <a:pt x="87" y="96"/>
                  </a:lnTo>
                  <a:lnTo>
                    <a:pt x="89" y="97"/>
                  </a:lnTo>
                  <a:lnTo>
                    <a:pt x="93" y="99"/>
                  </a:lnTo>
                  <a:lnTo>
                    <a:pt x="98" y="105"/>
                  </a:lnTo>
                  <a:lnTo>
                    <a:pt x="100" y="109"/>
                  </a:lnTo>
                  <a:lnTo>
                    <a:pt x="101" y="111"/>
                  </a:lnTo>
                  <a:lnTo>
                    <a:pt x="101" y="149"/>
                  </a:lnTo>
                  <a:lnTo>
                    <a:pt x="102" y="182"/>
                  </a:lnTo>
                  <a:lnTo>
                    <a:pt x="104" y="182"/>
                  </a:lnTo>
                  <a:lnTo>
                    <a:pt x="106" y="180"/>
                  </a:lnTo>
                  <a:lnTo>
                    <a:pt x="113" y="169"/>
                  </a:lnTo>
                  <a:lnTo>
                    <a:pt x="123" y="151"/>
                  </a:lnTo>
                  <a:lnTo>
                    <a:pt x="117" y="96"/>
                  </a:lnTo>
                  <a:lnTo>
                    <a:pt x="110" y="58"/>
                  </a:lnTo>
                  <a:lnTo>
                    <a:pt x="93" y="34"/>
                  </a:lnTo>
                  <a:lnTo>
                    <a:pt x="65" y="9"/>
                  </a:lnTo>
                  <a:lnTo>
                    <a:pt x="30" y="0"/>
                  </a:lnTo>
                  <a:lnTo>
                    <a:pt x="0" y="5"/>
                  </a:lnTo>
                  <a:lnTo>
                    <a:pt x="9" y="9"/>
                  </a:lnTo>
                  <a:lnTo>
                    <a:pt x="25" y="15"/>
                  </a:lnTo>
                  <a:lnTo>
                    <a:pt x="35" y="23"/>
                  </a:lnTo>
                  <a:lnTo>
                    <a:pt x="47" y="34"/>
                  </a:lnTo>
                  <a:lnTo>
                    <a:pt x="57" y="45"/>
                  </a:lnTo>
                  <a:lnTo>
                    <a:pt x="60" y="50"/>
                  </a:lnTo>
                  <a:lnTo>
                    <a:pt x="61" y="53"/>
                  </a:lnTo>
                  <a:lnTo>
                    <a:pt x="65" y="133"/>
                  </a:lnTo>
                  <a:close/>
                </a:path>
              </a:pathLst>
            </a:custGeom>
            <a:solidFill>
              <a:srgbClr val="5636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9346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"/>
          <p:cNvGrpSpPr>
            <a:grpSpLocks/>
          </p:cNvGrpSpPr>
          <p:nvPr/>
        </p:nvGrpSpPr>
        <p:grpSpPr bwMode="auto">
          <a:xfrm>
            <a:off x="6994845" y="4359275"/>
            <a:ext cx="2244725" cy="1963738"/>
            <a:chOff x="1143" y="1655"/>
            <a:chExt cx="1156" cy="1011"/>
          </a:xfrm>
        </p:grpSpPr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1729" y="1836"/>
              <a:ext cx="291" cy="494"/>
            </a:xfrm>
            <a:custGeom>
              <a:avLst/>
              <a:gdLst>
                <a:gd name="T0" fmla="*/ 95 w 582"/>
                <a:gd name="T1" fmla="*/ 0 h 988"/>
                <a:gd name="T2" fmla="*/ 95 w 582"/>
                <a:gd name="T3" fmla="*/ 0 h 988"/>
                <a:gd name="T4" fmla="*/ 93 w 582"/>
                <a:gd name="T5" fmla="*/ 9 h 988"/>
                <a:gd name="T6" fmla="*/ 90 w 582"/>
                <a:gd name="T7" fmla="*/ 19 h 988"/>
                <a:gd name="T8" fmla="*/ 86 w 582"/>
                <a:gd name="T9" fmla="*/ 30 h 988"/>
                <a:gd name="T10" fmla="*/ 83 w 582"/>
                <a:gd name="T11" fmla="*/ 36 h 988"/>
                <a:gd name="T12" fmla="*/ 80 w 582"/>
                <a:gd name="T13" fmla="*/ 42 h 988"/>
                <a:gd name="T14" fmla="*/ 77 w 582"/>
                <a:gd name="T15" fmla="*/ 48 h 988"/>
                <a:gd name="T16" fmla="*/ 74 w 582"/>
                <a:gd name="T17" fmla="*/ 54 h 988"/>
                <a:gd name="T18" fmla="*/ 71 w 582"/>
                <a:gd name="T19" fmla="*/ 60 h 988"/>
                <a:gd name="T20" fmla="*/ 67 w 582"/>
                <a:gd name="T21" fmla="*/ 65 h 988"/>
                <a:gd name="T22" fmla="*/ 63 w 582"/>
                <a:gd name="T23" fmla="*/ 69 h 988"/>
                <a:gd name="T24" fmla="*/ 58 w 582"/>
                <a:gd name="T25" fmla="*/ 73 h 988"/>
                <a:gd name="T26" fmla="*/ 31 w 582"/>
                <a:gd name="T27" fmla="*/ 60 h 988"/>
                <a:gd name="T28" fmla="*/ 3 w 582"/>
                <a:gd name="T29" fmla="*/ 138 h 988"/>
                <a:gd name="T30" fmla="*/ 0 w 582"/>
                <a:gd name="T31" fmla="*/ 179 h 988"/>
                <a:gd name="T32" fmla="*/ 24 w 582"/>
                <a:gd name="T33" fmla="*/ 212 h 988"/>
                <a:gd name="T34" fmla="*/ 60 w 582"/>
                <a:gd name="T35" fmla="*/ 247 h 988"/>
                <a:gd name="T36" fmla="*/ 93 w 582"/>
                <a:gd name="T37" fmla="*/ 244 h 988"/>
                <a:gd name="T38" fmla="*/ 142 w 582"/>
                <a:gd name="T39" fmla="*/ 199 h 988"/>
                <a:gd name="T40" fmla="*/ 146 w 582"/>
                <a:gd name="T41" fmla="*/ 172 h 988"/>
                <a:gd name="T42" fmla="*/ 116 w 582"/>
                <a:gd name="T43" fmla="*/ 66 h 988"/>
                <a:gd name="T44" fmla="*/ 95 w 582"/>
                <a:gd name="T45" fmla="*/ 0 h 9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82"/>
                <a:gd name="T70" fmla="*/ 0 h 988"/>
                <a:gd name="T71" fmla="*/ 582 w 582"/>
                <a:gd name="T72" fmla="*/ 988 h 98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82" h="988">
                  <a:moveTo>
                    <a:pt x="383" y="0"/>
                  </a:moveTo>
                  <a:lnTo>
                    <a:pt x="383" y="0"/>
                  </a:lnTo>
                  <a:lnTo>
                    <a:pt x="373" y="36"/>
                  </a:lnTo>
                  <a:lnTo>
                    <a:pt x="361" y="74"/>
                  </a:lnTo>
                  <a:lnTo>
                    <a:pt x="344" y="120"/>
                  </a:lnTo>
                  <a:lnTo>
                    <a:pt x="334" y="144"/>
                  </a:lnTo>
                  <a:lnTo>
                    <a:pt x="323" y="168"/>
                  </a:lnTo>
                  <a:lnTo>
                    <a:pt x="311" y="192"/>
                  </a:lnTo>
                  <a:lnTo>
                    <a:pt x="298" y="216"/>
                  </a:lnTo>
                  <a:lnTo>
                    <a:pt x="283" y="238"/>
                  </a:lnTo>
                  <a:lnTo>
                    <a:pt x="268" y="258"/>
                  </a:lnTo>
                  <a:lnTo>
                    <a:pt x="252" y="274"/>
                  </a:lnTo>
                  <a:lnTo>
                    <a:pt x="235" y="289"/>
                  </a:lnTo>
                  <a:lnTo>
                    <a:pt x="126" y="240"/>
                  </a:lnTo>
                  <a:lnTo>
                    <a:pt x="14" y="551"/>
                  </a:lnTo>
                  <a:lnTo>
                    <a:pt x="0" y="713"/>
                  </a:lnTo>
                  <a:lnTo>
                    <a:pt x="99" y="847"/>
                  </a:lnTo>
                  <a:lnTo>
                    <a:pt x="240" y="988"/>
                  </a:lnTo>
                  <a:lnTo>
                    <a:pt x="374" y="975"/>
                  </a:lnTo>
                  <a:lnTo>
                    <a:pt x="567" y="794"/>
                  </a:lnTo>
                  <a:lnTo>
                    <a:pt x="582" y="686"/>
                  </a:lnTo>
                  <a:lnTo>
                    <a:pt x="464" y="262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96BE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754" y="1958"/>
              <a:ext cx="149" cy="327"/>
            </a:xfrm>
            <a:custGeom>
              <a:avLst/>
              <a:gdLst>
                <a:gd name="T0" fmla="*/ 23 w 297"/>
                <a:gd name="T1" fmla="*/ 0 h 652"/>
                <a:gd name="T2" fmla="*/ 33 w 297"/>
                <a:gd name="T3" fmla="*/ 28 h 652"/>
                <a:gd name="T4" fmla="*/ 33 w 297"/>
                <a:gd name="T5" fmla="*/ 50 h 652"/>
                <a:gd name="T6" fmla="*/ 33 w 297"/>
                <a:gd name="T7" fmla="*/ 50 h 652"/>
                <a:gd name="T8" fmla="*/ 29 w 297"/>
                <a:gd name="T9" fmla="*/ 63 h 652"/>
                <a:gd name="T10" fmla="*/ 26 w 297"/>
                <a:gd name="T11" fmla="*/ 76 h 652"/>
                <a:gd name="T12" fmla="*/ 21 w 297"/>
                <a:gd name="T13" fmla="*/ 92 h 652"/>
                <a:gd name="T14" fmla="*/ 16 w 297"/>
                <a:gd name="T15" fmla="*/ 107 h 652"/>
                <a:gd name="T16" fmla="*/ 13 w 297"/>
                <a:gd name="T17" fmla="*/ 115 h 652"/>
                <a:gd name="T18" fmla="*/ 11 w 297"/>
                <a:gd name="T19" fmla="*/ 121 h 652"/>
                <a:gd name="T20" fmla="*/ 8 w 297"/>
                <a:gd name="T21" fmla="*/ 127 h 652"/>
                <a:gd name="T22" fmla="*/ 5 w 297"/>
                <a:gd name="T23" fmla="*/ 132 h 652"/>
                <a:gd name="T24" fmla="*/ 3 w 297"/>
                <a:gd name="T25" fmla="*/ 136 h 652"/>
                <a:gd name="T26" fmla="*/ 1 w 297"/>
                <a:gd name="T27" fmla="*/ 137 h 652"/>
                <a:gd name="T28" fmla="*/ 0 w 297"/>
                <a:gd name="T29" fmla="*/ 138 h 652"/>
                <a:gd name="T30" fmla="*/ 22 w 297"/>
                <a:gd name="T31" fmla="*/ 164 h 652"/>
                <a:gd name="T32" fmla="*/ 22 w 297"/>
                <a:gd name="T33" fmla="*/ 164 h 652"/>
                <a:gd name="T34" fmla="*/ 25 w 297"/>
                <a:gd name="T35" fmla="*/ 157 h 652"/>
                <a:gd name="T36" fmla="*/ 32 w 297"/>
                <a:gd name="T37" fmla="*/ 143 h 652"/>
                <a:gd name="T38" fmla="*/ 37 w 297"/>
                <a:gd name="T39" fmla="*/ 134 h 652"/>
                <a:gd name="T40" fmla="*/ 40 w 297"/>
                <a:gd name="T41" fmla="*/ 126 h 652"/>
                <a:gd name="T42" fmla="*/ 43 w 297"/>
                <a:gd name="T43" fmla="*/ 117 h 652"/>
                <a:gd name="T44" fmla="*/ 44 w 297"/>
                <a:gd name="T45" fmla="*/ 114 h 652"/>
                <a:gd name="T46" fmla="*/ 44 w 297"/>
                <a:gd name="T47" fmla="*/ 111 h 652"/>
                <a:gd name="T48" fmla="*/ 44 w 297"/>
                <a:gd name="T49" fmla="*/ 111 h 652"/>
                <a:gd name="T50" fmla="*/ 46 w 297"/>
                <a:gd name="T51" fmla="*/ 95 h 652"/>
                <a:gd name="T52" fmla="*/ 48 w 297"/>
                <a:gd name="T53" fmla="*/ 77 h 652"/>
                <a:gd name="T54" fmla="*/ 51 w 297"/>
                <a:gd name="T55" fmla="*/ 55 h 652"/>
                <a:gd name="T56" fmla="*/ 61 w 297"/>
                <a:gd name="T57" fmla="*/ 30 h 652"/>
                <a:gd name="T58" fmla="*/ 75 w 297"/>
                <a:gd name="T59" fmla="*/ 12 h 652"/>
                <a:gd name="T60" fmla="*/ 63 w 297"/>
                <a:gd name="T61" fmla="*/ 4 h 652"/>
                <a:gd name="T62" fmla="*/ 57 w 297"/>
                <a:gd name="T63" fmla="*/ 26 h 652"/>
                <a:gd name="T64" fmla="*/ 41 w 297"/>
                <a:gd name="T65" fmla="*/ 26 h 652"/>
                <a:gd name="T66" fmla="*/ 33 w 297"/>
                <a:gd name="T67" fmla="*/ 7 h 652"/>
                <a:gd name="T68" fmla="*/ 23 w 297"/>
                <a:gd name="T69" fmla="*/ 0 h 6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7"/>
                <a:gd name="T106" fmla="*/ 0 h 652"/>
                <a:gd name="T107" fmla="*/ 297 w 297"/>
                <a:gd name="T108" fmla="*/ 652 h 6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7" h="652">
                  <a:moveTo>
                    <a:pt x="89" y="0"/>
                  </a:moveTo>
                  <a:lnTo>
                    <a:pt x="130" y="110"/>
                  </a:lnTo>
                  <a:lnTo>
                    <a:pt x="130" y="200"/>
                  </a:lnTo>
                  <a:lnTo>
                    <a:pt x="116" y="251"/>
                  </a:lnTo>
                  <a:lnTo>
                    <a:pt x="103" y="304"/>
                  </a:lnTo>
                  <a:lnTo>
                    <a:pt x="83" y="365"/>
                  </a:lnTo>
                  <a:lnTo>
                    <a:pt x="62" y="426"/>
                  </a:lnTo>
                  <a:lnTo>
                    <a:pt x="52" y="456"/>
                  </a:lnTo>
                  <a:lnTo>
                    <a:pt x="41" y="483"/>
                  </a:lnTo>
                  <a:lnTo>
                    <a:pt x="31" y="506"/>
                  </a:lnTo>
                  <a:lnTo>
                    <a:pt x="19" y="525"/>
                  </a:lnTo>
                  <a:lnTo>
                    <a:pt x="10" y="540"/>
                  </a:lnTo>
                  <a:lnTo>
                    <a:pt x="4" y="545"/>
                  </a:lnTo>
                  <a:lnTo>
                    <a:pt x="0" y="548"/>
                  </a:lnTo>
                  <a:lnTo>
                    <a:pt x="85" y="652"/>
                  </a:lnTo>
                  <a:lnTo>
                    <a:pt x="98" y="627"/>
                  </a:lnTo>
                  <a:lnTo>
                    <a:pt x="128" y="570"/>
                  </a:lnTo>
                  <a:lnTo>
                    <a:pt x="145" y="534"/>
                  </a:lnTo>
                  <a:lnTo>
                    <a:pt x="160" y="500"/>
                  </a:lnTo>
                  <a:lnTo>
                    <a:pt x="170" y="467"/>
                  </a:lnTo>
                  <a:lnTo>
                    <a:pt x="173" y="453"/>
                  </a:lnTo>
                  <a:lnTo>
                    <a:pt x="176" y="440"/>
                  </a:lnTo>
                  <a:lnTo>
                    <a:pt x="182" y="378"/>
                  </a:lnTo>
                  <a:lnTo>
                    <a:pt x="191" y="305"/>
                  </a:lnTo>
                  <a:lnTo>
                    <a:pt x="203" y="220"/>
                  </a:lnTo>
                  <a:lnTo>
                    <a:pt x="243" y="119"/>
                  </a:lnTo>
                  <a:lnTo>
                    <a:pt x="297" y="48"/>
                  </a:lnTo>
                  <a:lnTo>
                    <a:pt x="252" y="16"/>
                  </a:lnTo>
                  <a:lnTo>
                    <a:pt x="225" y="101"/>
                  </a:lnTo>
                  <a:lnTo>
                    <a:pt x="163" y="101"/>
                  </a:lnTo>
                  <a:lnTo>
                    <a:pt x="130" y="25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71707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1143" y="2472"/>
              <a:ext cx="334" cy="161"/>
            </a:xfrm>
            <a:custGeom>
              <a:avLst/>
              <a:gdLst>
                <a:gd name="T0" fmla="*/ 103 w 668"/>
                <a:gd name="T1" fmla="*/ 1 h 323"/>
                <a:gd name="T2" fmla="*/ 93 w 668"/>
                <a:gd name="T3" fmla="*/ 5 h 323"/>
                <a:gd name="T4" fmla="*/ 84 w 668"/>
                <a:gd name="T5" fmla="*/ 11 h 323"/>
                <a:gd name="T6" fmla="*/ 74 w 668"/>
                <a:gd name="T7" fmla="*/ 20 h 323"/>
                <a:gd name="T8" fmla="*/ 69 w 668"/>
                <a:gd name="T9" fmla="*/ 24 h 323"/>
                <a:gd name="T10" fmla="*/ 57 w 668"/>
                <a:gd name="T11" fmla="*/ 32 h 323"/>
                <a:gd name="T12" fmla="*/ 44 w 668"/>
                <a:gd name="T13" fmla="*/ 37 h 323"/>
                <a:gd name="T14" fmla="*/ 30 w 668"/>
                <a:gd name="T15" fmla="*/ 40 h 323"/>
                <a:gd name="T16" fmla="*/ 23 w 668"/>
                <a:gd name="T17" fmla="*/ 41 h 323"/>
                <a:gd name="T18" fmla="*/ 18 w 668"/>
                <a:gd name="T19" fmla="*/ 42 h 323"/>
                <a:gd name="T20" fmla="*/ 12 w 668"/>
                <a:gd name="T21" fmla="*/ 44 h 323"/>
                <a:gd name="T22" fmla="*/ 8 w 668"/>
                <a:gd name="T23" fmla="*/ 46 h 323"/>
                <a:gd name="T24" fmla="*/ 3 w 668"/>
                <a:gd name="T25" fmla="*/ 52 h 323"/>
                <a:gd name="T26" fmla="*/ 0 w 668"/>
                <a:gd name="T27" fmla="*/ 56 h 323"/>
                <a:gd name="T28" fmla="*/ 5 w 668"/>
                <a:gd name="T29" fmla="*/ 58 h 323"/>
                <a:gd name="T30" fmla="*/ 18 w 668"/>
                <a:gd name="T31" fmla="*/ 63 h 323"/>
                <a:gd name="T32" fmla="*/ 38 w 668"/>
                <a:gd name="T33" fmla="*/ 69 h 323"/>
                <a:gd name="T34" fmla="*/ 49 w 668"/>
                <a:gd name="T35" fmla="*/ 71 h 323"/>
                <a:gd name="T36" fmla="*/ 62 w 668"/>
                <a:gd name="T37" fmla="*/ 71 h 323"/>
                <a:gd name="T38" fmla="*/ 75 w 668"/>
                <a:gd name="T39" fmla="*/ 71 h 323"/>
                <a:gd name="T40" fmla="*/ 102 w 668"/>
                <a:gd name="T41" fmla="*/ 70 h 323"/>
                <a:gd name="T42" fmla="*/ 117 w 668"/>
                <a:gd name="T43" fmla="*/ 68 h 323"/>
                <a:gd name="T44" fmla="*/ 167 w 668"/>
                <a:gd name="T45" fmla="*/ 71 h 323"/>
                <a:gd name="T46" fmla="*/ 167 w 668"/>
                <a:gd name="T47" fmla="*/ 65 h 323"/>
                <a:gd name="T48" fmla="*/ 165 w 668"/>
                <a:gd name="T49" fmla="*/ 50 h 323"/>
                <a:gd name="T50" fmla="*/ 162 w 668"/>
                <a:gd name="T51" fmla="*/ 36 h 323"/>
                <a:gd name="T52" fmla="*/ 158 w 668"/>
                <a:gd name="T53" fmla="*/ 27 h 323"/>
                <a:gd name="T54" fmla="*/ 154 w 668"/>
                <a:gd name="T55" fmla="*/ 18 h 323"/>
                <a:gd name="T56" fmla="*/ 152 w 668"/>
                <a:gd name="T57" fmla="*/ 14 h 323"/>
                <a:gd name="T58" fmla="*/ 145 w 668"/>
                <a:gd name="T59" fmla="*/ 8 h 323"/>
                <a:gd name="T60" fmla="*/ 138 w 668"/>
                <a:gd name="T61" fmla="*/ 3 h 323"/>
                <a:gd name="T62" fmla="*/ 130 w 668"/>
                <a:gd name="T63" fmla="*/ 1 h 323"/>
                <a:gd name="T64" fmla="*/ 122 w 668"/>
                <a:gd name="T65" fmla="*/ 0 h 323"/>
                <a:gd name="T66" fmla="*/ 109 w 668"/>
                <a:gd name="T67" fmla="*/ 0 h 3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68"/>
                <a:gd name="T103" fmla="*/ 0 h 323"/>
                <a:gd name="T104" fmla="*/ 668 w 668"/>
                <a:gd name="T105" fmla="*/ 323 h 3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68" h="323">
                  <a:moveTo>
                    <a:pt x="415" y="4"/>
                  </a:moveTo>
                  <a:lnTo>
                    <a:pt x="415" y="4"/>
                  </a:lnTo>
                  <a:lnTo>
                    <a:pt x="403" y="9"/>
                  </a:lnTo>
                  <a:lnTo>
                    <a:pt x="373" y="23"/>
                  </a:lnTo>
                  <a:lnTo>
                    <a:pt x="354" y="34"/>
                  </a:lnTo>
                  <a:lnTo>
                    <a:pt x="333" y="47"/>
                  </a:lnTo>
                  <a:lnTo>
                    <a:pt x="313" y="62"/>
                  </a:lnTo>
                  <a:lnTo>
                    <a:pt x="294" y="80"/>
                  </a:lnTo>
                  <a:lnTo>
                    <a:pt x="274" y="98"/>
                  </a:lnTo>
                  <a:lnTo>
                    <a:pt x="252" y="113"/>
                  </a:lnTo>
                  <a:lnTo>
                    <a:pt x="229" y="128"/>
                  </a:lnTo>
                  <a:lnTo>
                    <a:pt x="204" y="140"/>
                  </a:lnTo>
                  <a:lnTo>
                    <a:pt x="178" y="149"/>
                  </a:lnTo>
                  <a:lnTo>
                    <a:pt x="152" y="157"/>
                  </a:lnTo>
                  <a:lnTo>
                    <a:pt x="123" y="163"/>
                  </a:lnTo>
                  <a:lnTo>
                    <a:pt x="95" y="166"/>
                  </a:lnTo>
                  <a:lnTo>
                    <a:pt x="81" y="167"/>
                  </a:lnTo>
                  <a:lnTo>
                    <a:pt x="69" y="170"/>
                  </a:lnTo>
                  <a:lnTo>
                    <a:pt x="57" y="173"/>
                  </a:lnTo>
                  <a:lnTo>
                    <a:pt x="48" y="176"/>
                  </a:lnTo>
                  <a:lnTo>
                    <a:pt x="39" y="181"/>
                  </a:lnTo>
                  <a:lnTo>
                    <a:pt x="32" y="187"/>
                  </a:lnTo>
                  <a:lnTo>
                    <a:pt x="18" y="197"/>
                  </a:lnTo>
                  <a:lnTo>
                    <a:pt x="11" y="208"/>
                  </a:lnTo>
                  <a:lnTo>
                    <a:pt x="5" y="215"/>
                  </a:lnTo>
                  <a:lnTo>
                    <a:pt x="0" y="224"/>
                  </a:lnTo>
                  <a:lnTo>
                    <a:pt x="20" y="235"/>
                  </a:lnTo>
                  <a:lnTo>
                    <a:pt x="42" y="244"/>
                  </a:lnTo>
                  <a:lnTo>
                    <a:pt x="72" y="255"/>
                  </a:lnTo>
                  <a:lnTo>
                    <a:pt x="108" y="267"/>
                  </a:lnTo>
                  <a:lnTo>
                    <a:pt x="150" y="278"/>
                  </a:lnTo>
                  <a:lnTo>
                    <a:pt x="174" y="281"/>
                  </a:lnTo>
                  <a:lnTo>
                    <a:pt x="198" y="285"/>
                  </a:lnTo>
                  <a:lnTo>
                    <a:pt x="222" y="287"/>
                  </a:lnTo>
                  <a:lnTo>
                    <a:pt x="249" y="287"/>
                  </a:lnTo>
                  <a:lnTo>
                    <a:pt x="298" y="287"/>
                  </a:lnTo>
                  <a:lnTo>
                    <a:pt x="342" y="285"/>
                  </a:lnTo>
                  <a:lnTo>
                    <a:pt x="410" y="281"/>
                  </a:lnTo>
                  <a:lnTo>
                    <a:pt x="454" y="276"/>
                  </a:lnTo>
                  <a:lnTo>
                    <a:pt x="469" y="273"/>
                  </a:lnTo>
                  <a:lnTo>
                    <a:pt x="460" y="323"/>
                  </a:lnTo>
                  <a:lnTo>
                    <a:pt x="668" y="287"/>
                  </a:lnTo>
                  <a:lnTo>
                    <a:pt x="666" y="263"/>
                  </a:lnTo>
                  <a:lnTo>
                    <a:pt x="663" y="236"/>
                  </a:lnTo>
                  <a:lnTo>
                    <a:pt x="657" y="203"/>
                  </a:lnTo>
                  <a:lnTo>
                    <a:pt x="650" y="166"/>
                  </a:lnTo>
                  <a:lnTo>
                    <a:pt x="645" y="146"/>
                  </a:lnTo>
                  <a:lnTo>
                    <a:pt x="639" y="128"/>
                  </a:lnTo>
                  <a:lnTo>
                    <a:pt x="632" y="109"/>
                  </a:lnTo>
                  <a:lnTo>
                    <a:pt x="624" y="91"/>
                  </a:lnTo>
                  <a:lnTo>
                    <a:pt x="614" y="73"/>
                  </a:lnTo>
                  <a:lnTo>
                    <a:pt x="605" y="58"/>
                  </a:lnTo>
                  <a:lnTo>
                    <a:pt x="593" y="43"/>
                  </a:lnTo>
                  <a:lnTo>
                    <a:pt x="580" y="32"/>
                  </a:lnTo>
                  <a:lnTo>
                    <a:pt x="565" y="22"/>
                  </a:lnTo>
                  <a:lnTo>
                    <a:pt x="550" y="14"/>
                  </a:lnTo>
                  <a:lnTo>
                    <a:pt x="535" y="9"/>
                  </a:lnTo>
                  <a:lnTo>
                    <a:pt x="518" y="4"/>
                  </a:lnTo>
                  <a:lnTo>
                    <a:pt x="503" y="3"/>
                  </a:lnTo>
                  <a:lnTo>
                    <a:pt x="488" y="0"/>
                  </a:lnTo>
                  <a:lnTo>
                    <a:pt x="460" y="0"/>
                  </a:lnTo>
                  <a:lnTo>
                    <a:pt x="436" y="1"/>
                  </a:lnTo>
                  <a:lnTo>
                    <a:pt x="415" y="4"/>
                  </a:lnTo>
                  <a:close/>
                </a:path>
              </a:pathLst>
            </a:custGeom>
            <a:solidFill>
              <a:srgbClr val="1B16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3" name="Freeform 11"/>
            <p:cNvSpPr>
              <a:spLocks/>
            </p:cNvSpPr>
            <p:nvPr/>
          </p:nvSpPr>
          <p:spPr bwMode="auto">
            <a:xfrm>
              <a:off x="1143" y="2472"/>
              <a:ext cx="334" cy="161"/>
            </a:xfrm>
            <a:custGeom>
              <a:avLst/>
              <a:gdLst>
                <a:gd name="T0" fmla="*/ 103 w 668"/>
                <a:gd name="T1" fmla="*/ 1 h 323"/>
                <a:gd name="T2" fmla="*/ 93 w 668"/>
                <a:gd name="T3" fmla="*/ 5 h 323"/>
                <a:gd name="T4" fmla="*/ 84 w 668"/>
                <a:gd name="T5" fmla="*/ 11 h 323"/>
                <a:gd name="T6" fmla="*/ 74 w 668"/>
                <a:gd name="T7" fmla="*/ 20 h 323"/>
                <a:gd name="T8" fmla="*/ 69 w 668"/>
                <a:gd name="T9" fmla="*/ 24 h 323"/>
                <a:gd name="T10" fmla="*/ 57 w 668"/>
                <a:gd name="T11" fmla="*/ 32 h 323"/>
                <a:gd name="T12" fmla="*/ 44 w 668"/>
                <a:gd name="T13" fmla="*/ 37 h 323"/>
                <a:gd name="T14" fmla="*/ 30 w 668"/>
                <a:gd name="T15" fmla="*/ 40 h 323"/>
                <a:gd name="T16" fmla="*/ 23 w 668"/>
                <a:gd name="T17" fmla="*/ 41 h 323"/>
                <a:gd name="T18" fmla="*/ 18 w 668"/>
                <a:gd name="T19" fmla="*/ 42 h 323"/>
                <a:gd name="T20" fmla="*/ 12 w 668"/>
                <a:gd name="T21" fmla="*/ 44 h 323"/>
                <a:gd name="T22" fmla="*/ 8 w 668"/>
                <a:gd name="T23" fmla="*/ 46 h 323"/>
                <a:gd name="T24" fmla="*/ 3 w 668"/>
                <a:gd name="T25" fmla="*/ 52 h 323"/>
                <a:gd name="T26" fmla="*/ 0 w 668"/>
                <a:gd name="T27" fmla="*/ 56 h 323"/>
                <a:gd name="T28" fmla="*/ 5 w 668"/>
                <a:gd name="T29" fmla="*/ 58 h 323"/>
                <a:gd name="T30" fmla="*/ 18 w 668"/>
                <a:gd name="T31" fmla="*/ 63 h 323"/>
                <a:gd name="T32" fmla="*/ 38 w 668"/>
                <a:gd name="T33" fmla="*/ 69 h 323"/>
                <a:gd name="T34" fmla="*/ 49 w 668"/>
                <a:gd name="T35" fmla="*/ 71 h 323"/>
                <a:gd name="T36" fmla="*/ 62 w 668"/>
                <a:gd name="T37" fmla="*/ 71 h 323"/>
                <a:gd name="T38" fmla="*/ 75 w 668"/>
                <a:gd name="T39" fmla="*/ 71 h 323"/>
                <a:gd name="T40" fmla="*/ 102 w 668"/>
                <a:gd name="T41" fmla="*/ 70 h 323"/>
                <a:gd name="T42" fmla="*/ 117 w 668"/>
                <a:gd name="T43" fmla="*/ 68 h 323"/>
                <a:gd name="T44" fmla="*/ 167 w 668"/>
                <a:gd name="T45" fmla="*/ 71 h 323"/>
                <a:gd name="T46" fmla="*/ 167 w 668"/>
                <a:gd name="T47" fmla="*/ 65 h 323"/>
                <a:gd name="T48" fmla="*/ 165 w 668"/>
                <a:gd name="T49" fmla="*/ 50 h 323"/>
                <a:gd name="T50" fmla="*/ 162 w 668"/>
                <a:gd name="T51" fmla="*/ 36 h 323"/>
                <a:gd name="T52" fmla="*/ 158 w 668"/>
                <a:gd name="T53" fmla="*/ 27 h 323"/>
                <a:gd name="T54" fmla="*/ 154 w 668"/>
                <a:gd name="T55" fmla="*/ 18 h 323"/>
                <a:gd name="T56" fmla="*/ 152 w 668"/>
                <a:gd name="T57" fmla="*/ 14 h 323"/>
                <a:gd name="T58" fmla="*/ 145 w 668"/>
                <a:gd name="T59" fmla="*/ 8 h 323"/>
                <a:gd name="T60" fmla="*/ 138 w 668"/>
                <a:gd name="T61" fmla="*/ 3 h 323"/>
                <a:gd name="T62" fmla="*/ 130 w 668"/>
                <a:gd name="T63" fmla="*/ 1 h 323"/>
                <a:gd name="T64" fmla="*/ 122 w 668"/>
                <a:gd name="T65" fmla="*/ 0 h 323"/>
                <a:gd name="T66" fmla="*/ 109 w 668"/>
                <a:gd name="T67" fmla="*/ 0 h 3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68"/>
                <a:gd name="T103" fmla="*/ 0 h 323"/>
                <a:gd name="T104" fmla="*/ 668 w 668"/>
                <a:gd name="T105" fmla="*/ 323 h 3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68" h="323">
                  <a:moveTo>
                    <a:pt x="415" y="4"/>
                  </a:moveTo>
                  <a:lnTo>
                    <a:pt x="415" y="4"/>
                  </a:lnTo>
                  <a:lnTo>
                    <a:pt x="403" y="9"/>
                  </a:lnTo>
                  <a:lnTo>
                    <a:pt x="373" y="23"/>
                  </a:lnTo>
                  <a:lnTo>
                    <a:pt x="354" y="34"/>
                  </a:lnTo>
                  <a:lnTo>
                    <a:pt x="333" y="47"/>
                  </a:lnTo>
                  <a:lnTo>
                    <a:pt x="313" y="62"/>
                  </a:lnTo>
                  <a:lnTo>
                    <a:pt x="294" y="80"/>
                  </a:lnTo>
                  <a:lnTo>
                    <a:pt x="274" y="98"/>
                  </a:lnTo>
                  <a:lnTo>
                    <a:pt x="252" y="113"/>
                  </a:lnTo>
                  <a:lnTo>
                    <a:pt x="229" y="128"/>
                  </a:lnTo>
                  <a:lnTo>
                    <a:pt x="204" y="140"/>
                  </a:lnTo>
                  <a:lnTo>
                    <a:pt x="178" y="149"/>
                  </a:lnTo>
                  <a:lnTo>
                    <a:pt x="152" y="157"/>
                  </a:lnTo>
                  <a:lnTo>
                    <a:pt x="123" y="163"/>
                  </a:lnTo>
                  <a:lnTo>
                    <a:pt x="95" y="166"/>
                  </a:lnTo>
                  <a:lnTo>
                    <a:pt x="81" y="167"/>
                  </a:lnTo>
                  <a:lnTo>
                    <a:pt x="69" y="170"/>
                  </a:lnTo>
                  <a:lnTo>
                    <a:pt x="57" y="173"/>
                  </a:lnTo>
                  <a:lnTo>
                    <a:pt x="48" y="176"/>
                  </a:lnTo>
                  <a:lnTo>
                    <a:pt x="39" y="181"/>
                  </a:lnTo>
                  <a:lnTo>
                    <a:pt x="32" y="187"/>
                  </a:lnTo>
                  <a:lnTo>
                    <a:pt x="18" y="197"/>
                  </a:lnTo>
                  <a:lnTo>
                    <a:pt x="11" y="208"/>
                  </a:lnTo>
                  <a:lnTo>
                    <a:pt x="5" y="215"/>
                  </a:lnTo>
                  <a:lnTo>
                    <a:pt x="0" y="224"/>
                  </a:lnTo>
                  <a:lnTo>
                    <a:pt x="20" y="235"/>
                  </a:lnTo>
                  <a:lnTo>
                    <a:pt x="42" y="244"/>
                  </a:lnTo>
                  <a:lnTo>
                    <a:pt x="72" y="255"/>
                  </a:lnTo>
                  <a:lnTo>
                    <a:pt x="108" y="267"/>
                  </a:lnTo>
                  <a:lnTo>
                    <a:pt x="150" y="278"/>
                  </a:lnTo>
                  <a:lnTo>
                    <a:pt x="174" y="281"/>
                  </a:lnTo>
                  <a:lnTo>
                    <a:pt x="198" y="285"/>
                  </a:lnTo>
                  <a:lnTo>
                    <a:pt x="222" y="287"/>
                  </a:lnTo>
                  <a:lnTo>
                    <a:pt x="249" y="287"/>
                  </a:lnTo>
                  <a:lnTo>
                    <a:pt x="298" y="287"/>
                  </a:lnTo>
                  <a:lnTo>
                    <a:pt x="342" y="285"/>
                  </a:lnTo>
                  <a:lnTo>
                    <a:pt x="410" y="281"/>
                  </a:lnTo>
                  <a:lnTo>
                    <a:pt x="454" y="276"/>
                  </a:lnTo>
                  <a:lnTo>
                    <a:pt x="469" y="273"/>
                  </a:lnTo>
                  <a:lnTo>
                    <a:pt x="460" y="323"/>
                  </a:lnTo>
                  <a:lnTo>
                    <a:pt x="668" y="287"/>
                  </a:lnTo>
                  <a:lnTo>
                    <a:pt x="666" y="263"/>
                  </a:lnTo>
                  <a:lnTo>
                    <a:pt x="663" y="236"/>
                  </a:lnTo>
                  <a:lnTo>
                    <a:pt x="657" y="203"/>
                  </a:lnTo>
                  <a:lnTo>
                    <a:pt x="650" y="166"/>
                  </a:lnTo>
                  <a:lnTo>
                    <a:pt x="645" y="146"/>
                  </a:lnTo>
                  <a:lnTo>
                    <a:pt x="639" y="128"/>
                  </a:lnTo>
                  <a:lnTo>
                    <a:pt x="632" y="109"/>
                  </a:lnTo>
                  <a:lnTo>
                    <a:pt x="624" y="91"/>
                  </a:lnTo>
                  <a:lnTo>
                    <a:pt x="614" y="73"/>
                  </a:lnTo>
                  <a:lnTo>
                    <a:pt x="605" y="58"/>
                  </a:lnTo>
                  <a:lnTo>
                    <a:pt x="593" y="43"/>
                  </a:lnTo>
                  <a:lnTo>
                    <a:pt x="580" y="32"/>
                  </a:lnTo>
                  <a:lnTo>
                    <a:pt x="565" y="22"/>
                  </a:lnTo>
                  <a:lnTo>
                    <a:pt x="550" y="14"/>
                  </a:lnTo>
                  <a:lnTo>
                    <a:pt x="535" y="9"/>
                  </a:lnTo>
                  <a:lnTo>
                    <a:pt x="518" y="4"/>
                  </a:lnTo>
                  <a:lnTo>
                    <a:pt x="503" y="3"/>
                  </a:lnTo>
                  <a:lnTo>
                    <a:pt x="488" y="0"/>
                  </a:lnTo>
                  <a:lnTo>
                    <a:pt x="460" y="0"/>
                  </a:lnTo>
                  <a:lnTo>
                    <a:pt x="436" y="1"/>
                  </a:lnTo>
                  <a:lnTo>
                    <a:pt x="415" y="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1725" y="2512"/>
              <a:ext cx="180" cy="154"/>
            </a:xfrm>
            <a:custGeom>
              <a:avLst/>
              <a:gdLst>
                <a:gd name="T0" fmla="*/ 48 w 361"/>
                <a:gd name="T1" fmla="*/ 3 h 307"/>
                <a:gd name="T2" fmla="*/ 48 w 361"/>
                <a:gd name="T3" fmla="*/ 3 h 307"/>
                <a:gd name="T4" fmla="*/ 42 w 361"/>
                <a:gd name="T5" fmla="*/ 8 h 307"/>
                <a:gd name="T6" fmla="*/ 37 w 361"/>
                <a:gd name="T7" fmla="*/ 13 h 307"/>
                <a:gd name="T8" fmla="*/ 32 w 361"/>
                <a:gd name="T9" fmla="*/ 18 h 307"/>
                <a:gd name="T10" fmla="*/ 32 w 361"/>
                <a:gd name="T11" fmla="*/ 18 h 307"/>
                <a:gd name="T12" fmla="*/ 31 w 361"/>
                <a:gd name="T13" fmla="*/ 20 h 307"/>
                <a:gd name="T14" fmla="*/ 30 w 361"/>
                <a:gd name="T15" fmla="*/ 21 h 307"/>
                <a:gd name="T16" fmla="*/ 25 w 361"/>
                <a:gd name="T17" fmla="*/ 24 h 307"/>
                <a:gd name="T18" fmla="*/ 21 w 361"/>
                <a:gd name="T19" fmla="*/ 26 h 307"/>
                <a:gd name="T20" fmla="*/ 15 w 361"/>
                <a:gd name="T21" fmla="*/ 29 h 307"/>
                <a:gd name="T22" fmla="*/ 6 w 361"/>
                <a:gd name="T23" fmla="*/ 34 h 307"/>
                <a:gd name="T24" fmla="*/ 3 w 361"/>
                <a:gd name="T25" fmla="*/ 36 h 307"/>
                <a:gd name="T26" fmla="*/ 2 w 361"/>
                <a:gd name="T27" fmla="*/ 37 h 307"/>
                <a:gd name="T28" fmla="*/ 1 w 361"/>
                <a:gd name="T29" fmla="*/ 38 h 307"/>
                <a:gd name="T30" fmla="*/ 1 w 361"/>
                <a:gd name="T31" fmla="*/ 38 h 307"/>
                <a:gd name="T32" fmla="*/ 0 w 361"/>
                <a:gd name="T33" fmla="*/ 40 h 307"/>
                <a:gd name="T34" fmla="*/ 0 w 361"/>
                <a:gd name="T35" fmla="*/ 42 h 307"/>
                <a:gd name="T36" fmla="*/ 0 w 361"/>
                <a:gd name="T37" fmla="*/ 44 h 307"/>
                <a:gd name="T38" fmla="*/ 0 w 361"/>
                <a:gd name="T39" fmla="*/ 46 h 307"/>
                <a:gd name="T40" fmla="*/ 0 w 361"/>
                <a:gd name="T41" fmla="*/ 48 h 307"/>
                <a:gd name="T42" fmla="*/ 2 w 361"/>
                <a:gd name="T43" fmla="*/ 50 h 307"/>
                <a:gd name="T44" fmla="*/ 3 w 361"/>
                <a:gd name="T45" fmla="*/ 52 h 307"/>
                <a:gd name="T46" fmla="*/ 5 w 361"/>
                <a:gd name="T47" fmla="*/ 54 h 307"/>
                <a:gd name="T48" fmla="*/ 7 w 361"/>
                <a:gd name="T49" fmla="*/ 57 h 307"/>
                <a:gd name="T50" fmla="*/ 10 w 361"/>
                <a:gd name="T51" fmla="*/ 59 h 307"/>
                <a:gd name="T52" fmla="*/ 14 w 361"/>
                <a:gd name="T53" fmla="*/ 61 h 307"/>
                <a:gd name="T54" fmla="*/ 18 w 361"/>
                <a:gd name="T55" fmla="*/ 64 h 307"/>
                <a:gd name="T56" fmla="*/ 23 w 361"/>
                <a:gd name="T57" fmla="*/ 67 h 307"/>
                <a:gd name="T58" fmla="*/ 29 w 361"/>
                <a:gd name="T59" fmla="*/ 69 h 307"/>
                <a:gd name="T60" fmla="*/ 29 w 361"/>
                <a:gd name="T61" fmla="*/ 69 h 307"/>
                <a:gd name="T62" fmla="*/ 35 w 361"/>
                <a:gd name="T63" fmla="*/ 72 h 307"/>
                <a:gd name="T64" fmla="*/ 41 w 361"/>
                <a:gd name="T65" fmla="*/ 73 h 307"/>
                <a:gd name="T66" fmla="*/ 46 w 361"/>
                <a:gd name="T67" fmla="*/ 75 h 307"/>
                <a:gd name="T68" fmla="*/ 51 w 361"/>
                <a:gd name="T69" fmla="*/ 76 h 307"/>
                <a:gd name="T70" fmla="*/ 55 w 361"/>
                <a:gd name="T71" fmla="*/ 77 h 307"/>
                <a:gd name="T72" fmla="*/ 60 w 361"/>
                <a:gd name="T73" fmla="*/ 77 h 307"/>
                <a:gd name="T74" fmla="*/ 63 w 361"/>
                <a:gd name="T75" fmla="*/ 77 h 307"/>
                <a:gd name="T76" fmla="*/ 67 w 361"/>
                <a:gd name="T77" fmla="*/ 76 h 307"/>
                <a:gd name="T78" fmla="*/ 70 w 361"/>
                <a:gd name="T79" fmla="*/ 75 h 307"/>
                <a:gd name="T80" fmla="*/ 73 w 361"/>
                <a:gd name="T81" fmla="*/ 74 h 307"/>
                <a:gd name="T82" fmla="*/ 75 w 361"/>
                <a:gd name="T83" fmla="*/ 72 h 307"/>
                <a:gd name="T84" fmla="*/ 77 w 361"/>
                <a:gd name="T85" fmla="*/ 70 h 307"/>
                <a:gd name="T86" fmla="*/ 79 w 361"/>
                <a:gd name="T87" fmla="*/ 67 h 307"/>
                <a:gd name="T88" fmla="*/ 81 w 361"/>
                <a:gd name="T89" fmla="*/ 64 h 307"/>
                <a:gd name="T90" fmla="*/ 83 w 361"/>
                <a:gd name="T91" fmla="*/ 60 h 307"/>
                <a:gd name="T92" fmla="*/ 84 w 361"/>
                <a:gd name="T93" fmla="*/ 55 h 307"/>
                <a:gd name="T94" fmla="*/ 84 w 361"/>
                <a:gd name="T95" fmla="*/ 55 h 307"/>
                <a:gd name="T96" fmla="*/ 86 w 361"/>
                <a:gd name="T97" fmla="*/ 47 h 307"/>
                <a:gd name="T98" fmla="*/ 88 w 361"/>
                <a:gd name="T99" fmla="*/ 41 h 307"/>
                <a:gd name="T100" fmla="*/ 89 w 361"/>
                <a:gd name="T101" fmla="*/ 35 h 307"/>
                <a:gd name="T102" fmla="*/ 89 w 361"/>
                <a:gd name="T103" fmla="*/ 30 h 307"/>
                <a:gd name="T104" fmla="*/ 90 w 361"/>
                <a:gd name="T105" fmla="*/ 24 h 307"/>
                <a:gd name="T106" fmla="*/ 90 w 361"/>
                <a:gd name="T107" fmla="*/ 22 h 307"/>
                <a:gd name="T108" fmla="*/ 73 w 361"/>
                <a:gd name="T109" fmla="*/ 0 h 307"/>
                <a:gd name="T110" fmla="*/ 48 w 361"/>
                <a:gd name="T111" fmla="*/ 3 h 30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61"/>
                <a:gd name="T169" fmla="*/ 0 h 307"/>
                <a:gd name="T170" fmla="*/ 361 w 361"/>
                <a:gd name="T171" fmla="*/ 307 h 30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61" h="307">
                  <a:moveTo>
                    <a:pt x="193" y="9"/>
                  </a:moveTo>
                  <a:lnTo>
                    <a:pt x="193" y="9"/>
                  </a:lnTo>
                  <a:lnTo>
                    <a:pt x="171" y="30"/>
                  </a:lnTo>
                  <a:lnTo>
                    <a:pt x="150" y="51"/>
                  </a:lnTo>
                  <a:lnTo>
                    <a:pt x="130" y="72"/>
                  </a:lnTo>
                  <a:lnTo>
                    <a:pt x="126" y="77"/>
                  </a:lnTo>
                  <a:lnTo>
                    <a:pt x="120" y="83"/>
                  </a:lnTo>
                  <a:lnTo>
                    <a:pt x="103" y="93"/>
                  </a:lnTo>
                  <a:lnTo>
                    <a:pt x="84" y="104"/>
                  </a:lnTo>
                  <a:lnTo>
                    <a:pt x="63" y="114"/>
                  </a:lnTo>
                  <a:lnTo>
                    <a:pt x="26" y="134"/>
                  </a:lnTo>
                  <a:lnTo>
                    <a:pt x="12" y="141"/>
                  </a:lnTo>
                  <a:lnTo>
                    <a:pt x="8" y="146"/>
                  </a:lnTo>
                  <a:lnTo>
                    <a:pt x="5" y="149"/>
                  </a:lnTo>
                  <a:lnTo>
                    <a:pt x="2" y="158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3" y="190"/>
                  </a:lnTo>
                  <a:lnTo>
                    <a:pt x="8" y="198"/>
                  </a:lnTo>
                  <a:lnTo>
                    <a:pt x="12" y="207"/>
                  </a:lnTo>
                  <a:lnTo>
                    <a:pt x="20" y="216"/>
                  </a:lnTo>
                  <a:lnTo>
                    <a:pt x="30" y="225"/>
                  </a:lnTo>
                  <a:lnTo>
                    <a:pt x="42" y="235"/>
                  </a:lnTo>
                  <a:lnTo>
                    <a:pt x="56" y="244"/>
                  </a:lnTo>
                  <a:lnTo>
                    <a:pt x="73" y="255"/>
                  </a:lnTo>
                  <a:lnTo>
                    <a:pt x="93" y="265"/>
                  </a:lnTo>
                  <a:lnTo>
                    <a:pt x="117" y="274"/>
                  </a:lnTo>
                  <a:lnTo>
                    <a:pt x="142" y="285"/>
                  </a:lnTo>
                  <a:lnTo>
                    <a:pt x="165" y="292"/>
                  </a:lnTo>
                  <a:lnTo>
                    <a:pt x="186" y="298"/>
                  </a:lnTo>
                  <a:lnTo>
                    <a:pt x="205" y="303"/>
                  </a:lnTo>
                  <a:lnTo>
                    <a:pt x="223" y="306"/>
                  </a:lnTo>
                  <a:lnTo>
                    <a:pt x="240" y="307"/>
                  </a:lnTo>
                  <a:lnTo>
                    <a:pt x="255" y="306"/>
                  </a:lnTo>
                  <a:lnTo>
                    <a:pt x="268" y="304"/>
                  </a:lnTo>
                  <a:lnTo>
                    <a:pt x="281" y="300"/>
                  </a:lnTo>
                  <a:lnTo>
                    <a:pt x="292" y="294"/>
                  </a:lnTo>
                  <a:lnTo>
                    <a:pt x="302" y="286"/>
                  </a:lnTo>
                  <a:lnTo>
                    <a:pt x="311" y="277"/>
                  </a:lnTo>
                  <a:lnTo>
                    <a:pt x="319" y="265"/>
                  </a:lnTo>
                  <a:lnTo>
                    <a:pt x="326" y="253"/>
                  </a:lnTo>
                  <a:lnTo>
                    <a:pt x="332" y="238"/>
                  </a:lnTo>
                  <a:lnTo>
                    <a:pt x="338" y="220"/>
                  </a:lnTo>
                  <a:lnTo>
                    <a:pt x="347" y="187"/>
                  </a:lnTo>
                  <a:lnTo>
                    <a:pt x="353" y="161"/>
                  </a:lnTo>
                  <a:lnTo>
                    <a:pt x="358" y="137"/>
                  </a:lnTo>
                  <a:lnTo>
                    <a:pt x="359" y="117"/>
                  </a:lnTo>
                  <a:lnTo>
                    <a:pt x="361" y="93"/>
                  </a:lnTo>
                  <a:lnTo>
                    <a:pt x="361" y="86"/>
                  </a:lnTo>
                  <a:lnTo>
                    <a:pt x="293" y="0"/>
                  </a:lnTo>
                  <a:lnTo>
                    <a:pt x="193" y="9"/>
                  </a:lnTo>
                  <a:close/>
                </a:path>
              </a:pathLst>
            </a:custGeom>
            <a:solidFill>
              <a:srgbClr val="1B16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5" name="Freeform 13"/>
            <p:cNvSpPr>
              <a:spLocks/>
            </p:cNvSpPr>
            <p:nvPr/>
          </p:nvSpPr>
          <p:spPr bwMode="auto">
            <a:xfrm>
              <a:off x="1306" y="1759"/>
              <a:ext cx="993" cy="816"/>
            </a:xfrm>
            <a:custGeom>
              <a:avLst/>
              <a:gdLst>
                <a:gd name="T0" fmla="*/ 6 w 1987"/>
                <a:gd name="T1" fmla="*/ 337 h 1632"/>
                <a:gd name="T2" fmla="*/ 7 w 1987"/>
                <a:gd name="T3" fmla="*/ 307 h 1632"/>
                <a:gd name="T4" fmla="*/ 33 w 1987"/>
                <a:gd name="T5" fmla="*/ 276 h 1632"/>
                <a:gd name="T6" fmla="*/ 58 w 1987"/>
                <a:gd name="T7" fmla="*/ 149 h 1632"/>
                <a:gd name="T8" fmla="*/ 88 w 1987"/>
                <a:gd name="T9" fmla="*/ 114 h 1632"/>
                <a:gd name="T10" fmla="*/ 103 w 1987"/>
                <a:gd name="T11" fmla="*/ 96 h 1632"/>
                <a:gd name="T12" fmla="*/ 119 w 1987"/>
                <a:gd name="T13" fmla="*/ 92 h 1632"/>
                <a:gd name="T14" fmla="*/ 143 w 1987"/>
                <a:gd name="T15" fmla="*/ 78 h 1632"/>
                <a:gd name="T16" fmla="*/ 158 w 1987"/>
                <a:gd name="T17" fmla="*/ 60 h 1632"/>
                <a:gd name="T18" fmla="*/ 166 w 1987"/>
                <a:gd name="T19" fmla="*/ 54 h 1632"/>
                <a:gd name="T20" fmla="*/ 175 w 1987"/>
                <a:gd name="T21" fmla="*/ 21 h 1632"/>
                <a:gd name="T22" fmla="*/ 238 w 1987"/>
                <a:gd name="T23" fmla="*/ 120 h 1632"/>
                <a:gd name="T24" fmla="*/ 226 w 1987"/>
                <a:gd name="T25" fmla="*/ 159 h 1632"/>
                <a:gd name="T26" fmla="*/ 247 w 1987"/>
                <a:gd name="T27" fmla="*/ 255 h 1632"/>
                <a:gd name="T28" fmla="*/ 272 w 1987"/>
                <a:gd name="T29" fmla="*/ 272 h 1632"/>
                <a:gd name="T30" fmla="*/ 317 w 1987"/>
                <a:gd name="T31" fmla="*/ 251 h 1632"/>
                <a:gd name="T32" fmla="*/ 346 w 1987"/>
                <a:gd name="T33" fmla="*/ 230 h 1632"/>
                <a:gd name="T34" fmla="*/ 342 w 1987"/>
                <a:gd name="T35" fmla="*/ 217 h 1632"/>
                <a:gd name="T36" fmla="*/ 322 w 1987"/>
                <a:gd name="T37" fmla="*/ 182 h 1632"/>
                <a:gd name="T38" fmla="*/ 307 w 1987"/>
                <a:gd name="T39" fmla="*/ 149 h 1632"/>
                <a:gd name="T40" fmla="*/ 312 w 1987"/>
                <a:gd name="T41" fmla="*/ 26 h 1632"/>
                <a:gd name="T42" fmla="*/ 305 w 1987"/>
                <a:gd name="T43" fmla="*/ 14 h 1632"/>
                <a:gd name="T44" fmla="*/ 309 w 1987"/>
                <a:gd name="T45" fmla="*/ 2 h 1632"/>
                <a:gd name="T46" fmla="*/ 315 w 1987"/>
                <a:gd name="T47" fmla="*/ 2 h 1632"/>
                <a:gd name="T48" fmla="*/ 326 w 1987"/>
                <a:gd name="T49" fmla="*/ 20 h 1632"/>
                <a:gd name="T50" fmla="*/ 348 w 1987"/>
                <a:gd name="T51" fmla="*/ 26 h 1632"/>
                <a:gd name="T52" fmla="*/ 383 w 1987"/>
                <a:gd name="T53" fmla="*/ 33 h 1632"/>
                <a:gd name="T54" fmla="*/ 406 w 1987"/>
                <a:gd name="T55" fmla="*/ 54 h 1632"/>
                <a:gd name="T56" fmla="*/ 414 w 1987"/>
                <a:gd name="T57" fmla="*/ 77 h 1632"/>
                <a:gd name="T58" fmla="*/ 427 w 1987"/>
                <a:gd name="T59" fmla="*/ 132 h 1632"/>
                <a:gd name="T60" fmla="*/ 411 w 1987"/>
                <a:gd name="T61" fmla="*/ 182 h 1632"/>
                <a:gd name="T62" fmla="*/ 433 w 1987"/>
                <a:gd name="T63" fmla="*/ 246 h 1632"/>
                <a:gd name="T64" fmla="*/ 444 w 1987"/>
                <a:gd name="T65" fmla="*/ 327 h 1632"/>
                <a:gd name="T66" fmla="*/ 463 w 1987"/>
                <a:gd name="T67" fmla="*/ 352 h 1632"/>
                <a:gd name="T68" fmla="*/ 495 w 1987"/>
                <a:gd name="T69" fmla="*/ 371 h 1632"/>
                <a:gd name="T70" fmla="*/ 460 w 1987"/>
                <a:gd name="T71" fmla="*/ 375 h 1632"/>
                <a:gd name="T72" fmla="*/ 443 w 1987"/>
                <a:gd name="T73" fmla="*/ 363 h 1632"/>
                <a:gd name="T74" fmla="*/ 424 w 1987"/>
                <a:gd name="T75" fmla="*/ 355 h 1632"/>
                <a:gd name="T76" fmla="*/ 404 w 1987"/>
                <a:gd name="T77" fmla="*/ 350 h 1632"/>
                <a:gd name="T78" fmla="*/ 366 w 1987"/>
                <a:gd name="T79" fmla="*/ 374 h 1632"/>
                <a:gd name="T80" fmla="*/ 344 w 1987"/>
                <a:gd name="T81" fmla="*/ 374 h 1632"/>
                <a:gd name="T82" fmla="*/ 313 w 1987"/>
                <a:gd name="T83" fmla="*/ 392 h 1632"/>
                <a:gd name="T84" fmla="*/ 295 w 1987"/>
                <a:gd name="T85" fmla="*/ 406 h 1632"/>
                <a:gd name="T86" fmla="*/ 284 w 1987"/>
                <a:gd name="T87" fmla="*/ 393 h 1632"/>
                <a:gd name="T88" fmla="*/ 276 w 1987"/>
                <a:gd name="T89" fmla="*/ 384 h 1632"/>
                <a:gd name="T90" fmla="*/ 258 w 1987"/>
                <a:gd name="T91" fmla="*/ 362 h 1632"/>
                <a:gd name="T92" fmla="*/ 206 w 1987"/>
                <a:gd name="T93" fmla="*/ 345 h 1632"/>
                <a:gd name="T94" fmla="*/ 165 w 1987"/>
                <a:gd name="T95" fmla="*/ 352 h 1632"/>
                <a:gd name="T96" fmla="*/ 149 w 1987"/>
                <a:gd name="T97" fmla="*/ 349 h 1632"/>
                <a:gd name="T98" fmla="*/ 155 w 1987"/>
                <a:gd name="T99" fmla="*/ 324 h 1632"/>
                <a:gd name="T100" fmla="*/ 153 w 1987"/>
                <a:gd name="T101" fmla="*/ 276 h 1632"/>
                <a:gd name="T102" fmla="*/ 134 w 1987"/>
                <a:gd name="T103" fmla="*/ 262 h 1632"/>
                <a:gd name="T104" fmla="*/ 94 w 1987"/>
                <a:gd name="T105" fmla="*/ 326 h 1632"/>
                <a:gd name="T106" fmla="*/ 74 w 1987"/>
                <a:gd name="T107" fmla="*/ 368 h 1632"/>
                <a:gd name="T108" fmla="*/ 58 w 1987"/>
                <a:gd name="T109" fmla="*/ 385 h 1632"/>
                <a:gd name="T110" fmla="*/ 40 w 1987"/>
                <a:gd name="T111" fmla="*/ 381 h 1632"/>
                <a:gd name="T112" fmla="*/ 23 w 1987"/>
                <a:gd name="T113" fmla="*/ 363 h 16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87"/>
                <a:gd name="T172" fmla="*/ 0 h 1632"/>
                <a:gd name="T173" fmla="*/ 1987 w 1987"/>
                <a:gd name="T174" fmla="*/ 1632 h 16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87" h="1632">
                  <a:moveTo>
                    <a:pt x="90" y="1430"/>
                  </a:moveTo>
                  <a:lnTo>
                    <a:pt x="90" y="1430"/>
                  </a:lnTo>
                  <a:lnTo>
                    <a:pt x="78" y="1418"/>
                  </a:lnTo>
                  <a:lnTo>
                    <a:pt x="64" y="1405"/>
                  </a:lnTo>
                  <a:lnTo>
                    <a:pt x="48" y="1387"/>
                  </a:lnTo>
                  <a:lnTo>
                    <a:pt x="33" y="1361"/>
                  </a:lnTo>
                  <a:lnTo>
                    <a:pt x="26" y="1348"/>
                  </a:lnTo>
                  <a:lnTo>
                    <a:pt x="18" y="1333"/>
                  </a:lnTo>
                  <a:lnTo>
                    <a:pt x="12" y="1316"/>
                  </a:lnTo>
                  <a:lnTo>
                    <a:pt x="6" y="1298"/>
                  </a:lnTo>
                  <a:lnTo>
                    <a:pt x="3" y="1279"/>
                  </a:lnTo>
                  <a:lnTo>
                    <a:pt x="0" y="1258"/>
                  </a:lnTo>
                  <a:lnTo>
                    <a:pt x="29" y="1225"/>
                  </a:lnTo>
                  <a:lnTo>
                    <a:pt x="58" y="1194"/>
                  </a:lnTo>
                  <a:lnTo>
                    <a:pt x="94" y="1159"/>
                  </a:lnTo>
                  <a:lnTo>
                    <a:pt x="103" y="1149"/>
                  </a:lnTo>
                  <a:lnTo>
                    <a:pt x="114" y="1135"/>
                  </a:lnTo>
                  <a:lnTo>
                    <a:pt x="123" y="1120"/>
                  </a:lnTo>
                  <a:lnTo>
                    <a:pt x="133" y="1102"/>
                  </a:lnTo>
                  <a:lnTo>
                    <a:pt x="151" y="1062"/>
                  </a:lnTo>
                  <a:lnTo>
                    <a:pt x="171" y="1018"/>
                  </a:lnTo>
                  <a:lnTo>
                    <a:pt x="204" y="938"/>
                  </a:lnTo>
                  <a:lnTo>
                    <a:pt x="219" y="908"/>
                  </a:lnTo>
                  <a:lnTo>
                    <a:pt x="225" y="896"/>
                  </a:lnTo>
                  <a:lnTo>
                    <a:pt x="229" y="888"/>
                  </a:lnTo>
                  <a:lnTo>
                    <a:pt x="234" y="595"/>
                  </a:lnTo>
                  <a:lnTo>
                    <a:pt x="240" y="587"/>
                  </a:lnTo>
                  <a:lnTo>
                    <a:pt x="257" y="562"/>
                  </a:lnTo>
                  <a:lnTo>
                    <a:pt x="272" y="541"/>
                  </a:lnTo>
                  <a:lnTo>
                    <a:pt x="293" y="517"/>
                  </a:lnTo>
                  <a:lnTo>
                    <a:pt x="319" y="488"/>
                  </a:lnTo>
                  <a:lnTo>
                    <a:pt x="352" y="456"/>
                  </a:lnTo>
                  <a:lnTo>
                    <a:pt x="358" y="445"/>
                  </a:lnTo>
                  <a:lnTo>
                    <a:pt x="367" y="433"/>
                  </a:lnTo>
                  <a:lnTo>
                    <a:pt x="376" y="420"/>
                  </a:lnTo>
                  <a:lnTo>
                    <a:pt x="388" y="405"/>
                  </a:lnTo>
                  <a:lnTo>
                    <a:pt x="401" y="393"/>
                  </a:lnTo>
                  <a:lnTo>
                    <a:pt x="415" y="384"/>
                  </a:lnTo>
                  <a:lnTo>
                    <a:pt x="421" y="381"/>
                  </a:lnTo>
                  <a:lnTo>
                    <a:pt x="428" y="379"/>
                  </a:lnTo>
                  <a:lnTo>
                    <a:pt x="442" y="376"/>
                  </a:lnTo>
                  <a:lnTo>
                    <a:pt x="454" y="373"/>
                  </a:lnTo>
                  <a:lnTo>
                    <a:pt x="466" y="370"/>
                  </a:lnTo>
                  <a:lnTo>
                    <a:pt x="477" y="366"/>
                  </a:lnTo>
                  <a:lnTo>
                    <a:pt x="501" y="352"/>
                  </a:lnTo>
                  <a:lnTo>
                    <a:pt x="527" y="334"/>
                  </a:lnTo>
                  <a:lnTo>
                    <a:pt x="540" y="325"/>
                  </a:lnTo>
                  <a:lnTo>
                    <a:pt x="552" y="318"/>
                  </a:lnTo>
                  <a:lnTo>
                    <a:pt x="563" y="313"/>
                  </a:lnTo>
                  <a:lnTo>
                    <a:pt x="572" y="310"/>
                  </a:lnTo>
                  <a:lnTo>
                    <a:pt x="585" y="307"/>
                  </a:lnTo>
                  <a:lnTo>
                    <a:pt x="590" y="307"/>
                  </a:lnTo>
                  <a:lnTo>
                    <a:pt x="597" y="295"/>
                  </a:lnTo>
                  <a:lnTo>
                    <a:pt x="614" y="268"/>
                  </a:lnTo>
                  <a:lnTo>
                    <a:pt x="624" y="255"/>
                  </a:lnTo>
                  <a:lnTo>
                    <a:pt x="635" y="243"/>
                  </a:lnTo>
                  <a:lnTo>
                    <a:pt x="644" y="234"/>
                  </a:lnTo>
                  <a:lnTo>
                    <a:pt x="650" y="231"/>
                  </a:lnTo>
                  <a:lnTo>
                    <a:pt x="654" y="231"/>
                  </a:lnTo>
                  <a:lnTo>
                    <a:pt x="657" y="228"/>
                  </a:lnTo>
                  <a:lnTo>
                    <a:pt x="662" y="224"/>
                  </a:lnTo>
                  <a:lnTo>
                    <a:pt x="665" y="218"/>
                  </a:lnTo>
                  <a:lnTo>
                    <a:pt x="668" y="209"/>
                  </a:lnTo>
                  <a:lnTo>
                    <a:pt x="672" y="185"/>
                  </a:lnTo>
                  <a:lnTo>
                    <a:pt x="678" y="158"/>
                  </a:lnTo>
                  <a:lnTo>
                    <a:pt x="684" y="129"/>
                  </a:lnTo>
                  <a:lnTo>
                    <a:pt x="693" y="102"/>
                  </a:lnTo>
                  <a:lnTo>
                    <a:pt x="697" y="92"/>
                  </a:lnTo>
                  <a:lnTo>
                    <a:pt x="703" y="81"/>
                  </a:lnTo>
                  <a:lnTo>
                    <a:pt x="709" y="74"/>
                  </a:lnTo>
                  <a:lnTo>
                    <a:pt x="717" y="68"/>
                  </a:lnTo>
                  <a:lnTo>
                    <a:pt x="838" y="77"/>
                  </a:lnTo>
                  <a:lnTo>
                    <a:pt x="973" y="393"/>
                  </a:lnTo>
                  <a:lnTo>
                    <a:pt x="968" y="418"/>
                  </a:lnTo>
                  <a:lnTo>
                    <a:pt x="955" y="481"/>
                  </a:lnTo>
                  <a:lnTo>
                    <a:pt x="946" y="517"/>
                  </a:lnTo>
                  <a:lnTo>
                    <a:pt x="935" y="553"/>
                  </a:lnTo>
                  <a:lnTo>
                    <a:pt x="925" y="584"/>
                  </a:lnTo>
                  <a:lnTo>
                    <a:pt x="914" y="608"/>
                  </a:lnTo>
                  <a:lnTo>
                    <a:pt x="910" y="620"/>
                  </a:lnTo>
                  <a:lnTo>
                    <a:pt x="905" y="635"/>
                  </a:lnTo>
                  <a:lnTo>
                    <a:pt x="897" y="671"/>
                  </a:lnTo>
                  <a:lnTo>
                    <a:pt x="889" y="713"/>
                  </a:lnTo>
                  <a:lnTo>
                    <a:pt x="882" y="755"/>
                  </a:lnTo>
                  <a:lnTo>
                    <a:pt x="873" y="830"/>
                  </a:lnTo>
                  <a:lnTo>
                    <a:pt x="870" y="861"/>
                  </a:lnTo>
                  <a:lnTo>
                    <a:pt x="991" y="1020"/>
                  </a:lnTo>
                  <a:lnTo>
                    <a:pt x="997" y="1024"/>
                  </a:lnTo>
                  <a:lnTo>
                    <a:pt x="1009" y="1036"/>
                  </a:lnTo>
                  <a:lnTo>
                    <a:pt x="1030" y="1053"/>
                  </a:lnTo>
                  <a:lnTo>
                    <a:pt x="1043" y="1062"/>
                  </a:lnTo>
                  <a:lnTo>
                    <a:pt x="1057" y="1071"/>
                  </a:lnTo>
                  <a:lnTo>
                    <a:pt x="1073" y="1078"/>
                  </a:lnTo>
                  <a:lnTo>
                    <a:pt x="1090" y="1086"/>
                  </a:lnTo>
                  <a:lnTo>
                    <a:pt x="1108" y="1093"/>
                  </a:lnTo>
                  <a:lnTo>
                    <a:pt x="1127" y="1098"/>
                  </a:lnTo>
                  <a:lnTo>
                    <a:pt x="1146" y="1099"/>
                  </a:lnTo>
                  <a:lnTo>
                    <a:pt x="1166" y="1099"/>
                  </a:lnTo>
                  <a:lnTo>
                    <a:pt x="1187" y="1098"/>
                  </a:lnTo>
                  <a:lnTo>
                    <a:pt x="1208" y="1092"/>
                  </a:lnTo>
                  <a:lnTo>
                    <a:pt x="1271" y="1006"/>
                  </a:lnTo>
                  <a:lnTo>
                    <a:pt x="1322" y="972"/>
                  </a:lnTo>
                  <a:lnTo>
                    <a:pt x="1359" y="947"/>
                  </a:lnTo>
                  <a:lnTo>
                    <a:pt x="1372" y="936"/>
                  </a:lnTo>
                  <a:lnTo>
                    <a:pt x="1378" y="929"/>
                  </a:lnTo>
                  <a:lnTo>
                    <a:pt x="1384" y="923"/>
                  </a:lnTo>
                  <a:lnTo>
                    <a:pt x="1389" y="914"/>
                  </a:lnTo>
                  <a:lnTo>
                    <a:pt x="1390" y="908"/>
                  </a:lnTo>
                  <a:lnTo>
                    <a:pt x="1390" y="902"/>
                  </a:lnTo>
                  <a:lnTo>
                    <a:pt x="1389" y="894"/>
                  </a:lnTo>
                  <a:lnTo>
                    <a:pt x="1386" y="887"/>
                  </a:lnTo>
                  <a:lnTo>
                    <a:pt x="1380" y="878"/>
                  </a:lnTo>
                  <a:lnTo>
                    <a:pt x="1371" y="869"/>
                  </a:lnTo>
                  <a:lnTo>
                    <a:pt x="1359" y="858"/>
                  </a:lnTo>
                  <a:lnTo>
                    <a:pt x="1342" y="848"/>
                  </a:lnTo>
                  <a:lnTo>
                    <a:pt x="1322" y="836"/>
                  </a:lnTo>
                  <a:lnTo>
                    <a:pt x="1296" y="822"/>
                  </a:lnTo>
                  <a:lnTo>
                    <a:pt x="1266" y="809"/>
                  </a:lnTo>
                  <a:lnTo>
                    <a:pt x="1230" y="794"/>
                  </a:lnTo>
                  <a:lnTo>
                    <a:pt x="1289" y="726"/>
                  </a:lnTo>
                  <a:lnTo>
                    <a:pt x="1280" y="710"/>
                  </a:lnTo>
                  <a:lnTo>
                    <a:pt x="1260" y="671"/>
                  </a:lnTo>
                  <a:lnTo>
                    <a:pt x="1248" y="649"/>
                  </a:lnTo>
                  <a:lnTo>
                    <a:pt x="1239" y="625"/>
                  </a:lnTo>
                  <a:lnTo>
                    <a:pt x="1233" y="604"/>
                  </a:lnTo>
                  <a:lnTo>
                    <a:pt x="1230" y="595"/>
                  </a:lnTo>
                  <a:lnTo>
                    <a:pt x="1230" y="586"/>
                  </a:lnTo>
                  <a:lnTo>
                    <a:pt x="1230" y="153"/>
                  </a:lnTo>
                  <a:lnTo>
                    <a:pt x="1238" y="141"/>
                  </a:lnTo>
                  <a:lnTo>
                    <a:pt x="1244" y="128"/>
                  </a:lnTo>
                  <a:lnTo>
                    <a:pt x="1250" y="111"/>
                  </a:lnTo>
                  <a:lnTo>
                    <a:pt x="1251" y="104"/>
                  </a:lnTo>
                  <a:lnTo>
                    <a:pt x="1251" y="95"/>
                  </a:lnTo>
                  <a:lnTo>
                    <a:pt x="1251" y="87"/>
                  </a:lnTo>
                  <a:lnTo>
                    <a:pt x="1250" y="80"/>
                  </a:lnTo>
                  <a:lnTo>
                    <a:pt x="1245" y="72"/>
                  </a:lnTo>
                  <a:lnTo>
                    <a:pt x="1239" y="66"/>
                  </a:lnTo>
                  <a:lnTo>
                    <a:pt x="1232" y="62"/>
                  </a:lnTo>
                  <a:lnTo>
                    <a:pt x="1221" y="59"/>
                  </a:lnTo>
                  <a:lnTo>
                    <a:pt x="1221" y="50"/>
                  </a:lnTo>
                  <a:lnTo>
                    <a:pt x="1223" y="41"/>
                  </a:lnTo>
                  <a:lnTo>
                    <a:pt x="1224" y="30"/>
                  </a:lnTo>
                  <a:lnTo>
                    <a:pt x="1227" y="18"/>
                  </a:lnTo>
                  <a:lnTo>
                    <a:pt x="1233" y="9"/>
                  </a:lnTo>
                  <a:lnTo>
                    <a:pt x="1236" y="6"/>
                  </a:lnTo>
                  <a:lnTo>
                    <a:pt x="1239" y="3"/>
                  </a:lnTo>
                  <a:lnTo>
                    <a:pt x="1244" y="0"/>
                  </a:lnTo>
                  <a:lnTo>
                    <a:pt x="1248" y="0"/>
                  </a:lnTo>
                  <a:lnTo>
                    <a:pt x="1253" y="0"/>
                  </a:lnTo>
                  <a:lnTo>
                    <a:pt x="1257" y="3"/>
                  </a:lnTo>
                  <a:lnTo>
                    <a:pt x="1262" y="6"/>
                  </a:lnTo>
                  <a:lnTo>
                    <a:pt x="1265" y="11"/>
                  </a:lnTo>
                  <a:lnTo>
                    <a:pt x="1272" y="23"/>
                  </a:lnTo>
                  <a:lnTo>
                    <a:pt x="1280" y="36"/>
                  </a:lnTo>
                  <a:lnTo>
                    <a:pt x="1287" y="51"/>
                  </a:lnTo>
                  <a:lnTo>
                    <a:pt x="1296" y="65"/>
                  </a:lnTo>
                  <a:lnTo>
                    <a:pt x="1301" y="71"/>
                  </a:lnTo>
                  <a:lnTo>
                    <a:pt x="1307" y="77"/>
                  </a:lnTo>
                  <a:lnTo>
                    <a:pt x="1313" y="83"/>
                  </a:lnTo>
                  <a:lnTo>
                    <a:pt x="1320" y="86"/>
                  </a:lnTo>
                  <a:lnTo>
                    <a:pt x="1336" y="92"/>
                  </a:lnTo>
                  <a:lnTo>
                    <a:pt x="1354" y="98"/>
                  </a:lnTo>
                  <a:lnTo>
                    <a:pt x="1374" y="102"/>
                  </a:lnTo>
                  <a:lnTo>
                    <a:pt x="1393" y="107"/>
                  </a:lnTo>
                  <a:lnTo>
                    <a:pt x="1431" y="111"/>
                  </a:lnTo>
                  <a:lnTo>
                    <a:pt x="1461" y="113"/>
                  </a:lnTo>
                  <a:lnTo>
                    <a:pt x="1473" y="114"/>
                  </a:lnTo>
                  <a:lnTo>
                    <a:pt x="1488" y="116"/>
                  </a:lnTo>
                  <a:lnTo>
                    <a:pt x="1519" y="123"/>
                  </a:lnTo>
                  <a:lnTo>
                    <a:pt x="1534" y="129"/>
                  </a:lnTo>
                  <a:lnTo>
                    <a:pt x="1546" y="134"/>
                  </a:lnTo>
                  <a:lnTo>
                    <a:pt x="1556" y="140"/>
                  </a:lnTo>
                  <a:lnTo>
                    <a:pt x="1564" y="144"/>
                  </a:lnTo>
                  <a:lnTo>
                    <a:pt x="1583" y="165"/>
                  </a:lnTo>
                  <a:lnTo>
                    <a:pt x="1612" y="198"/>
                  </a:lnTo>
                  <a:lnTo>
                    <a:pt x="1625" y="216"/>
                  </a:lnTo>
                  <a:lnTo>
                    <a:pt x="1637" y="234"/>
                  </a:lnTo>
                  <a:lnTo>
                    <a:pt x="1646" y="249"/>
                  </a:lnTo>
                  <a:lnTo>
                    <a:pt x="1649" y="256"/>
                  </a:lnTo>
                  <a:lnTo>
                    <a:pt x="1649" y="262"/>
                  </a:lnTo>
                  <a:lnTo>
                    <a:pt x="1652" y="279"/>
                  </a:lnTo>
                  <a:lnTo>
                    <a:pt x="1658" y="306"/>
                  </a:lnTo>
                  <a:lnTo>
                    <a:pt x="1679" y="384"/>
                  </a:lnTo>
                  <a:lnTo>
                    <a:pt x="1690" y="426"/>
                  </a:lnTo>
                  <a:lnTo>
                    <a:pt x="1699" y="466"/>
                  </a:lnTo>
                  <a:lnTo>
                    <a:pt x="1706" y="500"/>
                  </a:lnTo>
                  <a:lnTo>
                    <a:pt x="1708" y="515"/>
                  </a:lnTo>
                  <a:lnTo>
                    <a:pt x="1708" y="527"/>
                  </a:lnTo>
                  <a:lnTo>
                    <a:pt x="1708" y="539"/>
                  </a:lnTo>
                  <a:lnTo>
                    <a:pt x="1705" y="553"/>
                  </a:lnTo>
                  <a:lnTo>
                    <a:pt x="1699" y="584"/>
                  </a:lnTo>
                  <a:lnTo>
                    <a:pt x="1688" y="616"/>
                  </a:lnTo>
                  <a:lnTo>
                    <a:pt x="1676" y="649"/>
                  </a:lnTo>
                  <a:lnTo>
                    <a:pt x="1655" y="704"/>
                  </a:lnTo>
                  <a:lnTo>
                    <a:pt x="1645" y="726"/>
                  </a:lnTo>
                  <a:lnTo>
                    <a:pt x="1657" y="758"/>
                  </a:lnTo>
                  <a:lnTo>
                    <a:pt x="1685" y="833"/>
                  </a:lnTo>
                  <a:lnTo>
                    <a:pt x="1700" y="878"/>
                  </a:lnTo>
                  <a:lnTo>
                    <a:pt x="1715" y="924"/>
                  </a:lnTo>
                  <a:lnTo>
                    <a:pt x="1727" y="967"/>
                  </a:lnTo>
                  <a:lnTo>
                    <a:pt x="1732" y="987"/>
                  </a:lnTo>
                  <a:lnTo>
                    <a:pt x="1735" y="1006"/>
                  </a:lnTo>
                  <a:lnTo>
                    <a:pt x="1757" y="1156"/>
                  </a:lnTo>
                  <a:lnTo>
                    <a:pt x="1770" y="1267"/>
                  </a:lnTo>
                  <a:lnTo>
                    <a:pt x="1773" y="1283"/>
                  </a:lnTo>
                  <a:lnTo>
                    <a:pt x="1779" y="1306"/>
                  </a:lnTo>
                  <a:lnTo>
                    <a:pt x="1785" y="1318"/>
                  </a:lnTo>
                  <a:lnTo>
                    <a:pt x="1791" y="1331"/>
                  </a:lnTo>
                  <a:lnTo>
                    <a:pt x="1800" y="1345"/>
                  </a:lnTo>
                  <a:lnTo>
                    <a:pt x="1809" y="1360"/>
                  </a:lnTo>
                  <a:lnTo>
                    <a:pt x="1823" y="1375"/>
                  </a:lnTo>
                  <a:lnTo>
                    <a:pt x="1836" y="1390"/>
                  </a:lnTo>
                  <a:lnTo>
                    <a:pt x="1854" y="1405"/>
                  </a:lnTo>
                  <a:lnTo>
                    <a:pt x="1874" y="1421"/>
                  </a:lnTo>
                  <a:lnTo>
                    <a:pt x="1898" y="1436"/>
                  </a:lnTo>
                  <a:lnTo>
                    <a:pt x="1925" y="1451"/>
                  </a:lnTo>
                  <a:lnTo>
                    <a:pt x="1953" y="1464"/>
                  </a:lnTo>
                  <a:lnTo>
                    <a:pt x="1987" y="1479"/>
                  </a:lnTo>
                  <a:lnTo>
                    <a:pt x="1980" y="1482"/>
                  </a:lnTo>
                  <a:lnTo>
                    <a:pt x="1961" y="1490"/>
                  </a:lnTo>
                  <a:lnTo>
                    <a:pt x="1932" y="1497"/>
                  </a:lnTo>
                  <a:lnTo>
                    <a:pt x="1914" y="1500"/>
                  </a:lnTo>
                  <a:lnTo>
                    <a:pt x="1896" y="1503"/>
                  </a:lnTo>
                  <a:lnTo>
                    <a:pt x="1878" y="1503"/>
                  </a:lnTo>
                  <a:lnTo>
                    <a:pt x="1859" y="1502"/>
                  </a:lnTo>
                  <a:lnTo>
                    <a:pt x="1841" y="1499"/>
                  </a:lnTo>
                  <a:lnTo>
                    <a:pt x="1821" y="1493"/>
                  </a:lnTo>
                  <a:lnTo>
                    <a:pt x="1814" y="1488"/>
                  </a:lnTo>
                  <a:lnTo>
                    <a:pt x="1805" y="1482"/>
                  </a:lnTo>
                  <a:lnTo>
                    <a:pt x="1796" y="1476"/>
                  </a:lnTo>
                  <a:lnTo>
                    <a:pt x="1788" y="1469"/>
                  </a:lnTo>
                  <a:lnTo>
                    <a:pt x="1781" y="1461"/>
                  </a:lnTo>
                  <a:lnTo>
                    <a:pt x="1775" y="1451"/>
                  </a:lnTo>
                  <a:lnTo>
                    <a:pt x="1767" y="1440"/>
                  </a:lnTo>
                  <a:lnTo>
                    <a:pt x="1761" y="1430"/>
                  </a:lnTo>
                  <a:lnTo>
                    <a:pt x="1753" y="1429"/>
                  </a:lnTo>
                  <a:lnTo>
                    <a:pt x="1729" y="1426"/>
                  </a:lnTo>
                  <a:lnTo>
                    <a:pt x="1714" y="1423"/>
                  </a:lnTo>
                  <a:lnTo>
                    <a:pt x="1699" y="1418"/>
                  </a:lnTo>
                  <a:lnTo>
                    <a:pt x="1685" y="1414"/>
                  </a:lnTo>
                  <a:lnTo>
                    <a:pt x="1672" y="1408"/>
                  </a:lnTo>
                  <a:lnTo>
                    <a:pt x="1667" y="1343"/>
                  </a:lnTo>
                  <a:lnTo>
                    <a:pt x="1661" y="1352"/>
                  </a:lnTo>
                  <a:lnTo>
                    <a:pt x="1645" y="1372"/>
                  </a:lnTo>
                  <a:lnTo>
                    <a:pt x="1618" y="1400"/>
                  </a:lnTo>
                  <a:lnTo>
                    <a:pt x="1601" y="1417"/>
                  </a:lnTo>
                  <a:lnTo>
                    <a:pt x="1582" y="1432"/>
                  </a:lnTo>
                  <a:lnTo>
                    <a:pt x="1562" y="1446"/>
                  </a:lnTo>
                  <a:lnTo>
                    <a:pt x="1540" y="1461"/>
                  </a:lnTo>
                  <a:lnTo>
                    <a:pt x="1516" y="1473"/>
                  </a:lnTo>
                  <a:lnTo>
                    <a:pt x="1491" y="1484"/>
                  </a:lnTo>
                  <a:lnTo>
                    <a:pt x="1464" y="1493"/>
                  </a:lnTo>
                  <a:lnTo>
                    <a:pt x="1450" y="1494"/>
                  </a:lnTo>
                  <a:lnTo>
                    <a:pt x="1437" y="1496"/>
                  </a:lnTo>
                  <a:lnTo>
                    <a:pt x="1422" y="1497"/>
                  </a:lnTo>
                  <a:lnTo>
                    <a:pt x="1408" y="1497"/>
                  </a:lnTo>
                  <a:lnTo>
                    <a:pt x="1393" y="1496"/>
                  </a:lnTo>
                  <a:lnTo>
                    <a:pt x="1378" y="1493"/>
                  </a:lnTo>
                  <a:lnTo>
                    <a:pt x="1363" y="1506"/>
                  </a:lnTo>
                  <a:lnTo>
                    <a:pt x="1345" y="1520"/>
                  </a:lnTo>
                  <a:lnTo>
                    <a:pt x="1323" y="1535"/>
                  </a:lnTo>
                  <a:lnTo>
                    <a:pt x="1296" y="1548"/>
                  </a:lnTo>
                  <a:lnTo>
                    <a:pt x="1283" y="1556"/>
                  </a:lnTo>
                  <a:lnTo>
                    <a:pt x="1269" y="1560"/>
                  </a:lnTo>
                  <a:lnTo>
                    <a:pt x="1254" y="1565"/>
                  </a:lnTo>
                  <a:lnTo>
                    <a:pt x="1241" y="1568"/>
                  </a:lnTo>
                  <a:lnTo>
                    <a:pt x="1226" y="1569"/>
                  </a:lnTo>
                  <a:lnTo>
                    <a:pt x="1212" y="1569"/>
                  </a:lnTo>
                  <a:lnTo>
                    <a:pt x="1203" y="1632"/>
                  </a:lnTo>
                  <a:lnTo>
                    <a:pt x="1191" y="1628"/>
                  </a:lnTo>
                  <a:lnTo>
                    <a:pt x="1181" y="1622"/>
                  </a:lnTo>
                  <a:lnTo>
                    <a:pt x="1167" y="1614"/>
                  </a:lnTo>
                  <a:lnTo>
                    <a:pt x="1155" y="1605"/>
                  </a:lnTo>
                  <a:lnTo>
                    <a:pt x="1145" y="1595"/>
                  </a:lnTo>
                  <a:lnTo>
                    <a:pt x="1140" y="1589"/>
                  </a:lnTo>
                  <a:lnTo>
                    <a:pt x="1137" y="1583"/>
                  </a:lnTo>
                  <a:lnTo>
                    <a:pt x="1136" y="1575"/>
                  </a:lnTo>
                  <a:lnTo>
                    <a:pt x="1136" y="1569"/>
                  </a:lnTo>
                  <a:lnTo>
                    <a:pt x="1134" y="1563"/>
                  </a:lnTo>
                  <a:lnTo>
                    <a:pt x="1133" y="1556"/>
                  </a:lnTo>
                  <a:lnTo>
                    <a:pt x="1127" y="1551"/>
                  </a:lnTo>
                  <a:lnTo>
                    <a:pt x="1121" y="1545"/>
                  </a:lnTo>
                  <a:lnTo>
                    <a:pt x="1113" y="1541"/>
                  </a:lnTo>
                  <a:lnTo>
                    <a:pt x="1105" y="1536"/>
                  </a:lnTo>
                  <a:lnTo>
                    <a:pt x="1085" y="1529"/>
                  </a:lnTo>
                  <a:lnTo>
                    <a:pt x="1066" y="1523"/>
                  </a:lnTo>
                  <a:lnTo>
                    <a:pt x="1049" y="1518"/>
                  </a:lnTo>
                  <a:lnTo>
                    <a:pt x="1031" y="1515"/>
                  </a:lnTo>
                  <a:lnTo>
                    <a:pt x="1069" y="1461"/>
                  </a:lnTo>
                  <a:lnTo>
                    <a:pt x="1034" y="1446"/>
                  </a:lnTo>
                  <a:lnTo>
                    <a:pt x="998" y="1432"/>
                  </a:lnTo>
                  <a:lnTo>
                    <a:pt x="956" y="1415"/>
                  </a:lnTo>
                  <a:lnTo>
                    <a:pt x="913" y="1400"/>
                  </a:lnTo>
                  <a:lnTo>
                    <a:pt x="873" y="1387"/>
                  </a:lnTo>
                  <a:lnTo>
                    <a:pt x="855" y="1382"/>
                  </a:lnTo>
                  <a:lnTo>
                    <a:pt x="838" y="1379"/>
                  </a:lnTo>
                  <a:lnTo>
                    <a:pt x="825" y="1379"/>
                  </a:lnTo>
                  <a:lnTo>
                    <a:pt x="816" y="1379"/>
                  </a:lnTo>
                  <a:lnTo>
                    <a:pt x="795" y="1385"/>
                  </a:lnTo>
                  <a:lnTo>
                    <a:pt x="766" y="1391"/>
                  </a:lnTo>
                  <a:lnTo>
                    <a:pt x="732" y="1397"/>
                  </a:lnTo>
                  <a:lnTo>
                    <a:pt x="696" y="1402"/>
                  </a:lnTo>
                  <a:lnTo>
                    <a:pt x="662" y="1405"/>
                  </a:lnTo>
                  <a:lnTo>
                    <a:pt x="632" y="1406"/>
                  </a:lnTo>
                  <a:lnTo>
                    <a:pt x="609" y="1406"/>
                  </a:lnTo>
                  <a:lnTo>
                    <a:pt x="603" y="1405"/>
                  </a:lnTo>
                  <a:lnTo>
                    <a:pt x="599" y="1403"/>
                  </a:lnTo>
                  <a:lnTo>
                    <a:pt x="599" y="1400"/>
                  </a:lnTo>
                  <a:lnTo>
                    <a:pt x="597" y="1396"/>
                  </a:lnTo>
                  <a:lnTo>
                    <a:pt x="599" y="1387"/>
                  </a:lnTo>
                  <a:lnTo>
                    <a:pt x="608" y="1364"/>
                  </a:lnTo>
                  <a:lnTo>
                    <a:pt x="612" y="1349"/>
                  </a:lnTo>
                  <a:lnTo>
                    <a:pt x="617" y="1333"/>
                  </a:lnTo>
                  <a:lnTo>
                    <a:pt x="621" y="1313"/>
                  </a:lnTo>
                  <a:lnTo>
                    <a:pt x="621" y="1294"/>
                  </a:lnTo>
                  <a:lnTo>
                    <a:pt x="623" y="1241"/>
                  </a:lnTo>
                  <a:lnTo>
                    <a:pt x="624" y="1177"/>
                  </a:lnTo>
                  <a:lnTo>
                    <a:pt x="623" y="1147"/>
                  </a:lnTo>
                  <a:lnTo>
                    <a:pt x="620" y="1123"/>
                  </a:lnTo>
                  <a:lnTo>
                    <a:pt x="618" y="1114"/>
                  </a:lnTo>
                  <a:lnTo>
                    <a:pt x="615" y="1107"/>
                  </a:lnTo>
                  <a:lnTo>
                    <a:pt x="612" y="1102"/>
                  </a:lnTo>
                  <a:lnTo>
                    <a:pt x="608" y="1101"/>
                  </a:lnTo>
                  <a:lnTo>
                    <a:pt x="603" y="1099"/>
                  </a:lnTo>
                  <a:lnTo>
                    <a:pt x="596" y="1096"/>
                  </a:lnTo>
                  <a:lnTo>
                    <a:pt x="579" y="1084"/>
                  </a:lnTo>
                  <a:lnTo>
                    <a:pt x="558" y="1068"/>
                  </a:lnTo>
                  <a:lnTo>
                    <a:pt x="537" y="1048"/>
                  </a:lnTo>
                  <a:lnTo>
                    <a:pt x="498" y="1012"/>
                  </a:lnTo>
                  <a:lnTo>
                    <a:pt x="482" y="996"/>
                  </a:lnTo>
                  <a:lnTo>
                    <a:pt x="460" y="1065"/>
                  </a:lnTo>
                  <a:lnTo>
                    <a:pt x="436" y="1135"/>
                  </a:lnTo>
                  <a:lnTo>
                    <a:pt x="407" y="1217"/>
                  </a:lnTo>
                  <a:lnTo>
                    <a:pt x="376" y="1303"/>
                  </a:lnTo>
                  <a:lnTo>
                    <a:pt x="346" y="1379"/>
                  </a:lnTo>
                  <a:lnTo>
                    <a:pt x="331" y="1411"/>
                  </a:lnTo>
                  <a:lnTo>
                    <a:pt x="319" y="1437"/>
                  </a:lnTo>
                  <a:lnTo>
                    <a:pt x="307" y="1458"/>
                  </a:lnTo>
                  <a:lnTo>
                    <a:pt x="302" y="1464"/>
                  </a:lnTo>
                  <a:lnTo>
                    <a:pt x="298" y="1470"/>
                  </a:lnTo>
                  <a:lnTo>
                    <a:pt x="290" y="1481"/>
                  </a:lnTo>
                  <a:lnTo>
                    <a:pt x="283" y="1493"/>
                  </a:lnTo>
                  <a:lnTo>
                    <a:pt x="272" y="1506"/>
                  </a:lnTo>
                  <a:lnTo>
                    <a:pt x="260" y="1520"/>
                  </a:lnTo>
                  <a:lnTo>
                    <a:pt x="249" y="1530"/>
                  </a:lnTo>
                  <a:lnTo>
                    <a:pt x="241" y="1535"/>
                  </a:lnTo>
                  <a:lnTo>
                    <a:pt x="235" y="1539"/>
                  </a:lnTo>
                  <a:lnTo>
                    <a:pt x="228" y="1541"/>
                  </a:lnTo>
                  <a:lnTo>
                    <a:pt x="220" y="1542"/>
                  </a:lnTo>
                  <a:lnTo>
                    <a:pt x="213" y="1541"/>
                  </a:lnTo>
                  <a:lnTo>
                    <a:pt x="205" y="1539"/>
                  </a:lnTo>
                  <a:lnTo>
                    <a:pt x="184" y="1533"/>
                  </a:lnTo>
                  <a:lnTo>
                    <a:pt x="162" y="1523"/>
                  </a:lnTo>
                  <a:lnTo>
                    <a:pt x="141" y="1509"/>
                  </a:lnTo>
                  <a:lnTo>
                    <a:pt x="130" y="1502"/>
                  </a:lnTo>
                  <a:lnTo>
                    <a:pt x="120" y="1493"/>
                  </a:lnTo>
                  <a:lnTo>
                    <a:pt x="111" y="1484"/>
                  </a:lnTo>
                  <a:lnTo>
                    <a:pt x="103" y="1473"/>
                  </a:lnTo>
                  <a:lnTo>
                    <a:pt x="97" y="1463"/>
                  </a:lnTo>
                  <a:lnTo>
                    <a:pt x="93" y="1452"/>
                  </a:lnTo>
                  <a:lnTo>
                    <a:pt x="90" y="1440"/>
                  </a:lnTo>
                  <a:lnTo>
                    <a:pt x="90" y="1430"/>
                  </a:lnTo>
                  <a:close/>
                </a:path>
              </a:pathLst>
            </a:custGeom>
            <a:solidFill>
              <a:srgbClr val="1B16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1306" y="1759"/>
              <a:ext cx="993" cy="816"/>
            </a:xfrm>
            <a:custGeom>
              <a:avLst/>
              <a:gdLst>
                <a:gd name="T0" fmla="*/ 6 w 1987"/>
                <a:gd name="T1" fmla="*/ 337 h 1632"/>
                <a:gd name="T2" fmla="*/ 7 w 1987"/>
                <a:gd name="T3" fmla="*/ 307 h 1632"/>
                <a:gd name="T4" fmla="*/ 33 w 1987"/>
                <a:gd name="T5" fmla="*/ 276 h 1632"/>
                <a:gd name="T6" fmla="*/ 58 w 1987"/>
                <a:gd name="T7" fmla="*/ 149 h 1632"/>
                <a:gd name="T8" fmla="*/ 88 w 1987"/>
                <a:gd name="T9" fmla="*/ 114 h 1632"/>
                <a:gd name="T10" fmla="*/ 103 w 1987"/>
                <a:gd name="T11" fmla="*/ 96 h 1632"/>
                <a:gd name="T12" fmla="*/ 119 w 1987"/>
                <a:gd name="T13" fmla="*/ 92 h 1632"/>
                <a:gd name="T14" fmla="*/ 143 w 1987"/>
                <a:gd name="T15" fmla="*/ 78 h 1632"/>
                <a:gd name="T16" fmla="*/ 158 w 1987"/>
                <a:gd name="T17" fmla="*/ 60 h 1632"/>
                <a:gd name="T18" fmla="*/ 166 w 1987"/>
                <a:gd name="T19" fmla="*/ 54 h 1632"/>
                <a:gd name="T20" fmla="*/ 175 w 1987"/>
                <a:gd name="T21" fmla="*/ 21 h 1632"/>
                <a:gd name="T22" fmla="*/ 238 w 1987"/>
                <a:gd name="T23" fmla="*/ 120 h 1632"/>
                <a:gd name="T24" fmla="*/ 226 w 1987"/>
                <a:gd name="T25" fmla="*/ 159 h 1632"/>
                <a:gd name="T26" fmla="*/ 247 w 1987"/>
                <a:gd name="T27" fmla="*/ 255 h 1632"/>
                <a:gd name="T28" fmla="*/ 272 w 1987"/>
                <a:gd name="T29" fmla="*/ 272 h 1632"/>
                <a:gd name="T30" fmla="*/ 317 w 1987"/>
                <a:gd name="T31" fmla="*/ 251 h 1632"/>
                <a:gd name="T32" fmla="*/ 346 w 1987"/>
                <a:gd name="T33" fmla="*/ 230 h 1632"/>
                <a:gd name="T34" fmla="*/ 342 w 1987"/>
                <a:gd name="T35" fmla="*/ 217 h 1632"/>
                <a:gd name="T36" fmla="*/ 322 w 1987"/>
                <a:gd name="T37" fmla="*/ 182 h 1632"/>
                <a:gd name="T38" fmla="*/ 307 w 1987"/>
                <a:gd name="T39" fmla="*/ 149 h 1632"/>
                <a:gd name="T40" fmla="*/ 312 w 1987"/>
                <a:gd name="T41" fmla="*/ 26 h 1632"/>
                <a:gd name="T42" fmla="*/ 305 w 1987"/>
                <a:gd name="T43" fmla="*/ 14 h 1632"/>
                <a:gd name="T44" fmla="*/ 309 w 1987"/>
                <a:gd name="T45" fmla="*/ 2 h 1632"/>
                <a:gd name="T46" fmla="*/ 315 w 1987"/>
                <a:gd name="T47" fmla="*/ 2 h 1632"/>
                <a:gd name="T48" fmla="*/ 326 w 1987"/>
                <a:gd name="T49" fmla="*/ 20 h 1632"/>
                <a:gd name="T50" fmla="*/ 348 w 1987"/>
                <a:gd name="T51" fmla="*/ 26 h 1632"/>
                <a:gd name="T52" fmla="*/ 383 w 1987"/>
                <a:gd name="T53" fmla="*/ 33 h 1632"/>
                <a:gd name="T54" fmla="*/ 406 w 1987"/>
                <a:gd name="T55" fmla="*/ 54 h 1632"/>
                <a:gd name="T56" fmla="*/ 414 w 1987"/>
                <a:gd name="T57" fmla="*/ 77 h 1632"/>
                <a:gd name="T58" fmla="*/ 427 w 1987"/>
                <a:gd name="T59" fmla="*/ 132 h 1632"/>
                <a:gd name="T60" fmla="*/ 411 w 1987"/>
                <a:gd name="T61" fmla="*/ 182 h 1632"/>
                <a:gd name="T62" fmla="*/ 433 w 1987"/>
                <a:gd name="T63" fmla="*/ 246 h 1632"/>
                <a:gd name="T64" fmla="*/ 444 w 1987"/>
                <a:gd name="T65" fmla="*/ 327 h 1632"/>
                <a:gd name="T66" fmla="*/ 463 w 1987"/>
                <a:gd name="T67" fmla="*/ 352 h 1632"/>
                <a:gd name="T68" fmla="*/ 495 w 1987"/>
                <a:gd name="T69" fmla="*/ 371 h 1632"/>
                <a:gd name="T70" fmla="*/ 460 w 1987"/>
                <a:gd name="T71" fmla="*/ 375 h 1632"/>
                <a:gd name="T72" fmla="*/ 443 w 1987"/>
                <a:gd name="T73" fmla="*/ 363 h 1632"/>
                <a:gd name="T74" fmla="*/ 424 w 1987"/>
                <a:gd name="T75" fmla="*/ 355 h 1632"/>
                <a:gd name="T76" fmla="*/ 404 w 1987"/>
                <a:gd name="T77" fmla="*/ 350 h 1632"/>
                <a:gd name="T78" fmla="*/ 366 w 1987"/>
                <a:gd name="T79" fmla="*/ 374 h 1632"/>
                <a:gd name="T80" fmla="*/ 344 w 1987"/>
                <a:gd name="T81" fmla="*/ 374 h 1632"/>
                <a:gd name="T82" fmla="*/ 313 w 1987"/>
                <a:gd name="T83" fmla="*/ 392 h 1632"/>
                <a:gd name="T84" fmla="*/ 295 w 1987"/>
                <a:gd name="T85" fmla="*/ 406 h 1632"/>
                <a:gd name="T86" fmla="*/ 284 w 1987"/>
                <a:gd name="T87" fmla="*/ 393 h 1632"/>
                <a:gd name="T88" fmla="*/ 276 w 1987"/>
                <a:gd name="T89" fmla="*/ 384 h 1632"/>
                <a:gd name="T90" fmla="*/ 258 w 1987"/>
                <a:gd name="T91" fmla="*/ 362 h 1632"/>
                <a:gd name="T92" fmla="*/ 206 w 1987"/>
                <a:gd name="T93" fmla="*/ 345 h 1632"/>
                <a:gd name="T94" fmla="*/ 165 w 1987"/>
                <a:gd name="T95" fmla="*/ 352 h 1632"/>
                <a:gd name="T96" fmla="*/ 149 w 1987"/>
                <a:gd name="T97" fmla="*/ 349 h 1632"/>
                <a:gd name="T98" fmla="*/ 155 w 1987"/>
                <a:gd name="T99" fmla="*/ 324 h 1632"/>
                <a:gd name="T100" fmla="*/ 153 w 1987"/>
                <a:gd name="T101" fmla="*/ 276 h 1632"/>
                <a:gd name="T102" fmla="*/ 134 w 1987"/>
                <a:gd name="T103" fmla="*/ 262 h 1632"/>
                <a:gd name="T104" fmla="*/ 94 w 1987"/>
                <a:gd name="T105" fmla="*/ 326 h 1632"/>
                <a:gd name="T106" fmla="*/ 74 w 1987"/>
                <a:gd name="T107" fmla="*/ 368 h 1632"/>
                <a:gd name="T108" fmla="*/ 58 w 1987"/>
                <a:gd name="T109" fmla="*/ 385 h 1632"/>
                <a:gd name="T110" fmla="*/ 40 w 1987"/>
                <a:gd name="T111" fmla="*/ 381 h 1632"/>
                <a:gd name="T112" fmla="*/ 23 w 1987"/>
                <a:gd name="T113" fmla="*/ 363 h 16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87"/>
                <a:gd name="T172" fmla="*/ 0 h 1632"/>
                <a:gd name="T173" fmla="*/ 1987 w 1987"/>
                <a:gd name="T174" fmla="*/ 1632 h 16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87" h="1632">
                  <a:moveTo>
                    <a:pt x="90" y="1430"/>
                  </a:moveTo>
                  <a:lnTo>
                    <a:pt x="90" y="1430"/>
                  </a:lnTo>
                  <a:lnTo>
                    <a:pt x="78" y="1418"/>
                  </a:lnTo>
                  <a:lnTo>
                    <a:pt x="64" y="1405"/>
                  </a:lnTo>
                  <a:lnTo>
                    <a:pt x="48" y="1387"/>
                  </a:lnTo>
                  <a:lnTo>
                    <a:pt x="33" y="1361"/>
                  </a:lnTo>
                  <a:lnTo>
                    <a:pt x="26" y="1348"/>
                  </a:lnTo>
                  <a:lnTo>
                    <a:pt x="18" y="1333"/>
                  </a:lnTo>
                  <a:lnTo>
                    <a:pt x="12" y="1316"/>
                  </a:lnTo>
                  <a:lnTo>
                    <a:pt x="6" y="1298"/>
                  </a:lnTo>
                  <a:lnTo>
                    <a:pt x="3" y="1279"/>
                  </a:lnTo>
                  <a:lnTo>
                    <a:pt x="0" y="1258"/>
                  </a:lnTo>
                  <a:lnTo>
                    <a:pt x="29" y="1225"/>
                  </a:lnTo>
                  <a:lnTo>
                    <a:pt x="58" y="1194"/>
                  </a:lnTo>
                  <a:lnTo>
                    <a:pt x="94" y="1159"/>
                  </a:lnTo>
                  <a:lnTo>
                    <a:pt x="103" y="1149"/>
                  </a:lnTo>
                  <a:lnTo>
                    <a:pt x="114" y="1135"/>
                  </a:lnTo>
                  <a:lnTo>
                    <a:pt x="123" y="1120"/>
                  </a:lnTo>
                  <a:lnTo>
                    <a:pt x="133" y="1102"/>
                  </a:lnTo>
                  <a:lnTo>
                    <a:pt x="151" y="1062"/>
                  </a:lnTo>
                  <a:lnTo>
                    <a:pt x="171" y="1018"/>
                  </a:lnTo>
                  <a:lnTo>
                    <a:pt x="204" y="938"/>
                  </a:lnTo>
                  <a:lnTo>
                    <a:pt x="219" y="908"/>
                  </a:lnTo>
                  <a:lnTo>
                    <a:pt x="225" y="896"/>
                  </a:lnTo>
                  <a:lnTo>
                    <a:pt x="229" y="888"/>
                  </a:lnTo>
                  <a:lnTo>
                    <a:pt x="234" y="595"/>
                  </a:lnTo>
                  <a:lnTo>
                    <a:pt x="240" y="587"/>
                  </a:lnTo>
                  <a:lnTo>
                    <a:pt x="257" y="562"/>
                  </a:lnTo>
                  <a:lnTo>
                    <a:pt x="272" y="541"/>
                  </a:lnTo>
                  <a:lnTo>
                    <a:pt x="293" y="517"/>
                  </a:lnTo>
                  <a:lnTo>
                    <a:pt x="319" y="488"/>
                  </a:lnTo>
                  <a:lnTo>
                    <a:pt x="352" y="456"/>
                  </a:lnTo>
                  <a:lnTo>
                    <a:pt x="358" y="445"/>
                  </a:lnTo>
                  <a:lnTo>
                    <a:pt x="367" y="433"/>
                  </a:lnTo>
                  <a:lnTo>
                    <a:pt x="376" y="420"/>
                  </a:lnTo>
                  <a:lnTo>
                    <a:pt x="388" y="405"/>
                  </a:lnTo>
                  <a:lnTo>
                    <a:pt x="401" y="393"/>
                  </a:lnTo>
                  <a:lnTo>
                    <a:pt x="415" y="384"/>
                  </a:lnTo>
                  <a:lnTo>
                    <a:pt x="421" y="381"/>
                  </a:lnTo>
                  <a:lnTo>
                    <a:pt x="428" y="379"/>
                  </a:lnTo>
                  <a:lnTo>
                    <a:pt x="442" y="376"/>
                  </a:lnTo>
                  <a:lnTo>
                    <a:pt x="454" y="373"/>
                  </a:lnTo>
                  <a:lnTo>
                    <a:pt x="466" y="370"/>
                  </a:lnTo>
                  <a:lnTo>
                    <a:pt x="477" y="366"/>
                  </a:lnTo>
                  <a:lnTo>
                    <a:pt x="501" y="352"/>
                  </a:lnTo>
                  <a:lnTo>
                    <a:pt x="527" y="334"/>
                  </a:lnTo>
                  <a:lnTo>
                    <a:pt x="540" y="325"/>
                  </a:lnTo>
                  <a:lnTo>
                    <a:pt x="552" y="318"/>
                  </a:lnTo>
                  <a:lnTo>
                    <a:pt x="563" y="313"/>
                  </a:lnTo>
                  <a:lnTo>
                    <a:pt x="572" y="310"/>
                  </a:lnTo>
                  <a:lnTo>
                    <a:pt x="585" y="307"/>
                  </a:lnTo>
                  <a:lnTo>
                    <a:pt x="590" y="307"/>
                  </a:lnTo>
                  <a:lnTo>
                    <a:pt x="597" y="295"/>
                  </a:lnTo>
                  <a:lnTo>
                    <a:pt x="614" y="268"/>
                  </a:lnTo>
                  <a:lnTo>
                    <a:pt x="624" y="255"/>
                  </a:lnTo>
                  <a:lnTo>
                    <a:pt x="635" y="243"/>
                  </a:lnTo>
                  <a:lnTo>
                    <a:pt x="644" y="234"/>
                  </a:lnTo>
                  <a:lnTo>
                    <a:pt x="650" y="231"/>
                  </a:lnTo>
                  <a:lnTo>
                    <a:pt x="654" y="231"/>
                  </a:lnTo>
                  <a:lnTo>
                    <a:pt x="657" y="228"/>
                  </a:lnTo>
                  <a:lnTo>
                    <a:pt x="662" y="224"/>
                  </a:lnTo>
                  <a:lnTo>
                    <a:pt x="665" y="218"/>
                  </a:lnTo>
                  <a:lnTo>
                    <a:pt x="668" y="209"/>
                  </a:lnTo>
                  <a:lnTo>
                    <a:pt x="672" y="185"/>
                  </a:lnTo>
                  <a:lnTo>
                    <a:pt x="678" y="158"/>
                  </a:lnTo>
                  <a:lnTo>
                    <a:pt x="684" y="129"/>
                  </a:lnTo>
                  <a:lnTo>
                    <a:pt x="693" y="102"/>
                  </a:lnTo>
                  <a:lnTo>
                    <a:pt x="697" y="92"/>
                  </a:lnTo>
                  <a:lnTo>
                    <a:pt x="703" y="81"/>
                  </a:lnTo>
                  <a:lnTo>
                    <a:pt x="709" y="74"/>
                  </a:lnTo>
                  <a:lnTo>
                    <a:pt x="717" y="68"/>
                  </a:lnTo>
                  <a:lnTo>
                    <a:pt x="838" y="77"/>
                  </a:lnTo>
                  <a:lnTo>
                    <a:pt x="973" y="393"/>
                  </a:lnTo>
                  <a:lnTo>
                    <a:pt x="968" y="418"/>
                  </a:lnTo>
                  <a:lnTo>
                    <a:pt x="955" y="481"/>
                  </a:lnTo>
                  <a:lnTo>
                    <a:pt x="946" y="517"/>
                  </a:lnTo>
                  <a:lnTo>
                    <a:pt x="935" y="553"/>
                  </a:lnTo>
                  <a:lnTo>
                    <a:pt x="925" y="584"/>
                  </a:lnTo>
                  <a:lnTo>
                    <a:pt x="914" y="608"/>
                  </a:lnTo>
                  <a:lnTo>
                    <a:pt x="910" y="620"/>
                  </a:lnTo>
                  <a:lnTo>
                    <a:pt x="905" y="635"/>
                  </a:lnTo>
                  <a:lnTo>
                    <a:pt x="897" y="671"/>
                  </a:lnTo>
                  <a:lnTo>
                    <a:pt x="889" y="713"/>
                  </a:lnTo>
                  <a:lnTo>
                    <a:pt x="882" y="755"/>
                  </a:lnTo>
                  <a:lnTo>
                    <a:pt x="873" y="830"/>
                  </a:lnTo>
                  <a:lnTo>
                    <a:pt x="870" y="861"/>
                  </a:lnTo>
                  <a:lnTo>
                    <a:pt x="991" y="1020"/>
                  </a:lnTo>
                  <a:lnTo>
                    <a:pt x="997" y="1024"/>
                  </a:lnTo>
                  <a:lnTo>
                    <a:pt x="1009" y="1036"/>
                  </a:lnTo>
                  <a:lnTo>
                    <a:pt x="1030" y="1053"/>
                  </a:lnTo>
                  <a:lnTo>
                    <a:pt x="1043" y="1062"/>
                  </a:lnTo>
                  <a:lnTo>
                    <a:pt x="1057" y="1071"/>
                  </a:lnTo>
                  <a:lnTo>
                    <a:pt x="1073" y="1078"/>
                  </a:lnTo>
                  <a:lnTo>
                    <a:pt x="1090" y="1086"/>
                  </a:lnTo>
                  <a:lnTo>
                    <a:pt x="1108" y="1093"/>
                  </a:lnTo>
                  <a:lnTo>
                    <a:pt x="1127" y="1098"/>
                  </a:lnTo>
                  <a:lnTo>
                    <a:pt x="1146" y="1099"/>
                  </a:lnTo>
                  <a:lnTo>
                    <a:pt x="1166" y="1099"/>
                  </a:lnTo>
                  <a:lnTo>
                    <a:pt x="1187" y="1098"/>
                  </a:lnTo>
                  <a:lnTo>
                    <a:pt x="1208" y="1092"/>
                  </a:lnTo>
                  <a:lnTo>
                    <a:pt x="1271" y="1006"/>
                  </a:lnTo>
                  <a:lnTo>
                    <a:pt x="1322" y="972"/>
                  </a:lnTo>
                  <a:lnTo>
                    <a:pt x="1359" y="947"/>
                  </a:lnTo>
                  <a:lnTo>
                    <a:pt x="1372" y="936"/>
                  </a:lnTo>
                  <a:lnTo>
                    <a:pt x="1378" y="929"/>
                  </a:lnTo>
                  <a:lnTo>
                    <a:pt x="1384" y="923"/>
                  </a:lnTo>
                  <a:lnTo>
                    <a:pt x="1389" y="914"/>
                  </a:lnTo>
                  <a:lnTo>
                    <a:pt x="1390" y="908"/>
                  </a:lnTo>
                  <a:lnTo>
                    <a:pt x="1390" y="902"/>
                  </a:lnTo>
                  <a:lnTo>
                    <a:pt x="1389" y="894"/>
                  </a:lnTo>
                  <a:lnTo>
                    <a:pt x="1386" y="887"/>
                  </a:lnTo>
                  <a:lnTo>
                    <a:pt x="1380" y="878"/>
                  </a:lnTo>
                  <a:lnTo>
                    <a:pt x="1371" y="869"/>
                  </a:lnTo>
                  <a:lnTo>
                    <a:pt x="1359" y="858"/>
                  </a:lnTo>
                  <a:lnTo>
                    <a:pt x="1342" y="848"/>
                  </a:lnTo>
                  <a:lnTo>
                    <a:pt x="1322" y="836"/>
                  </a:lnTo>
                  <a:lnTo>
                    <a:pt x="1296" y="822"/>
                  </a:lnTo>
                  <a:lnTo>
                    <a:pt x="1266" y="809"/>
                  </a:lnTo>
                  <a:lnTo>
                    <a:pt x="1230" y="794"/>
                  </a:lnTo>
                  <a:lnTo>
                    <a:pt x="1289" y="726"/>
                  </a:lnTo>
                  <a:lnTo>
                    <a:pt x="1280" y="710"/>
                  </a:lnTo>
                  <a:lnTo>
                    <a:pt x="1260" y="671"/>
                  </a:lnTo>
                  <a:lnTo>
                    <a:pt x="1248" y="649"/>
                  </a:lnTo>
                  <a:lnTo>
                    <a:pt x="1239" y="625"/>
                  </a:lnTo>
                  <a:lnTo>
                    <a:pt x="1233" y="604"/>
                  </a:lnTo>
                  <a:lnTo>
                    <a:pt x="1230" y="595"/>
                  </a:lnTo>
                  <a:lnTo>
                    <a:pt x="1230" y="586"/>
                  </a:lnTo>
                  <a:lnTo>
                    <a:pt x="1230" y="153"/>
                  </a:lnTo>
                  <a:lnTo>
                    <a:pt x="1238" y="141"/>
                  </a:lnTo>
                  <a:lnTo>
                    <a:pt x="1244" y="128"/>
                  </a:lnTo>
                  <a:lnTo>
                    <a:pt x="1250" y="111"/>
                  </a:lnTo>
                  <a:lnTo>
                    <a:pt x="1251" y="104"/>
                  </a:lnTo>
                  <a:lnTo>
                    <a:pt x="1251" y="95"/>
                  </a:lnTo>
                  <a:lnTo>
                    <a:pt x="1251" y="87"/>
                  </a:lnTo>
                  <a:lnTo>
                    <a:pt x="1250" y="80"/>
                  </a:lnTo>
                  <a:lnTo>
                    <a:pt x="1245" y="72"/>
                  </a:lnTo>
                  <a:lnTo>
                    <a:pt x="1239" y="66"/>
                  </a:lnTo>
                  <a:lnTo>
                    <a:pt x="1232" y="62"/>
                  </a:lnTo>
                  <a:lnTo>
                    <a:pt x="1221" y="59"/>
                  </a:lnTo>
                  <a:lnTo>
                    <a:pt x="1221" y="50"/>
                  </a:lnTo>
                  <a:lnTo>
                    <a:pt x="1223" y="41"/>
                  </a:lnTo>
                  <a:lnTo>
                    <a:pt x="1224" y="30"/>
                  </a:lnTo>
                  <a:lnTo>
                    <a:pt x="1227" y="18"/>
                  </a:lnTo>
                  <a:lnTo>
                    <a:pt x="1233" y="9"/>
                  </a:lnTo>
                  <a:lnTo>
                    <a:pt x="1236" y="6"/>
                  </a:lnTo>
                  <a:lnTo>
                    <a:pt x="1239" y="3"/>
                  </a:lnTo>
                  <a:lnTo>
                    <a:pt x="1244" y="0"/>
                  </a:lnTo>
                  <a:lnTo>
                    <a:pt x="1248" y="0"/>
                  </a:lnTo>
                  <a:lnTo>
                    <a:pt x="1253" y="0"/>
                  </a:lnTo>
                  <a:lnTo>
                    <a:pt x="1257" y="3"/>
                  </a:lnTo>
                  <a:lnTo>
                    <a:pt x="1262" y="6"/>
                  </a:lnTo>
                  <a:lnTo>
                    <a:pt x="1265" y="11"/>
                  </a:lnTo>
                  <a:lnTo>
                    <a:pt x="1272" y="23"/>
                  </a:lnTo>
                  <a:lnTo>
                    <a:pt x="1280" y="36"/>
                  </a:lnTo>
                  <a:lnTo>
                    <a:pt x="1287" y="51"/>
                  </a:lnTo>
                  <a:lnTo>
                    <a:pt x="1296" y="65"/>
                  </a:lnTo>
                  <a:lnTo>
                    <a:pt x="1301" y="71"/>
                  </a:lnTo>
                  <a:lnTo>
                    <a:pt x="1307" y="77"/>
                  </a:lnTo>
                  <a:lnTo>
                    <a:pt x="1313" y="83"/>
                  </a:lnTo>
                  <a:lnTo>
                    <a:pt x="1320" y="86"/>
                  </a:lnTo>
                  <a:lnTo>
                    <a:pt x="1336" y="92"/>
                  </a:lnTo>
                  <a:lnTo>
                    <a:pt x="1354" y="98"/>
                  </a:lnTo>
                  <a:lnTo>
                    <a:pt x="1374" y="102"/>
                  </a:lnTo>
                  <a:lnTo>
                    <a:pt x="1393" y="107"/>
                  </a:lnTo>
                  <a:lnTo>
                    <a:pt x="1431" y="111"/>
                  </a:lnTo>
                  <a:lnTo>
                    <a:pt x="1461" y="113"/>
                  </a:lnTo>
                  <a:lnTo>
                    <a:pt x="1473" y="114"/>
                  </a:lnTo>
                  <a:lnTo>
                    <a:pt x="1488" y="116"/>
                  </a:lnTo>
                  <a:lnTo>
                    <a:pt x="1519" y="123"/>
                  </a:lnTo>
                  <a:lnTo>
                    <a:pt x="1534" y="129"/>
                  </a:lnTo>
                  <a:lnTo>
                    <a:pt x="1546" y="134"/>
                  </a:lnTo>
                  <a:lnTo>
                    <a:pt x="1556" y="140"/>
                  </a:lnTo>
                  <a:lnTo>
                    <a:pt x="1564" y="144"/>
                  </a:lnTo>
                  <a:lnTo>
                    <a:pt x="1583" y="165"/>
                  </a:lnTo>
                  <a:lnTo>
                    <a:pt x="1612" y="198"/>
                  </a:lnTo>
                  <a:lnTo>
                    <a:pt x="1625" y="216"/>
                  </a:lnTo>
                  <a:lnTo>
                    <a:pt x="1637" y="234"/>
                  </a:lnTo>
                  <a:lnTo>
                    <a:pt x="1646" y="249"/>
                  </a:lnTo>
                  <a:lnTo>
                    <a:pt x="1649" y="256"/>
                  </a:lnTo>
                  <a:lnTo>
                    <a:pt x="1649" y="262"/>
                  </a:lnTo>
                  <a:lnTo>
                    <a:pt x="1652" y="279"/>
                  </a:lnTo>
                  <a:lnTo>
                    <a:pt x="1658" y="306"/>
                  </a:lnTo>
                  <a:lnTo>
                    <a:pt x="1679" y="384"/>
                  </a:lnTo>
                  <a:lnTo>
                    <a:pt x="1690" y="426"/>
                  </a:lnTo>
                  <a:lnTo>
                    <a:pt x="1699" y="466"/>
                  </a:lnTo>
                  <a:lnTo>
                    <a:pt x="1706" y="500"/>
                  </a:lnTo>
                  <a:lnTo>
                    <a:pt x="1708" y="515"/>
                  </a:lnTo>
                  <a:lnTo>
                    <a:pt x="1708" y="527"/>
                  </a:lnTo>
                  <a:lnTo>
                    <a:pt x="1708" y="539"/>
                  </a:lnTo>
                  <a:lnTo>
                    <a:pt x="1705" y="553"/>
                  </a:lnTo>
                  <a:lnTo>
                    <a:pt x="1699" y="584"/>
                  </a:lnTo>
                  <a:lnTo>
                    <a:pt x="1688" y="616"/>
                  </a:lnTo>
                  <a:lnTo>
                    <a:pt x="1676" y="649"/>
                  </a:lnTo>
                  <a:lnTo>
                    <a:pt x="1655" y="704"/>
                  </a:lnTo>
                  <a:lnTo>
                    <a:pt x="1645" y="726"/>
                  </a:lnTo>
                  <a:lnTo>
                    <a:pt x="1657" y="758"/>
                  </a:lnTo>
                  <a:lnTo>
                    <a:pt x="1685" y="833"/>
                  </a:lnTo>
                  <a:lnTo>
                    <a:pt x="1700" y="878"/>
                  </a:lnTo>
                  <a:lnTo>
                    <a:pt x="1715" y="924"/>
                  </a:lnTo>
                  <a:lnTo>
                    <a:pt x="1727" y="967"/>
                  </a:lnTo>
                  <a:lnTo>
                    <a:pt x="1732" y="987"/>
                  </a:lnTo>
                  <a:lnTo>
                    <a:pt x="1735" y="1006"/>
                  </a:lnTo>
                  <a:lnTo>
                    <a:pt x="1757" y="1156"/>
                  </a:lnTo>
                  <a:lnTo>
                    <a:pt x="1770" y="1267"/>
                  </a:lnTo>
                  <a:lnTo>
                    <a:pt x="1773" y="1283"/>
                  </a:lnTo>
                  <a:lnTo>
                    <a:pt x="1779" y="1306"/>
                  </a:lnTo>
                  <a:lnTo>
                    <a:pt x="1785" y="1318"/>
                  </a:lnTo>
                  <a:lnTo>
                    <a:pt x="1791" y="1331"/>
                  </a:lnTo>
                  <a:lnTo>
                    <a:pt x="1800" y="1345"/>
                  </a:lnTo>
                  <a:lnTo>
                    <a:pt x="1809" y="1360"/>
                  </a:lnTo>
                  <a:lnTo>
                    <a:pt x="1823" y="1375"/>
                  </a:lnTo>
                  <a:lnTo>
                    <a:pt x="1836" y="1390"/>
                  </a:lnTo>
                  <a:lnTo>
                    <a:pt x="1854" y="1405"/>
                  </a:lnTo>
                  <a:lnTo>
                    <a:pt x="1874" y="1421"/>
                  </a:lnTo>
                  <a:lnTo>
                    <a:pt x="1898" y="1436"/>
                  </a:lnTo>
                  <a:lnTo>
                    <a:pt x="1925" y="1451"/>
                  </a:lnTo>
                  <a:lnTo>
                    <a:pt x="1953" y="1464"/>
                  </a:lnTo>
                  <a:lnTo>
                    <a:pt x="1987" y="1479"/>
                  </a:lnTo>
                  <a:lnTo>
                    <a:pt x="1980" y="1482"/>
                  </a:lnTo>
                  <a:lnTo>
                    <a:pt x="1961" y="1490"/>
                  </a:lnTo>
                  <a:lnTo>
                    <a:pt x="1932" y="1497"/>
                  </a:lnTo>
                  <a:lnTo>
                    <a:pt x="1914" y="1500"/>
                  </a:lnTo>
                  <a:lnTo>
                    <a:pt x="1896" y="1503"/>
                  </a:lnTo>
                  <a:lnTo>
                    <a:pt x="1878" y="1503"/>
                  </a:lnTo>
                  <a:lnTo>
                    <a:pt x="1859" y="1502"/>
                  </a:lnTo>
                  <a:lnTo>
                    <a:pt x="1841" y="1499"/>
                  </a:lnTo>
                  <a:lnTo>
                    <a:pt x="1821" y="1493"/>
                  </a:lnTo>
                  <a:lnTo>
                    <a:pt x="1814" y="1488"/>
                  </a:lnTo>
                  <a:lnTo>
                    <a:pt x="1805" y="1482"/>
                  </a:lnTo>
                  <a:lnTo>
                    <a:pt x="1796" y="1476"/>
                  </a:lnTo>
                  <a:lnTo>
                    <a:pt x="1788" y="1469"/>
                  </a:lnTo>
                  <a:lnTo>
                    <a:pt x="1781" y="1461"/>
                  </a:lnTo>
                  <a:lnTo>
                    <a:pt x="1775" y="1451"/>
                  </a:lnTo>
                  <a:lnTo>
                    <a:pt x="1767" y="1440"/>
                  </a:lnTo>
                  <a:lnTo>
                    <a:pt x="1761" y="1430"/>
                  </a:lnTo>
                  <a:lnTo>
                    <a:pt x="1753" y="1429"/>
                  </a:lnTo>
                  <a:lnTo>
                    <a:pt x="1729" y="1426"/>
                  </a:lnTo>
                  <a:lnTo>
                    <a:pt x="1714" y="1423"/>
                  </a:lnTo>
                  <a:lnTo>
                    <a:pt x="1699" y="1418"/>
                  </a:lnTo>
                  <a:lnTo>
                    <a:pt x="1685" y="1414"/>
                  </a:lnTo>
                  <a:lnTo>
                    <a:pt x="1672" y="1408"/>
                  </a:lnTo>
                  <a:lnTo>
                    <a:pt x="1667" y="1343"/>
                  </a:lnTo>
                  <a:lnTo>
                    <a:pt x="1661" y="1352"/>
                  </a:lnTo>
                  <a:lnTo>
                    <a:pt x="1645" y="1372"/>
                  </a:lnTo>
                  <a:lnTo>
                    <a:pt x="1618" y="1400"/>
                  </a:lnTo>
                  <a:lnTo>
                    <a:pt x="1601" y="1417"/>
                  </a:lnTo>
                  <a:lnTo>
                    <a:pt x="1582" y="1432"/>
                  </a:lnTo>
                  <a:lnTo>
                    <a:pt x="1562" y="1446"/>
                  </a:lnTo>
                  <a:lnTo>
                    <a:pt x="1540" y="1461"/>
                  </a:lnTo>
                  <a:lnTo>
                    <a:pt x="1516" y="1473"/>
                  </a:lnTo>
                  <a:lnTo>
                    <a:pt x="1491" y="1484"/>
                  </a:lnTo>
                  <a:lnTo>
                    <a:pt x="1464" y="1493"/>
                  </a:lnTo>
                  <a:lnTo>
                    <a:pt x="1450" y="1494"/>
                  </a:lnTo>
                  <a:lnTo>
                    <a:pt x="1437" y="1496"/>
                  </a:lnTo>
                  <a:lnTo>
                    <a:pt x="1422" y="1497"/>
                  </a:lnTo>
                  <a:lnTo>
                    <a:pt x="1408" y="1497"/>
                  </a:lnTo>
                  <a:lnTo>
                    <a:pt x="1393" y="1496"/>
                  </a:lnTo>
                  <a:lnTo>
                    <a:pt x="1378" y="1493"/>
                  </a:lnTo>
                  <a:lnTo>
                    <a:pt x="1363" y="1506"/>
                  </a:lnTo>
                  <a:lnTo>
                    <a:pt x="1345" y="1520"/>
                  </a:lnTo>
                  <a:lnTo>
                    <a:pt x="1323" y="1535"/>
                  </a:lnTo>
                  <a:lnTo>
                    <a:pt x="1296" y="1548"/>
                  </a:lnTo>
                  <a:lnTo>
                    <a:pt x="1283" y="1556"/>
                  </a:lnTo>
                  <a:lnTo>
                    <a:pt x="1269" y="1560"/>
                  </a:lnTo>
                  <a:lnTo>
                    <a:pt x="1254" y="1565"/>
                  </a:lnTo>
                  <a:lnTo>
                    <a:pt x="1241" y="1568"/>
                  </a:lnTo>
                  <a:lnTo>
                    <a:pt x="1226" y="1569"/>
                  </a:lnTo>
                  <a:lnTo>
                    <a:pt x="1212" y="1569"/>
                  </a:lnTo>
                  <a:lnTo>
                    <a:pt x="1203" y="1632"/>
                  </a:lnTo>
                  <a:lnTo>
                    <a:pt x="1191" y="1628"/>
                  </a:lnTo>
                  <a:lnTo>
                    <a:pt x="1181" y="1622"/>
                  </a:lnTo>
                  <a:lnTo>
                    <a:pt x="1167" y="1614"/>
                  </a:lnTo>
                  <a:lnTo>
                    <a:pt x="1155" y="1605"/>
                  </a:lnTo>
                  <a:lnTo>
                    <a:pt x="1145" y="1595"/>
                  </a:lnTo>
                  <a:lnTo>
                    <a:pt x="1140" y="1589"/>
                  </a:lnTo>
                  <a:lnTo>
                    <a:pt x="1137" y="1583"/>
                  </a:lnTo>
                  <a:lnTo>
                    <a:pt x="1136" y="1575"/>
                  </a:lnTo>
                  <a:lnTo>
                    <a:pt x="1136" y="1569"/>
                  </a:lnTo>
                  <a:lnTo>
                    <a:pt x="1134" y="1563"/>
                  </a:lnTo>
                  <a:lnTo>
                    <a:pt x="1133" y="1556"/>
                  </a:lnTo>
                  <a:lnTo>
                    <a:pt x="1127" y="1551"/>
                  </a:lnTo>
                  <a:lnTo>
                    <a:pt x="1121" y="1545"/>
                  </a:lnTo>
                  <a:lnTo>
                    <a:pt x="1113" y="1541"/>
                  </a:lnTo>
                  <a:lnTo>
                    <a:pt x="1105" y="1536"/>
                  </a:lnTo>
                  <a:lnTo>
                    <a:pt x="1085" y="1529"/>
                  </a:lnTo>
                  <a:lnTo>
                    <a:pt x="1066" y="1523"/>
                  </a:lnTo>
                  <a:lnTo>
                    <a:pt x="1049" y="1518"/>
                  </a:lnTo>
                  <a:lnTo>
                    <a:pt x="1031" y="1515"/>
                  </a:lnTo>
                  <a:lnTo>
                    <a:pt x="1069" y="1461"/>
                  </a:lnTo>
                  <a:lnTo>
                    <a:pt x="1034" y="1446"/>
                  </a:lnTo>
                  <a:lnTo>
                    <a:pt x="998" y="1432"/>
                  </a:lnTo>
                  <a:lnTo>
                    <a:pt x="956" y="1415"/>
                  </a:lnTo>
                  <a:lnTo>
                    <a:pt x="913" y="1400"/>
                  </a:lnTo>
                  <a:lnTo>
                    <a:pt x="873" y="1387"/>
                  </a:lnTo>
                  <a:lnTo>
                    <a:pt x="855" y="1382"/>
                  </a:lnTo>
                  <a:lnTo>
                    <a:pt x="838" y="1379"/>
                  </a:lnTo>
                  <a:lnTo>
                    <a:pt x="825" y="1379"/>
                  </a:lnTo>
                  <a:lnTo>
                    <a:pt x="816" y="1379"/>
                  </a:lnTo>
                  <a:lnTo>
                    <a:pt x="795" y="1385"/>
                  </a:lnTo>
                  <a:lnTo>
                    <a:pt x="766" y="1391"/>
                  </a:lnTo>
                  <a:lnTo>
                    <a:pt x="732" y="1397"/>
                  </a:lnTo>
                  <a:lnTo>
                    <a:pt x="696" y="1402"/>
                  </a:lnTo>
                  <a:lnTo>
                    <a:pt x="662" y="1405"/>
                  </a:lnTo>
                  <a:lnTo>
                    <a:pt x="632" y="1406"/>
                  </a:lnTo>
                  <a:lnTo>
                    <a:pt x="609" y="1406"/>
                  </a:lnTo>
                  <a:lnTo>
                    <a:pt x="603" y="1405"/>
                  </a:lnTo>
                  <a:lnTo>
                    <a:pt x="599" y="1403"/>
                  </a:lnTo>
                  <a:lnTo>
                    <a:pt x="599" y="1400"/>
                  </a:lnTo>
                  <a:lnTo>
                    <a:pt x="597" y="1396"/>
                  </a:lnTo>
                  <a:lnTo>
                    <a:pt x="599" y="1387"/>
                  </a:lnTo>
                  <a:lnTo>
                    <a:pt x="608" y="1364"/>
                  </a:lnTo>
                  <a:lnTo>
                    <a:pt x="612" y="1349"/>
                  </a:lnTo>
                  <a:lnTo>
                    <a:pt x="617" y="1333"/>
                  </a:lnTo>
                  <a:lnTo>
                    <a:pt x="621" y="1313"/>
                  </a:lnTo>
                  <a:lnTo>
                    <a:pt x="621" y="1294"/>
                  </a:lnTo>
                  <a:lnTo>
                    <a:pt x="623" y="1241"/>
                  </a:lnTo>
                  <a:lnTo>
                    <a:pt x="624" y="1177"/>
                  </a:lnTo>
                  <a:lnTo>
                    <a:pt x="623" y="1147"/>
                  </a:lnTo>
                  <a:lnTo>
                    <a:pt x="620" y="1123"/>
                  </a:lnTo>
                  <a:lnTo>
                    <a:pt x="618" y="1114"/>
                  </a:lnTo>
                  <a:lnTo>
                    <a:pt x="615" y="1107"/>
                  </a:lnTo>
                  <a:lnTo>
                    <a:pt x="612" y="1102"/>
                  </a:lnTo>
                  <a:lnTo>
                    <a:pt x="608" y="1101"/>
                  </a:lnTo>
                  <a:lnTo>
                    <a:pt x="603" y="1099"/>
                  </a:lnTo>
                  <a:lnTo>
                    <a:pt x="596" y="1096"/>
                  </a:lnTo>
                  <a:lnTo>
                    <a:pt x="579" y="1084"/>
                  </a:lnTo>
                  <a:lnTo>
                    <a:pt x="558" y="1068"/>
                  </a:lnTo>
                  <a:lnTo>
                    <a:pt x="537" y="1048"/>
                  </a:lnTo>
                  <a:lnTo>
                    <a:pt x="498" y="1012"/>
                  </a:lnTo>
                  <a:lnTo>
                    <a:pt x="482" y="996"/>
                  </a:lnTo>
                  <a:lnTo>
                    <a:pt x="460" y="1065"/>
                  </a:lnTo>
                  <a:lnTo>
                    <a:pt x="436" y="1135"/>
                  </a:lnTo>
                  <a:lnTo>
                    <a:pt x="407" y="1217"/>
                  </a:lnTo>
                  <a:lnTo>
                    <a:pt x="376" y="1303"/>
                  </a:lnTo>
                  <a:lnTo>
                    <a:pt x="346" y="1379"/>
                  </a:lnTo>
                  <a:lnTo>
                    <a:pt x="331" y="1411"/>
                  </a:lnTo>
                  <a:lnTo>
                    <a:pt x="319" y="1437"/>
                  </a:lnTo>
                  <a:lnTo>
                    <a:pt x="307" y="1458"/>
                  </a:lnTo>
                  <a:lnTo>
                    <a:pt x="302" y="1464"/>
                  </a:lnTo>
                  <a:lnTo>
                    <a:pt x="298" y="1470"/>
                  </a:lnTo>
                  <a:lnTo>
                    <a:pt x="290" y="1481"/>
                  </a:lnTo>
                  <a:lnTo>
                    <a:pt x="283" y="1493"/>
                  </a:lnTo>
                  <a:lnTo>
                    <a:pt x="272" y="1506"/>
                  </a:lnTo>
                  <a:lnTo>
                    <a:pt x="260" y="1520"/>
                  </a:lnTo>
                  <a:lnTo>
                    <a:pt x="249" y="1530"/>
                  </a:lnTo>
                  <a:lnTo>
                    <a:pt x="241" y="1535"/>
                  </a:lnTo>
                  <a:lnTo>
                    <a:pt x="235" y="1539"/>
                  </a:lnTo>
                  <a:lnTo>
                    <a:pt x="228" y="1541"/>
                  </a:lnTo>
                  <a:lnTo>
                    <a:pt x="220" y="1542"/>
                  </a:lnTo>
                  <a:lnTo>
                    <a:pt x="213" y="1541"/>
                  </a:lnTo>
                  <a:lnTo>
                    <a:pt x="205" y="1539"/>
                  </a:lnTo>
                  <a:lnTo>
                    <a:pt x="184" y="1533"/>
                  </a:lnTo>
                  <a:lnTo>
                    <a:pt x="162" y="1523"/>
                  </a:lnTo>
                  <a:lnTo>
                    <a:pt x="141" y="1509"/>
                  </a:lnTo>
                  <a:lnTo>
                    <a:pt x="130" y="1502"/>
                  </a:lnTo>
                  <a:lnTo>
                    <a:pt x="120" y="1493"/>
                  </a:lnTo>
                  <a:lnTo>
                    <a:pt x="111" y="1484"/>
                  </a:lnTo>
                  <a:lnTo>
                    <a:pt x="103" y="1473"/>
                  </a:lnTo>
                  <a:lnTo>
                    <a:pt x="97" y="1463"/>
                  </a:lnTo>
                  <a:lnTo>
                    <a:pt x="93" y="1452"/>
                  </a:lnTo>
                  <a:lnTo>
                    <a:pt x="90" y="1440"/>
                  </a:lnTo>
                  <a:lnTo>
                    <a:pt x="90" y="14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1450" y="2170"/>
              <a:ext cx="110" cy="75"/>
            </a:xfrm>
            <a:custGeom>
              <a:avLst/>
              <a:gdLst>
                <a:gd name="T0" fmla="*/ 0 w 220"/>
                <a:gd name="T1" fmla="*/ 7 h 150"/>
                <a:gd name="T2" fmla="*/ 0 w 220"/>
                <a:gd name="T3" fmla="*/ 7 h 150"/>
                <a:gd name="T4" fmla="*/ 1 w 220"/>
                <a:gd name="T5" fmla="*/ 7 h 150"/>
                <a:gd name="T6" fmla="*/ 3 w 220"/>
                <a:gd name="T7" fmla="*/ 5 h 150"/>
                <a:gd name="T8" fmla="*/ 7 w 220"/>
                <a:gd name="T9" fmla="*/ 3 h 150"/>
                <a:gd name="T10" fmla="*/ 12 w 220"/>
                <a:gd name="T11" fmla="*/ 2 h 150"/>
                <a:gd name="T12" fmla="*/ 15 w 220"/>
                <a:gd name="T13" fmla="*/ 1 h 150"/>
                <a:gd name="T14" fmla="*/ 19 w 220"/>
                <a:gd name="T15" fmla="*/ 1 h 150"/>
                <a:gd name="T16" fmla="*/ 23 w 220"/>
                <a:gd name="T17" fmla="*/ 0 h 150"/>
                <a:gd name="T18" fmla="*/ 28 w 220"/>
                <a:gd name="T19" fmla="*/ 0 h 150"/>
                <a:gd name="T20" fmla="*/ 33 w 220"/>
                <a:gd name="T21" fmla="*/ 0 h 150"/>
                <a:gd name="T22" fmla="*/ 38 w 220"/>
                <a:gd name="T23" fmla="*/ 1 h 150"/>
                <a:gd name="T24" fmla="*/ 44 w 220"/>
                <a:gd name="T25" fmla="*/ 1 h 150"/>
                <a:gd name="T26" fmla="*/ 50 w 220"/>
                <a:gd name="T27" fmla="*/ 3 h 150"/>
                <a:gd name="T28" fmla="*/ 55 w 220"/>
                <a:gd name="T29" fmla="*/ 20 h 150"/>
                <a:gd name="T30" fmla="*/ 55 w 220"/>
                <a:gd name="T31" fmla="*/ 20 h 150"/>
                <a:gd name="T32" fmla="*/ 50 w 220"/>
                <a:gd name="T33" fmla="*/ 19 h 150"/>
                <a:gd name="T34" fmla="*/ 45 w 220"/>
                <a:gd name="T35" fmla="*/ 19 h 150"/>
                <a:gd name="T36" fmla="*/ 38 w 220"/>
                <a:gd name="T37" fmla="*/ 18 h 150"/>
                <a:gd name="T38" fmla="*/ 30 w 220"/>
                <a:gd name="T39" fmla="*/ 18 h 150"/>
                <a:gd name="T40" fmla="*/ 24 w 220"/>
                <a:gd name="T41" fmla="*/ 18 h 150"/>
                <a:gd name="T42" fmla="*/ 20 w 220"/>
                <a:gd name="T43" fmla="*/ 18 h 150"/>
                <a:gd name="T44" fmla="*/ 17 w 220"/>
                <a:gd name="T45" fmla="*/ 19 h 150"/>
                <a:gd name="T46" fmla="*/ 14 w 220"/>
                <a:gd name="T47" fmla="*/ 19 h 150"/>
                <a:gd name="T48" fmla="*/ 13 w 220"/>
                <a:gd name="T49" fmla="*/ 20 h 150"/>
                <a:gd name="T50" fmla="*/ 13 w 220"/>
                <a:gd name="T51" fmla="*/ 20 h 150"/>
                <a:gd name="T52" fmla="*/ 11 w 220"/>
                <a:gd name="T53" fmla="*/ 21 h 150"/>
                <a:gd name="T54" fmla="*/ 10 w 220"/>
                <a:gd name="T55" fmla="*/ 22 h 150"/>
                <a:gd name="T56" fmla="*/ 9 w 220"/>
                <a:gd name="T57" fmla="*/ 23 h 150"/>
                <a:gd name="T58" fmla="*/ 9 w 220"/>
                <a:gd name="T59" fmla="*/ 24 h 150"/>
                <a:gd name="T60" fmla="*/ 10 w 220"/>
                <a:gd name="T61" fmla="*/ 26 h 150"/>
                <a:gd name="T62" fmla="*/ 10 w 220"/>
                <a:gd name="T63" fmla="*/ 27 h 150"/>
                <a:gd name="T64" fmla="*/ 12 w 220"/>
                <a:gd name="T65" fmla="*/ 30 h 150"/>
                <a:gd name="T66" fmla="*/ 14 w 220"/>
                <a:gd name="T67" fmla="*/ 33 h 150"/>
                <a:gd name="T68" fmla="*/ 17 w 220"/>
                <a:gd name="T69" fmla="*/ 34 h 150"/>
                <a:gd name="T70" fmla="*/ 19 w 220"/>
                <a:gd name="T71" fmla="*/ 36 h 150"/>
                <a:gd name="T72" fmla="*/ 19 w 220"/>
                <a:gd name="T73" fmla="*/ 36 h 150"/>
                <a:gd name="T74" fmla="*/ 19 w 220"/>
                <a:gd name="T75" fmla="*/ 37 h 150"/>
                <a:gd name="T76" fmla="*/ 17 w 220"/>
                <a:gd name="T77" fmla="*/ 37 h 150"/>
                <a:gd name="T78" fmla="*/ 16 w 220"/>
                <a:gd name="T79" fmla="*/ 38 h 150"/>
                <a:gd name="T80" fmla="*/ 14 w 220"/>
                <a:gd name="T81" fmla="*/ 38 h 150"/>
                <a:gd name="T82" fmla="*/ 14 w 220"/>
                <a:gd name="T83" fmla="*/ 38 h 150"/>
                <a:gd name="T84" fmla="*/ 12 w 220"/>
                <a:gd name="T85" fmla="*/ 37 h 150"/>
                <a:gd name="T86" fmla="*/ 11 w 220"/>
                <a:gd name="T87" fmla="*/ 36 h 150"/>
                <a:gd name="T88" fmla="*/ 9 w 220"/>
                <a:gd name="T89" fmla="*/ 35 h 150"/>
                <a:gd name="T90" fmla="*/ 7 w 220"/>
                <a:gd name="T91" fmla="*/ 33 h 150"/>
                <a:gd name="T92" fmla="*/ 6 w 220"/>
                <a:gd name="T93" fmla="*/ 29 h 150"/>
                <a:gd name="T94" fmla="*/ 4 w 220"/>
                <a:gd name="T95" fmla="*/ 25 h 150"/>
                <a:gd name="T96" fmla="*/ 3 w 220"/>
                <a:gd name="T97" fmla="*/ 20 h 150"/>
                <a:gd name="T98" fmla="*/ 1 w 220"/>
                <a:gd name="T99" fmla="*/ 14 h 150"/>
                <a:gd name="T100" fmla="*/ 0 w 220"/>
                <a:gd name="T101" fmla="*/ 7 h 15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0"/>
                <a:gd name="T154" fmla="*/ 0 h 150"/>
                <a:gd name="T155" fmla="*/ 220 w 220"/>
                <a:gd name="T156" fmla="*/ 150 h 15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0" h="150">
                  <a:moveTo>
                    <a:pt x="0" y="30"/>
                  </a:moveTo>
                  <a:lnTo>
                    <a:pt x="0" y="30"/>
                  </a:lnTo>
                  <a:lnTo>
                    <a:pt x="3" y="29"/>
                  </a:lnTo>
                  <a:lnTo>
                    <a:pt x="12" y="23"/>
                  </a:lnTo>
                  <a:lnTo>
                    <a:pt x="27" y="15"/>
                  </a:lnTo>
                  <a:lnTo>
                    <a:pt x="48" y="8"/>
                  </a:lnTo>
                  <a:lnTo>
                    <a:pt x="61" y="5"/>
                  </a:lnTo>
                  <a:lnTo>
                    <a:pt x="75" y="2"/>
                  </a:lnTo>
                  <a:lnTo>
                    <a:pt x="91" y="0"/>
                  </a:lnTo>
                  <a:lnTo>
                    <a:pt x="109" y="0"/>
                  </a:lnTo>
                  <a:lnTo>
                    <a:pt x="129" y="0"/>
                  </a:lnTo>
                  <a:lnTo>
                    <a:pt x="150" y="3"/>
                  </a:lnTo>
                  <a:lnTo>
                    <a:pt x="174" y="6"/>
                  </a:lnTo>
                  <a:lnTo>
                    <a:pt x="197" y="12"/>
                  </a:lnTo>
                  <a:lnTo>
                    <a:pt x="220" y="80"/>
                  </a:lnTo>
                  <a:lnTo>
                    <a:pt x="199" y="77"/>
                  </a:lnTo>
                  <a:lnTo>
                    <a:pt x="177" y="74"/>
                  </a:lnTo>
                  <a:lnTo>
                    <a:pt x="150" y="72"/>
                  </a:lnTo>
                  <a:lnTo>
                    <a:pt x="121" y="71"/>
                  </a:lnTo>
                  <a:lnTo>
                    <a:pt x="93" y="71"/>
                  </a:lnTo>
                  <a:lnTo>
                    <a:pt x="79" y="72"/>
                  </a:lnTo>
                  <a:lnTo>
                    <a:pt x="67" y="74"/>
                  </a:lnTo>
                  <a:lnTo>
                    <a:pt x="57" y="77"/>
                  </a:lnTo>
                  <a:lnTo>
                    <a:pt x="49" y="80"/>
                  </a:lnTo>
                  <a:lnTo>
                    <a:pt x="42" y="84"/>
                  </a:lnTo>
                  <a:lnTo>
                    <a:pt x="39" y="89"/>
                  </a:lnTo>
                  <a:lnTo>
                    <a:pt x="36" y="95"/>
                  </a:lnTo>
                  <a:lnTo>
                    <a:pt x="36" y="99"/>
                  </a:lnTo>
                  <a:lnTo>
                    <a:pt x="37" y="105"/>
                  </a:lnTo>
                  <a:lnTo>
                    <a:pt x="40" y="110"/>
                  </a:lnTo>
                  <a:lnTo>
                    <a:pt x="48" y="120"/>
                  </a:lnTo>
                  <a:lnTo>
                    <a:pt x="57" y="129"/>
                  </a:lnTo>
                  <a:lnTo>
                    <a:pt x="66" y="136"/>
                  </a:lnTo>
                  <a:lnTo>
                    <a:pt x="76" y="142"/>
                  </a:lnTo>
                  <a:lnTo>
                    <a:pt x="73" y="145"/>
                  </a:lnTo>
                  <a:lnTo>
                    <a:pt x="67" y="148"/>
                  </a:lnTo>
                  <a:lnTo>
                    <a:pt x="64" y="150"/>
                  </a:lnTo>
                  <a:lnTo>
                    <a:pt x="58" y="150"/>
                  </a:lnTo>
                  <a:lnTo>
                    <a:pt x="54" y="150"/>
                  </a:lnTo>
                  <a:lnTo>
                    <a:pt x="48" y="147"/>
                  </a:lnTo>
                  <a:lnTo>
                    <a:pt x="42" y="144"/>
                  </a:lnTo>
                  <a:lnTo>
                    <a:pt x="36" y="138"/>
                  </a:lnTo>
                  <a:lnTo>
                    <a:pt x="28" y="129"/>
                  </a:lnTo>
                  <a:lnTo>
                    <a:pt x="22" y="117"/>
                  </a:lnTo>
                  <a:lnTo>
                    <a:pt x="16" y="101"/>
                  </a:lnTo>
                  <a:lnTo>
                    <a:pt x="10" y="81"/>
                  </a:lnTo>
                  <a:lnTo>
                    <a:pt x="4" y="59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6BE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8" name="Freeform 16"/>
            <p:cNvSpPr>
              <a:spLocks/>
            </p:cNvSpPr>
            <p:nvPr/>
          </p:nvSpPr>
          <p:spPr bwMode="auto">
            <a:xfrm>
              <a:off x="1450" y="2170"/>
              <a:ext cx="110" cy="75"/>
            </a:xfrm>
            <a:custGeom>
              <a:avLst/>
              <a:gdLst>
                <a:gd name="T0" fmla="*/ 0 w 220"/>
                <a:gd name="T1" fmla="*/ 7 h 150"/>
                <a:gd name="T2" fmla="*/ 0 w 220"/>
                <a:gd name="T3" fmla="*/ 7 h 150"/>
                <a:gd name="T4" fmla="*/ 1 w 220"/>
                <a:gd name="T5" fmla="*/ 7 h 150"/>
                <a:gd name="T6" fmla="*/ 3 w 220"/>
                <a:gd name="T7" fmla="*/ 5 h 150"/>
                <a:gd name="T8" fmla="*/ 7 w 220"/>
                <a:gd name="T9" fmla="*/ 3 h 150"/>
                <a:gd name="T10" fmla="*/ 12 w 220"/>
                <a:gd name="T11" fmla="*/ 2 h 150"/>
                <a:gd name="T12" fmla="*/ 15 w 220"/>
                <a:gd name="T13" fmla="*/ 1 h 150"/>
                <a:gd name="T14" fmla="*/ 19 w 220"/>
                <a:gd name="T15" fmla="*/ 1 h 150"/>
                <a:gd name="T16" fmla="*/ 23 w 220"/>
                <a:gd name="T17" fmla="*/ 0 h 150"/>
                <a:gd name="T18" fmla="*/ 28 w 220"/>
                <a:gd name="T19" fmla="*/ 0 h 150"/>
                <a:gd name="T20" fmla="*/ 33 w 220"/>
                <a:gd name="T21" fmla="*/ 0 h 150"/>
                <a:gd name="T22" fmla="*/ 38 w 220"/>
                <a:gd name="T23" fmla="*/ 1 h 150"/>
                <a:gd name="T24" fmla="*/ 44 w 220"/>
                <a:gd name="T25" fmla="*/ 1 h 150"/>
                <a:gd name="T26" fmla="*/ 50 w 220"/>
                <a:gd name="T27" fmla="*/ 3 h 150"/>
                <a:gd name="T28" fmla="*/ 55 w 220"/>
                <a:gd name="T29" fmla="*/ 20 h 150"/>
                <a:gd name="T30" fmla="*/ 55 w 220"/>
                <a:gd name="T31" fmla="*/ 20 h 150"/>
                <a:gd name="T32" fmla="*/ 50 w 220"/>
                <a:gd name="T33" fmla="*/ 19 h 150"/>
                <a:gd name="T34" fmla="*/ 45 w 220"/>
                <a:gd name="T35" fmla="*/ 19 h 150"/>
                <a:gd name="T36" fmla="*/ 38 w 220"/>
                <a:gd name="T37" fmla="*/ 18 h 150"/>
                <a:gd name="T38" fmla="*/ 30 w 220"/>
                <a:gd name="T39" fmla="*/ 18 h 150"/>
                <a:gd name="T40" fmla="*/ 24 w 220"/>
                <a:gd name="T41" fmla="*/ 18 h 150"/>
                <a:gd name="T42" fmla="*/ 20 w 220"/>
                <a:gd name="T43" fmla="*/ 18 h 150"/>
                <a:gd name="T44" fmla="*/ 17 w 220"/>
                <a:gd name="T45" fmla="*/ 19 h 150"/>
                <a:gd name="T46" fmla="*/ 14 w 220"/>
                <a:gd name="T47" fmla="*/ 19 h 150"/>
                <a:gd name="T48" fmla="*/ 13 w 220"/>
                <a:gd name="T49" fmla="*/ 20 h 150"/>
                <a:gd name="T50" fmla="*/ 13 w 220"/>
                <a:gd name="T51" fmla="*/ 20 h 150"/>
                <a:gd name="T52" fmla="*/ 11 w 220"/>
                <a:gd name="T53" fmla="*/ 21 h 150"/>
                <a:gd name="T54" fmla="*/ 10 w 220"/>
                <a:gd name="T55" fmla="*/ 22 h 150"/>
                <a:gd name="T56" fmla="*/ 9 w 220"/>
                <a:gd name="T57" fmla="*/ 23 h 150"/>
                <a:gd name="T58" fmla="*/ 9 w 220"/>
                <a:gd name="T59" fmla="*/ 24 h 150"/>
                <a:gd name="T60" fmla="*/ 10 w 220"/>
                <a:gd name="T61" fmla="*/ 26 h 150"/>
                <a:gd name="T62" fmla="*/ 10 w 220"/>
                <a:gd name="T63" fmla="*/ 27 h 150"/>
                <a:gd name="T64" fmla="*/ 12 w 220"/>
                <a:gd name="T65" fmla="*/ 30 h 150"/>
                <a:gd name="T66" fmla="*/ 14 w 220"/>
                <a:gd name="T67" fmla="*/ 33 h 150"/>
                <a:gd name="T68" fmla="*/ 17 w 220"/>
                <a:gd name="T69" fmla="*/ 34 h 150"/>
                <a:gd name="T70" fmla="*/ 19 w 220"/>
                <a:gd name="T71" fmla="*/ 36 h 150"/>
                <a:gd name="T72" fmla="*/ 19 w 220"/>
                <a:gd name="T73" fmla="*/ 36 h 150"/>
                <a:gd name="T74" fmla="*/ 19 w 220"/>
                <a:gd name="T75" fmla="*/ 37 h 150"/>
                <a:gd name="T76" fmla="*/ 17 w 220"/>
                <a:gd name="T77" fmla="*/ 37 h 150"/>
                <a:gd name="T78" fmla="*/ 16 w 220"/>
                <a:gd name="T79" fmla="*/ 38 h 150"/>
                <a:gd name="T80" fmla="*/ 14 w 220"/>
                <a:gd name="T81" fmla="*/ 38 h 150"/>
                <a:gd name="T82" fmla="*/ 14 w 220"/>
                <a:gd name="T83" fmla="*/ 38 h 150"/>
                <a:gd name="T84" fmla="*/ 12 w 220"/>
                <a:gd name="T85" fmla="*/ 37 h 150"/>
                <a:gd name="T86" fmla="*/ 11 w 220"/>
                <a:gd name="T87" fmla="*/ 36 h 150"/>
                <a:gd name="T88" fmla="*/ 9 w 220"/>
                <a:gd name="T89" fmla="*/ 35 h 150"/>
                <a:gd name="T90" fmla="*/ 7 w 220"/>
                <a:gd name="T91" fmla="*/ 33 h 150"/>
                <a:gd name="T92" fmla="*/ 6 w 220"/>
                <a:gd name="T93" fmla="*/ 29 h 150"/>
                <a:gd name="T94" fmla="*/ 4 w 220"/>
                <a:gd name="T95" fmla="*/ 25 h 150"/>
                <a:gd name="T96" fmla="*/ 3 w 220"/>
                <a:gd name="T97" fmla="*/ 20 h 150"/>
                <a:gd name="T98" fmla="*/ 1 w 220"/>
                <a:gd name="T99" fmla="*/ 14 h 150"/>
                <a:gd name="T100" fmla="*/ 0 w 220"/>
                <a:gd name="T101" fmla="*/ 7 h 15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0"/>
                <a:gd name="T154" fmla="*/ 0 h 150"/>
                <a:gd name="T155" fmla="*/ 220 w 220"/>
                <a:gd name="T156" fmla="*/ 150 h 15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0" h="150">
                  <a:moveTo>
                    <a:pt x="0" y="30"/>
                  </a:moveTo>
                  <a:lnTo>
                    <a:pt x="0" y="30"/>
                  </a:lnTo>
                  <a:lnTo>
                    <a:pt x="3" y="29"/>
                  </a:lnTo>
                  <a:lnTo>
                    <a:pt x="12" y="23"/>
                  </a:lnTo>
                  <a:lnTo>
                    <a:pt x="27" y="15"/>
                  </a:lnTo>
                  <a:lnTo>
                    <a:pt x="48" y="8"/>
                  </a:lnTo>
                  <a:lnTo>
                    <a:pt x="61" y="5"/>
                  </a:lnTo>
                  <a:lnTo>
                    <a:pt x="75" y="2"/>
                  </a:lnTo>
                  <a:lnTo>
                    <a:pt x="91" y="0"/>
                  </a:lnTo>
                  <a:lnTo>
                    <a:pt x="109" y="0"/>
                  </a:lnTo>
                  <a:lnTo>
                    <a:pt x="129" y="0"/>
                  </a:lnTo>
                  <a:lnTo>
                    <a:pt x="150" y="3"/>
                  </a:lnTo>
                  <a:lnTo>
                    <a:pt x="174" y="6"/>
                  </a:lnTo>
                  <a:lnTo>
                    <a:pt x="197" y="12"/>
                  </a:lnTo>
                  <a:lnTo>
                    <a:pt x="220" y="80"/>
                  </a:lnTo>
                  <a:lnTo>
                    <a:pt x="199" y="77"/>
                  </a:lnTo>
                  <a:lnTo>
                    <a:pt x="177" y="74"/>
                  </a:lnTo>
                  <a:lnTo>
                    <a:pt x="150" y="72"/>
                  </a:lnTo>
                  <a:lnTo>
                    <a:pt x="121" y="71"/>
                  </a:lnTo>
                  <a:lnTo>
                    <a:pt x="93" y="71"/>
                  </a:lnTo>
                  <a:lnTo>
                    <a:pt x="79" y="72"/>
                  </a:lnTo>
                  <a:lnTo>
                    <a:pt x="67" y="74"/>
                  </a:lnTo>
                  <a:lnTo>
                    <a:pt x="57" y="77"/>
                  </a:lnTo>
                  <a:lnTo>
                    <a:pt x="49" y="80"/>
                  </a:lnTo>
                  <a:lnTo>
                    <a:pt x="42" y="84"/>
                  </a:lnTo>
                  <a:lnTo>
                    <a:pt x="39" y="89"/>
                  </a:lnTo>
                  <a:lnTo>
                    <a:pt x="36" y="95"/>
                  </a:lnTo>
                  <a:lnTo>
                    <a:pt x="36" y="99"/>
                  </a:lnTo>
                  <a:lnTo>
                    <a:pt x="37" y="105"/>
                  </a:lnTo>
                  <a:lnTo>
                    <a:pt x="40" y="110"/>
                  </a:lnTo>
                  <a:lnTo>
                    <a:pt x="48" y="120"/>
                  </a:lnTo>
                  <a:lnTo>
                    <a:pt x="57" y="129"/>
                  </a:lnTo>
                  <a:lnTo>
                    <a:pt x="66" y="136"/>
                  </a:lnTo>
                  <a:lnTo>
                    <a:pt x="76" y="142"/>
                  </a:lnTo>
                  <a:lnTo>
                    <a:pt x="73" y="145"/>
                  </a:lnTo>
                  <a:lnTo>
                    <a:pt x="67" y="148"/>
                  </a:lnTo>
                  <a:lnTo>
                    <a:pt x="64" y="150"/>
                  </a:lnTo>
                  <a:lnTo>
                    <a:pt x="58" y="150"/>
                  </a:lnTo>
                  <a:lnTo>
                    <a:pt x="54" y="150"/>
                  </a:lnTo>
                  <a:lnTo>
                    <a:pt x="48" y="147"/>
                  </a:lnTo>
                  <a:lnTo>
                    <a:pt x="42" y="144"/>
                  </a:lnTo>
                  <a:lnTo>
                    <a:pt x="36" y="138"/>
                  </a:lnTo>
                  <a:lnTo>
                    <a:pt x="28" y="129"/>
                  </a:lnTo>
                  <a:lnTo>
                    <a:pt x="22" y="117"/>
                  </a:lnTo>
                  <a:lnTo>
                    <a:pt x="16" y="101"/>
                  </a:lnTo>
                  <a:lnTo>
                    <a:pt x="10" y="81"/>
                  </a:lnTo>
                  <a:lnTo>
                    <a:pt x="4" y="59"/>
                  </a:lnTo>
                  <a:lnTo>
                    <a:pt x="0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9" name="Freeform 17"/>
            <p:cNvSpPr>
              <a:spLocks/>
            </p:cNvSpPr>
            <p:nvPr/>
          </p:nvSpPr>
          <p:spPr bwMode="auto">
            <a:xfrm>
              <a:off x="1704" y="1719"/>
              <a:ext cx="230" cy="272"/>
            </a:xfrm>
            <a:custGeom>
              <a:avLst/>
              <a:gdLst>
                <a:gd name="T0" fmla="*/ 96 w 459"/>
                <a:gd name="T1" fmla="*/ 22 h 543"/>
                <a:gd name="T2" fmla="*/ 64 w 459"/>
                <a:gd name="T3" fmla="*/ 0 h 543"/>
                <a:gd name="T4" fmla="*/ 10 w 459"/>
                <a:gd name="T5" fmla="*/ 14 h 543"/>
                <a:gd name="T6" fmla="*/ 0 w 459"/>
                <a:gd name="T7" fmla="*/ 36 h 543"/>
                <a:gd name="T8" fmla="*/ 0 w 459"/>
                <a:gd name="T9" fmla="*/ 36 h 543"/>
                <a:gd name="T10" fmla="*/ 1 w 459"/>
                <a:gd name="T11" fmla="*/ 43 h 543"/>
                <a:gd name="T12" fmla="*/ 2 w 459"/>
                <a:gd name="T13" fmla="*/ 49 h 543"/>
                <a:gd name="T14" fmla="*/ 4 w 459"/>
                <a:gd name="T15" fmla="*/ 55 h 543"/>
                <a:gd name="T16" fmla="*/ 5 w 459"/>
                <a:gd name="T17" fmla="*/ 61 h 543"/>
                <a:gd name="T18" fmla="*/ 9 w 459"/>
                <a:gd name="T19" fmla="*/ 71 h 543"/>
                <a:gd name="T20" fmla="*/ 12 w 459"/>
                <a:gd name="T21" fmla="*/ 81 h 543"/>
                <a:gd name="T22" fmla="*/ 16 w 459"/>
                <a:gd name="T23" fmla="*/ 89 h 543"/>
                <a:gd name="T24" fmla="*/ 21 w 459"/>
                <a:gd name="T25" fmla="*/ 97 h 543"/>
                <a:gd name="T26" fmla="*/ 25 w 459"/>
                <a:gd name="T27" fmla="*/ 104 h 543"/>
                <a:gd name="T28" fmla="*/ 30 w 459"/>
                <a:gd name="T29" fmla="*/ 110 h 543"/>
                <a:gd name="T30" fmla="*/ 35 w 459"/>
                <a:gd name="T31" fmla="*/ 115 h 543"/>
                <a:gd name="T32" fmla="*/ 39 w 459"/>
                <a:gd name="T33" fmla="*/ 119 h 543"/>
                <a:gd name="T34" fmla="*/ 43 w 459"/>
                <a:gd name="T35" fmla="*/ 122 h 543"/>
                <a:gd name="T36" fmla="*/ 46 w 459"/>
                <a:gd name="T37" fmla="*/ 125 h 543"/>
                <a:gd name="T38" fmla="*/ 51 w 459"/>
                <a:gd name="T39" fmla="*/ 129 h 543"/>
                <a:gd name="T40" fmla="*/ 53 w 459"/>
                <a:gd name="T41" fmla="*/ 130 h 543"/>
                <a:gd name="T42" fmla="*/ 53 w 459"/>
                <a:gd name="T43" fmla="*/ 130 h 543"/>
                <a:gd name="T44" fmla="*/ 54 w 459"/>
                <a:gd name="T45" fmla="*/ 131 h 543"/>
                <a:gd name="T46" fmla="*/ 57 w 459"/>
                <a:gd name="T47" fmla="*/ 132 h 543"/>
                <a:gd name="T48" fmla="*/ 61 w 459"/>
                <a:gd name="T49" fmla="*/ 134 h 543"/>
                <a:gd name="T50" fmla="*/ 63 w 459"/>
                <a:gd name="T51" fmla="*/ 135 h 543"/>
                <a:gd name="T52" fmla="*/ 65 w 459"/>
                <a:gd name="T53" fmla="*/ 135 h 543"/>
                <a:gd name="T54" fmla="*/ 68 w 459"/>
                <a:gd name="T55" fmla="*/ 136 h 543"/>
                <a:gd name="T56" fmla="*/ 71 w 459"/>
                <a:gd name="T57" fmla="*/ 136 h 543"/>
                <a:gd name="T58" fmla="*/ 74 w 459"/>
                <a:gd name="T59" fmla="*/ 136 h 543"/>
                <a:gd name="T60" fmla="*/ 77 w 459"/>
                <a:gd name="T61" fmla="*/ 135 h 543"/>
                <a:gd name="T62" fmla="*/ 80 w 459"/>
                <a:gd name="T63" fmla="*/ 133 h 543"/>
                <a:gd name="T64" fmla="*/ 83 w 459"/>
                <a:gd name="T65" fmla="*/ 131 h 543"/>
                <a:gd name="T66" fmla="*/ 85 w 459"/>
                <a:gd name="T67" fmla="*/ 128 h 543"/>
                <a:gd name="T68" fmla="*/ 88 w 459"/>
                <a:gd name="T69" fmla="*/ 124 h 543"/>
                <a:gd name="T70" fmla="*/ 88 w 459"/>
                <a:gd name="T71" fmla="*/ 124 h 543"/>
                <a:gd name="T72" fmla="*/ 91 w 459"/>
                <a:gd name="T73" fmla="*/ 120 h 543"/>
                <a:gd name="T74" fmla="*/ 93 w 459"/>
                <a:gd name="T75" fmla="*/ 115 h 543"/>
                <a:gd name="T76" fmla="*/ 95 w 459"/>
                <a:gd name="T77" fmla="*/ 110 h 543"/>
                <a:gd name="T78" fmla="*/ 97 w 459"/>
                <a:gd name="T79" fmla="*/ 105 h 543"/>
                <a:gd name="T80" fmla="*/ 101 w 459"/>
                <a:gd name="T81" fmla="*/ 95 h 543"/>
                <a:gd name="T82" fmla="*/ 103 w 459"/>
                <a:gd name="T83" fmla="*/ 85 h 543"/>
                <a:gd name="T84" fmla="*/ 105 w 459"/>
                <a:gd name="T85" fmla="*/ 76 h 543"/>
                <a:gd name="T86" fmla="*/ 107 w 459"/>
                <a:gd name="T87" fmla="*/ 68 h 543"/>
                <a:gd name="T88" fmla="*/ 108 w 459"/>
                <a:gd name="T89" fmla="*/ 59 h 543"/>
                <a:gd name="T90" fmla="*/ 108 w 459"/>
                <a:gd name="T91" fmla="*/ 59 h 543"/>
                <a:gd name="T92" fmla="*/ 109 w 459"/>
                <a:gd name="T93" fmla="*/ 57 h 543"/>
                <a:gd name="T94" fmla="*/ 110 w 459"/>
                <a:gd name="T95" fmla="*/ 55 h 543"/>
                <a:gd name="T96" fmla="*/ 113 w 459"/>
                <a:gd name="T97" fmla="*/ 52 h 543"/>
                <a:gd name="T98" fmla="*/ 114 w 459"/>
                <a:gd name="T99" fmla="*/ 51 h 543"/>
                <a:gd name="T100" fmla="*/ 115 w 459"/>
                <a:gd name="T101" fmla="*/ 50 h 543"/>
                <a:gd name="T102" fmla="*/ 115 w 459"/>
                <a:gd name="T103" fmla="*/ 47 h 543"/>
                <a:gd name="T104" fmla="*/ 115 w 459"/>
                <a:gd name="T105" fmla="*/ 45 h 543"/>
                <a:gd name="T106" fmla="*/ 115 w 459"/>
                <a:gd name="T107" fmla="*/ 45 h 543"/>
                <a:gd name="T108" fmla="*/ 114 w 459"/>
                <a:gd name="T109" fmla="*/ 42 h 543"/>
                <a:gd name="T110" fmla="*/ 113 w 459"/>
                <a:gd name="T111" fmla="*/ 40 h 543"/>
                <a:gd name="T112" fmla="*/ 112 w 459"/>
                <a:gd name="T113" fmla="*/ 38 h 543"/>
                <a:gd name="T114" fmla="*/ 110 w 459"/>
                <a:gd name="T115" fmla="*/ 37 h 543"/>
                <a:gd name="T116" fmla="*/ 109 w 459"/>
                <a:gd name="T117" fmla="*/ 36 h 543"/>
                <a:gd name="T118" fmla="*/ 107 w 459"/>
                <a:gd name="T119" fmla="*/ 35 h 543"/>
                <a:gd name="T120" fmla="*/ 106 w 459"/>
                <a:gd name="T121" fmla="*/ 35 h 543"/>
                <a:gd name="T122" fmla="*/ 107 w 459"/>
                <a:gd name="T123" fmla="*/ 27 h 543"/>
                <a:gd name="T124" fmla="*/ 96 w 459"/>
                <a:gd name="T125" fmla="*/ 22 h 54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59"/>
                <a:gd name="T190" fmla="*/ 0 h 543"/>
                <a:gd name="T191" fmla="*/ 459 w 459"/>
                <a:gd name="T192" fmla="*/ 543 h 54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59" h="543">
                  <a:moveTo>
                    <a:pt x="383" y="85"/>
                  </a:moveTo>
                  <a:lnTo>
                    <a:pt x="253" y="0"/>
                  </a:lnTo>
                  <a:lnTo>
                    <a:pt x="40" y="54"/>
                  </a:lnTo>
                  <a:lnTo>
                    <a:pt x="0" y="143"/>
                  </a:lnTo>
                  <a:lnTo>
                    <a:pt x="3" y="170"/>
                  </a:lnTo>
                  <a:lnTo>
                    <a:pt x="7" y="194"/>
                  </a:lnTo>
                  <a:lnTo>
                    <a:pt x="13" y="218"/>
                  </a:lnTo>
                  <a:lnTo>
                    <a:pt x="19" y="241"/>
                  </a:lnTo>
                  <a:lnTo>
                    <a:pt x="33" y="284"/>
                  </a:lnTo>
                  <a:lnTo>
                    <a:pt x="48" y="321"/>
                  </a:lnTo>
                  <a:lnTo>
                    <a:pt x="64" y="356"/>
                  </a:lnTo>
                  <a:lnTo>
                    <a:pt x="82" y="387"/>
                  </a:lnTo>
                  <a:lnTo>
                    <a:pt x="100" y="414"/>
                  </a:lnTo>
                  <a:lnTo>
                    <a:pt x="119" y="437"/>
                  </a:lnTo>
                  <a:lnTo>
                    <a:pt x="137" y="458"/>
                  </a:lnTo>
                  <a:lnTo>
                    <a:pt x="154" y="474"/>
                  </a:lnTo>
                  <a:lnTo>
                    <a:pt x="169" y="488"/>
                  </a:lnTo>
                  <a:lnTo>
                    <a:pt x="184" y="500"/>
                  </a:lnTo>
                  <a:lnTo>
                    <a:pt x="203" y="513"/>
                  </a:lnTo>
                  <a:lnTo>
                    <a:pt x="211" y="518"/>
                  </a:lnTo>
                  <a:lnTo>
                    <a:pt x="215" y="521"/>
                  </a:lnTo>
                  <a:lnTo>
                    <a:pt x="226" y="527"/>
                  </a:lnTo>
                  <a:lnTo>
                    <a:pt x="241" y="534"/>
                  </a:lnTo>
                  <a:lnTo>
                    <a:pt x="250" y="539"/>
                  </a:lnTo>
                  <a:lnTo>
                    <a:pt x="260" y="540"/>
                  </a:lnTo>
                  <a:lnTo>
                    <a:pt x="271" y="542"/>
                  </a:lnTo>
                  <a:lnTo>
                    <a:pt x="281" y="543"/>
                  </a:lnTo>
                  <a:lnTo>
                    <a:pt x="293" y="542"/>
                  </a:lnTo>
                  <a:lnTo>
                    <a:pt x="305" y="537"/>
                  </a:lnTo>
                  <a:lnTo>
                    <a:pt x="317" y="531"/>
                  </a:lnTo>
                  <a:lnTo>
                    <a:pt x="329" y="522"/>
                  </a:lnTo>
                  <a:lnTo>
                    <a:pt x="339" y="510"/>
                  </a:lnTo>
                  <a:lnTo>
                    <a:pt x="351" y="495"/>
                  </a:lnTo>
                  <a:lnTo>
                    <a:pt x="362" y="477"/>
                  </a:lnTo>
                  <a:lnTo>
                    <a:pt x="371" y="459"/>
                  </a:lnTo>
                  <a:lnTo>
                    <a:pt x="380" y="440"/>
                  </a:lnTo>
                  <a:lnTo>
                    <a:pt x="387" y="419"/>
                  </a:lnTo>
                  <a:lnTo>
                    <a:pt x="401" y="380"/>
                  </a:lnTo>
                  <a:lnTo>
                    <a:pt x="411" y="339"/>
                  </a:lnTo>
                  <a:lnTo>
                    <a:pt x="420" y="304"/>
                  </a:lnTo>
                  <a:lnTo>
                    <a:pt x="426" y="272"/>
                  </a:lnTo>
                  <a:lnTo>
                    <a:pt x="432" y="233"/>
                  </a:lnTo>
                  <a:lnTo>
                    <a:pt x="435" y="226"/>
                  </a:lnTo>
                  <a:lnTo>
                    <a:pt x="438" y="218"/>
                  </a:lnTo>
                  <a:lnTo>
                    <a:pt x="449" y="208"/>
                  </a:lnTo>
                  <a:lnTo>
                    <a:pt x="453" y="203"/>
                  </a:lnTo>
                  <a:lnTo>
                    <a:pt x="458" y="197"/>
                  </a:lnTo>
                  <a:lnTo>
                    <a:pt x="459" y="188"/>
                  </a:lnTo>
                  <a:lnTo>
                    <a:pt x="459" y="178"/>
                  </a:lnTo>
                  <a:lnTo>
                    <a:pt x="456" y="166"/>
                  </a:lnTo>
                  <a:lnTo>
                    <a:pt x="452" y="157"/>
                  </a:lnTo>
                  <a:lnTo>
                    <a:pt x="446" y="151"/>
                  </a:lnTo>
                  <a:lnTo>
                    <a:pt x="440" y="145"/>
                  </a:lnTo>
                  <a:lnTo>
                    <a:pt x="434" y="142"/>
                  </a:lnTo>
                  <a:lnTo>
                    <a:pt x="428" y="140"/>
                  </a:lnTo>
                  <a:lnTo>
                    <a:pt x="423" y="139"/>
                  </a:lnTo>
                  <a:lnTo>
                    <a:pt x="428" y="107"/>
                  </a:lnTo>
                  <a:lnTo>
                    <a:pt x="383" y="85"/>
                  </a:lnTo>
                  <a:close/>
                </a:path>
              </a:pathLst>
            </a:custGeom>
            <a:solidFill>
              <a:srgbClr val="FCD7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0" name="Freeform 18"/>
            <p:cNvSpPr>
              <a:spLocks/>
            </p:cNvSpPr>
            <p:nvPr/>
          </p:nvSpPr>
          <p:spPr bwMode="auto">
            <a:xfrm>
              <a:off x="1702" y="1655"/>
              <a:ext cx="216" cy="196"/>
            </a:xfrm>
            <a:custGeom>
              <a:avLst/>
              <a:gdLst>
                <a:gd name="T0" fmla="*/ 1 w 433"/>
                <a:gd name="T1" fmla="*/ 67 h 393"/>
                <a:gd name="T2" fmla="*/ 0 w 433"/>
                <a:gd name="T3" fmla="*/ 57 h 393"/>
                <a:gd name="T4" fmla="*/ 0 w 433"/>
                <a:gd name="T5" fmla="*/ 44 h 393"/>
                <a:gd name="T6" fmla="*/ 2 w 433"/>
                <a:gd name="T7" fmla="*/ 36 h 393"/>
                <a:gd name="T8" fmla="*/ 5 w 433"/>
                <a:gd name="T9" fmla="*/ 29 h 393"/>
                <a:gd name="T10" fmla="*/ 9 w 433"/>
                <a:gd name="T11" fmla="*/ 24 h 393"/>
                <a:gd name="T12" fmla="*/ 19 w 433"/>
                <a:gd name="T13" fmla="*/ 14 h 393"/>
                <a:gd name="T14" fmla="*/ 28 w 433"/>
                <a:gd name="T15" fmla="*/ 6 h 393"/>
                <a:gd name="T16" fmla="*/ 36 w 433"/>
                <a:gd name="T17" fmla="*/ 2 h 393"/>
                <a:gd name="T18" fmla="*/ 40 w 433"/>
                <a:gd name="T19" fmla="*/ 0 h 393"/>
                <a:gd name="T20" fmla="*/ 46 w 433"/>
                <a:gd name="T21" fmla="*/ 0 h 393"/>
                <a:gd name="T22" fmla="*/ 48 w 433"/>
                <a:gd name="T23" fmla="*/ 0 h 393"/>
                <a:gd name="T24" fmla="*/ 70 w 433"/>
                <a:gd name="T25" fmla="*/ 5 h 393"/>
                <a:gd name="T26" fmla="*/ 80 w 433"/>
                <a:gd name="T27" fmla="*/ 9 h 393"/>
                <a:gd name="T28" fmla="*/ 90 w 433"/>
                <a:gd name="T29" fmla="*/ 14 h 393"/>
                <a:gd name="T30" fmla="*/ 92 w 433"/>
                <a:gd name="T31" fmla="*/ 15 h 393"/>
                <a:gd name="T32" fmla="*/ 95 w 433"/>
                <a:gd name="T33" fmla="*/ 18 h 393"/>
                <a:gd name="T34" fmla="*/ 100 w 433"/>
                <a:gd name="T35" fmla="*/ 25 h 393"/>
                <a:gd name="T36" fmla="*/ 104 w 433"/>
                <a:gd name="T37" fmla="*/ 36 h 393"/>
                <a:gd name="T38" fmla="*/ 107 w 433"/>
                <a:gd name="T39" fmla="*/ 50 h 393"/>
                <a:gd name="T40" fmla="*/ 108 w 433"/>
                <a:gd name="T41" fmla="*/ 58 h 393"/>
                <a:gd name="T42" fmla="*/ 103 w 433"/>
                <a:gd name="T43" fmla="*/ 66 h 393"/>
                <a:gd name="T44" fmla="*/ 98 w 433"/>
                <a:gd name="T45" fmla="*/ 76 h 393"/>
                <a:gd name="T46" fmla="*/ 94 w 433"/>
                <a:gd name="T47" fmla="*/ 86 h 393"/>
                <a:gd name="T48" fmla="*/ 93 w 433"/>
                <a:gd name="T49" fmla="*/ 93 h 393"/>
                <a:gd name="T50" fmla="*/ 86 w 433"/>
                <a:gd name="T51" fmla="*/ 98 h 393"/>
                <a:gd name="T52" fmla="*/ 86 w 433"/>
                <a:gd name="T53" fmla="*/ 96 h 393"/>
                <a:gd name="T54" fmla="*/ 85 w 433"/>
                <a:gd name="T55" fmla="*/ 88 h 393"/>
                <a:gd name="T56" fmla="*/ 83 w 433"/>
                <a:gd name="T57" fmla="*/ 82 h 393"/>
                <a:gd name="T58" fmla="*/ 81 w 433"/>
                <a:gd name="T59" fmla="*/ 80 h 393"/>
                <a:gd name="T60" fmla="*/ 78 w 433"/>
                <a:gd name="T61" fmla="*/ 74 h 393"/>
                <a:gd name="T62" fmla="*/ 73 w 433"/>
                <a:gd name="T63" fmla="*/ 64 h 393"/>
                <a:gd name="T64" fmla="*/ 70 w 433"/>
                <a:gd name="T65" fmla="*/ 62 h 393"/>
                <a:gd name="T66" fmla="*/ 68 w 433"/>
                <a:gd name="T67" fmla="*/ 60 h 393"/>
                <a:gd name="T68" fmla="*/ 64 w 433"/>
                <a:gd name="T69" fmla="*/ 60 h 393"/>
                <a:gd name="T70" fmla="*/ 62 w 433"/>
                <a:gd name="T71" fmla="*/ 60 h 393"/>
                <a:gd name="T72" fmla="*/ 58 w 433"/>
                <a:gd name="T73" fmla="*/ 61 h 393"/>
                <a:gd name="T74" fmla="*/ 54 w 433"/>
                <a:gd name="T75" fmla="*/ 65 h 393"/>
                <a:gd name="T76" fmla="*/ 48 w 433"/>
                <a:gd name="T77" fmla="*/ 72 h 393"/>
                <a:gd name="T78" fmla="*/ 43 w 433"/>
                <a:gd name="T79" fmla="*/ 76 h 393"/>
                <a:gd name="T80" fmla="*/ 39 w 433"/>
                <a:gd name="T81" fmla="*/ 77 h 393"/>
                <a:gd name="T82" fmla="*/ 37 w 433"/>
                <a:gd name="T83" fmla="*/ 78 h 393"/>
                <a:gd name="T84" fmla="*/ 32 w 433"/>
                <a:gd name="T85" fmla="*/ 77 h 393"/>
                <a:gd name="T86" fmla="*/ 28 w 433"/>
                <a:gd name="T87" fmla="*/ 76 h 393"/>
                <a:gd name="T88" fmla="*/ 21 w 433"/>
                <a:gd name="T89" fmla="*/ 71 h 393"/>
                <a:gd name="T90" fmla="*/ 12 w 433"/>
                <a:gd name="T91" fmla="*/ 64 h 393"/>
                <a:gd name="T92" fmla="*/ 10 w 433"/>
                <a:gd name="T93" fmla="*/ 63 h 393"/>
                <a:gd name="T94" fmla="*/ 8 w 433"/>
                <a:gd name="T95" fmla="*/ 63 h 393"/>
                <a:gd name="T96" fmla="*/ 4 w 433"/>
                <a:gd name="T97" fmla="*/ 64 h 393"/>
                <a:gd name="T98" fmla="*/ 1 w 433"/>
                <a:gd name="T99" fmla="*/ 67 h 39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33"/>
                <a:gd name="T151" fmla="*/ 0 h 393"/>
                <a:gd name="T152" fmla="*/ 433 w 433"/>
                <a:gd name="T153" fmla="*/ 393 h 39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33" h="393">
                  <a:moveTo>
                    <a:pt x="5" y="271"/>
                  </a:moveTo>
                  <a:lnTo>
                    <a:pt x="5" y="271"/>
                  </a:lnTo>
                  <a:lnTo>
                    <a:pt x="2" y="252"/>
                  </a:lnTo>
                  <a:lnTo>
                    <a:pt x="0" y="229"/>
                  </a:lnTo>
                  <a:lnTo>
                    <a:pt x="0" y="204"/>
                  </a:lnTo>
                  <a:lnTo>
                    <a:pt x="2" y="176"/>
                  </a:lnTo>
                  <a:lnTo>
                    <a:pt x="5" y="161"/>
                  </a:lnTo>
                  <a:lnTo>
                    <a:pt x="8" y="146"/>
                  </a:lnTo>
                  <a:lnTo>
                    <a:pt x="14" y="132"/>
                  </a:lnTo>
                  <a:lnTo>
                    <a:pt x="20" y="119"/>
                  </a:lnTo>
                  <a:lnTo>
                    <a:pt x="27" y="107"/>
                  </a:lnTo>
                  <a:lnTo>
                    <a:pt x="36" y="96"/>
                  </a:lnTo>
                  <a:lnTo>
                    <a:pt x="77" y="57"/>
                  </a:lnTo>
                  <a:lnTo>
                    <a:pt x="96" y="39"/>
                  </a:lnTo>
                  <a:lnTo>
                    <a:pt x="115" y="24"/>
                  </a:lnTo>
                  <a:lnTo>
                    <a:pt x="135" y="12"/>
                  </a:lnTo>
                  <a:lnTo>
                    <a:pt x="144" y="8"/>
                  </a:lnTo>
                  <a:lnTo>
                    <a:pt x="154" y="5"/>
                  </a:lnTo>
                  <a:lnTo>
                    <a:pt x="163" y="2"/>
                  </a:lnTo>
                  <a:lnTo>
                    <a:pt x="174" y="0"/>
                  </a:lnTo>
                  <a:lnTo>
                    <a:pt x="184" y="0"/>
                  </a:lnTo>
                  <a:lnTo>
                    <a:pt x="193" y="0"/>
                  </a:lnTo>
                  <a:lnTo>
                    <a:pt x="237" y="9"/>
                  </a:lnTo>
                  <a:lnTo>
                    <a:pt x="280" y="21"/>
                  </a:lnTo>
                  <a:lnTo>
                    <a:pt x="303" y="29"/>
                  </a:lnTo>
                  <a:lnTo>
                    <a:pt x="323" y="36"/>
                  </a:lnTo>
                  <a:lnTo>
                    <a:pt x="343" y="45"/>
                  </a:lnTo>
                  <a:lnTo>
                    <a:pt x="361" y="56"/>
                  </a:lnTo>
                  <a:lnTo>
                    <a:pt x="368" y="60"/>
                  </a:lnTo>
                  <a:lnTo>
                    <a:pt x="376" y="66"/>
                  </a:lnTo>
                  <a:lnTo>
                    <a:pt x="383" y="74"/>
                  </a:lnTo>
                  <a:lnTo>
                    <a:pt x="389" y="83"/>
                  </a:lnTo>
                  <a:lnTo>
                    <a:pt x="401" y="101"/>
                  </a:lnTo>
                  <a:lnTo>
                    <a:pt x="410" y="122"/>
                  </a:lnTo>
                  <a:lnTo>
                    <a:pt x="418" y="146"/>
                  </a:lnTo>
                  <a:lnTo>
                    <a:pt x="424" y="173"/>
                  </a:lnTo>
                  <a:lnTo>
                    <a:pt x="428" y="202"/>
                  </a:lnTo>
                  <a:lnTo>
                    <a:pt x="433" y="235"/>
                  </a:lnTo>
                  <a:lnTo>
                    <a:pt x="424" y="249"/>
                  </a:lnTo>
                  <a:lnTo>
                    <a:pt x="415" y="264"/>
                  </a:lnTo>
                  <a:lnTo>
                    <a:pt x="403" y="283"/>
                  </a:lnTo>
                  <a:lnTo>
                    <a:pt x="392" y="307"/>
                  </a:lnTo>
                  <a:lnTo>
                    <a:pt x="383" y="333"/>
                  </a:lnTo>
                  <a:lnTo>
                    <a:pt x="379" y="346"/>
                  </a:lnTo>
                  <a:lnTo>
                    <a:pt x="377" y="360"/>
                  </a:lnTo>
                  <a:lnTo>
                    <a:pt x="374" y="375"/>
                  </a:lnTo>
                  <a:lnTo>
                    <a:pt x="374" y="388"/>
                  </a:lnTo>
                  <a:lnTo>
                    <a:pt x="347" y="393"/>
                  </a:lnTo>
                  <a:lnTo>
                    <a:pt x="347" y="385"/>
                  </a:lnTo>
                  <a:lnTo>
                    <a:pt x="344" y="366"/>
                  </a:lnTo>
                  <a:lnTo>
                    <a:pt x="341" y="354"/>
                  </a:lnTo>
                  <a:lnTo>
                    <a:pt x="337" y="342"/>
                  </a:lnTo>
                  <a:lnTo>
                    <a:pt x="332" y="331"/>
                  </a:lnTo>
                  <a:lnTo>
                    <a:pt x="325" y="321"/>
                  </a:lnTo>
                  <a:lnTo>
                    <a:pt x="318" y="312"/>
                  </a:lnTo>
                  <a:lnTo>
                    <a:pt x="312" y="298"/>
                  </a:lnTo>
                  <a:lnTo>
                    <a:pt x="300" y="271"/>
                  </a:lnTo>
                  <a:lnTo>
                    <a:pt x="292" y="259"/>
                  </a:lnTo>
                  <a:lnTo>
                    <a:pt x="288" y="255"/>
                  </a:lnTo>
                  <a:lnTo>
                    <a:pt x="283" y="249"/>
                  </a:lnTo>
                  <a:lnTo>
                    <a:pt x="279" y="246"/>
                  </a:lnTo>
                  <a:lnTo>
                    <a:pt x="273" y="243"/>
                  </a:lnTo>
                  <a:lnTo>
                    <a:pt x="265" y="240"/>
                  </a:lnTo>
                  <a:lnTo>
                    <a:pt x="258" y="240"/>
                  </a:lnTo>
                  <a:lnTo>
                    <a:pt x="249" y="241"/>
                  </a:lnTo>
                  <a:lnTo>
                    <a:pt x="241" y="243"/>
                  </a:lnTo>
                  <a:lnTo>
                    <a:pt x="235" y="246"/>
                  </a:lnTo>
                  <a:lnTo>
                    <a:pt x="228" y="250"/>
                  </a:lnTo>
                  <a:lnTo>
                    <a:pt x="216" y="261"/>
                  </a:lnTo>
                  <a:lnTo>
                    <a:pt x="205" y="274"/>
                  </a:lnTo>
                  <a:lnTo>
                    <a:pt x="193" y="288"/>
                  </a:lnTo>
                  <a:lnTo>
                    <a:pt x="180" y="298"/>
                  </a:lnTo>
                  <a:lnTo>
                    <a:pt x="174" y="304"/>
                  </a:lnTo>
                  <a:lnTo>
                    <a:pt x="166" y="307"/>
                  </a:lnTo>
                  <a:lnTo>
                    <a:pt x="157" y="310"/>
                  </a:lnTo>
                  <a:lnTo>
                    <a:pt x="148" y="312"/>
                  </a:lnTo>
                  <a:lnTo>
                    <a:pt x="139" y="312"/>
                  </a:lnTo>
                  <a:lnTo>
                    <a:pt x="130" y="310"/>
                  </a:lnTo>
                  <a:lnTo>
                    <a:pt x="123" y="309"/>
                  </a:lnTo>
                  <a:lnTo>
                    <a:pt x="115" y="304"/>
                  </a:lnTo>
                  <a:lnTo>
                    <a:pt x="101" y="295"/>
                  </a:lnTo>
                  <a:lnTo>
                    <a:pt x="86" y="285"/>
                  </a:lnTo>
                  <a:lnTo>
                    <a:pt x="62" y="264"/>
                  </a:lnTo>
                  <a:lnTo>
                    <a:pt x="51" y="256"/>
                  </a:lnTo>
                  <a:lnTo>
                    <a:pt x="45" y="255"/>
                  </a:lnTo>
                  <a:lnTo>
                    <a:pt x="41" y="253"/>
                  </a:lnTo>
                  <a:lnTo>
                    <a:pt x="32" y="255"/>
                  </a:lnTo>
                  <a:lnTo>
                    <a:pt x="24" y="256"/>
                  </a:lnTo>
                  <a:lnTo>
                    <a:pt x="17" y="259"/>
                  </a:lnTo>
                  <a:lnTo>
                    <a:pt x="12" y="262"/>
                  </a:lnTo>
                  <a:lnTo>
                    <a:pt x="6" y="268"/>
                  </a:lnTo>
                  <a:lnTo>
                    <a:pt x="5" y="271"/>
                  </a:lnTo>
                  <a:close/>
                </a:path>
              </a:pathLst>
            </a:custGeom>
            <a:solidFill>
              <a:srgbClr val="1B16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1702" y="1655"/>
              <a:ext cx="216" cy="196"/>
            </a:xfrm>
            <a:custGeom>
              <a:avLst/>
              <a:gdLst>
                <a:gd name="T0" fmla="*/ 1 w 433"/>
                <a:gd name="T1" fmla="*/ 67 h 393"/>
                <a:gd name="T2" fmla="*/ 0 w 433"/>
                <a:gd name="T3" fmla="*/ 57 h 393"/>
                <a:gd name="T4" fmla="*/ 0 w 433"/>
                <a:gd name="T5" fmla="*/ 44 h 393"/>
                <a:gd name="T6" fmla="*/ 2 w 433"/>
                <a:gd name="T7" fmla="*/ 36 h 393"/>
                <a:gd name="T8" fmla="*/ 5 w 433"/>
                <a:gd name="T9" fmla="*/ 29 h 393"/>
                <a:gd name="T10" fmla="*/ 9 w 433"/>
                <a:gd name="T11" fmla="*/ 24 h 393"/>
                <a:gd name="T12" fmla="*/ 19 w 433"/>
                <a:gd name="T13" fmla="*/ 14 h 393"/>
                <a:gd name="T14" fmla="*/ 28 w 433"/>
                <a:gd name="T15" fmla="*/ 6 h 393"/>
                <a:gd name="T16" fmla="*/ 36 w 433"/>
                <a:gd name="T17" fmla="*/ 2 h 393"/>
                <a:gd name="T18" fmla="*/ 40 w 433"/>
                <a:gd name="T19" fmla="*/ 0 h 393"/>
                <a:gd name="T20" fmla="*/ 46 w 433"/>
                <a:gd name="T21" fmla="*/ 0 h 393"/>
                <a:gd name="T22" fmla="*/ 48 w 433"/>
                <a:gd name="T23" fmla="*/ 0 h 393"/>
                <a:gd name="T24" fmla="*/ 70 w 433"/>
                <a:gd name="T25" fmla="*/ 5 h 393"/>
                <a:gd name="T26" fmla="*/ 80 w 433"/>
                <a:gd name="T27" fmla="*/ 9 h 393"/>
                <a:gd name="T28" fmla="*/ 90 w 433"/>
                <a:gd name="T29" fmla="*/ 14 h 393"/>
                <a:gd name="T30" fmla="*/ 92 w 433"/>
                <a:gd name="T31" fmla="*/ 15 h 393"/>
                <a:gd name="T32" fmla="*/ 95 w 433"/>
                <a:gd name="T33" fmla="*/ 18 h 393"/>
                <a:gd name="T34" fmla="*/ 100 w 433"/>
                <a:gd name="T35" fmla="*/ 25 h 393"/>
                <a:gd name="T36" fmla="*/ 104 w 433"/>
                <a:gd name="T37" fmla="*/ 36 h 393"/>
                <a:gd name="T38" fmla="*/ 107 w 433"/>
                <a:gd name="T39" fmla="*/ 50 h 393"/>
                <a:gd name="T40" fmla="*/ 108 w 433"/>
                <a:gd name="T41" fmla="*/ 58 h 393"/>
                <a:gd name="T42" fmla="*/ 103 w 433"/>
                <a:gd name="T43" fmla="*/ 66 h 393"/>
                <a:gd name="T44" fmla="*/ 98 w 433"/>
                <a:gd name="T45" fmla="*/ 76 h 393"/>
                <a:gd name="T46" fmla="*/ 94 w 433"/>
                <a:gd name="T47" fmla="*/ 86 h 393"/>
                <a:gd name="T48" fmla="*/ 93 w 433"/>
                <a:gd name="T49" fmla="*/ 93 h 393"/>
                <a:gd name="T50" fmla="*/ 86 w 433"/>
                <a:gd name="T51" fmla="*/ 98 h 393"/>
                <a:gd name="T52" fmla="*/ 86 w 433"/>
                <a:gd name="T53" fmla="*/ 96 h 393"/>
                <a:gd name="T54" fmla="*/ 85 w 433"/>
                <a:gd name="T55" fmla="*/ 88 h 393"/>
                <a:gd name="T56" fmla="*/ 83 w 433"/>
                <a:gd name="T57" fmla="*/ 82 h 393"/>
                <a:gd name="T58" fmla="*/ 81 w 433"/>
                <a:gd name="T59" fmla="*/ 80 h 393"/>
                <a:gd name="T60" fmla="*/ 78 w 433"/>
                <a:gd name="T61" fmla="*/ 74 h 393"/>
                <a:gd name="T62" fmla="*/ 73 w 433"/>
                <a:gd name="T63" fmla="*/ 64 h 393"/>
                <a:gd name="T64" fmla="*/ 70 w 433"/>
                <a:gd name="T65" fmla="*/ 62 h 393"/>
                <a:gd name="T66" fmla="*/ 68 w 433"/>
                <a:gd name="T67" fmla="*/ 60 h 393"/>
                <a:gd name="T68" fmla="*/ 64 w 433"/>
                <a:gd name="T69" fmla="*/ 60 h 393"/>
                <a:gd name="T70" fmla="*/ 62 w 433"/>
                <a:gd name="T71" fmla="*/ 60 h 393"/>
                <a:gd name="T72" fmla="*/ 58 w 433"/>
                <a:gd name="T73" fmla="*/ 61 h 393"/>
                <a:gd name="T74" fmla="*/ 54 w 433"/>
                <a:gd name="T75" fmla="*/ 65 h 393"/>
                <a:gd name="T76" fmla="*/ 48 w 433"/>
                <a:gd name="T77" fmla="*/ 72 h 393"/>
                <a:gd name="T78" fmla="*/ 43 w 433"/>
                <a:gd name="T79" fmla="*/ 76 h 393"/>
                <a:gd name="T80" fmla="*/ 39 w 433"/>
                <a:gd name="T81" fmla="*/ 77 h 393"/>
                <a:gd name="T82" fmla="*/ 37 w 433"/>
                <a:gd name="T83" fmla="*/ 78 h 393"/>
                <a:gd name="T84" fmla="*/ 32 w 433"/>
                <a:gd name="T85" fmla="*/ 77 h 393"/>
                <a:gd name="T86" fmla="*/ 28 w 433"/>
                <a:gd name="T87" fmla="*/ 76 h 393"/>
                <a:gd name="T88" fmla="*/ 21 w 433"/>
                <a:gd name="T89" fmla="*/ 71 h 393"/>
                <a:gd name="T90" fmla="*/ 12 w 433"/>
                <a:gd name="T91" fmla="*/ 64 h 393"/>
                <a:gd name="T92" fmla="*/ 10 w 433"/>
                <a:gd name="T93" fmla="*/ 63 h 393"/>
                <a:gd name="T94" fmla="*/ 8 w 433"/>
                <a:gd name="T95" fmla="*/ 63 h 393"/>
                <a:gd name="T96" fmla="*/ 4 w 433"/>
                <a:gd name="T97" fmla="*/ 64 h 393"/>
                <a:gd name="T98" fmla="*/ 1 w 433"/>
                <a:gd name="T99" fmla="*/ 67 h 39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33"/>
                <a:gd name="T151" fmla="*/ 0 h 393"/>
                <a:gd name="T152" fmla="*/ 433 w 433"/>
                <a:gd name="T153" fmla="*/ 393 h 39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33" h="393">
                  <a:moveTo>
                    <a:pt x="5" y="271"/>
                  </a:moveTo>
                  <a:lnTo>
                    <a:pt x="5" y="271"/>
                  </a:lnTo>
                  <a:lnTo>
                    <a:pt x="2" y="252"/>
                  </a:lnTo>
                  <a:lnTo>
                    <a:pt x="0" y="229"/>
                  </a:lnTo>
                  <a:lnTo>
                    <a:pt x="0" y="204"/>
                  </a:lnTo>
                  <a:lnTo>
                    <a:pt x="2" y="176"/>
                  </a:lnTo>
                  <a:lnTo>
                    <a:pt x="5" y="161"/>
                  </a:lnTo>
                  <a:lnTo>
                    <a:pt x="8" y="146"/>
                  </a:lnTo>
                  <a:lnTo>
                    <a:pt x="14" y="132"/>
                  </a:lnTo>
                  <a:lnTo>
                    <a:pt x="20" y="119"/>
                  </a:lnTo>
                  <a:lnTo>
                    <a:pt x="27" y="107"/>
                  </a:lnTo>
                  <a:lnTo>
                    <a:pt x="36" y="96"/>
                  </a:lnTo>
                  <a:lnTo>
                    <a:pt x="77" y="57"/>
                  </a:lnTo>
                  <a:lnTo>
                    <a:pt x="96" y="39"/>
                  </a:lnTo>
                  <a:lnTo>
                    <a:pt x="115" y="24"/>
                  </a:lnTo>
                  <a:lnTo>
                    <a:pt x="135" y="12"/>
                  </a:lnTo>
                  <a:lnTo>
                    <a:pt x="144" y="8"/>
                  </a:lnTo>
                  <a:lnTo>
                    <a:pt x="154" y="5"/>
                  </a:lnTo>
                  <a:lnTo>
                    <a:pt x="163" y="2"/>
                  </a:lnTo>
                  <a:lnTo>
                    <a:pt x="174" y="0"/>
                  </a:lnTo>
                  <a:lnTo>
                    <a:pt x="184" y="0"/>
                  </a:lnTo>
                  <a:lnTo>
                    <a:pt x="193" y="0"/>
                  </a:lnTo>
                  <a:lnTo>
                    <a:pt x="237" y="9"/>
                  </a:lnTo>
                  <a:lnTo>
                    <a:pt x="280" y="21"/>
                  </a:lnTo>
                  <a:lnTo>
                    <a:pt x="303" y="29"/>
                  </a:lnTo>
                  <a:lnTo>
                    <a:pt x="323" y="36"/>
                  </a:lnTo>
                  <a:lnTo>
                    <a:pt x="343" y="45"/>
                  </a:lnTo>
                  <a:lnTo>
                    <a:pt x="361" y="56"/>
                  </a:lnTo>
                  <a:lnTo>
                    <a:pt x="368" y="60"/>
                  </a:lnTo>
                  <a:lnTo>
                    <a:pt x="376" y="66"/>
                  </a:lnTo>
                  <a:lnTo>
                    <a:pt x="383" y="74"/>
                  </a:lnTo>
                  <a:lnTo>
                    <a:pt x="389" y="83"/>
                  </a:lnTo>
                  <a:lnTo>
                    <a:pt x="401" y="101"/>
                  </a:lnTo>
                  <a:lnTo>
                    <a:pt x="410" y="122"/>
                  </a:lnTo>
                  <a:lnTo>
                    <a:pt x="418" y="146"/>
                  </a:lnTo>
                  <a:lnTo>
                    <a:pt x="424" y="173"/>
                  </a:lnTo>
                  <a:lnTo>
                    <a:pt x="428" y="202"/>
                  </a:lnTo>
                  <a:lnTo>
                    <a:pt x="433" y="235"/>
                  </a:lnTo>
                  <a:lnTo>
                    <a:pt x="424" y="249"/>
                  </a:lnTo>
                  <a:lnTo>
                    <a:pt x="415" y="264"/>
                  </a:lnTo>
                  <a:lnTo>
                    <a:pt x="403" y="283"/>
                  </a:lnTo>
                  <a:lnTo>
                    <a:pt x="392" y="307"/>
                  </a:lnTo>
                  <a:lnTo>
                    <a:pt x="383" y="333"/>
                  </a:lnTo>
                  <a:lnTo>
                    <a:pt x="379" y="346"/>
                  </a:lnTo>
                  <a:lnTo>
                    <a:pt x="377" y="360"/>
                  </a:lnTo>
                  <a:lnTo>
                    <a:pt x="374" y="375"/>
                  </a:lnTo>
                  <a:lnTo>
                    <a:pt x="374" y="388"/>
                  </a:lnTo>
                  <a:lnTo>
                    <a:pt x="347" y="393"/>
                  </a:lnTo>
                  <a:lnTo>
                    <a:pt x="347" y="385"/>
                  </a:lnTo>
                  <a:lnTo>
                    <a:pt x="344" y="366"/>
                  </a:lnTo>
                  <a:lnTo>
                    <a:pt x="341" y="354"/>
                  </a:lnTo>
                  <a:lnTo>
                    <a:pt x="337" y="342"/>
                  </a:lnTo>
                  <a:lnTo>
                    <a:pt x="332" y="331"/>
                  </a:lnTo>
                  <a:lnTo>
                    <a:pt x="325" y="321"/>
                  </a:lnTo>
                  <a:lnTo>
                    <a:pt x="318" y="312"/>
                  </a:lnTo>
                  <a:lnTo>
                    <a:pt x="312" y="298"/>
                  </a:lnTo>
                  <a:lnTo>
                    <a:pt x="300" y="271"/>
                  </a:lnTo>
                  <a:lnTo>
                    <a:pt x="292" y="259"/>
                  </a:lnTo>
                  <a:lnTo>
                    <a:pt x="288" y="255"/>
                  </a:lnTo>
                  <a:lnTo>
                    <a:pt x="283" y="249"/>
                  </a:lnTo>
                  <a:lnTo>
                    <a:pt x="279" y="246"/>
                  </a:lnTo>
                  <a:lnTo>
                    <a:pt x="273" y="243"/>
                  </a:lnTo>
                  <a:lnTo>
                    <a:pt x="265" y="240"/>
                  </a:lnTo>
                  <a:lnTo>
                    <a:pt x="258" y="240"/>
                  </a:lnTo>
                  <a:lnTo>
                    <a:pt x="249" y="241"/>
                  </a:lnTo>
                  <a:lnTo>
                    <a:pt x="241" y="243"/>
                  </a:lnTo>
                  <a:lnTo>
                    <a:pt x="235" y="246"/>
                  </a:lnTo>
                  <a:lnTo>
                    <a:pt x="228" y="250"/>
                  </a:lnTo>
                  <a:lnTo>
                    <a:pt x="216" y="261"/>
                  </a:lnTo>
                  <a:lnTo>
                    <a:pt x="205" y="274"/>
                  </a:lnTo>
                  <a:lnTo>
                    <a:pt x="193" y="288"/>
                  </a:lnTo>
                  <a:lnTo>
                    <a:pt x="180" y="298"/>
                  </a:lnTo>
                  <a:lnTo>
                    <a:pt x="174" y="304"/>
                  </a:lnTo>
                  <a:lnTo>
                    <a:pt x="166" y="307"/>
                  </a:lnTo>
                  <a:lnTo>
                    <a:pt x="157" y="310"/>
                  </a:lnTo>
                  <a:lnTo>
                    <a:pt x="148" y="312"/>
                  </a:lnTo>
                  <a:lnTo>
                    <a:pt x="139" y="312"/>
                  </a:lnTo>
                  <a:lnTo>
                    <a:pt x="130" y="310"/>
                  </a:lnTo>
                  <a:lnTo>
                    <a:pt x="123" y="309"/>
                  </a:lnTo>
                  <a:lnTo>
                    <a:pt x="115" y="304"/>
                  </a:lnTo>
                  <a:lnTo>
                    <a:pt x="101" y="295"/>
                  </a:lnTo>
                  <a:lnTo>
                    <a:pt x="86" y="285"/>
                  </a:lnTo>
                  <a:lnTo>
                    <a:pt x="62" y="264"/>
                  </a:lnTo>
                  <a:lnTo>
                    <a:pt x="51" y="256"/>
                  </a:lnTo>
                  <a:lnTo>
                    <a:pt x="45" y="255"/>
                  </a:lnTo>
                  <a:lnTo>
                    <a:pt x="41" y="253"/>
                  </a:lnTo>
                  <a:lnTo>
                    <a:pt x="32" y="255"/>
                  </a:lnTo>
                  <a:lnTo>
                    <a:pt x="24" y="256"/>
                  </a:lnTo>
                  <a:lnTo>
                    <a:pt x="17" y="259"/>
                  </a:lnTo>
                  <a:lnTo>
                    <a:pt x="12" y="262"/>
                  </a:lnTo>
                  <a:lnTo>
                    <a:pt x="6" y="268"/>
                  </a:lnTo>
                  <a:lnTo>
                    <a:pt x="5" y="27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1466" y="2202"/>
              <a:ext cx="137" cy="262"/>
            </a:xfrm>
            <a:custGeom>
              <a:avLst/>
              <a:gdLst>
                <a:gd name="T0" fmla="*/ 0 w 276"/>
                <a:gd name="T1" fmla="*/ 3 h 522"/>
                <a:gd name="T2" fmla="*/ 9 w 276"/>
                <a:gd name="T3" fmla="*/ 16 h 522"/>
                <a:gd name="T4" fmla="*/ 14 w 276"/>
                <a:gd name="T5" fmla="*/ 22 h 522"/>
                <a:gd name="T6" fmla="*/ 15 w 276"/>
                <a:gd name="T7" fmla="*/ 28 h 522"/>
                <a:gd name="T8" fmla="*/ 16 w 276"/>
                <a:gd name="T9" fmla="*/ 37 h 522"/>
                <a:gd name="T10" fmla="*/ 16 w 276"/>
                <a:gd name="T11" fmla="*/ 53 h 522"/>
                <a:gd name="T12" fmla="*/ 15 w 276"/>
                <a:gd name="T13" fmla="*/ 63 h 522"/>
                <a:gd name="T14" fmla="*/ 14 w 276"/>
                <a:gd name="T15" fmla="*/ 85 h 522"/>
                <a:gd name="T16" fmla="*/ 15 w 276"/>
                <a:gd name="T17" fmla="*/ 99 h 522"/>
                <a:gd name="T18" fmla="*/ 17 w 276"/>
                <a:gd name="T19" fmla="*/ 103 h 522"/>
                <a:gd name="T20" fmla="*/ 18 w 276"/>
                <a:gd name="T21" fmla="*/ 105 h 522"/>
                <a:gd name="T22" fmla="*/ 19 w 276"/>
                <a:gd name="T23" fmla="*/ 105 h 522"/>
                <a:gd name="T24" fmla="*/ 20 w 276"/>
                <a:gd name="T25" fmla="*/ 104 h 522"/>
                <a:gd name="T26" fmla="*/ 22 w 276"/>
                <a:gd name="T27" fmla="*/ 100 h 522"/>
                <a:gd name="T28" fmla="*/ 25 w 276"/>
                <a:gd name="T29" fmla="*/ 87 h 522"/>
                <a:gd name="T30" fmla="*/ 27 w 276"/>
                <a:gd name="T31" fmla="*/ 84 h 522"/>
                <a:gd name="T32" fmla="*/ 26 w 276"/>
                <a:gd name="T33" fmla="*/ 99 h 522"/>
                <a:gd name="T34" fmla="*/ 25 w 276"/>
                <a:gd name="T35" fmla="*/ 117 h 522"/>
                <a:gd name="T36" fmla="*/ 27 w 276"/>
                <a:gd name="T37" fmla="*/ 119 h 522"/>
                <a:gd name="T38" fmla="*/ 28 w 276"/>
                <a:gd name="T39" fmla="*/ 120 h 522"/>
                <a:gd name="T40" fmla="*/ 30 w 276"/>
                <a:gd name="T41" fmla="*/ 119 h 522"/>
                <a:gd name="T42" fmla="*/ 32 w 276"/>
                <a:gd name="T43" fmla="*/ 117 h 522"/>
                <a:gd name="T44" fmla="*/ 34 w 276"/>
                <a:gd name="T45" fmla="*/ 113 h 522"/>
                <a:gd name="T46" fmla="*/ 36 w 276"/>
                <a:gd name="T47" fmla="*/ 106 h 522"/>
                <a:gd name="T48" fmla="*/ 38 w 276"/>
                <a:gd name="T49" fmla="*/ 96 h 522"/>
                <a:gd name="T50" fmla="*/ 37 w 276"/>
                <a:gd name="T51" fmla="*/ 112 h 522"/>
                <a:gd name="T52" fmla="*/ 36 w 276"/>
                <a:gd name="T53" fmla="*/ 120 h 522"/>
                <a:gd name="T54" fmla="*/ 36 w 276"/>
                <a:gd name="T55" fmla="*/ 127 h 522"/>
                <a:gd name="T56" fmla="*/ 37 w 276"/>
                <a:gd name="T57" fmla="*/ 130 h 522"/>
                <a:gd name="T58" fmla="*/ 39 w 276"/>
                <a:gd name="T59" fmla="*/ 132 h 522"/>
                <a:gd name="T60" fmla="*/ 41 w 276"/>
                <a:gd name="T61" fmla="*/ 130 h 522"/>
                <a:gd name="T62" fmla="*/ 43 w 276"/>
                <a:gd name="T63" fmla="*/ 127 h 522"/>
                <a:gd name="T64" fmla="*/ 45 w 276"/>
                <a:gd name="T65" fmla="*/ 122 h 522"/>
                <a:gd name="T66" fmla="*/ 48 w 276"/>
                <a:gd name="T67" fmla="*/ 114 h 522"/>
                <a:gd name="T68" fmla="*/ 51 w 276"/>
                <a:gd name="T69" fmla="*/ 99 h 522"/>
                <a:gd name="T70" fmla="*/ 54 w 276"/>
                <a:gd name="T71" fmla="*/ 91 h 522"/>
                <a:gd name="T72" fmla="*/ 54 w 276"/>
                <a:gd name="T73" fmla="*/ 91 h 522"/>
                <a:gd name="T74" fmla="*/ 56 w 276"/>
                <a:gd name="T75" fmla="*/ 98 h 522"/>
                <a:gd name="T76" fmla="*/ 56 w 276"/>
                <a:gd name="T77" fmla="*/ 109 h 522"/>
                <a:gd name="T78" fmla="*/ 56 w 276"/>
                <a:gd name="T79" fmla="*/ 112 h 522"/>
                <a:gd name="T80" fmla="*/ 53 w 276"/>
                <a:gd name="T81" fmla="*/ 119 h 522"/>
                <a:gd name="T82" fmla="*/ 51 w 276"/>
                <a:gd name="T83" fmla="*/ 123 h 522"/>
                <a:gd name="T84" fmla="*/ 51 w 276"/>
                <a:gd name="T85" fmla="*/ 126 h 522"/>
                <a:gd name="T86" fmla="*/ 51 w 276"/>
                <a:gd name="T87" fmla="*/ 126 h 522"/>
                <a:gd name="T88" fmla="*/ 54 w 276"/>
                <a:gd name="T89" fmla="*/ 127 h 522"/>
                <a:gd name="T90" fmla="*/ 58 w 276"/>
                <a:gd name="T91" fmla="*/ 125 h 522"/>
                <a:gd name="T92" fmla="*/ 62 w 276"/>
                <a:gd name="T93" fmla="*/ 119 h 522"/>
                <a:gd name="T94" fmla="*/ 66 w 276"/>
                <a:gd name="T95" fmla="*/ 108 h 522"/>
                <a:gd name="T96" fmla="*/ 68 w 276"/>
                <a:gd name="T97" fmla="*/ 100 h 522"/>
                <a:gd name="T98" fmla="*/ 68 w 276"/>
                <a:gd name="T99" fmla="*/ 85 h 522"/>
                <a:gd name="T100" fmla="*/ 67 w 276"/>
                <a:gd name="T101" fmla="*/ 72 h 522"/>
                <a:gd name="T102" fmla="*/ 64 w 276"/>
                <a:gd name="T103" fmla="*/ 54 h 522"/>
                <a:gd name="T104" fmla="*/ 62 w 276"/>
                <a:gd name="T105" fmla="*/ 48 h 522"/>
                <a:gd name="T106" fmla="*/ 54 w 276"/>
                <a:gd name="T107" fmla="*/ 24 h 522"/>
                <a:gd name="T108" fmla="*/ 45 w 276"/>
                <a:gd name="T109" fmla="*/ 4 h 522"/>
                <a:gd name="T110" fmla="*/ 40 w 276"/>
                <a:gd name="T111" fmla="*/ 3 h 522"/>
                <a:gd name="T112" fmla="*/ 29 w 276"/>
                <a:gd name="T113" fmla="*/ 1 h 522"/>
                <a:gd name="T114" fmla="*/ 14 w 276"/>
                <a:gd name="T115" fmla="*/ 0 h 522"/>
                <a:gd name="T116" fmla="*/ 6 w 276"/>
                <a:gd name="T117" fmla="*/ 1 h 522"/>
                <a:gd name="T118" fmla="*/ 0 w 276"/>
                <a:gd name="T119" fmla="*/ 3 h 5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6"/>
                <a:gd name="T181" fmla="*/ 0 h 522"/>
                <a:gd name="T182" fmla="*/ 276 w 276"/>
                <a:gd name="T183" fmla="*/ 522 h 5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6" h="522">
                  <a:moveTo>
                    <a:pt x="0" y="12"/>
                  </a:moveTo>
                  <a:lnTo>
                    <a:pt x="0" y="12"/>
                  </a:lnTo>
                  <a:lnTo>
                    <a:pt x="21" y="39"/>
                  </a:lnTo>
                  <a:lnTo>
                    <a:pt x="39" y="63"/>
                  </a:lnTo>
                  <a:lnTo>
                    <a:pt x="56" y="86"/>
                  </a:lnTo>
                  <a:lnTo>
                    <a:pt x="60" y="98"/>
                  </a:lnTo>
                  <a:lnTo>
                    <a:pt x="63" y="112"/>
                  </a:lnTo>
                  <a:lnTo>
                    <a:pt x="66" y="128"/>
                  </a:lnTo>
                  <a:lnTo>
                    <a:pt x="66" y="146"/>
                  </a:lnTo>
                  <a:lnTo>
                    <a:pt x="66" y="181"/>
                  </a:lnTo>
                  <a:lnTo>
                    <a:pt x="65" y="211"/>
                  </a:lnTo>
                  <a:lnTo>
                    <a:pt x="63" y="251"/>
                  </a:lnTo>
                  <a:lnTo>
                    <a:pt x="59" y="309"/>
                  </a:lnTo>
                  <a:lnTo>
                    <a:pt x="59" y="339"/>
                  </a:lnTo>
                  <a:lnTo>
                    <a:pt x="60" y="368"/>
                  </a:lnTo>
                  <a:lnTo>
                    <a:pt x="63" y="393"/>
                  </a:lnTo>
                  <a:lnTo>
                    <a:pt x="65" y="402"/>
                  </a:lnTo>
                  <a:lnTo>
                    <a:pt x="69" y="411"/>
                  </a:lnTo>
                  <a:lnTo>
                    <a:pt x="72" y="416"/>
                  </a:lnTo>
                  <a:lnTo>
                    <a:pt x="75" y="419"/>
                  </a:lnTo>
                  <a:lnTo>
                    <a:pt x="78" y="419"/>
                  </a:lnTo>
                  <a:lnTo>
                    <a:pt x="81" y="417"/>
                  </a:lnTo>
                  <a:lnTo>
                    <a:pt x="83" y="414"/>
                  </a:lnTo>
                  <a:lnTo>
                    <a:pt x="86" y="410"/>
                  </a:lnTo>
                  <a:lnTo>
                    <a:pt x="89" y="396"/>
                  </a:lnTo>
                  <a:lnTo>
                    <a:pt x="98" y="362"/>
                  </a:lnTo>
                  <a:lnTo>
                    <a:pt x="102" y="345"/>
                  </a:lnTo>
                  <a:lnTo>
                    <a:pt x="105" y="338"/>
                  </a:lnTo>
                  <a:lnTo>
                    <a:pt x="110" y="333"/>
                  </a:lnTo>
                  <a:lnTo>
                    <a:pt x="105" y="393"/>
                  </a:lnTo>
                  <a:lnTo>
                    <a:pt x="102" y="465"/>
                  </a:lnTo>
                  <a:lnTo>
                    <a:pt x="104" y="470"/>
                  </a:lnTo>
                  <a:lnTo>
                    <a:pt x="108" y="474"/>
                  </a:lnTo>
                  <a:lnTo>
                    <a:pt x="110" y="476"/>
                  </a:lnTo>
                  <a:lnTo>
                    <a:pt x="113" y="476"/>
                  </a:lnTo>
                  <a:lnTo>
                    <a:pt x="117" y="476"/>
                  </a:lnTo>
                  <a:lnTo>
                    <a:pt x="120" y="474"/>
                  </a:lnTo>
                  <a:lnTo>
                    <a:pt x="125" y="470"/>
                  </a:lnTo>
                  <a:lnTo>
                    <a:pt x="128" y="465"/>
                  </a:lnTo>
                  <a:lnTo>
                    <a:pt x="132" y="458"/>
                  </a:lnTo>
                  <a:lnTo>
                    <a:pt x="137" y="449"/>
                  </a:lnTo>
                  <a:lnTo>
                    <a:pt x="141" y="437"/>
                  </a:lnTo>
                  <a:lnTo>
                    <a:pt x="146" y="422"/>
                  </a:lnTo>
                  <a:lnTo>
                    <a:pt x="153" y="383"/>
                  </a:lnTo>
                  <a:lnTo>
                    <a:pt x="153" y="414"/>
                  </a:lnTo>
                  <a:lnTo>
                    <a:pt x="150" y="444"/>
                  </a:lnTo>
                  <a:lnTo>
                    <a:pt x="147" y="479"/>
                  </a:lnTo>
                  <a:lnTo>
                    <a:pt x="146" y="494"/>
                  </a:lnTo>
                  <a:lnTo>
                    <a:pt x="147" y="507"/>
                  </a:lnTo>
                  <a:lnTo>
                    <a:pt x="150" y="513"/>
                  </a:lnTo>
                  <a:lnTo>
                    <a:pt x="151" y="518"/>
                  </a:lnTo>
                  <a:lnTo>
                    <a:pt x="154" y="521"/>
                  </a:lnTo>
                  <a:lnTo>
                    <a:pt x="159" y="522"/>
                  </a:lnTo>
                  <a:lnTo>
                    <a:pt x="162" y="521"/>
                  </a:lnTo>
                  <a:lnTo>
                    <a:pt x="166" y="519"/>
                  </a:lnTo>
                  <a:lnTo>
                    <a:pt x="171" y="515"/>
                  </a:lnTo>
                  <a:lnTo>
                    <a:pt x="175" y="507"/>
                  </a:lnTo>
                  <a:lnTo>
                    <a:pt x="180" y="498"/>
                  </a:lnTo>
                  <a:lnTo>
                    <a:pt x="184" y="485"/>
                  </a:lnTo>
                  <a:lnTo>
                    <a:pt x="189" y="470"/>
                  </a:lnTo>
                  <a:lnTo>
                    <a:pt x="193" y="452"/>
                  </a:lnTo>
                  <a:lnTo>
                    <a:pt x="208" y="392"/>
                  </a:lnTo>
                  <a:lnTo>
                    <a:pt x="216" y="365"/>
                  </a:lnTo>
                  <a:lnTo>
                    <a:pt x="219" y="360"/>
                  </a:lnTo>
                  <a:lnTo>
                    <a:pt x="220" y="359"/>
                  </a:lnTo>
                  <a:lnTo>
                    <a:pt x="220" y="360"/>
                  </a:lnTo>
                  <a:lnTo>
                    <a:pt x="225" y="389"/>
                  </a:lnTo>
                  <a:lnTo>
                    <a:pt x="226" y="413"/>
                  </a:lnTo>
                  <a:lnTo>
                    <a:pt x="228" y="434"/>
                  </a:lnTo>
                  <a:lnTo>
                    <a:pt x="226" y="444"/>
                  </a:lnTo>
                  <a:lnTo>
                    <a:pt x="222" y="453"/>
                  </a:lnTo>
                  <a:lnTo>
                    <a:pt x="213" y="473"/>
                  </a:lnTo>
                  <a:lnTo>
                    <a:pt x="208" y="482"/>
                  </a:lnTo>
                  <a:lnTo>
                    <a:pt x="205" y="491"/>
                  </a:lnTo>
                  <a:lnTo>
                    <a:pt x="204" y="497"/>
                  </a:lnTo>
                  <a:lnTo>
                    <a:pt x="205" y="500"/>
                  </a:lnTo>
                  <a:lnTo>
                    <a:pt x="207" y="501"/>
                  </a:lnTo>
                  <a:lnTo>
                    <a:pt x="213" y="504"/>
                  </a:lnTo>
                  <a:lnTo>
                    <a:pt x="219" y="506"/>
                  </a:lnTo>
                  <a:lnTo>
                    <a:pt x="226" y="503"/>
                  </a:lnTo>
                  <a:lnTo>
                    <a:pt x="235" y="498"/>
                  </a:lnTo>
                  <a:lnTo>
                    <a:pt x="243" y="488"/>
                  </a:lnTo>
                  <a:lnTo>
                    <a:pt x="252" y="473"/>
                  </a:lnTo>
                  <a:lnTo>
                    <a:pt x="261" y="453"/>
                  </a:lnTo>
                  <a:lnTo>
                    <a:pt x="268" y="428"/>
                  </a:lnTo>
                  <a:lnTo>
                    <a:pt x="274" y="398"/>
                  </a:lnTo>
                  <a:lnTo>
                    <a:pt x="276" y="369"/>
                  </a:lnTo>
                  <a:lnTo>
                    <a:pt x="276" y="339"/>
                  </a:lnTo>
                  <a:lnTo>
                    <a:pt x="274" y="312"/>
                  </a:lnTo>
                  <a:lnTo>
                    <a:pt x="271" y="286"/>
                  </a:lnTo>
                  <a:lnTo>
                    <a:pt x="267" y="260"/>
                  </a:lnTo>
                  <a:lnTo>
                    <a:pt x="258" y="215"/>
                  </a:lnTo>
                  <a:lnTo>
                    <a:pt x="252" y="190"/>
                  </a:lnTo>
                  <a:lnTo>
                    <a:pt x="241" y="160"/>
                  </a:lnTo>
                  <a:lnTo>
                    <a:pt x="217" y="94"/>
                  </a:lnTo>
                  <a:lnTo>
                    <a:pt x="193" y="39"/>
                  </a:lnTo>
                  <a:lnTo>
                    <a:pt x="183" y="15"/>
                  </a:lnTo>
                  <a:lnTo>
                    <a:pt x="163" y="10"/>
                  </a:lnTo>
                  <a:lnTo>
                    <a:pt x="143" y="6"/>
                  </a:lnTo>
                  <a:lnTo>
                    <a:pt x="116" y="1"/>
                  </a:lnTo>
                  <a:lnTo>
                    <a:pt x="86" y="0"/>
                  </a:lnTo>
                  <a:lnTo>
                    <a:pt x="56" y="0"/>
                  </a:lnTo>
                  <a:lnTo>
                    <a:pt x="41" y="1"/>
                  </a:lnTo>
                  <a:lnTo>
                    <a:pt x="26" y="3"/>
                  </a:lnTo>
                  <a:lnTo>
                    <a:pt x="14" y="7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CD7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1466" y="2202"/>
              <a:ext cx="137" cy="262"/>
            </a:xfrm>
            <a:custGeom>
              <a:avLst/>
              <a:gdLst>
                <a:gd name="T0" fmla="*/ 0 w 276"/>
                <a:gd name="T1" fmla="*/ 3 h 522"/>
                <a:gd name="T2" fmla="*/ 9 w 276"/>
                <a:gd name="T3" fmla="*/ 16 h 522"/>
                <a:gd name="T4" fmla="*/ 14 w 276"/>
                <a:gd name="T5" fmla="*/ 22 h 522"/>
                <a:gd name="T6" fmla="*/ 15 w 276"/>
                <a:gd name="T7" fmla="*/ 28 h 522"/>
                <a:gd name="T8" fmla="*/ 16 w 276"/>
                <a:gd name="T9" fmla="*/ 37 h 522"/>
                <a:gd name="T10" fmla="*/ 16 w 276"/>
                <a:gd name="T11" fmla="*/ 53 h 522"/>
                <a:gd name="T12" fmla="*/ 15 w 276"/>
                <a:gd name="T13" fmla="*/ 63 h 522"/>
                <a:gd name="T14" fmla="*/ 14 w 276"/>
                <a:gd name="T15" fmla="*/ 85 h 522"/>
                <a:gd name="T16" fmla="*/ 15 w 276"/>
                <a:gd name="T17" fmla="*/ 99 h 522"/>
                <a:gd name="T18" fmla="*/ 17 w 276"/>
                <a:gd name="T19" fmla="*/ 103 h 522"/>
                <a:gd name="T20" fmla="*/ 18 w 276"/>
                <a:gd name="T21" fmla="*/ 105 h 522"/>
                <a:gd name="T22" fmla="*/ 19 w 276"/>
                <a:gd name="T23" fmla="*/ 105 h 522"/>
                <a:gd name="T24" fmla="*/ 20 w 276"/>
                <a:gd name="T25" fmla="*/ 104 h 522"/>
                <a:gd name="T26" fmla="*/ 22 w 276"/>
                <a:gd name="T27" fmla="*/ 100 h 522"/>
                <a:gd name="T28" fmla="*/ 25 w 276"/>
                <a:gd name="T29" fmla="*/ 87 h 522"/>
                <a:gd name="T30" fmla="*/ 27 w 276"/>
                <a:gd name="T31" fmla="*/ 84 h 522"/>
                <a:gd name="T32" fmla="*/ 26 w 276"/>
                <a:gd name="T33" fmla="*/ 99 h 522"/>
                <a:gd name="T34" fmla="*/ 25 w 276"/>
                <a:gd name="T35" fmla="*/ 117 h 522"/>
                <a:gd name="T36" fmla="*/ 27 w 276"/>
                <a:gd name="T37" fmla="*/ 119 h 522"/>
                <a:gd name="T38" fmla="*/ 28 w 276"/>
                <a:gd name="T39" fmla="*/ 120 h 522"/>
                <a:gd name="T40" fmla="*/ 30 w 276"/>
                <a:gd name="T41" fmla="*/ 119 h 522"/>
                <a:gd name="T42" fmla="*/ 32 w 276"/>
                <a:gd name="T43" fmla="*/ 117 h 522"/>
                <a:gd name="T44" fmla="*/ 34 w 276"/>
                <a:gd name="T45" fmla="*/ 113 h 522"/>
                <a:gd name="T46" fmla="*/ 36 w 276"/>
                <a:gd name="T47" fmla="*/ 106 h 522"/>
                <a:gd name="T48" fmla="*/ 38 w 276"/>
                <a:gd name="T49" fmla="*/ 96 h 522"/>
                <a:gd name="T50" fmla="*/ 37 w 276"/>
                <a:gd name="T51" fmla="*/ 112 h 522"/>
                <a:gd name="T52" fmla="*/ 36 w 276"/>
                <a:gd name="T53" fmla="*/ 120 h 522"/>
                <a:gd name="T54" fmla="*/ 36 w 276"/>
                <a:gd name="T55" fmla="*/ 127 h 522"/>
                <a:gd name="T56" fmla="*/ 37 w 276"/>
                <a:gd name="T57" fmla="*/ 130 h 522"/>
                <a:gd name="T58" fmla="*/ 39 w 276"/>
                <a:gd name="T59" fmla="*/ 132 h 522"/>
                <a:gd name="T60" fmla="*/ 41 w 276"/>
                <a:gd name="T61" fmla="*/ 130 h 522"/>
                <a:gd name="T62" fmla="*/ 43 w 276"/>
                <a:gd name="T63" fmla="*/ 127 h 522"/>
                <a:gd name="T64" fmla="*/ 45 w 276"/>
                <a:gd name="T65" fmla="*/ 122 h 522"/>
                <a:gd name="T66" fmla="*/ 48 w 276"/>
                <a:gd name="T67" fmla="*/ 114 h 522"/>
                <a:gd name="T68" fmla="*/ 51 w 276"/>
                <a:gd name="T69" fmla="*/ 99 h 522"/>
                <a:gd name="T70" fmla="*/ 54 w 276"/>
                <a:gd name="T71" fmla="*/ 91 h 522"/>
                <a:gd name="T72" fmla="*/ 54 w 276"/>
                <a:gd name="T73" fmla="*/ 91 h 522"/>
                <a:gd name="T74" fmla="*/ 56 w 276"/>
                <a:gd name="T75" fmla="*/ 98 h 522"/>
                <a:gd name="T76" fmla="*/ 56 w 276"/>
                <a:gd name="T77" fmla="*/ 109 h 522"/>
                <a:gd name="T78" fmla="*/ 56 w 276"/>
                <a:gd name="T79" fmla="*/ 112 h 522"/>
                <a:gd name="T80" fmla="*/ 53 w 276"/>
                <a:gd name="T81" fmla="*/ 119 h 522"/>
                <a:gd name="T82" fmla="*/ 51 w 276"/>
                <a:gd name="T83" fmla="*/ 123 h 522"/>
                <a:gd name="T84" fmla="*/ 51 w 276"/>
                <a:gd name="T85" fmla="*/ 126 h 522"/>
                <a:gd name="T86" fmla="*/ 51 w 276"/>
                <a:gd name="T87" fmla="*/ 126 h 522"/>
                <a:gd name="T88" fmla="*/ 54 w 276"/>
                <a:gd name="T89" fmla="*/ 127 h 522"/>
                <a:gd name="T90" fmla="*/ 58 w 276"/>
                <a:gd name="T91" fmla="*/ 125 h 522"/>
                <a:gd name="T92" fmla="*/ 62 w 276"/>
                <a:gd name="T93" fmla="*/ 119 h 522"/>
                <a:gd name="T94" fmla="*/ 66 w 276"/>
                <a:gd name="T95" fmla="*/ 108 h 522"/>
                <a:gd name="T96" fmla="*/ 68 w 276"/>
                <a:gd name="T97" fmla="*/ 100 h 522"/>
                <a:gd name="T98" fmla="*/ 68 w 276"/>
                <a:gd name="T99" fmla="*/ 85 h 522"/>
                <a:gd name="T100" fmla="*/ 67 w 276"/>
                <a:gd name="T101" fmla="*/ 72 h 522"/>
                <a:gd name="T102" fmla="*/ 64 w 276"/>
                <a:gd name="T103" fmla="*/ 54 h 522"/>
                <a:gd name="T104" fmla="*/ 62 w 276"/>
                <a:gd name="T105" fmla="*/ 48 h 522"/>
                <a:gd name="T106" fmla="*/ 54 w 276"/>
                <a:gd name="T107" fmla="*/ 24 h 522"/>
                <a:gd name="T108" fmla="*/ 45 w 276"/>
                <a:gd name="T109" fmla="*/ 4 h 522"/>
                <a:gd name="T110" fmla="*/ 40 w 276"/>
                <a:gd name="T111" fmla="*/ 3 h 522"/>
                <a:gd name="T112" fmla="*/ 29 w 276"/>
                <a:gd name="T113" fmla="*/ 1 h 522"/>
                <a:gd name="T114" fmla="*/ 14 w 276"/>
                <a:gd name="T115" fmla="*/ 0 h 522"/>
                <a:gd name="T116" fmla="*/ 6 w 276"/>
                <a:gd name="T117" fmla="*/ 1 h 522"/>
                <a:gd name="T118" fmla="*/ 0 w 276"/>
                <a:gd name="T119" fmla="*/ 3 h 5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6"/>
                <a:gd name="T181" fmla="*/ 0 h 522"/>
                <a:gd name="T182" fmla="*/ 276 w 276"/>
                <a:gd name="T183" fmla="*/ 522 h 5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6" h="522">
                  <a:moveTo>
                    <a:pt x="0" y="12"/>
                  </a:moveTo>
                  <a:lnTo>
                    <a:pt x="0" y="12"/>
                  </a:lnTo>
                  <a:lnTo>
                    <a:pt x="21" y="39"/>
                  </a:lnTo>
                  <a:lnTo>
                    <a:pt x="39" y="63"/>
                  </a:lnTo>
                  <a:lnTo>
                    <a:pt x="56" y="86"/>
                  </a:lnTo>
                  <a:lnTo>
                    <a:pt x="60" y="98"/>
                  </a:lnTo>
                  <a:lnTo>
                    <a:pt x="63" y="112"/>
                  </a:lnTo>
                  <a:lnTo>
                    <a:pt x="66" y="128"/>
                  </a:lnTo>
                  <a:lnTo>
                    <a:pt x="66" y="146"/>
                  </a:lnTo>
                  <a:lnTo>
                    <a:pt x="66" y="181"/>
                  </a:lnTo>
                  <a:lnTo>
                    <a:pt x="65" y="211"/>
                  </a:lnTo>
                  <a:lnTo>
                    <a:pt x="63" y="251"/>
                  </a:lnTo>
                  <a:lnTo>
                    <a:pt x="59" y="309"/>
                  </a:lnTo>
                  <a:lnTo>
                    <a:pt x="59" y="339"/>
                  </a:lnTo>
                  <a:lnTo>
                    <a:pt x="60" y="368"/>
                  </a:lnTo>
                  <a:lnTo>
                    <a:pt x="63" y="393"/>
                  </a:lnTo>
                  <a:lnTo>
                    <a:pt x="65" y="402"/>
                  </a:lnTo>
                  <a:lnTo>
                    <a:pt x="69" y="411"/>
                  </a:lnTo>
                  <a:lnTo>
                    <a:pt x="72" y="416"/>
                  </a:lnTo>
                  <a:lnTo>
                    <a:pt x="75" y="419"/>
                  </a:lnTo>
                  <a:lnTo>
                    <a:pt x="78" y="419"/>
                  </a:lnTo>
                  <a:lnTo>
                    <a:pt x="81" y="417"/>
                  </a:lnTo>
                  <a:lnTo>
                    <a:pt x="83" y="414"/>
                  </a:lnTo>
                  <a:lnTo>
                    <a:pt x="86" y="410"/>
                  </a:lnTo>
                  <a:lnTo>
                    <a:pt x="89" y="396"/>
                  </a:lnTo>
                  <a:lnTo>
                    <a:pt x="98" y="362"/>
                  </a:lnTo>
                  <a:lnTo>
                    <a:pt x="102" y="345"/>
                  </a:lnTo>
                  <a:lnTo>
                    <a:pt x="105" y="338"/>
                  </a:lnTo>
                  <a:lnTo>
                    <a:pt x="110" y="333"/>
                  </a:lnTo>
                  <a:lnTo>
                    <a:pt x="105" y="393"/>
                  </a:lnTo>
                  <a:lnTo>
                    <a:pt x="102" y="465"/>
                  </a:lnTo>
                  <a:lnTo>
                    <a:pt x="104" y="470"/>
                  </a:lnTo>
                  <a:lnTo>
                    <a:pt x="108" y="474"/>
                  </a:lnTo>
                  <a:lnTo>
                    <a:pt x="110" y="476"/>
                  </a:lnTo>
                  <a:lnTo>
                    <a:pt x="113" y="476"/>
                  </a:lnTo>
                  <a:lnTo>
                    <a:pt x="117" y="476"/>
                  </a:lnTo>
                  <a:lnTo>
                    <a:pt x="120" y="474"/>
                  </a:lnTo>
                  <a:lnTo>
                    <a:pt x="125" y="470"/>
                  </a:lnTo>
                  <a:lnTo>
                    <a:pt x="128" y="465"/>
                  </a:lnTo>
                  <a:lnTo>
                    <a:pt x="132" y="458"/>
                  </a:lnTo>
                  <a:lnTo>
                    <a:pt x="137" y="449"/>
                  </a:lnTo>
                  <a:lnTo>
                    <a:pt x="141" y="437"/>
                  </a:lnTo>
                  <a:lnTo>
                    <a:pt x="146" y="422"/>
                  </a:lnTo>
                  <a:lnTo>
                    <a:pt x="153" y="383"/>
                  </a:lnTo>
                  <a:lnTo>
                    <a:pt x="153" y="414"/>
                  </a:lnTo>
                  <a:lnTo>
                    <a:pt x="150" y="444"/>
                  </a:lnTo>
                  <a:lnTo>
                    <a:pt x="147" y="479"/>
                  </a:lnTo>
                  <a:lnTo>
                    <a:pt x="146" y="494"/>
                  </a:lnTo>
                  <a:lnTo>
                    <a:pt x="147" y="507"/>
                  </a:lnTo>
                  <a:lnTo>
                    <a:pt x="150" y="513"/>
                  </a:lnTo>
                  <a:lnTo>
                    <a:pt x="151" y="518"/>
                  </a:lnTo>
                  <a:lnTo>
                    <a:pt x="154" y="521"/>
                  </a:lnTo>
                  <a:lnTo>
                    <a:pt x="159" y="522"/>
                  </a:lnTo>
                  <a:lnTo>
                    <a:pt x="162" y="521"/>
                  </a:lnTo>
                  <a:lnTo>
                    <a:pt x="166" y="519"/>
                  </a:lnTo>
                  <a:lnTo>
                    <a:pt x="171" y="515"/>
                  </a:lnTo>
                  <a:lnTo>
                    <a:pt x="175" y="507"/>
                  </a:lnTo>
                  <a:lnTo>
                    <a:pt x="180" y="498"/>
                  </a:lnTo>
                  <a:lnTo>
                    <a:pt x="184" y="485"/>
                  </a:lnTo>
                  <a:lnTo>
                    <a:pt x="189" y="470"/>
                  </a:lnTo>
                  <a:lnTo>
                    <a:pt x="193" y="452"/>
                  </a:lnTo>
                  <a:lnTo>
                    <a:pt x="208" y="392"/>
                  </a:lnTo>
                  <a:lnTo>
                    <a:pt x="216" y="365"/>
                  </a:lnTo>
                  <a:lnTo>
                    <a:pt x="219" y="360"/>
                  </a:lnTo>
                  <a:lnTo>
                    <a:pt x="220" y="359"/>
                  </a:lnTo>
                  <a:lnTo>
                    <a:pt x="220" y="360"/>
                  </a:lnTo>
                  <a:lnTo>
                    <a:pt x="225" y="389"/>
                  </a:lnTo>
                  <a:lnTo>
                    <a:pt x="226" y="413"/>
                  </a:lnTo>
                  <a:lnTo>
                    <a:pt x="228" y="434"/>
                  </a:lnTo>
                  <a:lnTo>
                    <a:pt x="226" y="444"/>
                  </a:lnTo>
                  <a:lnTo>
                    <a:pt x="222" y="453"/>
                  </a:lnTo>
                  <a:lnTo>
                    <a:pt x="213" y="473"/>
                  </a:lnTo>
                  <a:lnTo>
                    <a:pt x="208" y="482"/>
                  </a:lnTo>
                  <a:lnTo>
                    <a:pt x="205" y="491"/>
                  </a:lnTo>
                  <a:lnTo>
                    <a:pt x="204" y="497"/>
                  </a:lnTo>
                  <a:lnTo>
                    <a:pt x="205" y="500"/>
                  </a:lnTo>
                  <a:lnTo>
                    <a:pt x="207" y="501"/>
                  </a:lnTo>
                  <a:lnTo>
                    <a:pt x="213" y="504"/>
                  </a:lnTo>
                  <a:lnTo>
                    <a:pt x="219" y="506"/>
                  </a:lnTo>
                  <a:lnTo>
                    <a:pt x="226" y="503"/>
                  </a:lnTo>
                  <a:lnTo>
                    <a:pt x="235" y="498"/>
                  </a:lnTo>
                  <a:lnTo>
                    <a:pt x="243" y="488"/>
                  </a:lnTo>
                  <a:lnTo>
                    <a:pt x="252" y="473"/>
                  </a:lnTo>
                  <a:lnTo>
                    <a:pt x="261" y="453"/>
                  </a:lnTo>
                  <a:lnTo>
                    <a:pt x="268" y="428"/>
                  </a:lnTo>
                  <a:lnTo>
                    <a:pt x="274" y="398"/>
                  </a:lnTo>
                  <a:lnTo>
                    <a:pt x="276" y="369"/>
                  </a:lnTo>
                  <a:lnTo>
                    <a:pt x="276" y="339"/>
                  </a:lnTo>
                  <a:lnTo>
                    <a:pt x="274" y="312"/>
                  </a:lnTo>
                  <a:lnTo>
                    <a:pt x="271" y="286"/>
                  </a:lnTo>
                  <a:lnTo>
                    <a:pt x="267" y="260"/>
                  </a:lnTo>
                  <a:lnTo>
                    <a:pt x="258" y="215"/>
                  </a:lnTo>
                  <a:lnTo>
                    <a:pt x="252" y="190"/>
                  </a:lnTo>
                  <a:lnTo>
                    <a:pt x="241" y="160"/>
                  </a:lnTo>
                  <a:lnTo>
                    <a:pt x="217" y="94"/>
                  </a:lnTo>
                  <a:lnTo>
                    <a:pt x="193" y="39"/>
                  </a:lnTo>
                  <a:lnTo>
                    <a:pt x="183" y="15"/>
                  </a:lnTo>
                  <a:lnTo>
                    <a:pt x="163" y="10"/>
                  </a:lnTo>
                  <a:lnTo>
                    <a:pt x="143" y="6"/>
                  </a:lnTo>
                  <a:lnTo>
                    <a:pt x="116" y="1"/>
                  </a:lnTo>
                  <a:lnTo>
                    <a:pt x="86" y="0"/>
                  </a:lnTo>
                  <a:lnTo>
                    <a:pt x="56" y="0"/>
                  </a:lnTo>
                  <a:lnTo>
                    <a:pt x="41" y="1"/>
                  </a:lnTo>
                  <a:lnTo>
                    <a:pt x="26" y="3"/>
                  </a:lnTo>
                  <a:lnTo>
                    <a:pt x="14" y="7"/>
                  </a:lnTo>
                  <a:lnTo>
                    <a:pt x="0" y="1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1750" y="2195"/>
              <a:ext cx="191" cy="277"/>
            </a:xfrm>
            <a:custGeom>
              <a:avLst/>
              <a:gdLst>
                <a:gd name="T0" fmla="*/ 59 w 382"/>
                <a:gd name="T1" fmla="*/ 0 h 554"/>
                <a:gd name="T2" fmla="*/ 40 w 382"/>
                <a:gd name="T3" fmla="*/ 21 h 554"/>
                <a:gd name="T4" fmla="*/ 33 w 382"/>
                <a:gd name="T5" fmla="*/ 29 h 554"/>
                <a:gd name="T6" fmla="*/ 29 w 382"/>
                <a:gd name="T7" fmla="*/ 35 h 554"/>
                <a:gd name="T8" fmla="*/ 23 w 382"/>
                <a:gd name="T9" fmla="*/ 46 h 554"/>
                <a:gd name="T10" fmla="*/ 20 w 382"/>
                <a:gd name="T11" fmla="*/ 51 h 554"/>
                <a:gd name="T12" fmla="*/ 12 w 382"/>
                <a:gd name="T13" fmla="*/ 62 h 554"/>
                <a:gd name="T14" fmla="*/ 9 w 382"/>
                <a:gd name="T15" fmla="*/ 68 h 554"/>
                <a:gd name="T16" fmla="*/ 7 w 382"/>
                <a:gd name="T17" fmla="*/ 72 h 554"/>
                <a:gd name="T18" fmla="*/ 7 w 382"/>
                <a:gd name="T19" fmla="*/ 74 h 554"/>
                <a:gd name="T20" fmla="*/ 3 w 382"/>
                <a:gd name="T21" fmla="*/ 85 h 554"/>
                <a:gd name="T22" fmla="*/ 1 w 382"/>
                <a:gd name="T23" fmla="*/ 96 h 554"/>
                <a:gd name="T24" fmla="*/ 0 w 382"/>
                <a:gd name="T25" fmla="*/ 99 h 554"/>
                <a:gd name="T26" fmla="*/ 1 w 382"/>
                <a:gd name="T27" fmla="*/ 107 h 554"/>
                <a:gd name="T28" fmla="*/ 4 w 382"/>
                <a:gd name="T29" fmla="*/ 118 h 554"/>
                <a:gd name="T30" fmla="*/ 7 w 382"/>
                <a:gd name="T31" fmla="*/ 127 h 554"/>
                <a:gd name="T32" fmla="*/ 11 w 382"/>
                <a:gd name="T33" fmla="*/ 132 h 554"/>
                <a:gd name="T34" fmla="*/ 12 w 382"/>
                <a:gd name="T35" fmla="*/ 133 h 554"/>
                <a:gd name="T36" fmla="*/ 15 w 382"/>
                <a:gd name="T37" fmla="*/ 134 h 554"/>
                <a:gd name="T38" fmla="*/ 17 w 382"/>
                <a:gd name="T39" fmla="*/ 132 h 554"/>
                <a:gd name="T40" fmla="*/ 18 w 382"/>
                <a:gd name="T41" fmla="*/ 129 h 554"/>
                <a:gd name="T42" fmla="*/ 19 w 382"/>
                <a:gd name="T43" fmla="*/ 131 h 554"/>
                <a:gd name="T44" fmla="*/ 24 w 382"/>
                <a:gd name="T45" fmla="*/ 136 h 554"/>
                <a:gd name="T46" fmla="*/ 26 w 382"/>
                <a:gd name="T47" fmla="*/ 139 h 554"/>
                <a:gd name="T48" fmla="*/ 27 w 382"/>
                <a:gd name="T49" fmla="*/ 139 h 554"/>
                <a:gd name="T50" fmla="*/ 29 w 382"/>
                <a:gd name="T51" fmla="*/ 138 h 554"/>
                <a:gd name="T52" fmla="*/ 33 w 382"/>
                <a:gd name="T53" fmla="*/ 136 h 554"/>
                <a:gd name="T54" fmla="*/ 34 w 382"/>
                <a:gd name="T55" fmla="*/ 134 h 554"/>
                <a:gd name="T56" fmla="*/ 39 w 382"/>
                <a:gd name="T57" fmla="*/ 133 h 554"/>
                <a:gd name="T58" fmla="*/ 42 w 382"/>
                <a:gd name="T59" fmla="*/ 131 h 554"/>
                <a:gd name="T60" fmla="*/ 43 w 382"/>
                <a:gd name="T61" fmla="*/ 127 h 554"/>
                <a:gd name="T62" fmla="*/ 44 w 382"/>
                <a:gd name="T63" fmla="*/ 126 h 554"/>
                <a:gd name="T64" fmla="*/ 46 w 382"/>
                <a:gd name="T65" fmla="*/ 122 h 554"/>
                <a:gd name="T66" fmla="*/ 48 w 382"/>
                <a:gd name="T67" fmla="*/ 117 h 554"/>
                <a:gd name="T68" fmla="*/ 47 w 382"/>
                <a:gd name="T69" fmla="*/ 110 h 554"/>
                <a:gd name="T70" fmla="*/ 46 w 382"/>
                <a:gd name="T71" fmla="*/ 104 h 554"/>
                <a:gd name="T72" fmla="*/ 46 w 382"/>
                <a:gd name="T73" fmla="*/ 94 h 554"/>
                <a:gd name="T74" fmla="*/ 47 w 382"/>
                <a:gd name="T75" fmla="*/ 85 h 554"/>
                <a:gd name="T76" fmla="*/ 48 w 382"/>
                <a:gd name="T77" fmla="*/ 79 h 554"/>
                <a:gd name="T78" fmla="*/ 49 w 382"/>
                <a:gd name="T79" fmla="*/ 77 h 554"/>
                <a:gd name="T80" fmla="*/ 55 w 382"/>
                <a:gd name="T81" fmla="*/ 69 h 554"/>
                <a:gd name="T82" fmla="*/ 58 w 382"/>
                <a:gd name="T83" fmla="*/ 62 h 554"/>
                <a:gd name="T84" fmla="*/ 59 w 382"/>
                <a:gd name="T85" fmla="*/ 56 h 554"/>
                <a:gd name="T86" fmla="*/ 60 w 382"/>
                <a:gd name="T87" fmla="*/ 49 h 554"/>
                <a:gd name="T88" fmla="*/ 61 w 382"/>
                <a:gd name="T89" fmla="*/ 41 h 554"/>
                <a:gd name="T90" fmla="*/ 63 w 382"/>
                <a:gd name="T91" fmla="*/ 35 h 554"/>
                <a:gd name="T92" fmla="*/ 65 w 382"/>
                <a:gd name="T93" fmla="*/ 33 h 554"/>
                <a:gd name="T94" fmla="*/ 68 w 382"/>
                <a:gd name="T95" fmla="*/ 31 h 554"/>
                <a:gd name="T96" fmla="*/ 76 w 382"/>
                <a:gd name="T97" fmla="*/ 28 h 554"/>
                <a:gd name="T98" fmla="*/ 96 w 382"/>
                <a:gd name="T99" fmla="*/ 20 h 554"/>
                <a:gd name="T100" fmla="*/ 96 w 382"/>
                <a:gd name="T101" fmla="*/ 19 h 554"/>
                <a:gd name="T102" fmla="*/ 94 w 382"/>
                <a:gd name="T103" fmla="*/ 15 h 554"/>
                <a:gd name="T104" fmla="*/ 89 w 382"/>
                <a:gd name="T105" fmla="*/ 10 h 554"/>
                <a:gd name="T106" fmla="*/ 83 w 382"/>
                <a:gd name="T107" fmla="*/ 7 h 554"/>
                <a:gd name="T108" fmla="*/ 76 w 382"/>
                <a:gd name="T109" fmla="*/ 4 h 554"/>
                <a:gd name="T110" fmla="*/ 66 w 382"/>
                <a:gd name="T111" fmla="*/ 1 h 55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2"/>
                <a:gd name="T169" fmla="*/ 0 h 554"/>
                <a:gd name="T170" fmla="*/ 382 w 382"/>
                <a:gd name="T171" fmla="*/ 554 h 55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2" h="554">
                  <a:moveTo>
                    <a:pt x="239" y="0"/>
                  </a:moveTo>
                  <a:lnTo>
                    <a:pt x="239" y="0"/>
                  </a:lnTo>
                  <a:lnTo>
                    <a:pt x="193" y="48"/>
                  </a:lnTo>
                  <a:lnTo>
                    <a:pt x="157" y="86"/>
                  </a:lnTo>
                  <a:lnTo>
                    <a:pt x="142" y="104"/>
                  </a:lnTo>
                  <a:lnTo>
                    <a:pt x="132" y="118"/>
                  </a:lnTo>
                  <a:lnTo>
                    <a:pt x="118" y="140"/>
                  </a:lnTo>
                  <a:lnTo>
                    <a:pt x="105" y="163"/>
                  </a:lnTo>
                  <a:lnTo>
                    <a:pt x="91" y="185"/>
                  </a:lnTo>
                  <a:lnTo>
                    <a:pt x="78" y="206"/>
                  </a:lnTo>
                  <a:lnTo>
                    <a:pt x="61" y="227"/>
                  </a:lnTo>
                  <a:lnTo>
                    <a:pt x="46" y="251"/>
                  </a:lnTo>
                  <a:lnTo>
                    <a:pt x="40" y="262"/>
                  </a:lnTo>
                  <a:lnTo>
                    <a:pt x="34" y="272"/>
                  </a:lnTo>
                  <a:lnTo>
                    <a:pt x="31" y="283"/>
                  </a:lnTo>
                  <a:lnTo>
                    <a:pt x="30" y="290"/>
                  </a:lnTo>
                  <a:lnTo>
                    <a:pt x="28" y="299"/>
                  </a:lnTo>
                  <a:lnTo>
                    <a:pt x="25" y="311"/>
                  </a:lnTo>
                  <a:lnTo>
                    <a:pt x="15" y="341"/>
                  </a:lnTo>
                  <a:lnTo>
                    <a:pt x="5" y="371"/>
                  </a:lnTo>
                  <a:lnTo>
                    <a:pt x="2" y="386"/>
                  </a:lnTo>
                  <a:lnTo>
                    <a:pt x="0" y="398"/>
                  </a:lnTo>
                  <a:lnTo>
                    <a:pt x="2" y="413"/>
                  </a:lnTo>
                  <a:lnTo>
                    <a:pt x="5" y="431"/>
                  </a:lnTo>
                  <a:lnTo>
                    <a:pt x="9" y="450"/>
                  </a:lnTo>
                  <a:lnTo>
                    <a:pt x="16" y="473"/>
                  </a:lnTo>
                  <a:lnTo>
                    <a:pt x="24" y="492"/>
                  </a:lnTo>
                  <a:lnTo>
                    <a:pt x="31" y="510"/>
                  </a:lnTo>
                  <a:lnTo>
                    <a:pt x="39" y="524"/>
                  </a:lnTo>
                  <a:lnTo>
                    <a:pt x="43" y="528"/>
                  </a:lnTo>
                  <a:lnTo>
                    <a:pt x="48" y="531"/>
                  </a:lnTo>
                  <a:lnTo>
                    <a:pt x="54" y="533"/>
                  </a:lnTo>
                  <a:lnTo>
                    <a:pt x="60" y="533"/>
                  </a:lnTo>
                  <a:lnTo>
                    <a:pt x="63" y="530"/>
                  </a:lnTo>
                  <a:lnTo>
                    <a:pt x="66" y="525"/>
                  </a:lnTo>
                  <a:lnTo>
                    <a:pt x="70" y="518"/>
                  </a:lnTo>
                  <a:lnTo>
                    <a:pt x="70" y="513"/>
                  </a:lnTo>
                  <a:lnTo>
                    <a:pt x="75" y="521"/>
                  </a:lnTo>
                  <a:lnTo>
                    <a:pt x="85" y="536"/>
                  </a:lnTo>
                  <a:lnTo>
                    <a:pt x="93" y="543"/>
                  </a:lnTo>
                  <a:lnTo>
                    <a:pt x="99" y="549"/>
                  </a:lnTo>
                  <a:lnTo>
                    <a:pt x="106" y="554"/>
                  </a:lnTo>
                  <a:lnTo>
                    <a:pt x="109" y="554"/>
                  </a:lnTo>
                  <a:lnTo>
                    <a:pt x="111" y="554"/>
                  </a:lnTo>
                  <a:lnTo>
                    <a:pt x="117" y="552"/>
                  </a:lnTo>
                  <a:lnTo>
                    <a:pt x="121" y="549"/>
                  </a:lnTo>
                  <a:lnTo>
                    <a:pt x="129" y="543"/>
                  </a:lnTo>
                  <a:lnTo>
                    <a:pt x="135" y="534"/>
                  </a:lnTo>
                  <a:lnTo>
                    <a:pt x="141" y="533"/>
                  </a:lnTo>
                  <a:lnTo>
                    <a:pt x="154" y="530"/>
                  </a:lnTo>
                  <a:lnTo>
                    <a:pt x="160" y="527"/>
                  </a:lnTo>
                  <a:lnTo>
                    <a:pt x="166" y="522"/>
                  </a:lnTo>
                  <a:lnTo>
                    <a:pt x="171" y="518"/>
                  </a:lnTo>
                  <a:lnTo>
                    <a:pt x="172" y="510"/>
                  </a:lnTo>
                  <a:lnTo>
                    <a:pt x="174" y="504"/>
                  </a:lnTo>
                  <a:lnTo>
                    <a:pt x="175" y="498"/>
                  </a:lnTo>
                  <a:lnTo>
                    <a:pt x="183" y="488"/>
                  </a:lnTo>
                  <a:lnTo>
                    <a:pt x="186" y="480"/>
                  </a:lnTo>
                  <a:lnTo>
                    <a:pt x="189" y="470"/>
                  </a:lnTo>
                  <a:lnTo>
                    <a:pt x="189" y="456"/>
                  </a:lnTo>
                  <a:lnTo>
                    <a:pt x="186" y="440"/>
                  </a:lnTo>
                  <a:lnTo>
                    <a:pt x="183" y="419"/>
                  </a:lnTo>
                  <a:lnTo>
                    <a:pt x="183" y="398"/>
                  </a:lnTo>
                  <a:lnTo>
                    <a:pt x="183" y="378"/>
                  </a:lnTo>
                  <a:lnTo>
                    <a:pt x="184" y="359"/>
                  </a:lnTo>
                  <a:lnTo>
                    <a:pt x="187" y="342"/>
                  </a:lnTo>
                  <a:lnTo>
                    <a:pt x="190" y="329"/>
                  </a:lnTo>
                  <a:lnTo>
                    <a:pt x="193" y="319"/>
                  </a:lnTo>
                  <a:lnTo>
                    <a:pt x="196" y="311"/>
                  </a:lnTo>
                  <a:lnTo>
                    <a:pt x="205" y="296"/>
                  </a:lnTo>
                  <a:lnTo>
                    <a:pt x="220" y="275"/>
                  </a:lnTo>
                  <a:lnTo>
                    <a:pt x="227" y="263"/>
                  </a:lnTo>
                  <a:lnTo>
                    <a:pt x="233" y="250"/>
                  </a:lnTo>
                  <a:lnTo>
                    <a:pt x="238" y="238"/>
                  </a:lnTo>
                  <a:lnTo>
                    <a:pt x="239" y="226"/>
                  </a:lnTo>
                  <a:lnTo>
                    <a:pt x="241" y="199"/>
                  </a:lnTo>
                  <a:lnTo>
                    <a:pt x="241" y="184"/>
                  </a:lnTo>
                  <a:lnTo>
                    <a:pt x="244" y="167"/>
                  </a:lnTo>
                  <a:lnTo>
                    <a:pt x="247" y="154"/>
                  </a:lnTo>
                  <a:lnTo>
                    <a:pt x="253" y="140"/>
                  </a:lnTo>
                  <a:lnTo>
                    <a:pt x="256" y="136"/>
                  </a:lnTo>
                  <a:lnTo>
                    <a:pt x="260" y="131"/>
                  </a:lnTo>
                  <a:lnTo>
                    <a:pt x="265" y="127"/>
                  </a:lnTo>
                  <a:lnTo>
                    <a:pt x="271" y="124"/>
                  </a:lnTo>
                  <a:lnTo>
                    <a:pt x="301" y="113"/>
                  </a:lnTo>
                  <a:lnTo>
                    <a:pt x="337" y="98"/>
                  </a:lnTo>
                  <a:lnTo>
                    <a:pt x="382" y="81"/>
                  </a:lnTo>
                  <a:lnTo>
                    <a:pt x="382" y="78"/>
                  </a:lnTo>
                  <a:lnTo>
                    <a:pt x="379" y="72"/>
                  </a:lnTo>
                  <a:lnTo>
                    <a:pt x="373" y="61"/>
                  </a:lnTo>
                  <a:lnTo>
                    <a:pt x="362" y="49"/>
                  </a:lnTo>
                  <a:lnTo>
                    <a:pt x="353" y="43"/>
                  </a:lnTo>
                  <a:lnTo>
                    <a:pt x="344" y="36"/>
                  </a:lnTo>
                  <a:lnTo>
                    <a:pt x="332" y="28"/>
                  </a:lnTo>
                  <a:lnTo>
                    <a:pt x="319" y="22"/>
                  </a:lnTo>
                  <a:lnTo>
                    <a:pt x="304" y="16"/>
                  </a:lnTo>
                  <a:lnTo>
                    <a:pt x="284" y="10"/>
                  </a:lnTo>
                  <a:lnTo>
                    <a:pt x="263" y="4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FCD7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1750" y="2195"/>
              <a:ext cx="191" cy="277"/>
            </a:xfrm>
            <a:custGeom>
              <a:avLst/>
              <a:gdLst>
                <a:gd name="T0" fmla="*/ 59 w 382"/>
                <a:gd name="T1" fmla="*/ 0 h 554"/>
                <a:gd name="T2" fmla="*/ 40 w 382"/>
                <a:gd name="T3" fmla="*/ 21 h 554"/>
                <a:gd name="T4" fmla="*/ 33 w 382"/>
                <a:gd name="T5" fmla="*/ 29 h 554"/>
                <a:gd name="T6" fmla="*/ 29 w 382"/>
                <a:gd name="T7" fmla="*/ 35 h 554"/>
                <a:gd name="T8" fmla="*/ 23 w 382"/>
                <a:gd name="T9" fmla="*/ 46 h 554"/>
                <a:gd name="T10" fmla="*/ 20 w 382"/>
                <a:gd name="T11" fmla="*/ 51 h 554"/>
                <a:gd name="T12" fmla="*/ 12 w 382"/>
                <a:gd name="T13" fmla="*/ 62 h 554"/>
                <a:gd name="T14" fmla="*/ 9 w 382"/>
                <a:gd name="T15" fmla="*/ 68 h 554"/>
                <a:gd name="T16" fmla="*/ 7 w 382"/>
                <a:gd name="T17" fmla="*/ 72 h 554"/>
                <a:gd name="T18" fmla="*/ 7 w 382"/>
                <a:gd name="T19" fmla="*/ 74 h 554"/>
                <a:gd name="T20" fmla="*/ 3 w 382"/>
                <a:gd name="T21" fmla="*/ 85 h 554"/>
                <a:gd name="T22" fmla="*/ 1 w 382"/>
                <a:gd name="T23" fmla="*/ 96 h 554"/>
                <a:gd name="T24" fmla="*/ 0 w 382"/>
                <a:gd name="T25" fmla="*/ 99 h 554"/>
                <a:gd name="T26" fmla="*/ 1 w 382"/>
                <a:gd name="T27" fmla="*/ 107 h 554"/>
                <a:gd name="T28" fmla="*/ 4 w 382"/>
                <a:gd name="T29" fmla="*/ 118 h 554"/>
                <a:gd name="T30" fmla="*/ 7 w 382"/>
                <a:gd name="T31" fmla="*/ 127 h 554"/>
                <a:gd name="T32" fmla="*/ 11 w 382"/>
                <a:gd name="T33" fmla="*/ 132 h 554"/>
                <a:gd name="T34" fmla="*/ 12 w 382"/>
                <a:gd name="T35" fmla="*/ 133 h 554"/>
                <a:gd name="T36" fmla="*/ 15 w 382"/>
                <a:gd name="T37" fmla="*/ 134 h 554"/>
                <a:gd name="T38" fmla="*/ 17 w 382"/>
                <a:gd name="T39" fmla="*/ 132 h 554"/>
                <a:gd name="T40" fmla="*/ 18 w 382"/>
                <a:gd name="T41" fmla="*/ 129 h 554"/>
                <a:gd name="T42" fmla="*/ 19 w 382"/>
                <a:gd name="T43" fmla="*/ 131 h 554"/>
                <a:gd name="T44" fmla="*/ 24 w 382"/>
                <a:gd name="T45" fmla="*/ 136 h 554"/>
                <a:gd name="T46" fmla="*/ 26 w 382"/>
                <a:gd name="T47" fmla="*/ 139 h 554"/>
                <a:gd name="T48" fmla="*/ 27 w 382"/>
                <a:gd name="T49" fmla="*/ 139 h 554"/>
                <a:gd name="T50" fmla="*/ 29 w 382"/>
                <a:gd name="T51" fmla="*/ 138 h 554"/>
                <a:gd name="T52" fmla="*/ 33 w 382"/>
                <a:gd name="T53" fmla="*/ 136 h 554"/>
                <a:gd name="T54" fmla="*/ 34 w 382"/>
                <a:gd name="T55" fmla="*/ 134 h 554"/>
                <a:gd name="T56" fmla="*/ 39 w 382"/>
                <a:gd name="T57" fmla="*/ 133 h 554"/>
                <a:gd name="T58" fmla="*/ 42 w 382"/>
                <a:gd name="T59" fmla="*/ 131 h 554"/>
                <a:gd name="T60" fmla="*/ 43 w 382"/>
                <a:gd name="T61" fmla="*/ 127 h 554"/>
                <a:gd name="T62" fmla="*/ 44 w 382"/>
                <a:gd name="T63" fmla="*/ 126 h 554"/>
                <a:gd name="T64" fmla="*/ 46 w 382"/>
                <a:gd name="T65" fmla="*/ 122 h 554"/>
                <a:gd name="T66" fmla="*/ 48 w 382"/>
                <a:gd name="T67" fmla="*/ 117 h 554"/>
                <a:gd name="T68" fmla="*/ 47 w 382"/>
                <a:gd name="T69" fmla="*/ 110 h 554"/>
                <a:gd name="T70" fmla="*/ 46 w 382"/>
                <a:gd name="T71" fmla="*/ 104 h 554"/>
                <a:gd name="T72" fmla="*/ 46 w 382"/>
                <a:gd name="T73" fmla="*/ 94 h 554"/>
                <a:gd name="T74" fmla="*/ 47 w 382"/>
                <a:gd name="T75" fmla="*/ 85 h 554"/>
                <a:gd name="T76" fmla="*/ 48 w 382"/>
                <a:gd name="T77" fmla="*/ 79 h 554"/>
                <a:gd name="T78" fmla="*/ 49 w 382"/>
                <a:gd name="T79" fmla="*/ 77 h 554"/>
                <a:gd name="T80" fmla="*/ 55 w 382"/>
                <a:gd name="T81" fmla="*/ 69 h 554"/>
                <a:gd name="T82" fmla="*/ 58 w 382"/>
                <a:gd name="T83" fmla="*/ 62 h 554"/>
                <a:gd name="T84" fmla="*/ 59 w 382"/>
                <a:gd name="T85" fmla="*/ 56 h 554"/>
                <a:gd name="T86" fmla="*/ 60 w 382"/>
                <a:gd name="T87" fmla="*/ 49 h 554"/>
                <a:gd name="T88" fmla="*/ 61 w 382"/>
                <a:gd name="T89" fmla="*/ 41 h 554"/>
                <a:gd name="T90" fmla="*/ 63 w 382"/>
                <a:gd name="T91" fmla="*/ 35 h 554"/>
                <a:gd name="T92" fmla="*/ 65 w 382"/>
                <a:gd name="T93" fmla="*/ 33 h 554"/>
                <a:gd name="T94" fmla="*/ 68 w 382"/>
                <a:gd name="T95" fmla="*/ 31 h 554"/>
                <a:gd name="T96" fmla="*/ 76 w 382"/>
                <a:gd name="T97" fmla="*/ 28 h 554"/>
                <a:gd name="T98" fmla="*/ 96 w 382"/>
                <a:gd name="T99" fmla="*/ 20 h 554"/>
                <a:gd name="T100" fmla="*/ 96 w 382"/>
                <a:gd name="T101" fmla="*/ 19 h 554"/>
                <a:gd name="T102" fmla="*/ 94 w 382"/>
                <a:gd name="T103" fmla="*/ 15 h 554"/>
                <a:gd name="T104" fmla="*/ 89 w 382"/>
                <a:gd name="T105" fmla="*/ 10 h 554"/>
                <a:gd name="T106" fmla="*/ 83 w 382"/>
                <a:gd name="T107" fmla="*/ 7 h 554"/>
                <a:gd name="T108" fmla="*/ 76 w 382"/>
                <a:gd name="T109" fmla="*/ 4 h 554"/>
                <a:gd name="T110" fmla="*/ 66 w 382"/>
                <a:gd name="T111" fmla="*/ 1 h 55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2"/>
                <a:gd name="T169" fmla="*/ 0 h 554"/>
                <a:gd name="T170" fmla="*/ 382 w 382"/>
                <a:gd name="T171" fmla="*/ 554 h 55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2" h="554">
                  <a:moveTo>
                    <a:pt x="239" y="0"/>
                  </a:moveTo>
                  <a:lnTo>
                    <a:pt x="239" y="0"/>
                  </a:lnTo>
                  <a:lnTo>
                    <a:pt x="193" y="48"/>
                  </a:lnTo>
                  <a:lnTo>
                    <a:pt x="157" y="86"/>
                  </a:lnTo>
                  <a:lnTo>
                    <a:pt x="142" y="104"/>
                  </a:lnTo>
                  <a:lnTo>
                    <a:pt x="132" y="118"/>
                  </a:lnTo>
                  <a:lnTo>
                    <a:pt x="118" y="140"/>
                  </a:lnTo>
                  <a:lnTo>
                    <a:pt x="105" y="163"/>
                  </a:lnTo>
                  <a:lnTo>
                    <a:pt x="91" y="185"/>
                  </a:lnTo>
                  <a:lnTo>
                    <a:pt x="78" y="206"/>
                  </a:lnTo>
                  <a:lnTo>
                    <a:pt x="61" y="227"/>
                  </a:lnTo>
                  <a:lnTo>
                    <a:pt x="46" y="251"/>
                  </a:lnTo>
                  <a:lnTo>
                    <a:pt x="40" y="262"/>
                  </a:lnTo>
                  <a:lnTo>
                    <a:pt x="34" y="272"/>
                  </a:lnTo>
                  <a:lnTo>
                    <a:pt x="31" y="283"/>
                  </a:lnTo>
                  <a:lnTo>
                    <a:pt x="30" y="290"/>
                  </a:lnTo>
                  <a:lnTo>
                    <a:pt x="28" y="299"/>
                  </a:lnTo>
                  <a:lnTo>
                    <a:pt x="25" y="311"/>
                  </a:lnTo>
                  <a:lnTo>
                    <a:pt x="15" y="341"/>
                  </a:lnTo>
                  <a:lnTo>
                    <a:pt x="5" y="371"/>
                  </a:lnTo>
                  <a:lnTo>
                    <a:pt x="2" y="386"/>
                  </a:lnTo>
                  <a:lnTo>
                    <a:pt x="0" y="398"/>
                  </a:lnTo>
                  <a:lnTo>
                    <a:pt x="2" y="413"/>
                  </a:lnTo>
                  <a:lnTo>
                    <a:pt x="5" y="431"/>
                  </a:lnTo>
                  <a:lnTo>
                    <a:pt x="9" y="450"/>
                  </a:lnTo>
                  <a:lnTo>
                    <a:pt x="16" y="473"/>
                  </a:lnTo>
                  <a:lnTo>
                    <a:pt x="24" y="492"/>
                  </a:lnTo>
                  <a:lnTo>
                    <a:pt x="31" y="510"/>
                  </a:lnTo>
                  <a:lnTo>
                    <a:pt x="39" y="524"/>
                  </a:lnTo>
                  <a:lnTo>
                    <a:pt x="43" y="528"/>
                  </a:lnTo>
                  <a:lnTo>
                    <a:pt x="48" y="531"/>
                  </a:lnTo>
                  <a:lnTo>
                    <a:pt x="54" y="533"/>
                  </a:lnTo>
                  <a:lnTo>
                    <a:pt x="60" y="533"/>
                  </a:lnTo>
                  <a:lnTo>
                    <a:pt x="63" y="530"/>
                  </a:lnTo>
                  <a:lnTo>
                    <a:pt x="66" y="525"/>
                  </a:lnTo>
                  <a:lnTo>
                    <a:pt x="70" y="518"/>
                  </a:lnTo>
                  <a:lnTo>
                    <a:pt x="70" y="513"/>
                  </a:lnTo>
                  <a:lnTo>
                    <a:pt x="75" y="521"/>
                  </a:lnTo>
                  <a:lnTo>
                    <a:pt x="85" y="536"/>
                  </a:lnTo>
                  <a:lnTo>
                    <a:pt x="93" y="543"/>
                  </a:lnTo>
                  <a:lnTo>
                    <a:pt x="99" y="549"/>
                  </a:lnTo>
                  <a:lnTo>
                    <a:pt x="106" y="554"/>
                  </a:lnTo>
                  <a:lnTo>
                    <a:pt x="109" y="554"/>
                  </a:lnTo>
                  <a:lnTo>
                    <a:pt x="111" y="554"/>
                  </a:lnTo>
                  <a:lnTo>
                    <a:pt x="117" y="552"/>
                  </a:lnTo>
                  <a:lnTo>
                    <a:pt x="121" y="549"/>
                  </a:lnTo>
                  <a:lnTo>
                    <a:pt x="129" y="543"/>
                  </a:lnTo>
                  <a:lnTo>
                    <a:pt x="135" y="534"/>
                  </a:lnTo>
                  <a:lnTo>
                    <a:pt x="141" y="533"/>
                  </a:lnTo>
                  <a:lnTo>
                    <a:pt x="154" y="530"/>
                  </a:lnTo>
                  <a:lnTo>
                    <a:pt x="160" y="527"/>
                  </a:lnTo>
                  <a:lnTo>
                    <a:pt x="166" y="522"/>
                  </a:lnTo>
                  <a:lnTo>
                    <a:pt x="171" y="518"/>
                  </a:lnTo>
                  <a:lnTo>
                    <a:pt x="172" y="510"/>
                  </a:lnTo>
                  <a:lnTo>
                    <a:pt x="174" y="504"/>
                  </a:lnTo>
                  <a:lnTo>
                    <a:pt x="175" y="498"/>
                  </a:lnTo>
                  <a:lnTo>
                    <a:pt x="183" y="488"/>
                  </a:lnTo>
                  <a:lnTo>
                    <a:pt x="186" y="480"/>
                  </a:lnTo>
                  <a:lnTo>
                    <a:pt x="189" y="470"/>
                  </a:lnTo>
                  <a:lnTo>
                    <a:pt x="189" y="456"/>
                  </a:lnTo>
                  <a:lnTo>
                    <a:pt x="186" y="440"/>
                  </a:lnTo>
                  <a:lnTo>
                    <a:pt x="183" y="419"/>
                  </a:lnTo>
                  <a:lnTo>
                    <a:pt x="183" y="398"/>
                  </a:lnTo>
                  <a:lnTo>
                    <a:pt x="183" y="378"/>
                  </a:lnTo>
                  <a:lnTo>
                    <a:pt x="184" y="359"/>
                  </a:lnTo>
                  <a:lnTo>
                    <a:pt x="187" y="342"/>
                  </a:lnTo>
                  <a:lnTo>
                    <a:pt x="190" y="329"/>
                  </a:lnTo>
                  <a:lnTo>
                    <a:pt x="193" y="319"/>
                  </a:lnTo>
                  <a:lnTo>
                    <a:pt x="196" y="311"/>
                  </a:lnTo>
                  <a:lnTo>
                    <a:pt x="205" y="296"/>
                  </a:lnTo>
                  <a:lnTo>
                    <a:pt x="220" y="275"/>
                  </a:lnTo>
                  <a:lnTo>
                    <a:pt x="227" y="263"/>
                  </a:lnTo>
                  <a:lnTo>
                    <a:pt x="233" y="250"/>
                  </a:lnTo>
                  <a:lnTo>
                    <a:pt x="238" y="238"/>
                  </a:lnTo>
                  <a:lnTo>
                    <a:pt x="239" y="226"/>
                  </a:lnTo>
                  <a:lnTo>
                    <a:pt x="241" y="199"/>
                  </a:lnTo>
                  <a:lnTo>
                    <a:pt x="241" y="184"/>
                  </a:lnTo>
                  <a:lnTo>
                    <a:pt x="244" y="167"/>
                  </a:lnTo>
                  <a:lnTo>
                    <a:pt x="247" y="154"/>
                  </a:lnTo>
                  <a:lnTo>
                    <a:pt x="253" y="140"/>
                  </a:lnTo>
                  <a:lnTo>
                    <a:pt x="256" y="136"/>
                  </a:lnTo>
                  <a:lnTo>
                    <a:pt x="260" y="131"/>
                  </a:lnTo>
                  <a:lnTo>
                    <a:pt x="265" y="127"/>
                  </a:lnTo>
                  <a:lnTo>
                    <a:pt x="271" y="124"/>
                  </a:lnTo>
                  <a:lnTo>
                    <a:pt x="301" y="113"/>
                  </a:lnTo>
                  <a:lnTo>
                    <a:pt x="337" y="98"/>
                  </a:lnTo>
                  <a:lnTo>
                    <a:pt x="382" y="81"/>
                  </a:lnTo>
                  <a:lnTo>
                    <a:pt x="382" y="78"/>
                  </a:lnTo>
                  <a:lnTo>
                    <a:pt x="379" y="72"/>
                  </a:lnTo>
                  <a:lnTo>
                    <a:pt x="373" y="61"/>
                  </a:lnTo>
                  <a:lnTo>
                    <a:pt x="362" y="49"/>
                  </a:lnTo>
                  <a:lnTo>
                    <a:pt x="353" y="43"/>
                  </a:lnTo>
                  <a:lnTo>
                    <a:pt x="344" y="36"/>
                  </a:lnTo>
                  <a:lnTo>
                    <a:pt x="332" y="28"/>
                  </a:lnTo>
                  <a:lnTo>
                    <a:pt x="319" y="22"/>
                  </a:lnTo>
                  <a:lnTo>
                    <a:pt x="304" y="16"/>
                  </a:lnTo>
                  <a:lnTo>
                    <a:pt x="284" y="10"/>
                  </a:lnTo>
                  <a:lnTo>
                    <a:pt x="263" y="4"/>
                  </a:lnTo>
                  <a:lnTo>
                    <a:pt x="23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96" name="Group 24"/>
          <p:cNvGrpSpPr>
            <a:grpSpLocks/>
          </p:cNvGrpSpPr>
          <p:nvPr/>
        </p:nvGrpSpPr>
        <p:grpSpPr bwMode="auto">
          <a:xfrm>
            <a:off x="1778594" y="2997200"/>
            <a:ext cx="2330450" cy="3325813"/>
            <a:chOff x="2355" y="1392"/>
            <a:chExt cx="929" cy="1326"/>
          </a:xfrm>
        </p:grpSpPr>
        <p:sp>
          <p:nvSpPr>
            <p:cNvPr id="97" name="Freeform 25"/>
            <p:cNvSpPr>
              <a:spLocks/>
            </p:cNvSpPr>
            <p:nvPr/>
          </p:nvSpPr>
          <p:spPr bwMode="auto">
            <a:xfrm>
              <a:off x="2757" y="1520"/>
              <a:ext cx="318" cy="458"/>
            </a:xfrm>
            <a:custGeom>
              <a:avLst/>
              <a:gdLst>
                <a:gd name="T0" fmla="*/ 0 w 636"/>
                <a:gd name="T1" fmla="*/ 229 h 917"/>
                <a:gd name="T2" fmla="*/ 15 w 636"/>
                <a:gd name="T3" fmla="*/ 179 h 917"/>
                <a:gd name="T4" fmla="*/ 84 w 636"/>
                <a:gd name="T5" fmla="*/ 0 h 917"/>
                <a:gd name="T6" fmla="*/ 98 w 636"/>
                <a:gd name="T7" fmla="*/ 4 h 917"/>
                <a:gd name="T8" fmla="*/ 122 w 636"/>
                <a:gd name="T9" fmla="*/ 26 h 917"/>
                <a:gd name="T10" fmla="*/ 139 w 636"/>
                <a:gd name="T11" fmla="*/ 25 h 917"/>
                <a:gd name="T12" fmla="*/ 141 w 636"/>
                <a:gd name="T13" fmla="*/ 42 h 917"/>
                <a:gd name="T14" fmla="*/ 159 w 636"/>
                <a:gd name="T15" fmla="*/ 119 h 917"/>
                <a:gd name="T16" fmla="*/ 110 w 636"/>
                <a:gd name="T17" fmla="*/ 213 h 917"/>
                <a:gd name="T18" fmla="*/ 60 w 636"/>
                <a:gd name="T19" fmla="*/ 229 h 917"/>
                <a:gd name="T20" fmla="*/ 0 w 636"/>
                <a:gd name="T21" fmla="*/ 229 h 9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6"/>
                <a:gd name="T34" fmla="*/ 0 h 917"/>
                <a:gd name="T35" fmla="*/ 636 w 636"/>
                <a:gd name="T36" fmla="*/ 917 h 9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6" h="917">
                  <a:moveTo>
                    <a:pt x="0" y="917"/>
                  </a:moveTo>
                  <a:lnTo>
                    <a:pt x="60" y="717"/>
                  </a:lnTo>
                  <a:lnTo>
                    <a:pt x="337" y="0"/>
                  </a:lnTo>
                  <a:lnTo>
                    <a:pt x="392" y="18"/>
                  </a:lnTo>
                  <a:lnTo>
                    <a:pt x="488" y="104"/>
                  </a:lnTo>
                  <a:lnTo>
                    <a:pt x="553" y="101"/>
                  </a:lnTo>
                  <a:lnTo>
                    <a:pt x="562" y="171"/>
                  </a:lnTo>
                  <a:lnTo>
                    <a:pt x="636" y="476"/>
                  </a:lnTo>
                  <a:lnTo>
                    <a:pt x="440" y="854"/>
                  </a:lnTo>
                  <a:lnTo>
                    <a:pt x="241" y="917"/>
                  </a:lnTo>
                  <a:lnTo>
                    <a:pt x="0" y="917"/>
                  </a:lnTo>
                  <a:close/>
                </a:path>
              </a:pathLst>
            </a:custGeom>
            <a:solidFill>
              <a:srgbClr val="147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Freeform 26"/>
            <p:cNvSpPr>
              <a:spLocks/>
            </p:cNvSpPr>
            <p:nvPr/>
          </p:nvSpPr>
          <p:spPr bwMode="auto">
            <a:xfrm>
              <a:off x="2608" y="1610"/>
              <a:ext cx="279" cy="259"/>
            </a:xfrm>
            <a:custGeom>
              <a:avLst/>
              <a:gdLst>
                <a:gd name="T0" fmla="*/ 0 w 558"/>
                <a:gd name="T1" fmla="*/ 63 h 516"/>
                <a:gd name="T2" fmla="*/ 102 w 558"/>
                <a:gd name="T3" fmla="*/ 0 h 516"/>
                <a:gd name="T4" fmla="*/ 140 w 558"/>
                <a:gd name="T5" fmla="*/ 78 h 516"/>
                <a:gd name="T6" fmla="*/ 35 w 558"/>
                <a:gd name="T7" fmla="*/ 130 h 516"/>
                <a:gd name="T8" fmla="*/ 35 w 558"/>
                <a:gd name="T9" fmla="*/ 130 h 516"/>
                <a:gd name="T10" fmla="*/ 34 w 558"/>
                <a:gd name="T11" fmla="*/ 129 h 516"/>
                <a:gd name="T12" fmla="*/ 30 w 558"/>
                <a:gd name="T13" fmla="*/ 126 h 516"/>
                <a:gd name="T14" fmla="*/ 26 w 558"/>
                <a:gd name="T15" fmla="*/ 122 h 516"/>
                <a:gd name="T16" fmla="*/ 21 w 558"/>
                <a:gd name="T17" fmla="*/ 115 h 516"/>
                <a:gd name="T18" fmla="*/ 19 w 558"/>
                <a:gd name="T19" fmla="*/ 111 h 516"/>
                <a:gd name="T20" fmla="*/ 16 w 558"/>
                <a:gd name="T21" fmla="*/ 106 h 516"/>
                <a:gd name="T22" fmla="*/ 13 w 558"/>
                <a:gd name="T23" fmla="*/ 101 h 516"/>
                <a:gd name="T24" fmla="*/ 10 w 558"/>
                <a:gd name="T25" fmla="*/ 95 h 516"/>
                <a:gd name="T26" fmla="*/ 7 w 558"/>
                <a:gd name="T27" fmla="*/ 88 h 516"/>
                <a:gd name="T28" fmla="*/ 5 w 558"/>
                <a:gd name="T29" fmla="*/ 81 h 516"/>
                <a:gd name="T30" fmla="*/ 2 w 558"/>
                <a:gd name="T31" fmla="*/ 72 h 516"/>
                <a:gd name="T32" fmla="*/ 0 w 558"/>
                <a:gd name="T33" fmla="*/ 63 h 516"/>
                <a:gd name="T34" fmla="*/ 0 w 558"/>
                <a:gd name="T35" fmla="*/ 63 h 5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58"/>
                <a:gd name="T55" fmla="*/ 0 h 516"/>
                <a:gd name="T56" fmla="*/ 558 w 558"/>
                <a:gd name="T57" fmla="*/ 516 h 5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58" h="516">
                  <a:moveTo>
                    <a:pt x="0" y="251"/>
                  </a:moveTo>
                  <a:lnTo>
                    <a:pt x="410" y="0"/>
                  </a:lnTo>
                  <a:lnTo>
                    <a:pt x="558" y="309"/>
                  </a:lnTo>
                  <a:lnTo>
                    <a:pt x="138" y="516"/>
                  </a:lnTo>
                  <a:lnTo>
                    <a:pt x="133" y="513"/>
                  </a:lnTo>
                  <a:lnTo>
                    <a:pt x="123" y="503"/>
                  </a:lnTo>
                  <a:lnTo>
                    <a:pt x="106" y="485"/>
                  </a:lnTo>
                  <a:lnTo>
                    <a:pt x="87" y="459"/>
                  </a:lnTo>
                  <a:lnTo>
                    <a:pt x="76" y="441"/>
                  </a:lnTo>
                  <a:lnTo>
                    <a:pt x="64" y="423"/>
                  </a:lnTo>
                  <a:lnTo>
                    <a:pt x="54" y="401"/>
                  </a:lnTo>
                  <a:lnTo>
                    <a:pt x="42" y="377"/>
                  </a:lnTo>
                  <a:lnTo>
                    <a:pt x="31" y="350"/>
                  </a:lnTo>
                  <a:lnTo>
                    <a:pt x="21" y="320"/>
                  </a:lnTo>
                  <a:lnTo>
                    <a:pt x="10" y="287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Freeform 27"/>
            <p:cNvSpPr>
              <a:spLocks/>
            </p:cNvSpPr>
            <p:nvPr/>
          </p:nvSpPr>
          <p:spPr bwMode="auto">
            <a:xfrm>
              <a:off x="2355" y="2509"/>
              <a:ext cx="104" cy="209"/>
            </a:xfrm>
            <a:custGeom>
              <a:avLst/>
              <a:gdLst>
                <a:gd name="T0" fmla="*/ 32 w 210"/>
                <a:gd name="T1" fmla="*/ 3 h 418"/>
                <a:gd name="T2" fmla="*/ 32 w 210"/>
                <a:gd name="T3" fmla="*/ 3 h 418"/>
                <a:gd name="T4" fmla="*/ 32 w 210"/>
                <a:gd name="T5" fmla="*/ 2 h 418"/>
                <a:gd name="T6" fmla="*/ 31 w 210"/>
                <a:gd name="T7" fmla="*/ 2 h 418"/>
                <a:gd name="T8" fmla="*/ 29 w 210"/>
                <a:gd name="T9" fmla="*/ 1 h 418"/>
                <a:gd name="T10" fmla="*/ 26 w 210"/>
                <a:gd name="T11" fmla="*/ 0 h 418"/>
                <a:gd name="T12" fmla="*/ 22 w 210"/>
                <a:gd name="T13" fmla="*/ 1 h 418"/>
                <a:gd name="T14" fmla="*/ 17 w 210"/>
                <a:gd name="T15" fmla="*/ 2 h 418"/>
                <a:gd name="T16" fmla="*/ 9 w 210"/>
                <a:gd name="T17" fmla="*/ 3 h 418"/>
                <a:gd name="T18" fmla="*/ 0 w 210"/>
                <a:gd name="T19" fmla="*/ 6 h 418"/>
                <a:gd name="T20" fmla="*/ 6 w 210"/>
                <a:gd name="T21" fmla="*/ 34 h 418"/>
                <a:gd name="T22" fmla="*/ 12 w 210"/>
                <a:gd name="T23" fmla="*/ 30 h 418"/>
                <a:gd name="T24" fmla="*/ 12 w 210"/>
                <a:gd name="T25" fmla="*/ 30 h 418"/>
                <a:gd name="T26" fmla="*/ 13 w 210"/>
                <a:gd name="T27" fmla="*/ 44 h 418"/>
                <a:gd name="T28" fmla="*/ 13 w 210"/>
                <a:gd name="T29" fmla="*/ 54 h 418"/>
                <a:gd name="T30" fmla="*/ 14 w 210"/>
                <a:gd name="T31" fmla="*/ 63 h 418"/>
                <a:gd name="T32" fmla="*/ 14 w 210"/>
                <a:gd name="T33" fmla="*/ 63 h 418"/>
                <a:gd name="T34" fmla="*/ 15 w 210"/>
                <a:gd name="T35" fmla="*/ 65 h 418"/>
                <a:gd name="T36" fmla="*/ 16 w 210"/>
                <a:gd name="T37" fmla="*/ 67 h 418"/>
                <a:gd name="T38" fmla="*/ 19 w 210"/>
                <a:gd name="T39" fmla="*/ 73 h 418"/>
                <a:gd name="T40" fmla="*/ 23 w 210"/>
                <a:gd name="T41" fmla="*/ 80 h 418"/>
                <a:gd name="T42" fmla="*/ 28 w 210"/>
                <a:gd name="T43" fmla="*/ 87 h 418"/>
                <a:gd name="T44" fmla="*/ 37 w 210"/>
                <a:gd name="T45" fmla="*/ 99 h 418"/>
                <a:gd name="T46" fmla="*/ 41 w 210"/>
                <a:gd name="T47" fmla="*/ 105 h 418"/>
                <a:gd name="T48" fmla="*/ 41 w 210"/>
                <a:gd name="T49" fmla="*/ 105 h 418"/>
                <a:gd name="T50" fmla="*/ 42 w 210"/>
                <a:gd name="T51" fmla="*/ 104 h 418"/>
                <a:gd name="T52" fmla="*/ 42 w 210"/>
                <a:gd name="T53" fmla="*/ 103 h 418"/>
                <a:gd name="T54" fmla="*/ 43 w 210"/>
                <a:gd name="T55" fmla="*/ 102 h 418"/>
                <a:gd name="T56" fmla="*/ 44 w 210"/>
                <a:gd name="T57" fmla="*/ 101 h 418"/>
                <a:gd name="T58" fmla="*/ 44 w 210"/>
                <a:gd name="T59" fmla="*/ 99 h 418"/>
                <a:gd name="T60" fmla="*/ 44 w 210"/>
                <a:gd name="T61" fmla="*/ 97 h 418"/>
                <a:gd name="T62" fmla="*/ 43 w 210"/>
                <a:gd name="T63" fmla="*/ 95 h 418"/>
                <a:gd name="T64" fmla="*/ 43 w 210"/>
                <a:gd name="T65" fmla="*/ 95 h 418"/>
                <a:gd name="T66" fmla="*/ 40 w 210"/>
                <a:gd name="T67" fmla="*/ 90 h 418"/>
                <a:gd name="T68" fmla="*/ 38 w 210"/>
                <a:gd name="T69" fmla="*/ 87 h 418"/>
                <a:gd name="T70" fmla="*/ 36 w 210"/>
                <a:gd name="T71" fmla="*/ 84 h 418"/>
                <a:gd name="T72" fmla="*/ 35 w 210"/>
                <a:gd name="T73" fmla="*/ 81 h 418"/>
                <a:gd name="T74" fmla="*/ 34 w 210"/>
                <a:gd name="T75" fmla="*/ 77 h 418"/>
                <a:gd name="T76" fmla="*/ 33 w 210"/>
                <a:gd name="T77" fmla="*/ 73 h 418"/>
                <a:gd name="T78" fmla="*/ 34 w 210"/>
                <a:gd name="T79" fmla="*/ 69 h 418"/>
                <a:gd name="T80" fmla="*/ 34 w 210"/>
                <a:gd name="T81" fmla="*/ 69 h 418"/>
                <a:gd name="T82" fmla="*/ 35 w 210"/>
                <a:gd name="T83" fmla="*/ 67 h 418"/>
                <a:gd name="T84" fmla="*/ 35 w 210"/>
                <a:gd name="T85" fmla="*/ 64 h 418"/>
                <a:gd name="T86" fmla="*/ 37 w 210"/>
                <a:gd name="T87" fmla="*/ 60 h 418"/>
                <a:gd name="T88" fmla="*/ 39 w 210"/>
                <a:gd name="T89" fmla="*/ 57 h 418"/>
                <a:gd name="T90" fmla="*/ 42 w 210"/>
                <a:gd name="T91" fmla="*/ 54 h 418"/>
                <a:gd name="T92" fmla="*/ 47 w 210"/>
                <a:gd name="T93" fmla="*/ 50 h 418"/>
                <a:gd name="T94" fmla="*/ 48 w 210"/>
                <a:gd name="T95" fmla="*/ 48 h 418"/>
                <a:gd name="T96" fmla="*/ 48 w 210"/>
                <a:gd name="T97" fmla="*/ 47 h 418"/>
                <a:gd name="T98" fmla="*/ 48 w 210"/>
                <a:gd name="T99" fmla="*/ 47 h 418"/>
                <a:gd name="T100" fmla="*/ 49 w 210"/>
                <a:gd name="T101" fmla="*/ 44 h 418"/>
                <a:gd name="T102" fmla="*/ 50 w 210"/>
                <a:gd name="T103" fmla="*/ 38 h 418"/>
                <a:gd name="T104" fmla="*/ 52 w 210"/>
                <a:gd name="T105" fmla="*/ 29 h 418"/>
                <a:gd name="T106" fmla="*/ 32 w 210"/>
                <a:gd name="T107" fmla="*/ 3 h 41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0"/>
                <a:gd name="T163" fmla="*/ 0 h 418"/>
                <a:gd name="T164" fmla="*/ 210 w 210"/>
                <a:gd name="T165" fmla="*/ 418 h 41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0" h="418">
                  <a:moveTo>
                    <a:pt x="130" y="9"/>
                  </a:moveTo>
                  <a:lnTo>
                    <a:pt x="130" y="9"/>
                  </a:lnTo>
                  <a:lnTo>
                    <a:pt x="129" y="8"/>
                  </a:lnTo>
                  <a:lnTo>
                    <a:pt x="126" y="5"/>
                  </a:lnTo>
                  <a:lnTo>
                    <a:pt x="118" y="3"/>
                  </a:lnTo>
                  <a:lnTo>
                    <a:pt x="108" y="0"/>
                  </a:lnTo>
                  <a:lnTo>
                    <a:pt x="91" y="2"/>
                  </a:lnTo>
                  <a:lnTo>
                    <a:pt x="68" y="5"/>
                  </a:lnTo>
                  <a:lnTo>
                    <a:pt x="38" y="12"/>
                  </a:lnTo>
                  <a:lnTo>
                    <a:pt x="0" y="24"/>
                  </a:lnTo>
                  <a:lnTo>
                    <a:pt x="27" y="135"/>
                  </a:lnTo>
                  <a:lnTo>
                    <a:pt x="50" y="122"/>
                  </a:lnTo>
                  <a:lnTo>
                    <a:pt x="53" y="176"/>
                  </a:lnTo>
                  <a:lnTo>
                    <a:pt x="54" y="219"/>
                  </a:lnTo>
                  <a:lnTo>
                    <a:pt x="59" y="252"/>
                  </a:lnTo>
                  <a:lnTo>
                    <a:pt x="60" y="258"/>
                  </a:lnTo>
                  <a:lnTo>
                    <a:pt x="65" y="267"/>
                  </a:lnTo>
                  <a:lnTo>
                    <a:pt x="78" y="291"/>
                  </a:lnTo>
                  <a:lnTo>
                    <a:pt x="94" y="318"/>
                  </a:lnTo>
                  <a:lnTo>
                    <a:pt x="114" y="346"/>
                  </a:lnTo>
                  <a:lnTo>
                    <a:pt x="150" y="396"/>
                  </a:lnTo>
                  <a:lnTo>
                    <a:pt x="166" y="418"/>
                  </a:lnTo>
                  <a:lnTo>
                    <a:pt x="169" y="415"/>
                  </a:lnTo>
                  <a:lnTo>
                    <a:pt x="172" y="412"/>
                  </a:lnTo>
                  <a:lnTo>
                    <a:pt x="175" y="408"/>
                  </a:lnTo>
                  <a:lnTo>
                    <a:pt x="178" y="402"/>
                  </a:lnTo>
                  <a:lnTo>
                    <a:pt x="178" y="396"/>
                  </a:lnTo>
                  <a:lnTo>
                    <a:pt x="178" y="388"/>
                  </a:lnTo>
                  <a:lnTo>
                    <a:pt x="174" y="379"/>
                  </a:lnTo>
                  <a:lnTo>
                    <a:pt x="162" y="360"/>
                  </a:lnTo>
                  <a:lnTo>
                    <a:pt x="154" y="348"/>
                  </a:lnTo>
                  <a:lnTo>
                    <a:pt x="148" y="336"/>
                  </a:lnTo>
                  <a:lnTo>
                    <a:pt x="142" y="322"/>
                  </a:lnTo>
                  <a:lnTo>
                    <a:pt x="138" y="307"/>
                  </a:lnTo>
                  <a:lnTo>
                    <a:pt x="136" y="292"/>
                  </a:lnTo>
                  <a:lnTo>
                    <a:pt x="138" y="274"/>
                  </a:lnTo>
                  <a:lnTo>
                    <a:pt x="141" y="265"/>
                  </a:lnTo>
                  <a:lnTo>
                    <a:pt x="144" y="256"/>
                  </a:lnTo>
                  <a:lnTo>
                    <a:pt x="151" y="241"/>
                  </a:lnTo>
                  <a:lnTo>
                    <a:pt x="160" y="228"/>
                  </a:lnTo>
                  <a:lnTo>
                    <a:pt x="171" y="216"/>
                  </a:lnTo>
                  <a:lnTo>
                    <a:pt x="189" y="199"/>
                  </a:lnTo>
                  <a:lnTo>
                    <a:pt x="195" y="192"/>
                  </a:lnTo>
                  <a:lnTo>
                    <a:pt x="196" y="187"/>
                  </a:lnTo>
                  <a:lnTo>
                    <a:pt x="199" y="173"/>
                  </a:lnTo>
                  <a:lnTo>
                    <a:pt x="204" y="149"/>
                  </a:lnTo>
                  <a:lnTo>
                    <a:pt x="210" y="119"/>
                  </a:lnTo>
                  <a:lnTo>
                    <a:pt x="130" y="9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Freeform 28"/>
            <p:cNvSpPr>
              <a:spLocks/>
            </p:cNvSpPr>
            <p:nvPr/>
          </p:nvSpPr>
          <p:spPr bwMode="auto">
            <a:xfrm>
              <a:off x="3065" y="2413"/>
              <a:ext cx="219" cy="115"/>
            </a:xfrm>
            <a:custGeom>
              <a:avLst/>
              <a:gdLst>
                <a:gd name="T0" fmla="*/ 14 w 439"/>
                <a:gd name="T1" fmla="*/ 1 h 229"/>
                <a:gd name="T2" fmla="*/ 14 w 439"/>
                <a:gd name="T3" fmla="*/ 1 h 229"/>
                <a:gd name="T4" fmla="*/ 12 w 439"/>
                <a:gd name="T5" fmla="*/ 6 h 229"/>
                <a:gd name="T6" fmla="*/ 8 w 439"/>
                <a:gd name="T7" fmla="*/ 15 h 229"/>
                <a:gd name="T8" fmla="*/ 3 w 439"/>
                <a:gd name="T9" fmla="*/ 25 h 229"/>
                <a:gd name="T10" fmla="*/ 1 w 439"/>
                <a:gd name="T11" fmla="*/ 31 h 229"/>
                <a:gd name="T12" fmla="*/ 0 w 439"/>
                <a:gd name="T13" fmla="*/ 35 h 229"/>
                <a:gd name="T14" fmla="*/ 32 w 439"/>
                <a:gd name="T15" fmla="*/ 47 h 229"/>
                <a:gd name="T16" fmla="*/ 36 w 439"/>
                <a:gd name="T17" fmla="*/ 39 h 229"/>
                <a:gd name="T18" fmla="*/ 36 w 439"/>
                <a:gd name="T19" fmla="*/ 39 h 229"/>
                <a:gd name="T20" fmla="*/ 43 w 439"/>
                <a:gd name="T21" fmla="*/ 44 h 229"/>
                <a:gd name="T22" fmla="*/ 50 w 439"/>
                <a:gd name="T23" fmla="*/ 48 h 229"/>
                <a:gd name="T24" fmla="*/ 54 w 439"/>
                <a:gd name="T25" fmla="*/ 50 h 229"/>
                <a:gd name="T26" fmla="*/ 58 w 439"/>
                <a:gd name="T27" fmla="*/ 52 h 229"/>
                <a:gd name="T28" fmla="*/ 58 w 439"/>
                <a:gd name="T29" fmla="*/ 52 h 229"/>
                <a:gd name="T30" fmla="*/ 60 w 439"/>
                <a:gd name="T31" fmla="*/ 53 h 229"/>
                <a:gd name="T32" fmla="*/ 63 w 439"/>
                <a:gd name="T33" fmla="*/ 53 h 229"/>
                <a:gd name="T34" fmla="*/ 70 w 439"/>
                <a:gd name="T35" fmla="*/ 55 h 229"/>
                <a:gd name="T36" fmla="*/ 78 w 439"/>
                <a:gd name="T37" fmla="*/ 56 h 229"/>
                <a:gd name="T38" fmla="*/ 87 w 439"/>
                <a:gd name="T39" fmla="*/ 56 h 229"/>
                <a:gd name="T40" fmla="*/ 102 w 439"/>
                <a:gd name="T41" fmla="*/ 58 h 229"/>
                <a:gd name="T42" fmla="*/ 109 w 439"/>
                <a:gd name="T43" fmla="*/ 58 h 229"/>
                <a:gd name="T44" fmla="*/ 109 w 439"/>
                <a:gd name="T45" fmla="*/ 58 h 229"/>
                <a:gd name="T46" fmla="*/ 109 w 439"/>
                <a:gd name="T47" fmla="*/ 56 h 229"/>
                <a:gd name="T48" fmla="*/ 109 w 439"/>
                <a:gd name="T49" fmla="*/ 55 h 229"/>
                <a:gd name="T50" fmla="*/ 109 w 439"/>
                <a:gd name="T51" fmla="*/ 54 h 229"/>
                <a:gd name="T52" fmla="*/ 109 w 439"/>
                <a:gd name="T53" fmla="*/ 52 h 229"/>
                <a:gd name="T54" fmla="*/ 109 w 439"/>
                <a:gd name="T55" fmla="*/ 51 h 229"/>
                <a:gd name="T56" fmla="*/ 107 w 439"/>
                <a:gd name="T57" fmla="*/ 49 h 229"/>
                <a:gd name="T58" fmla="*/ 105 w 439"/>
                <a:gd name="T59" fmla="*/ 48 h 229"/>
                <a:gd name="T60" fmla="*/ 105 w 439"/>
                <a:gd name="T61" fmla="*/ 48 h 229"/>
                <a:gd name="T62" fmla="*/ 97 w 439"/>
                <a:gd name="T63" fmla="*/ 45 h 229"/>
                <a:gd name="T64" fmla="*/ 84 w 439"/>
                <a:gd name="T65" fmla="*/ 40 h 229"/>
                <a:gd name="T66" fmla="*/ 78 w 439"/>
                <a:gd name="T67" fmla="*/ 38 h 229"/>
                <a:gd name="T68" fmla="*/ 73 w 439"/>
                <a:gd name="T69" fmla="*/ 35 h 229"/>
                <a:gd name="T70" fmla="*/ 69 w 439"/>
                <a:gd name="T71" fmla="*/ 33 h 229"/>
                <a:gd name="T72" fmla="*/ 68 w 439"/>
                <a:gd name="T73" fmla="*/ 32 h 229"/>
                <a:gd name="T74" fmla="*/ 67 w 439"/>
                <a:gd name="T75" fmla="*/ 31 h 229"/>
                <a:gd name="T76" fmla="*/ 67 w 439"/>
                <a:gd name="T77" fmla="*/ 31 h 229"/>
                <a:gd name="T78" fmla="*/ 49 w 439"/>
                <a:gd name="T79" fmla="*/ 0 h 229"/>
                <a:gd name="T80" fmla="*/ 14 w 439"/>
                <a:gd name="T81" fmla="*/ 1 h 2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9"/>
                <a:gd name="T124" fmla="*/ 0 h 229"/>
                <a:gd name="T125" fmla="*/ 439 w 439"/>
                <a:gd name="T126" fmla="*/ 229 h 2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9" h="229">
                  <a:moveTo>
                    <a:pt x="59" y="4"/>
                  </a:moveTo>
                  <a:lnTo>
                    <a:pt x="59" y="4"/>
                  </a:lnTo>
                  <a:lnTo>
                    <a:pt x="51" y="21"/>
                  </a:lnTo>
                  <a:lnTo>
                    <a:pt x="33" y="57"/>
                  </a:lnTo>
                  <a:lnTo>
                    <a:pt x="14" y="100"/>
                  </a:lnTo>
                  <a:lnTo>
                    <a:pt x="5" y="121"/>
                  </a:lnTo>
                  <a:lnTo>
                    <a:pt x="0" y="137"/>
                  </a:lnTo>
                  <a:lnTo>
                    <a:pt x="131" y="185"/>
                  </a:lnTo>
                  <a:lnTo>
                    <a:pt x="144" y="154"/>
                  </a:lnTo>
                  <a:lnTo>
                    <a:pt x="174" y="175"/>
                  </a:lnTo>
                  <a:lnTo>
                    <a:pt x="202" y="191"/>
                  </a:lnTo>
                  <a:lnTo>
                    <a:pt x="219" y="200"/>
                  </a:lnTo>
                  <a:lnTo>
                    <a:pt x="234" y="208"/>
                  </a:lnTo>
                  <a:lnTo>
                    <a:pt x="241" y="211"/>
                  </a:lnTo>
                  <a:lnTo>
                    <a:pt x="253" y="212"/>
                  </a:lnTo>
                  <a:lnTo>
                    <a:pt x="282" y="218"/>
                  </a:lnTo>
                  <a:lnTo>
                    <a:pt x="315" y="221"/>
                  </a:lnTo>
                  <a:lnTo>
                    <a:pt x="349" y="224"/>
                  </a:lnTo>
                  <a:lnTo>
                    <a:pt x="409" y="229"/>
                  </a:lnTo>
                  <a:lnTo>
                    <a:pt x="436" y="229"/>
                  </a:lnTo>
                  <a:lnTo>
                    <a:pt x="437" y="224"/>
                  </a:lnTo>
                  <a:lnTo>
                    <a:pt x="439" y="220"/>
                  </a:lnTo>
                  <a:lnTo>
                    <a:pt x="439" y="214"/>
                  </a:lnTo>
                  <a:lnTo>
                    <a:pt x="439" y="208"/>
                  </a:lnTo>
                  <a:lnTo>
                    <a:pt x="436" y="202"/>
                  </a:lnTo>
                  <a:lnTo>
                    <a:pt x="430" y="196"/>
                  </a:lnTo>
                  <a:lnTo>
                    <a:pt x="421" y="190"/>
                  </a:lnTo>
                  <a:lnTo>
                    <a:pt x="388" y="178"/>
                  </a:lnTo>
                  <a:lnTo>
                    <a:pt x="339" y="160"/>
                  </a:lnTo>
                  <a:lnTo>
                    <a:pt x="315" y="151"/>
                  </a:lnTo>
                  <a:lnTo>
                    <a:pt x="294" y="140"/>
                  </a:lnTo>
                  <a:lnTo>
                    <a:pt x="277" y="131"/>
                  </a:lnTo>
                  <a:lnTo>
                    <a:pt x="273" y="128"/>
                  </a:lnTo>
                  <a:lnTo>
                    <a:pt x="270" y="124"/>
                  </a:lnTo>
                  <a:lnTo>
                    <a:pt x="198" y="0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Freeform 29"/>
            <p:cNvSpPr>
              <a:spLocks/>
            </p:cNvSpPr>
            <p:nvPr/>
          </p:nvSpPr>
          <p:spPr bwMode="auto">
            <a:xfrm>
              <a:off x="2634" y="1509"/>
              <a:ext cx="318" cy="398"/>
            </a:xfrm>
            <a:custGeom>
              <a:avLst/>
              <a:gdLst>
                <a:gd name="T0" fmla="*/ 143 w 634"/>
                <a:gd name="T1" fmla="*/ 4 h 798"/>
                <a:gd name="T2" fmla="*/ 123 w 634"/>
                <a:gd name="T3" fmla="*/ 0 h 798"/>
                <a:gd name="T4" fmla="*/ 113 w 634"/>
                <a:gd name="T5" fmla="*/ 0 h 798"/>
                <a:gd name="T6" fmla="*/ 104 w 634"/>
                <a:gd name="T7" fmla="*/ 2 h 798"/>
                <a:gd name="T8" fmla="*/ 99 w 634"/>
                <a:gd name="T9" fmla="*/ 7 h 798"/>
                <a:gd name="T10" fmla="*/ 92 w 634"/>
                <a:gd name="T11" fmla="*/ 13 h 798"/>
                <a:gd name="T12" fmla="*/ 73 w 634"/>
                <a:gd name="T13" fmla="*/ 24 h 798"/>
                <a:gd name="T14" fmla="*/ 63 w 634"/>
                <a:gd name="T15" fmla="*/ 26 h 798"/>
                <a:gd name="T16" fmla="*/ 43 w 634"/>
                <a:gd name="T17" fmla="*/ 30 h 798"/>
                <a:gd name="T18" fmla="*/ 35 w 634"/>
                <a:gd name="T19" fmla="*/ 32 h 798"/>
                <a:gd name="T20" fmla="*/ 20 w 634"/>
                <a:gd name="T21" fmla="*/ 37 h 798"/>
                <a:gd name="T22" fmla="*/ 15 w 634"/>
                <a:gd name="T23" fmla="*/ 41 h 798"/>
                <a:gd name="T24" fmla="*/ 7 w 634"/>
                <a:gd name="T25" fmla="*/ 47 h 798"/>
                <a:gd name="T26" fmla="*/ 1 w 634"/>
                <a:gd name="T27" fmla="*/ 52 h 798"/>
                <a:gd name="T28" fmla="*/ 0 w 634"/>
                <a:gd name="T29" fmla="*/ 56 h 798"/>
                <a:gd name="T30" fmla="*/ 1 w 634"/>
                <a:gd name="T31" fmla="*/ 60 h 798"/>
                <a:gd name="T32" fmla="*/ 10 w 634"/>
                <a:gd name="T33" fmla="*/ 100 h 798"/>
                <a:gd name="T34" fmla="*/ 19 w 634"/>
                <a:gd name="T35" fmla="*/ 129 h 798"/>
                <a:gd name="T36" fmla="*/ 23 w 634"/>
                <a:gd name="T37" fmla="*/ 138 h 798"/>
                <a:gd name="T38" fmla="*/ 26 w 634"/>
                <a:gd name="T39" fmla="*/ 140 h 798"/>
                <a:gd name="T40" fmla="*/ 31 w 634"/>
                <a:gd name="T41" fmla="*/ 140 h 798"/>
                <a:gd name="T42" fmla="*/ 43 w 634"/>
                <a:gd name="T43" fmla="*/ 135 h 798"/>
                <a:gd name="T44" fmla="*/ 55 w 634"/>
                <a:gd name="T45" fmla="*/ 133 h 798"/>
                <a:gd name="T46" fmla="*/ 77 w 634"/>
                <a:gd name="T47" fmla="*/ 129 h 798"/>
                <a:gd name="T48" fmla="*/ 77 w 634"/>
                <a:gd name="T49" fmla="*/ 129 h 798"/>
                <a:gd name="T50" fmla="*/ 70 w 634"/>
                <a:gd name="T51" fmla="*/ 121 h 798"/>
                <a:gd name="T52" fmla="*/ 54 w 634"/>
                <a:gd name="T53" fmla="*/ 97 h 798"/>
                <a:gd name="T54" fmla="*/ 46 w 634"/>
                <a:gd name="T55" fmla="*/ 79 h 798"/>
                <a:gd name="T56" fmla="*/ 45 w 634"/>
                <a:gd name="T57" fmla="*/ 76 h 798"/>
                <a:gd name="T58" fmla="*/ 48 w 634"/>
                <a:gd name="T59" fmla="*/ 73 h 798"/>
                <a:gd name="T60" fmla="*/ 56 w 634"/>
                <a:gd name="T61" fmla="*/ 70 h 798"/>
                <a:gd name="T62" fmla="*/ 62 w 634"/>
                <a:gd name="T63" fmla="*/ 69 h 798"/>
                <a:gd name="T64" fmla="*/ 61 w 634"/>
                <a:gd name="T65" fmla="*/ 128 h 798"/>
                <a:gd name="T66" fmla="*/ 62 w 634"/>
                <a:gd name="T67" fmla="*/ 163 h 798"/>
                <a:gd name="T68" fmla="*/ 64 w 634"/>
                <a:gd name="T69" fmla="*/ 173 h 798"/>
                <a:gd name="T70" fmla="*/ 68 w 634"/>
                <a:gd name="T71" fmla="*/ 191 h 798"/>
                <a:gd name="T72" fmla="*/ 71 w 634"/>
                <a:gd name="T73" fmla="*/ 198 h 798"/>
                <a:gd name="T74" fmla="*/ 75 w 634"/>
                <a:gd name="T75" fmla="*/ 198 h 798"/>
                <a:gd name="T76" fmla="*/ 79 w 634"/>
                <a:gd name="T77" fmla="*/ 195 h 798"/>
                <a:gd name="T78" fmla="*/ 89 w 634"/>
                <a:gd name="T79" fmla="*/ 192 h 798"/>
                <a:gd name="T80" fmla="*/ 100 w 634"/>
                <a:gd name="T81" fmla="*/ 191 h 798"/>
                <a:gd name="T82" fmla="*/ 107 w 634"/>
                <a:gd name="T83" fmla="*/ 192 h 798"/>
                <a:gd name="T84" fmla="*/ 122 w 634"/>
                <a:gd name="T85" fmla="*/ 196 h 798"/>
                <a:gd name="T86" fmla="*/ 127 w 634"/>
                <a:gd name="T87" fmla="*/ 195 h 798"/>
                <a:gd name="T88" fmla="*/ 129 w 634"/>
                <a:gd name="T89" fmla="*/ 193 h 798"/>
                <a:gd name="T90" fmla="*/ 127 w 634"/>
                <a:gd name="T91" fmla="*/ 188 h 798"/>
                <a:gd name="T92" fmla="*/ 118 w 634"/>
                <a:gd name="T93" fmla="*/ 177 h 798"/>
                <a:gd name="T94" fmla="*/ 113 w 634"/>
                <a:gd name="T95" fmla="*/ 169 h 798"/>
                <a:gd name="T96" fmla="*/ 110 w 634"/>
                <a:gd name="T97" fmla="*/ 163 h 798"/>
                <a:gd name="T98" fmla="*/ 109 w 634"/>
                <a:gd name="T99" fmla="*/ 154 h 798"/>
                <a:gd name="T100" fmla="*/ 114 w 634"/>
                <a:gd name="T101" fmla="*/ 137 h 798"/>
                <a:gd name="T102" fmla="*/ 119 w 634"/>
                <a:gd name="T103" fmla="*/ 126 h 798"/>
                <a:gd name="T104" fmla="*/ 141 w 634"/>
                <a:gd name="T105" fmla="*/ 89 h 798"/>
                <a:gd name="T106" fmla="*/ 150 w 634"/>
                <a:gd name="T107" fmla="*/ 74 h 798"/>
                <a:gd name="T108" fmla="*/ 155 w 634"/>
                <a:gd name="T109" fmla="*/ 62 h 798"/>
                <a:gd name="T110" fmla="*/ 158 w 634"/>
                <a:gd name="T111" fmla="*/ 46 h 798"/>
                <a:gd name="T112" fmla="*/ 160 w 634"/>
                <a:gd name="T113" fmla="*/ 30 h 798"/>
                <a:gd name="T114" fmla="*/ 155 w 634"/>
                <a:gd name="T115" fmla="*/ 16 h 798"/>
                <a:gd name="T116" fmla="*/ 150 w 634"/>
                <a:gd name="T117" fmla="*/ 8 h 798"/>
                <a:gd name="T118" fmla="*/ 146 w 634"/>
                <a:gd name="T119" fmla="*/ 5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4"/>
                <a:gd name="T181" fmla="*/ 0 h 798"/>
                <a:gd name="T182" fmla="*/ 634 w 63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4" h="798">
                  <a:moveTo>
                    <a:pt x="582" y="22"/>
                  </a:moveTo>
                  <a:lnTo>
                    <a:pt x="582" y="22"/>
                  </a:lnTo>
                  <a:lnTo>
                    <a:pt x="569" y="18"/>
                  </a:lnTo>
                  <a:lnTo>
                    <a:pt x="534" y="10"/>
                  </a:lnTo>
                  <a:lnTo>
                    <a:pt x="512" y="6"/>
                  </a:lnTo>
                  <a:lnTo>
                    <a:pt x="489" y="3"/>
                  </a:lnTo>
                  <a:lnTo>
                    <a:pt x="468" y="0"/>
                  </a:lnTo>
                  <a:lnTo>
                    <a:pt x="449" y="0"/>
                  </a:lnTo>
                  <a:lnTo>
                    <a:pt x="434" y="3"/>
                  </a:lnTo>
                  <a:lnTo>
                    <a:pt x="422" y="6"/>
                  </a:lnTo>
                  <a:lnTo>
                    <a:pt x="413" y="10"/>
                  </a:lnTo>
                  <a:lnTo>
                    <a:pt x="407" y="15"/>
                  </a:lnTo>
                  <a:lnTo>
                    <a:pt x="396" y="25"/>
                  </a:lnTo>
                  <a:lnTo>
                    <a:pt x="392" y="31"/>
                  </a:lnTo>
                  <a:lnTo>
                    <a:pt x="386" y="37"/>
                  </a:lnTo>
                  <a:lnTo>
                    <a:pt x="365" y="52"/>
                  </a:lnTo>
                  <a:lnTo>
                    <a:pt x="337" y="72"/>
                  </a:lnTo>
                  <a:lnTo>
                    <a:pt x="305" y="90"/>
                  </a:lnTo>
                  <a:lnTo>
                    <a:pt x="292" y="96"/>
                  </a:lnTo>
                  <a:lnTo>
                    <a:pt x="280" y="100"/>
                  </a:lnTo>
                  <a:lnTo>
                    <a:pt x="251" y="106"/>
                  </a:lnTo>
                  <a:lnTo>
                    <a:pt x="215" y="111"/>
                  </a:lnTo>
                  <a:lnTo>
                    <a:pt x="182" y="117"/>
                  </a:lnTo>
                  <a:lnTo>
                    <a:pt x="170" y="120"/>
                  </a:lnTo>
                  <a:lnTo>
                    <a:pt x="162" y="123"/>
                  </a:lnTo>
                  <a:lnTo>
                    <a:pt x="139" y="129"/>
                  </a:lnTo>
                  <a:lnTo>
                    <a:pt x="109" y="139"/>
                  </a:lnTo>
                  <a:lnTo>
                    <a:pt x="94" y="145"/>
                  </a:lnTo>
                  <a:lnTo>
                    <a:pt x="79" y="151"/>
                  </a:lnTo>
                  <a:lnTo>
                    <a:pt x="67" y="159"/>
                  </a:lnTo>
                  <a:lnTo>
                    <a:pt x="58" y="166"/>
                  </a:lnTo>
                  <a:lnTo>
                    <a:pt x="49" y="174"/>
                  </a:lnTo>
                  <a:lnTo>
                    <a:pt x="39" y="181"/>
                  </a:lnTo>
                  <a:lnTo>
                    <a:pt x="28" y="189"/>
                  </a:lnTo>
                  <a:lnTo>
                    <a:pt x="18" y="195"/>
                  </a:lnTo>
                  <a:lnTo>
                    <a:pt x="9" y="204"/>
                  </a:lnTo>
                  <a:lnTo>
                    <a:pt x="4" y="208"/>
                  </a:lnTo>
                  <a:lnTo>
                    <a:pt x="1" y="214"/>
                  </a:lnTo>
                  <a:lnTo>
                    <a:pt x="0" y="219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1" y="241"/>
                  </a:lnTo>
                  <a:lnTo>
                    <a:pt x="9" y="265"/>
                  </a:lnTo>
                  <a:lnTo>
                    <a:pt x="18" y="304"/>
                  </a:lnTo>
                  <a:lnTo>
                    <a:pt x="40" y="403"/>
                  </a:lnTo>
                  <a:lnTo>
                    <a:pt x="54" y="454"/>
                  </a:lnTo>
                  <a:lnTo>
                    <a:pt x="67" y="498"/>
                  </a:lnTo>
                  <a:lnTo>
                    <a:pt x="73" y="518"/>
                  </a:lnTo>
                  <a:lnTo>
                    <a:pt x="79" y="534"/>
                  </a:lnTo>
                  <a:lnTo>
                    <a:pt x="85" y="546"/>
                  </a:lnTo>
                  <a:lnTo>
                    <a:pt x="91" y="554"/>
                  </a:lnTo>
                  <a:lnTo>
                    <a:pt x="96" y="560"/>
                  </a:lnTo>
                  <a:lnTo>
                    <a:pt x="102" y="563"/>
                  </a:lnTo>
                  <a:lnTo>
                    <a:pt x="108" y="564"/>
                  </a:lnTo>
                  <a:lnTo>
                    <a:pt x="112" y="566"/>
                  </a:lnTo>
                  <a:lnTo>
                    <a:pt x="123" y="564"/>
                  </a:lnTo>
                  <a:lnTo>
                    <a:pt x="135" y="561"/>
                  </a:lnTo>
                  <a:lnTo>
                    <a:pt x="157" y="549"/>
                  </a:lnTo>
                  <a:lnTo>
                    <a:pt x="169" y="543"/>
                  </a:lnTo>
                  <a:lnTo>
                    <a:pt x="182" y="540"/>
                  </a:lnTo>
                  <a:lnTo>
                    <a:pt x="220" y="533"/>
                  </a:lnTo>
                  <a:lnTo>
                    <a:pt x="265" y="527"/>
                  </a:lnTo>
                  <a:lnTo>
                    <a:pt x="299" y="521"/>
                  </a:lnTo>
                  <a:lnTo>
                    <a:pt x="307" y="519"/>
                  </a:lnTo>
                  <a:lnTo>
                    <a:pt x="307" y="518"/>
                  </a:lnTo>
                  <a:lnTo>
                    <a:pt x="305" y="518"/>
                  </a:lnTo>
                  <a:lnTo>
                    <a:pt x="301" y="515"/>
                  </a:lnTo>
                  <a:lnTo>
                    <a:pt x="295" y="509"/>
                  </a:lnTo>
                  <a:lnTo>
                    <a:pt x="278" y="488"/>
                  </a:lnTo>
                  <a:lnTo>
                    <a:pt x="257" y="458"/>
                  </a:lnTo>
                  <a:lnTo>
                    <a:pt x="235" y="424"/>
                  </a:lnTo>
                  <a:lnTo>
                    <a:pt x="214" y="388"/>
                  </a:lnTo>
                  <a:lnTo>
                    <a:pt x="196" y="355"/>
                  </a:lnTo>
                  <a:lnTo>
                    <a:pt x="184" y="328"/>
                  </a:lnTo>
                  <a:lnTo>
                    <a:pt x="181" y="317"/>
                  </a:lnTo>
                  <a:lnTo>
                    <a:pt x="179" y="311"/>
                  </a:lnTo>
                  <a:lnTo>
                    <a:pt x="179" y="305"/>
                  </a:lnTo>
                  <a:lnTo>
                    <a:pt x="182" y="301"/>
                  </a:lnTo>
                  <a:lnTo>
                    <a:pt x="185" y="296"/>
                  </a:lnTo>
                  <a:lnTo>
                    <a:pt x="190" y="293"/>
                  </a:lnTo>
                  <a:lnTo>
                    <a:pt x="200" y="287"/>
                  </a:lnTo>
                  <a:lnTo>
                    <a:pt x="212" y="283"/>
                  </a:lnTo>
                  <a:lnTo>
                    <a:pt x="224" y="280"/>
                  </a:lnTo>
                  <a:lnTo>
                    <a:pt x="235" y="278"/>
                  </a:lnTo>
                  <a:lnTo>
                    <a:pt x="245" y="277"/>
                  </a:lnTo>
                  <a:lnTo>
                    <a:pt x="244" y="329"/>
                  </a:lnTo>
                  <a:lnTo>
                    <a:pt x="241" y="448"/>
                  </a:lnTo>
                  <a:lnTo>
                    <a:pt x="241" y="516"/>
                  </a:lnTo>
                  <a:lnTo>
                    <a:pt x="241" y="579"/>
                  </a:lnTo>
                  <a:lnTo>
                    <a:pt x="244" y="633"/>
                  </a:lnTo>
                  <a:lnTo>
                    <a:pt x="247" y="654"/>
                  </a:lnTo>
                  <a:lnTo>
                    <a:pt x="250" y="669"/>
                  </a:lnTo>
                  <a:lnTo>
                    <a:pt x="256" y="695"/>
                  </a:lnTo>
                  <a:lnTo>
                    <a:pt x="260" y="720"/>
                  </a:lnTo>
                  <a:lnTo>
                    <a:pt x="265" y="745"/>
                  </a:lnTo>
                  <a:lnTo>
                    <a:pt x="271" y="768"/>
                  </a:lnTo>
                  <a:lnTo>
                    <a:pt x="277" y="784"/>
                  </a:lnTo>
                  <a:lnTo>
                    <a:pt x="280" y="790"/>
                  </a:lnTo>
                  <a:lnTo>
                    <a:pt x="283" y="795"/>
                  </a:lnTo>
                  <a:lnTo>
                    <a:pt x="287" y="798"/>
                  </a:lnTo>
                  <a:lnTo>
                    <a:pt x="293" y="798"/>
                  </a:lnTo>
                  <a:lnTo>
                    <a:pt x="298" y="796"/>
                  </a:lnTo>
                  <a:lnTo>
                    <a:pt x="305" y="790"/>
                  </a:lnTo>
                  <a:lnTo>
                    <a:pt x="313" y="784"/>
                  </a:lnTo>
                  <a:lnTo>
                    <a:pt x="320" y="780"/>
                  </a:lnTo>
                  <a:lnTo>
                    <a:pt x="335" y="774"/>
                  </a:lnTo>
                  <a:lnTo>
                    <a:pt x="352" y="769"/>
                  </a:lnTo>
                  <a:lnTo>
                    <a:pt x="367" y="768"/>
                  </a:lnTo>
                  <a:lnTo>
                    <a:pt x="383" y="766"/>
                  </a:lnTo>
                  <a:lnTo>
                    <a:pt x="396" y="768"/>
                  </a:lnTo>
                  <a:lnTo>
                    <a:pt x="416" y="769"/>
                  </a:lnTo>
                  <a:lnTo>
                    <a:pt x="425" y="771"/>
                  </a:lnTo>
                  <a:lnTo>
                    <a:pt x="438" y="774"/>
                  </a:lnTo>
                  <a:lnTo>
                    <a:pt x="470" y="783"/>
                  </a:lnTo>
                  <a:lnTo>
                    <a:pt x="485" y="787"/>
                  </a:lnTo>
                  <a:lnTo>
                    <a:pt x="498" y="787"/>
                  </a:lnTo>
                  <a:lnTo>
                    <a:pt x="503" y="786"/>
                  </a:lnTo>
                  <a:lnTo>
                    <a:pt x="507" y="784"/>
                  </a:lnTo>
                  <a:lnTo>
                    <a:pt x="510" y="781"/>
                  </a:lnTo>
                  <a:lnTo>
                    <a:pt x="512" y="775"/>
                  </a:lnTo>
                  <a:lnTo>
                    <a:pt x="512" y="771"/>
                  </a:lnTo>
                  <a:lnTo>
                    <a:pt x="512" y="765"/>
                  </a:lnTo>
                  <a:lnTo>
                    <a:pt x="507" y="754"/>
                  </a:lnTo>
                  <a:lnTo>
                    <a:pt x="501" y="744"/>
                  </a:lnTo>
                  <a:lnTo>
                    <a:pt x="492" y="733"/>
                  </a:lnTo>
                  <a:lnTo>
                    <a:pt x="471" y="710"/>
                  </a:lnTo>
                  <a:lnTo>
                    <a:pt x="461" y="696"/>
                  </a:lnTo>
                  <a:lnTo>
                    <a:pt x="449" y="680"/>
                  </a:lnTo>
                  <a:lnTo>
                    <a:pt x="444" y="671"/>
                  </a:lnTo>
                  <a:lnTo>
                    <a:pt x="440" y="662"/>
                  </a:lnTo>
                  <a:lnTo>
                    <a:pt x="437" y="653"/>
                  </a:lnTo>
                  <a:lnTo>
                    <a:pt x="435" y="642"/>
                  </a:lnTo>
                  <a:lnTo>
                    <a:pt x="435" y="630"/>
                  </a:lnTo>
                  <a:lnTo>
                    <a:pt x="435" y="620"/>
                  </a:lnTo>
                  <a:lnTo>
                    <a:pt x="438" y="596"/>
                  </a:lnTo>
                  <a:lnTo>
                    <a:pt x="444" y="572"/>
                  </a:lnTo>
                  <a:lnTo>
                    <a:pt x="452" y="549"/>
                  </a:lnTo>
                  <a:lnTo>
                    <a:pt x="462" y="527"/>
                  </a:lnTo>
                  <a:lnTo>
                    <a:pt x="474" y="506"/>
                  </a:lnTo>
                  <a:lnTo>
                    <a:pt x="501" y="463"/>
                  </a:lnTo>
                  <a:lnTo>
                    <a:pt x="531" y="412"/>
                  </a:lnTo>
                  <a:lnTo>
                    <a:pt x="561" y="359"/>
                  </a:lnTo>
                  <a:lnTo>
                    <a:pt x="590" y="311"/>
                  </a:lnTo>
                  <a:lnTo>
                    <a:pt x="597" y="298"/>
                  </a:lnTo>
                  <a:lnTo>
                    <a:pt x="603" y="283"/>
                  </a:lnTo>
                  <a:lnTo>
                    <a:pt x="610" y="266"/>
                  </a:lnTo>
                  <a:lnTo>
                    <a:pt x="616" y="248"/>
                  </a:lnTo>
                  <a:lnTo>
                    <a:pt x="622" y="229"/>
                  </a:lnTo>
                  <a:lnTo>
                    <a:pt x="627" y="208"/>
                  </a:lnTo>
                  <a:lnTo>
                    <a:pt x="631" y="187"/>
                  </a:lnTo>
                  <a:lnTo>
                    <a:pt x="634" y="165"/>
                  </a:lnTo>
                  <a:lnTo>
                    <a:pt x="634" y="144"/>
                  </a:lnTo>
                  <a:lnTo>
                    <a:pt x="634" y="123"/>
                  </a:lnTo>
                  <a:lnTo>
                    <a:pt x="631" y="102"/>
                  </a:lnTo>
                  <a:lnTo>
                    <a:pt x="627" y="82"/>
                  </a:lnTo>
                  <a:lnTo>
                    <a:pt x="619" y="64"/>
                  </a:lnTo>
                  <a:lnTo>
                    <a:pt x="610" y="48"/>
                  </a:lnTo>
                  <a:lnTo>
                    <a:pt x="604" y="40"/>
                  </a:lnTo>
                  <a:lnTo>
                    <a:pt x="597" y="34"/>
                  </a:lnTo>
                  <a:lnTo>
                    <a:pt x="590" y="28"/>
                  </a:lnTo>
                  <a:lnTo>
                    <a:pt x="582" y="22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Freeform 30"/>
            <p:cNvSpPr>
              <a:spLocks/>
            </p:cNvSpPr>
            <p:nvPr/>
          </p:nvSpPr>
          <p:spPr bwMode="auto">
            <a:xfrm>
              <a:off x="2942" y="1575"/>
              <a:ext cx="91" cy="370"/>
            </a:xfrm>
            <a:custGeom>
              <a:avLst/>
              <a:gdLst>
                <a:gd name="T0" fmla="*/ 22 w 183"/>
                <a:gd name="T1" fmla="*/ 3 h 740"/>
                <a:gd name="T2" fmla="*/ 30 w 183"/>
                <a:gd name="T3" fmla="*/ 0 h 740"/>
                <a:gd name="T4" fmla="*/ 42 w 183"/>
                <a:gd name="T5" fmla="*/ 6 h 740"/>
                <a:gd name="T6" fmla="*/ 42 w 183"/>
                <a:gd name="T7" fmla="*/ 17 h 740"/>
                <a:gd name="T8" fmla="*/ 42 w 183"/>
                <a:gd name="T9" fmla="*/ 17 h 740"/>
                <a:gd name="T10" fmla="*/ 43 w 183"/>
                <a:gd name="T11" fmla="*/ 25 h 740"/>
                <a:gd name="T12" fmla="*/ 43 w 183"/>
                <a:gd name="T13" fmla="*/ 34 h 740"/>
                <a:gd name="T14" fmla="*/ 45 w 183"/>
                <a:gd name="T15" fmla="*/ 45 h 740"/>
                <a:gd name="T16" fmla="*/ 45 w 183"/>
                <a:gd name="T17" fmla="*/ 56 h 740"/>
                <a:gd name="T18" fmla="*/ 45 w 183"/>
                <a:gd name="T19" fmla="*/ 68 h 740"/>
                <a:gd name="T20" fmla="*/ 45 w 183"/>
                <a:gd name="T21" fmla="*/ 73 h 740"/>
                <a:gd name="T22" fmla="*/ 45 w 183"/>
                <a:gd name="T23" fmla="*/ 79 h 740"/>
                <a:gd name="T24" fmla="*/ 44 w 183"/>
                <a:gd name="T25" fmla="*/ 83 h 740"/>
                <a:gd name="T26" fmla="*/ 43 w 183"/>
                <a:gd name="T27" fmla="*/ 87 h 740"/>
                <a:gd name="T28" fmla="*/ 43 w 183"/>
                <a:gd name="T29" fmla="*/ 87 h 740"/>
                <a:gd name="T30" fmla="*/ 41 w 183"/>
                <a:gd name="T31" fmla="*/ 94 h 740"/>
                <a:gd name="T32" fmla="*/ 39 w 183"/>
                <a:gd name="T33" fmla="*/ 103 h 740"/>
                <a:gd name="T34" fmla="*/ 36 w 183"/>
                <a:gd name="T35" fmla="*/ 119 h 740"/>
                <a:gd name="T36" fmla="*/ 32 w 183"/>
                <a:gd name="T37" fmla="*/ 138 h 740"/>
                <a:gd name="T38" fmla="*/ 9 w 183"/>
                <a:gd name="T39" fmla="*/ 183 h 740"/>
                <a:gd name="T40" fmla="*/ 0 w 183"/>
                <a:gd name="T41" fmla="*/ 185 h 740"/>
                <a:gd name="T42" fmla="*/ 0 w 183"/>
                <a:gd name="T43" fmla="*/ 185 h 740"/>
                <a:gd name="T44" fmla="*/ 5 w 183"/>
                <a:gd name="T45" fmla="*/ 166 h 740"/>
                <a:gd name="T46" fmla="*/ 10 w 183"/>
                <a:gd name="T47" fmla="*/ 146 h 740"/>
                <a:gd name="T48" fmla="*/ 16 w 183"/>
                <a:gd name="T49" fmla="*/ 121 h 740"/>
                <a:gd name="T50" fmla="*/ 22 w 183"/>
                <a:gd name="T51" fmla="*/ 96 h 740"/>
                <a:gd name="T52" fmla="*/ 28 w 183"/>
                <a:gd name="T53" fmla="*/ 73 h 740"/>
                <a:gd name="T54" fmla="*/ 30 w 183"/>
                <a:gd name="T55" fmla="*/ 61 h 740"/>
                <a:gd name="T56" fmla="*/ 31 w 183"/>
                <a:gd name="T57" fmla="*/ 52 h 740"/>
                <a:gd name="T58" fmla="*/ 32 w 183"/>
                <a:gd name="T59" fmla="*/ 45 h 740"/>
                <a:gd name="T60" fmla="*/ 32 w 183"/>
                <a:gd name="T61" fmla="*/ 38 h 740"/>
                <a:gd name="T62" fmla="*/ 33 w 183"/>
                <a:gd name="T63" fmla="*/ 15 h 740"/>
                <a:gd name="T64" fmla="*/ 22 w 183"/>
                <a:gd name="T65" fmla="*/ 3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3"/>
                <a:gd name="T100" fmla="*/ 0 h 740"/>
                <a:gd name="T101" fmla="*/ 183 w 183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3" h="740">
                  <a:moveTo>
                    <a:pt x="88" y="15"/>
                  </a:moveTo>
                  <a:lnTo>
                    <a:pt x="123" y="0"/>
                  </a:lnTo>
                  <a:lnTo>
                    <a:pt x="171" y="26"/>
                  </a:lnTo>
                  <a:lnTo>
                    <a:pt x="168" y="68"/>
                  </a:lnTo>
                  <a:lnTo>
                    <a:pt x="172" y="101"/>
                  </a:lnTo>
                  <a:lnTo>
                    <a:pt x="175" y="135"/>
                  </a:lnTo>
                  <a:lnTo>
                    <a:pt x="180" y="178"/>
                  </a:lnTo>
                  <a:lnTo>
                    <a:pt x="181" y="225"/>
                  </a:lnTo>
                  <a:lnTo>
                    <a:pt x="183" y="271"/>
                  </a:lnTo>
                  <a:lnTo>
                    <a:pt x="181" y="292"/>
                  </a:lnTo>
                  <a:lnTo>
                    <a:pt x="180" y="313"/>
                  </a:lnTo>
                  <a:lnTo>
                    <a:pt x="177" y="331"/>
                  </a:lnTo>
                  <a:lnTo>
                    <a:pt x="174" y="348"/>
                  </a:lnTo>
                  <a:lnTo>
                    <a:pt x="166" y="379"/>
                  </a:lnTo>
                  <a:lnTo>
                    <a:pt x="157" y="412"/>
                  </a:lnTo>
                  <a:lnTo>
                    <a:pt x="144" y="478"/>
                  </a:lnTo>
                  <a:lnTo>
                    <a:pt x="129" y="551"/>
                  </a:lnTo>
                  <a:lnTo>
                    <a:pt x="37" y="732"/>
                  </a:lnTo>
                  <a:lnTo>
                    <a:pt x="0" y="740"/>
                  </a:lnTo>
                  <a:lnTo>
                    <a:pt x="21" y="663"/>
                  </a:lnTo>
                  <a:lnTo>
                    <a:pt x="43" y="583"/>
                  </a:lnTo>
                  <a:lnTo>
                    <a:pt x="67" y="487"/>
                  </a:lnTo>
                  <a:lnTo>
                    <a:pt x="91" y="386"/>
                  </a:lnTo>
                  <a:lnTo>
                    <a:pt x="112" y="291"/>
                  </a:lnTo>
                  <a:lnTo>
                    <a:pt x="120" y="247"/>
                  </a:lnTo>
                  <a:lnTo>
                    <a:pt x="126" y="208"/>
                  </a:lnTo>
                  <a:lnTo>
                    <a:pt x="129" y="177"/>
                  </a:lnTo>
                  <a:lnTo>
                    <a:pt x="129" y="151"/>
                  </a:lnTo>
                  <a:lnTo>
                    <a:pt x="133" y="63"/>
                  </a:lnTo>
                  <a:lnTo>
                    <a:pt x="88" y="15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Freeform 31"/>
            <p:cNvSpPr>
              <a:spLocks noEditPoints="1"/>
            </p:cNvSpPr>
            <p:nvPr/>
          </p:nvSpPr>
          <p:spPr bwMode="auto">
            <a:xfrm>
              <a:off x="2420" y="1548"/>
              <a:ext cx="840" cy="1028"/>
            </a:xfrm>
            <a:custGeom>
              <a:avLst/>
              <a:gdLst>
                <a:gd name="T0" fmla="*/ 382 w 1681"/>
                <a:gd name="T1" fmla="*/ 51 h 2056"/>
                <a:gd name="T2" fmla="*/ 366 w 1681"/>
                <a:gd name="T3" fmla="*/ 45 h 2056"/>
                <a:gd name="T4" fmla="*/ 353 w 1681"/>
                <a:gd name="T5" fmla="*/ 36 h 2056"/>
                <a:gd name="T6" fmla="*/ 329 w 1681"/>
                <a:gd name="T7" fmla="*/ 2 h 2056"/>
                <a:gd name="T8" fmla="*/ 317 w 1681"/>
                <a:gd name="T9" fmla="*/ 0 h 2056"/>
                <a:gd name="T10" fmla="*/ 304 w 1681"/>
                <a:gd name="T11" fmla="*/ 30 h 2056"/>
                <a:gd name="T12" fmla="*/ 309 w 1681"/>
                <a:gd name="T13" fmla="*/ 119 h 2056"/>
                <a:gd name="T14" fmla="*/ 295 w 1681"/>
                <a:gd name="T15" fmla="*/ 148 h 2056"/>
                <a:gd name="T16" fmla="*/ 269 w 1681"/>
                <a:gd name="T17" fmla="*/ 194 h 2056"/>
                <a:gd name="T18" fmla="*/ 261 w 1681"/>
                <a:gd name="T19" fmla="*/ 194 h 2056"/>
                <a:gd name="T20" fmla="*/ 247 w 1681"/>
                <a:gd name="T21" fmla="*/ 201 h 2056"/>
                <a:gd name="T22" fmla="*/ 235 w 1681"/>
                <a:gd name="T23" fmla="*/ 200 h 2056"/>
                <a:gd name="T24" fmla="*/ 219 w 1681"/>
                <a:gd name="T25" fmla="*/ 198 h 2056"/>
                <a:gd name="T26" fmla="*/ 217 w 1681"/>
                <a:gd name="T27" fmla="*/ 192 h 2056"/>
                <a:gd name="T28" fmla="*/ 166 w 1681"/>
                <a:gd name="T29" fmla="*/ 221 h 2056"/>
                <a:gd name="T30" fmla="*/ 164 w 1681"/>
                <a:gd name="T31" fmla="*/ 246 h 2056"/>
                <a:gd name="T32" fmla="*/ 167 w 1681"/>
                <a:gd name="T33" fmla="*/ 267 h 2056"/>
                <a:gd name="T34" fmla="*/ 155 w 1681"/>
                <a:gd name="T35" fmla="*/ 290 h 2056"/>
                <a:gd name="T36" fmla="*/ 127 w 1681"/>
                <a:gd name="T37" fmla="*/ 346 h 2056"/>
                <a:gd name="T38" fmla="*/ 98 w 1681"/>
                <a:gd name="T39" fmla="*/ 375 h 2056"/>
                <a:gd name="T40" fmla="*/ 68 w 1681"/>
                <a:gd name="T41" fmla="*/ 402 h 2056"/>
                <a:gd name="T42" fmla="*/ 24 w 1681"/>
                <a:gd name="T43" fmla="*/ 438 h 2056"/>
                <a:gd name="T44" fmla="*/ 0 w 1681"/>
                <a:gd name="T45" fmla="*/ 487 h 2056"/>
                <a:gd name="T46" fmla="*/ 7 w 1681"/>
                <a:gd name="T47" fmla="*/ 507 h 2056"/>
                <a:gd name="T48" fmla="*/ 20 w 1681"/>
                <a:gd name="T49" fmla="*/ 514 h 2056"/>
                <a:gd name="T50" fmla="*/ 83 w 1681"/>
                <a:gd name="T51" fmla="*/ 441 h 2056"/>
                <a:gd name="T52" fmla="*/ 122 w 1681"/>
                <a:gd name="T53" fmla="*/ 408 h 2056"/>
                <a:gd name="T54" fmla="*/ 164 w 1681"/>
                <a:gd name="T55" fmla="*/ 376 h 2056"/>
                <a:gd name="T56" fmla="*/ 188 w 1681"/>
                <a:gd name="T57" fmla="*/ 354 h 2056"/>
                <a:gd name="T58" fmla="*/ 243 w 1681"/>
                <a:gd name="T59" fmla="*/ 282 h 2056"/>
                <a:gd name="T60" fmla="*/ 330 w 1681"/>
                <a:gd name="T61" fmla="*/ 282 h 2056"/>
                <a:gd name="T62" fmla="*/ 350 w 1681"/>
                <a:gd name="T63" fmla="*/ 287 h 2056"/>
                <a:gd name="T64" fmla="*/ 349 w 1681"/>
                <a:gd name="T65" fmla="*/ 334 h 2056"/>
                <a:gd name="T66" fmla="*/ 344 w 1681"/>
                <a:gd name="T67" fmla="*/ 401 h 2056"/>
                <a:gd name="T68" fmla="*/ 335 w 1681"/>
                <a:gd name="T69" fmla="*/ 436 h 2056"/>
                <a:gd name="T70" fmla="*/ 358 w 1681"/>
                <a:gd name="T71" fmla="*/ 442 h 2056"/>
                <a:gd name="T72" fmla="*/ 373 w 1681"/>
                <a:gd name="T73" fmla="*/ 435 h 2056"/>
                <a:gd name="T74" fmla="*/ 376 w 1681"/>
                <a:gd name="T75" fmla="*/ 392 h 2056"/>
                <a:gd name="T76" fmla="*/ 394 w 1681"/>
                <a:gd name="T77" fmla="*/ 317 h 2056"/>
                <a:gd name="T78" fmla="*/ 407 w 1681"/>
                <a:gd name="T79" fmla="*/ 263 h 2056"/>
                <a:gd name="T80" fmla="*/ 405 w 1681"/>
                <a:gd name="T81" fmla="*/ 250 h 2056"/>
                <a:gd name="T82" fmla="*/ 354 w 1681"/>
                <a:gd name="T83" fmla="*/ 226 h 2056"/>
                <a:gd name="T84" fmla="*/ 351 w 1681"/>
                <a:gd name="T85" fmla="*/ 218 h 2056"/>
                <a:gd name="T86" fmla="*/ 347 w 1681"/>
                <a:gd name="T87" fmla="*/ 195 h 2056"/>
                <a:gd name="T88" fmla="*/ 345 w 1681"/>
                <a:gd name="T89" fmla="*/ 176 h 2056"/>
                <a:gd name="T90" fmla="*/ 351 w 1681"/>
                <a:gd name="T91" fmla="*/ 135 h 2056"/>
                <a:gd name="T92" fmla="*/ 344 w 1681"/>
                <a:gd name="T93" fmla="*/ 87 h 2056"/>
                <a:gd name="T94" fmla="*/ 362 w 1681"/>
                <a:gd name="T95" fmla="*/ 88 h 2056"/>
                <a:gd name="T96" fmla="*/ 399 w 1681"/>
                <a:gd name="T97" fmla="*/ 104 h 2056"/>
                <a:gd name="T98" fmla="*/ 414 w 1681"/>
                <a:gd name="T99" fmla="*/ 103 h 2056"/>
                <a:gd name="T100" fmla="*/ 419 w 1681"/>
                <a:gd name="T101" fmla="*/ 94 h 2056"/>
                <a:gd name="T102" fmla="*/ 418 w 1681"/>
                <a:gd name="T103" fmla="*/ 82 h 2056"/>
                <a:gd name="T104" fmla="*/ 400 w 1681"/>
                <a:gd name="T105" fmla="*/ 59 h 20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681"/>
                <a:gd name="T160" fmla="*/ 0 h 2056"/>
                <a:gd name="T161" fmla="*/ 1681 w 1681"/>
                <a:gd name="T162" fmla="*/ 2056 h 20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681" h="2056">
                  <a:moveTo>
                    <a:pt x="1603" y="238"/>
                  </a:moveTo>
                  <a:lnTo>
                    <a:pt x="1603" y="238"/>
                  </a:lnTo>
                  <a:lnTo>
                    <a:pt x="1594" y="234"/>
                  </a:lnTo>
                  <a:lnTo>
                    <a:pt x="1584" y="228"/>
                  </a:lnTo>
                  <a:lnTo>
                    <a:pt x="1557" y="216"/>
                  </a:lnTo>
                  <a:lnTo>
                    <a:pt x="1528" y="207"/>
                  </a:lnTo>
                  <a:lnTo>
                    <a:pt x="1503" y="202"/>
                  </a:lnTo>
                  <a:lnTo>
                    <a:pt x="1492" y="199"/>
                  </a:lnTo>
                  <a:lnTo>
                    <a:pt x="1483" y="195"/>
                  </a:lnTo>
                  <a:lnTo>
                    <a:pt x="1474" y="189"/>
                  </a:lnTo>
                  <a:lnTo>
                    <a:pt x="1467" y="183"/>
                  </a:lnTo>
                  <a:lnTo>
                    <a:pt x="1452" y="169"/>
                  </a:lnTo>
                  <a:lnTo>
                    <a:pt x="1445" y="162"/>
                  </a:lnTo>
                  <a:lnTo>
                    <a:pt x="1437" y="158"/>
                  </a:lnTo>
                  <a:lnTo>
                    <a:pt x="1427" y="152"/>
                  </a:lnTo>
                  <a:lnTo>
                    <a:pt x="1415" y="144"/>
                  </a:lnTo>
                  <a:lnTo>
                    <a:pt x="1386" y="122"/>
                  </a:lnTo>
                  <a:lnTo>
                    <a:pt x="1352" y="95"/>
                  </a:lnTo>
                  <a:lnTo>
                    <a:pt x="1338" y="59"/>
                  </a:lnTo>
                  <a:lnTo>
                    <a:pt x="1326" y="30"/>
                  </a:lnTo>
                  <a:lnTo>
                    <a:pt x="1319" y="9"/>
                  </a:lnTo>
                  <a:lnTo>
                    <a:pt x="1316" y="8"/>
                  </a:lnTo>
                  <a:lnTo>
                    <a:pt x="1313" y="5"/>
                  </a:lnTo>
                  <a:lnTo>
                    <a:pt x="1301" y="3"/>
                  </a:lnTo>
                  <a:lnTo>
                    <a:pt x="1287" y="2"/>
                  </a:lnTo>
                  <a:lnTo>
                    <a:pt x="1271" y="0"/>
                  </a:lnTo>
                  <a:lnTo>
                    <a:pt x="1242" y="2"/>
                  </a:lnTo>
                  <a:lnTo>
                    <a:pt x="1229" y="3"/>
                  </a:lnTo>
                  <a:lnTo>
                    <a:pt x="1219" y="62"/>
                  </a:lnTo>
                  <a:lnTo>
                    <a:pt x="1219" y="122"/>
                  </a:lnTo>
                  <a:lnTo>
                    <a:pt x="1225" y="174"/>
                  </a:lnTo>
                  <a:lnTo>
                    <a:pt x="1235" y="276"/>
                  </a:lnTo>
                  <a:lnTo>
                    <a:pt x="1251" y="419"/>
                  </a:lnTo>
                  <a:lnTo>
                    <a:pt x="1248" y="437"/>
                  </a:lnTo>
                  <a:lnTo>
                    <a:pt x="1237" y="478"/>
                  </a:lnTo>
                  <a:lnTo>
                    <a:pt x="1229" y="502"/>
                  </a:lnTo>
                  <a:lnTo>
                    <a:pt x="1219" y="527"/>
                  </a:lnTo>
                  <a:lnTo>
                    <a:pt x="1208" y="551"/>
                  </a:lnTo>
                  <a:lnTo>
                    <a:pt x="1196" y="572"/>
                  </a:lnTo>
                  <a:lnTo>
                    <a:pt x="1183" y="595"/>
                  </a:lnTo>
                  <a:lnTo>
                    <a:pt x="1166" y="626"/>
                  </a:lnTo>
                  <a:lnTo>
                    <a:pt x="1130" y="699"/>
                  </a:lnTo>
                  <a:lnTo>
                    <a:pt x="1112" y="732"/>
                  </a:lnTo>
                  <a:lnTo>
                    <a:pt x="1096" y="761"/>
                  </a:lnTo>
                  <a:lnTo>
                    <a:pt x="1087" y="771"/>
                  </a:lnTo>
                  <a:lnTo>
                    <a:pt x="1079" y="779"/>
                  </a:lnTo>
                  <a:lnTo>
                    <a:pt x="1073" y="782"/>
                  </a:lnTo>
                  <a:lnTo>
                    <a:pt x="1070" y="783"/>
                  </a:lnTo>
                  <a:lnTo>
                    <a:pt x="1067" y="782"/>
                  </a:lnTo>
                  <a:lnTo>
                    <a:pt x="1057" y="779"/>
                  </a:lnTo>
                  <a:lnTo>
                    <a:pt x="1045" y="779"/>
                  </a:lnTo>
                  <a:lnTo>
                    <a:pt x="1034" y="782"/>
                  </a:lnTo>
                  <a:lnTo>
                    <a:pt x="1024" y="785"/>
                  </a:lnTo>
                  <a:lnTo>
                    <a:pt x="1015" y="791"/>
                  </a:lnTo>
                  <a:lnTo>
                    <a:pt x="1006" y="797"/>
                  </a:lnTo>
                  <a:lnTo>
                    <a:pt x="990" y="807"/>
                  </a:lnTo>
                  <a:lnTo>
                    <a:pt x="987" y="810"/>
                  </a:lnTo>
                  <a:lnTo>
                    <a:pt x="982" y="812"/>
                  </a:lnTo>
                  <a:lnTo>
                    <a:pt x="975" y="812"/>
                  </a:lnTo>
                  <a:lnTo>
                    <a:pt x="964" y="810"/>
                  </a:lnTo>
                  <a:lnTo>
                    <a:pt x="954" y="806"/>
                  </a:lnTo>
                  <a:lnTo>
                    <a:pt x="942" y="801"/>
                  </a:lnTo>
                  <a:lnTo>
                    <a:pt x="928" y="798"/>
                  </a:lnTo>
                  <a:lnTo>
                    <a:pt x="912" y="794"/>
                  </a:lnTo>
                  <a:lnTo>
                    <a:pt x="894" y="794"/>
                  </a:lnTo>
                  <a:lnTo>
                    <a:pt x="885" y="792"/>
                  </a:lnTo>
                  <a:lnTo>
                    <a:pt x="879" y="792"/>
                  </a:lnTo>
                  <a:lnTo>
                    <a:pt x="873" y="789"/>
                  </a:lnTo>
                  <a:lnTo>
                    <a:pt x="870" y="788"/>
                  </a:lnTo>
                  <a:lnTo>
                    <a:pt x="867" y="785"/>
                  </a:lnTo>
                  <a:lnTo>
                    <a:pt x="867" y="782"/>
                  </a:lnTo>
                  <a:lnTo>
                    <a:pt x="867" y="774"/>
                  </a:lnTo>
                  <a:lnTo>
                    <a:pt x="870" y="768"/>
                  </a:lnTo>
                  <a:lnTo>
                    <a:pt x="874" y="762"/>
                  </a:lnTo>
                  <a:lnTo>
                    <a:pt x="879" y="756"/>
                  </a:lnTo>
                  <a:lnTo>
                    <a:pt x="675" y="860"/>
                  </a:lnTo>
                  <a:lnTo>
                    <a:pt x="671" y="872"/>
                  </a:lnTo>
                  <a:lnTo>
                    <a:pt x="665" y="887"/>
                  </a:lnTo>
                  <a:lnTo>
                    <a:pt x="660" y="904"/>
                  </a:lnTo>
                  <a:lnTo>
                    <a:pt x="656" y="927"/>
                  </a:lnTo>
                  <a:lnTo>
                    <a:pt x="654" y="949"/>
                  </a:lnTo>
                  <a:lnTo>
                    <a:pt x="654" y="963"/>
                  </a:lnTo>
                  <a:lnTo>
                    <a:pt x="656" y="975"/>
                  </a:lnTo>
                  <a:lnTo>
                    <a:pt x="657" y="987"/>
                  </a:lnTo>
                  <a:lnTo>
                    <a:pt x="660" y="1000"/>
                  </a:lnTo>
                  <a:lnTo>
                    <a:pt x="668" y="1023"/>
                  </a:lnTo>
                  <a:lnTo>
                    <a:pt x="671" y="1042"/>
                  </a:lnTo>
                  <a:lnTo>
                    <a:pt x="672" y="1059"/>
                  </a:lnTo>
                  <a:lnTo>
                    <a:pt x="671" y="1071"/>
                  </a:lnTo>
                  <a:lnTo>
                    <a:pt x="669" y="1081"/>
                  </a:lnTo>
                  <a:lnTo>
                    <a:pt x="668" y="1087"/>
                  </a:lnTo>
                  <a:lnTo>
                    <a:pt x="665" y="1092"/>
                  </a:lnTo>
                  <a:lnTo>
                    <a:pt x="645" y="1123"/>
                  </a:lnTo>
                  <a:lnTo>
                    <a:pt x="623" y="1162"/>
                  </a:lnTo>
                  <a:lnTo>
                    <a:pt x="599" y="1208"/>
                  </a:lnTo>
                  <a:lnTo>
                    <a:pt x="574" y="1256"/>
                  </a:lnTo>
                  <a:lnTo>
                    <a:pt x="535" y="1339"/>
                  </a:lnTo>
                  <a:lnTo>
                    <a:pt x="517" y="1373"/>
                  </a:lnTo>
                  <a:lnTo>
                    <a:pt x="508" y="1386"/>
                  </a:lnTo>
                  <a:lnTo>
                    <a:pt x="481" y="1421"/>
                  </a:lnTo>
                  <a:lnTo>
                    <a:pt x="463" y="1442"/>
                  </a:lnTo>
                  <a:lnTo>
                    <a:pt x="442" y="1463"/>
                  </a:lnTo>
                  <a:lnTo>
                    <a:pt x="419" y="1484"/>
                  </a:lnTo>
                  <a:lnTo>
                    <a:pt x="395" y="1502"/>
                  </a:lnTo>
                  <a:lnTo>
                    <a:pt x="375" y="1518"/>
                  </a:lnTo>
                  <a:lnTo>
                    <a:pt x="358" y="1530"/>
                  </a:lnTo>
                  <a:lnTo>
                    <a:pt x="333" y="1556"/>
                  </a:lnTo>
                  <a:lnTo>
                    <a:pt x="318" y="1571"/>
                  </a:lnTo>
                  <a:lnTo>
                    <a:pt x="298" y="1589"/>
                  </a:lnTo>
                  <a:lnTo>
                    <a:pt x="273" y="1610"/>
                  </a:lnTo>
                  <a:lnTo>
                    <a:pt x="237" y="1635"/>
                  </a:lnTo>
                  <a:lnTo>
                    <a:pt x="196" y="1665"/>
                  </a:lnTo>
                  <a:lnTo>
                    <a:pt x="159" y="1696"/>
                  </a:lnTo>
                  <a:lnTo>
                    <a:pt x="126" y="1725"/>
                  </a:lnTo>
                  <a:lnTo>
                    <a:pt x="98" y="1753"/>
                  </a:lnTo>
                  <a:lnTo>
                    <a:pt x="56" y="1795"/>
                  </a:lnTo>
                  <a:lnTo>
                    <a:pt x="41" y="1813"/>
                  </a:lnTo>
                  <a:lnTo>
                    <a:pt x="81" y="1854"/>
                  </a:lnTo>
                  <a:lnTo>
                    <a:pt x="0" y="1931"/>
                  </a:lnTo>
                  <a:lnTo>
                    <a:pt x="0" y="1951"/>
                  </a:lnTo>
                  <a:lnTo>
                    <a:pt x="2" y="1969"/>
                  </a:lnTo>
                  <a:lnTo>
                    <a:pt x="5" y="1985"/>
                  </a:lnTo>
                  <a:lnTo>
                    <a:pt x="9" y="1999"/>
                  </a:lnTo>
                  <a:lnTo>
                    <a:pt x="15" y="2011"/>
                  </a:lnTo>
                  <a:lnTo>
                    <a:pt x="23" y="2021"/>
                  </a:lnTo>
                  <a:lnTo>
                    <a:pt x="30" y="2029"/>
                  </a:lnTo>
                  <a:lnTo>
                    <a:pt x="38" y="2036"/>
                  </a:lnTo>
                  <a:lnTo>
                    <a:pt x="45" y="2042"/>
                  </a:lnTo>
                  <a:lnTo>
                    <a:pt x="54" y="2047"/>
                  </a:lnTo>
                  <a:lnTo>
                    <a:pt x="68" y="2053"/>
                  </a:lnTo>
                  <a:lnTo>
                    <a:pt x="78" y="2056"/>
                  </a:lnTo>
                  <a:lnTo>
                    <a:pt x="81" y="2056"/>
                  </a:lnTo>
                  <a:lnTo>
                    <a:pt x="126" y="2002"/>
                  </a:lnTo>
                  <a:lnTo>
                    <a:pt x="174" y="1943"/>
                  </a:lnTo>
                  <a:lnTo>
                    <a:pt x="234" y="1874"/>
                  </a:lnTo>
                  <a:lnTo>
                    <a:pt x="300" y="1803"/>
                  </a:lnTo>
                  <a:lnTo>
                    <a:pt x="333" y="1767"/>
                  </a:lnTo>
                  <a:lnTo>
                    <a:pt x="367" y="1734"/>
                  </a:lnTo>
                  <a:lnTo>
                    <a:pt x="400" y="1702"/>
                  </a:lnTo>
                  <a:lnTo>
                    <a:pt x="431" y="1675"/>
                  </a:lnTo>
                  <a:lnTo>
                    <a:pt x="460" y="1653"/>
                  </a:lnTo>
                  <a:lnTo>
                    <a:pt x="488" y="1635"/>
                  </a:lnTo>
                  <a:lnTo>
                    <a:pt x="532" y="1608"/>
                  </a:lnTo>
                  <a:lnTo>
                    <a:pt x="566" y="1586"/>
                  </a:lnTo>
                  <a:lnTo>
                    <a:pt x="592" y="1568"/>
                  </a:lnTo>
                  <a:lnTo>
                    <a:pt x="609" y="1551"/>
                  </a:lnTo>
                  <a:lnTo>
                    <a:pt x="641" y="1521"/>
                  </a:lnTo>
                  <a:lnTo>
                    <a:pt x="657" y="1506"/>
                  </a:lnTo>
                  <a:lnTo>
                    <a:pt x="680" y="1491"/>
                  </a:lnTo>
                  <a:lnTo>
                    <a:pt x="693" y="1479"/>
                  </a:lnTo>
                  <a:lnTo>
                    <a:pt x="711" y="1463"/>
                  </a:lnTo>
                  <a:lnTo>
                    <a:pt x="732" y="1442"/>
                  </a:lnTo>
                  <a:lnTo>
                    <a:pt x="753" y="1416"/>
                  </a:lnTo>
                  <a:lnTo>
                    <a:pt x="803" y="1357"/>
                  </a:lnTo>
                  <a:lnTo>
                    <a:pt x="852" y="1294"/>
                  </a:lnTo>
                  <a:lnTo>
                    <a:pt x="898" y="1232"/>
                  </a:lnTo>
                  <a:lnTo>
                    <a:pt x="939" y="1180"/>
                  </a:lnTo>
                  <a:lnTo>
                    <a:pt x="975" y="1129"/>
                  </a:lnTo>
                  <a:lnTo>
                    <a:pt x="1040" y="1132"/>
                  </a:lnTo>
                  <a:lnTo>
                    <a:pt x="1102" y="1134"/>
                  </a:lnTo>
                  <a:lnTo>
                    <a:pt x="1159" y="1132"/>
                  </a:lnTo>
                  <a:lnTo>
                    <a:pt x="1210" y="1131"/>
                  </a:lnTo>
                  <a:lnTo>
                    <a:pt x="1293" y="1128"/>
                  </a:lnTo>
                  <a:lnTo>
                    <a:pt x="1323" y="1128"/>
                  </a:lnTo>
                  <a:lnTo>
                    <a:pt x="1344" y="1129"/>
                  </a:lnTo>
                  <a:lnTo>
                    <a:pt x="1361" y="1134"/>
                  </a:lnTo>
                  <a:lnTo>
                    <a:pt x="1376" y="1138"/>
                  </a:lnTo>
                  <a:lnTo>
                    <a:pt x="1388" y="1142"/>
                  </a:lnTo>
                  <a:lnTo>
                    <a:pt x="1400" y="1148"/>
                  </a:lnTo>
                  <a:lnTo>
                    <a:pt x="1416" y="1159"/>
                  </a:lnTo>
                  <a:lnTo>
                    <a:pt x="1422" y="1162"/>
                  </a:lnTo>
                  <a:lnTo>
                    <a:pt x="1412" y="1216"/>
                  </a:lnTo>
                  <a:lnTo>
                    <a:pt x="1403" y="1276"/>
                  </a:lnTo>
                  <a:lnTo>
                    <a:pt x="1397" y="1339"/>
                  </a:lnTo>
                  <a:lnTo>
                    <a:pt x="1391" y="1401"/>
                  </a:lnTo>
                  <a:lnTo>
                    <a:pt x="1386" y="1461"/>
                  </a:lnTo>
                  <a:lnTo>
                    <a:pt x="1383" y="1514"/>
                  </a:lnTo>
                  <a:lnTo>
                    <a:pt x="1382" y="1584"/>
                  </a:lnTo>
                  <a:lnTo>
                    <a:pt x="1379" y="1605"/>
                  </a:lnTo>
                  <a:lnTo>
                    <a:pt x="1374" y="1630"/>
                  </a:lnTo>
                  <a:lnTo>
                    <a:pt x="1368" y="1657"/>
                  </a:lnTo>
                  <a:lnTo>
                    <a:pt x="1361" y="1684"/>
                  </a:lnTo>
                  <a:lnTo>
                    <a:pt x="1347" y="1728"/>
                  </a:lnTo>
                  <a:lnTo>
                    <a:pt x="1340" y="1746"/>
                  </a:lnTo>
                  <a:lnTo>
                    <a:pt x="1359" y="1756"/>
                  </a:lnTo>
                  <a:lnTo>
                    <a:pt x="1376" y="1762"/>
                  </a:lnTo>
                  <a:lnTo>
                    <a:pt x="1392" y="1767"/>
                  </a:lnTo>
                  <a:lnTo>
                    <a:pt x="1407" y="1770"/>
                  </a:lnTo>
                  <a:lnTo>
                    <a:pt x="1421" y="1771"/>
                  </a:lnTo>
                  <a:lnTo>
                    <a:pt x="1434" y="1770"/>
                  </a:lnTo>
                  <a:lnTo>
                    <a:pt x="1445" y="1768"/>
                  </a:lnTo>
                  <a:lnTo>
                    <a:pt x="1455" y="1765"/>
                  </a:lnTo>
                  <a:lnTo>
                    <a:pt x="1464" y="1761"/>
                  </a:lnTo>
                  <a:lnTo>
                    <a:pt x="1473" y="1756"/>
                  </a:lnTo>
                  <a:lnTo>
                    <a:pt x="1485" y="1749"/>
                  </a:lnTo>
                  <a:lnTo>
                    <a:pt x="1492" y="1741"/>
                  </a:lnTo>
                  <a:lnTo>
                    <a:pt x="1495" y="1738"/>
                  </a:lnTo>
                  <a:lnTo>
                    <a:pt x="1488" y="1613"/>
                  </a:lnTo>
                  <a:lnTo>
                    <a:pt x="1507" y="1605"/>
                  </a:lnTo>
                  <a:lnTo>
                    <a:pt x="1506" y="1590"/>
                  </a:lnTo>
                  <a:lnTo>
                    <a:pt x="1507" y="1571"/>
                  </a:lnTo>
                  <a:lnTo>
                    <a:pt x="1510" y="1547"/>
                  </a:lnTo>
                  <a:lnTo>
                    <a:pt x="1515" y="1520"/>
                  </a:lnTo>
                  <a:lnTo>
                    <a:pt x="1527" y="1460"/>
                  </a:lnTo>
                  <a:lnTo>
                    <a:pt x="1543" y="1394"/>
                  </a:lnTo>
                  <a:lnTo>
                    <a:pt x="1561" y="1328"/>
                  </a:lnTo>
                  <a:lnTo>
                    <a:pt x="1578" y="1268"/>
                  </a:lnTo>
                  <a:lnTo>
                    <a:pt x="1603" y="1184"/>
                  </a:lnTo>
                  <a:lnTo>
                    <a:pt x="1617" y="1132"/>
                  </a:lnTo>
                  <a:lnTo>
                    <a:pt x="1623" y="1104"/>
                  </a:lnTo>
                  <a:lnTo>
                    <a:pt x="1627" y="1078"/>
                  </a:lnTo>
                  <a:lnTo>
                    <a:pt x="1630" y="1053"/>
                  </a:lnTo>
                  <a:lnTo>
                    <a:pt x="1630" y="1032"/>
                  </a:lnTo>
                  <a:lnTo>
                    <a:pt x="1629" y="1023"/>
                  </a:lnTo>
                  <a:lnTo>
                    <a:pt x="1627" y="1015"/>
                  </a:lnTo>
                  <a:lnTo>
                    <a:pt x="1624" y="1009"/>
                  </a:lnTo>
                  <a:lnTo>
                    <a:pt x="1621" y="1003"/>
                  </a:lnTo>
                  <a:lnTo>
                    <a:pt x="1615" y="999"/>
                  </a:lnTo>
                  <a:lnTo>
                    <a:pt x="1605" y="993"/>
                  </a:lnTo>
                  <a:lnTo>
                    <a:pt x="1575" y="976"/>
                  </a:lnTo>
                  <a:lnTo>
                    <a:pt x="1536" y="958"/>
                  </a:lnTo>
                  <a:lnTo>
                    <a:pt x="1492" y="940"/>
                  </a:lnTo>
                  <a:lnTo>
                    <a:pt x="1416" y="907"/>
                  </a:lnTo>
                  <a:lnTo>
                    <a:pt x="1382" y="893"/>
                  </a:lnTo>
                  <a:lnTo>
                    <a:pt x="1389" y="890"/>
                  </a:lnTo>
                  <a:lnTo>
                    <a:pt x="1395" y="885"/>
                  </a:lnTo>
                  <a:lnTo>
                    <a:pt x="1400" y="879"/>
                  </a:lnTo>
                  <a:lnTo>
                    <a:pt x="1404" y="873"/>
                  </a:lnTo>
                  <a:lnTo>
                    <a:pt x="1406" y="867"/>
                  </a:lnTo>
                  <a:lnTo>
                    <a:pt x="1406" y="860"/>
                  </a:lnTo>
                  <a:lnTo>
                    <a:pt x="1404" y="843"/>
                  </a:lnTo>
                  <a:lnTo>
                    <a:pt x="1400" y="825"/>
                  </a:lnTo>
                  <a:lnTo>
                    <a:pt x="1394" y="804"/>
                  </a:lnTo>
                  <a:lnTo>
                    <a:pt x="1388" y="783"/>
                  </a:lnTo>
                  <a:lnTo>
                    <a:pt x="1382" y="759"/>
                  </a:lnTo>
                  <a:lnTo>
                    <a:pt x="1379" y="747"/>
                  </a:lnTo>
                  <a:lnTo>
                    <a:pt x="1379" y="735"/>
                  </a:lnTo>
                  <a:lnTo>
                    <a:pt x="1379" y="720"/>
                  </a:lnTo>
                  <a:lnTo>
                    <a:pt x="1380" y="707"/>
                  </a:lnTo>
                  <a:lnTo>
                    <a:pt x="1383" y="677"/>
                  </a:lnTo>
                  <a:lnTo>
                    <a:pt x="1389" y="647"/>
                  </a:lnTo>
                  <a:lnTo>
                    <a:pt x="1397" y="616"/>
                  </a:lnTo>
                  <a:lnTo>
                    <a:pt x="1403" y="584"/>
                  </a:lnTo>
                  <a:lnTo>
                    <a:pt x="1406" y="554"/>
                  </a:lnTo>
                  <a:lnTo>
                    <a:pt x="1407" y="541"/>
                  </a:lnTo>
                  <a:lnTo>
                    <a:pt x="1407" y="527"/>
                  </a:lnTo>
                  <a:lnTo>
                    <a:pt x="1404" y="499"/>
                  </a:lnTo>
                  <a:lnTo>
                    <a:pt x="1400" y="466"/>
                  </a:lnTo>
                  <a:lnTo>
                    <a:pt x="1389" y="402"/>
                  </a:lnTo>
                  <a:lnTo>
                    <a:pt x="1379" y="349"/>
                  </a:lnTo>
                  <a:lnTo>
                    <a:pt x="1374" y="328"/>
                  </a:lnTo>
                  <a:lnTo>
                    <a:pt x="1386" y="330"/>
                  </a:lnTo>
                  <a:lnTo>
                    <a:pt x="1398" y="334"/>
                  </a:lnTo>
                  <a:lnTo>
                    <a:pt x="1424" y="343"/>
                  </a:lnTo>
                  <a:lnTo>
                    <a:pt x="1449" y="355"/>
                  </a:lnTo>
                  <a:lnTo>
                    <a:pt x="1474" y="369"/>
                  </a:lnTo>
                  <a:lnTo>
                    <a:pt x="1503" y="384"/>
                  </a:lnTo>
                  <a:lnTo>
                    <a:pt x="1531" y="397"/>
                  </a:lnTo>
                  <a:lnTo>
                    <a:pt x="1561" y="408"/>
                  </a:lnTo>
                  <a:lnTo>
                    <a:pt x="1578" y="412"/>
                  </a:lnTo>
                  <a:lnTo>
                    <a:pt x="1596" y="416"/>
                  </a:lnTo>
                  <a:lnTo>
                    <a:pt x="1612" y="419"/>
                  </a:lnTo>
                  <a:lnTo>
                    <a:pt x="1626" y="419"/>
                  </a:lnTo>
                  <a:lnTo>
                    <a:pt x="1638" y="418"/>
                  </a:lnTo>
                  <a:lnTo>
                    <a:pt x="1648" y="416"/>
                  </a:lnTo>
                  <a:lnTo>
                    <a:pt x="1656" y="412"/>
                  </a:lnTo>
                  <a:lnTo>
                    <a:pt x="1663" y="408"/>
                  </a:lnTo>
                  <a:lnTo>
                    <a:pt x="1668" y="403"/>
                  </a:lnTo>
                  <a:lnTo>
                    <a:pt x="1672" y="397"/>
                  </a:lnTo>
                  <a:lnTo>
                    <a:pt x="1675" y="391"/>
                  </a:lnTo>
                  <a:lnTo>
                    <a:pt x="1678" y="387"/>
                  </a:lnTo>
                  <a:lnTo>
                    <a:pt x="1679" y="376"/>
                  </a:lnTo>
                  <a:lnTo>
                    <a:pt x="1681" y="364"/>
                  </a:lnTo>
                  <a:lnTo>
                    <a:pt x="1681" y="357"/>
                  </a:lnTo>
                  <a:lnTo>
                    <a:pt x="1679" y="348"/>
                  </a:lnTo>
                  <a:lnTo>
                    <a:pt x="1678" y="337"/>
                  </a:lnTo>
                  <a:lnTo>
                    <a:pt x="1673" y="328"/>
                  </a:lnTo>
                  <a:lnTo>
                    <a:pt x="1665" y="309"/>
                  </a:lnTo>
                  <a:lnTo>
                    <a:pt x="1651" y="291"/>
                  </a:lnTo>
                  <a:lnTo>
                    <a:pt x="1638" y="274"/>
                  </a:lnTo>
                  <a:lnTo>
                    <a:pt x="1624" y="259"/>
                  </a:lnTo>
                  <a:lnTo>
                    <a:pt x="1612" y="247"/>
                  </a:lnTo>
                  <a:lnTo>
                    <a:pt x="1603" y="238"/>
                  </a:lnTo>
                  <a:close/>
                  <a:moveTo>
                    <a:pt x="1271" y="878"/>
                  </a:moveTo>
                  <a:lnTo>
                    <a:pt x="1208" y="852"/>
                  </a:lnTo>
                  <a:lnTo>
                    <a:pt x="1274" y="842"/>
                  </a:lnTo>
                  <a:lnTo>
                    <a:pt x="1271" y="878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4" name="Freeform 32"/>
            <p:cNvSpPr>
              <a:spLocks/>
            </p:cNvSpPr>
            <p:nvPr/>
          </p:nvSpPr>
          <p:spPr bwMode="auto">
            <a:xfrm>
              <a:off x="2720" y="1610"/>
              <a:ext cx="164" cy="187"/>
            </a:xfrm>
            <a:custGeom>
              <a:avLst/>
              <a:gdLst>
                <a:gd name="T0" fmla="*/ 0 w 328"/>
                <a:gd name="T1" fmla="*/ 28 h 372"/>
                <a:gd name="T2" fmla="*/ 45 w 328"/>
                <a:gd name="T3" fmla="*/ 0 h 372"/>
                <a:gd name="T4" fmla="*/ 82 w 328"/>
                <a:gd name="T5" fmla="*/ 78 h 372"/>
                <a:gd name="T6" fmla="*/ 50 w 328"/>
                <a:gd name="T7" fmla="*/ 94 h 372"/>
                <a:gd name="T8" fmla="*/ 33 w 328"/>
                <a:gd name="T9" fmla="*/ 79 h 372"/>
                <a:gd name="T10" fmla="*/ 33 w 328"/>
                <a:gd name="T11" fmla="*/ 79 h 372"/>
                <a:gd name="T12" fmla="*/ 29 w 328"/>
                <a:gd name="T13" fmla="*/ 75 h 372"/>
                <a:gd name="T14" fmla="*/ 22 w 328"/>
                <a:gd name="T15" fmla="*/ 65 h 372"/>
                <a:gd name="T16" fmla="*/ 18 w 328"/>
                <a:gd name="T17" fmla="*/ 57 h 372"/>
                <a:gd name="T18" fmla="*/ 11 w 328"/>
                <a:gd name="T19" fmla="*/ 48 h 372"/>
                <a:gd name="T20" fmla="*/ 6 w 328"/>
                <a:gd name="T21" fmla="*/ 38 h 372"/>
                <a:gd name="T22" fmla="*/ 0 w 328"/>
                <a:gd name="T23" fmla="*/ 28 h 372"/>
                <a:gd name="T24" fmla="*/ 0 w 328"/>
                <a:gd name="T25" fmla="*/ 28 h 3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8"/>
                <a:gd name="T40" fmla="*/ 0 h 372"/>
                <a:gd name="T41" fmla="*/ 328 w 328"/>
                <a:gd name="T42" fmla="*/ 372 h 3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8" h="372">
                  <a:moveTo>
                    <a:pt x="0" y="109"/>
                  </a:moveTo>
                  <a:lnTo>
                    <a:pt x="182" y="0"/>
                  </a:lnTo>
                  <a:lnTo>
                    <a:pt x="328" y="309"/>
                  </a:lnTo>
                  <a:lnTo>
                    <a:pt x="203" y="372"/>
                  </a:lnTo>
                  <a:lnTo>
                    <a:pt x="129" y="314"/>
                  </a:lnTo>
                  <a:lnTo>
                    <a:pt x="119" y="297"/>
                  </a:lnTo>
                  <a:lnTo>
                    <a:pt x="89" y="256"/>
                  </a:lnTo>
                  <a:lnTo>
                    <a:pt x="69" y="226"/>
                  </a:lnTo>
                  <a:lnTo>
                    <a:pt x="47" y="190"/>
                  </a:lnTo>
                  <a:lnTo>
                    <a:pt x="24" y="151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5" name="Freeform 33"/>
            <p:cNvSpPr>
              <a:spLocks/>
            </p:cNvSpPr>
            <p:nvPr/>
          </p:nvSpPr>
          <p:spPr bwMode="auto">
            <a:xfrm>
              <a:off x="2726" y="1767"/>
              <a:ext cx="104" cy="81"/>
            </a:xfrm>
            <a:custGeom>
              <a:avLst/>
              <a:gdLst>
                <a:gd name="T0" fmla="*/ 0 w 210"/>
                <a:gd name="T1" fmla="*/ 6 h 160"/>
                <a:gd name="T2" fmla="*/ 0 w 210"/>
                <a:gd name="T3" fmla="*/ 6 h 160"/>
                <a:gd name="T4" fmla="*/ 0 w 210"/>
                <a:gd name="T5" fmla="*/ 10 h 160"/>
                <a:gd name="T6" fmla="*/ 0 w 210"/>
                <a:gd name="T7" fmla="*/ 14 h 160"/>
                <a:gd name="T8" fmla="*/ 0 w 210"/>
                <a:gd name="T9" fmla="*/ 19 h 160"/>
                <a:gd name="T10" fmla="*/ 2 w 210"/>
                <a:gd name="T11" fmla="*/ 25 h 160"/>
                <a:gd name="T12" fmla="*/ 3 w 210"/>
                <a:gd name="T13" fmla="*/ 27 h 160"/>
                <a:gd name="T14" fmla="*/ 4 w 210"/>
                <a:gd name="T15" fmla="*/ 30 h 160"/>
                <a:gd name="T16" fmla="*/ 5 w 210"/>
                <a:gd name="T17" fmla="*/ 32 h 160"/>
                <a:gd name="T18" fmla="*/ 7 w 210"/>
                <a:gd name="T19" fmla="*/ 34 h 160"/>
                <a:gd name="T20" fmla="*/ 9 w 210"/>
                <a:gd name="T21" fmla="*/ 36 h 160"/>
                <a:gd name="T22" fmla="*/ 11 w 210"/>
                <a:gd name="T23" fmla="*/ 37 h 160"/>
                <a:gd name="T24" fmla="*/ 11 w 210"/>
                <a:gd name="T25" fmla="*/ 37 h 160"/>
                <a:gd name="T26" fmla="*/ 16 w 210"/>
                <a:gd name="T27" fmla="*/ 40 h 160"/>
                <a:gd name="T28" fmla="*/ 19 w 210"/>
                <a:gd name="T29" fmla="*/ 41 h 160"/>
                <a:gd name="T30" fmla="*/ 21 w 210"/>
                <a:gd name="T31" fmla="*/ 41 h 160"/>
                <a:gd name="T32" fmla="*/ 22 w 210"/>
                <a:gd name="T33" fmla="*/ 40 h 160"/>
                <a:gd name="T34" fmla="*/ 23 w 210"/>
                <a:gd name="T35" fmla="*/ 39 h 160"/>
                <a:gd name="T36" fmla="*/ 23 w 210"/>
                <a:gd name="T37" fmla="*/ 38 h 160"/>
                <a:gd name="T38" fmla="*/ 23 w 210"/>
                <a:gd name="T39" fmla="*/ 37 h 160"/>
                <a:gd name="T40" fmla="*/ 23 w 210"/>
                <a:gd name="T41" fmla="*/ 37 h 160"/>
                <a:gd name="T42" fmla="*/ 26 w 210"/>
                <a:gd name="T43" fmla="*/ 37 h 160"/>
                <a:gd name="T44" fmla="*/ 29 w 210"/>
                <a:gd name="T45" fmla="*/ 37 h 160"/>
                <a:gd name="T46" fmla="*/ 31 w 210"/>
                <a:gd name="T47" fmla="*/ 36 h 160"/>
                <a:gd name="T48" fmla="*/ 31 w 210"/>
                <a:gd name="T49" fmla="*/ 36 h 160"/>
                <a:gd name="T50" fmla="*/ 34 w 210"/>
                <a:gd name="T51" fmla="*/ 35 h 160"/>
                <a:gd name="T52" fmla="*/ 38 w 210"/>
                <a:gd name="T53" fmla="*/ 35 h 160"/>
                <a:gd name="T54" fmla="*/ 39 w 210"/>
                <a:gd name="T55" fmla="*/ 34 h 160"/>
                <a:gd name="T56" fmla="*/ 40 w 210"/>
                <a:gd name="T57" fmla="*/ 34 h 160"/>
                <a:gd name="T58" fmla="*/ 41 w 210"/>
                <a:gd name="T59" fmla="*/ 33 h 160"/>
                <a:gd name="T60" fmla="*/ 42 w 210"/>
                <a:gd name="T61" fmla="*/ 32 h 160"/>
                <a:gd name="T62" fmla="*/ 42 w 210"/>
                <a:gd name="T63" fmla="*/ 32 h 160"/>
                <a:gd name="T64" fmla="*/ 41 w 210"/>
                <a:gd name="T65" fmla="*/ 28 h 160"/>
                <a:gd name="T66" fmla="*/ 40 w 210"/>
                <a:gd name="T67" fmla="*/ 22 h 160"/>
                <a:gd name="T68" fmla="*/ 38 w 210"/>
                <a:gd name="T69" fmla="*/ 14 h 160"/>
                <a:gd name="T70" fmla="*/ 38 w 210"/>
                <a:gd name="T71" fmla="*/ 14 h 160"/>
                <a:gd name="T72" fmla="*/ 43 w 210"/>
                <a:gd name="T73" fmla="*/ 18 h 160"/>
                <a:gd name="T74" fmla="*/ 48 w 210"/>
                <a:gd name="T75" fmla="*/ 22 h 160"/>
                <a:gd name="T76" fmla="*/ 50 w 210"/>
                <a:gd name="T77" fmla="*/ 23 h 160"/>
                <a:gd name="T78" fmla="*/ 51 w 210"/>
                <a:gd name="T79" fmla="*/ 23 h 160"/>
                <a:gd name="T80" fmla="*/ 51 w 210"/>
                <a:gd name="T81" fmla="*/ 23 h 160"/>
                <a:gd name="T82" fmla="*/ 51 w 210"/>
                <a:gd name="T83" fmla="*/ 23 h 160"/>
                <a:gd name="T84" fmla="*/ 52 w 210"/>
                <a:gd name="T85" fmla="*/ 22 h 160"/>
                <a:gd name="T86" fmla="*/ 52 w 210"/>
                <a:gd name="T87" fmla="*/ 19 h 160"/>
                <a:gd name="T88" fmla="*/ 51 w 210"/>
                <a:gd name="T89" fmla="*/ 17 h 160"/>
                <a:gd name="T90" fmla="*/ 48 w 210"/>
                <a:gd name="T91" fmla="*/ 13 h 160"/>
                <a:gd name="T92" fmla="*/ 44 w 210"/>
                <a:gd name="T93" fmla="*/ 10 h 160"/>
                <a:gd name="T94" fmla="*/ 38 w 210"/>
                <a:gd name="T95" fmla="*/ 5 h 160"/>
                <a:gd name="T96" fmla="*/ 30 w 210"/>
                <a:gd name="T97" fmla="*/ 0 h 160"/>
                <a:gd name="T98" fmla="*/ 0 w 210"/>
                <a:gd name="T99" fmla="*/ 6 h 1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0"/>
                <a:gd name="T151" fmla="*/ 0 h 160"/>
                <a:gd name="T152" fmla="*/ 210 w 210"/>
                <a:gd name="T153" fmla="*/ 160 h 16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0" h="160">
                  <a:moveTo>
                    <a:pt x="0" y="22"/>
                  </a:moveTo>
                  <a:lnTo>
                    <a:pt x="0" y="22"/>
                  </a:lnTo>
                  <a:lnTo>
                    <a:pt x="0" y="37"/>
                  </a:lnTo>
                  <a:lnTo>
                    <a:pt x="0" y="54"/>
                  </a:lnTo>
                  <a:lnTo>
                    <a:pt x="3" y="75"/>
                  </a:lnTo>
                  <a:lnTo>
                    <a:pt x="8" y="96"/>
                  </a:lnTo>
                  <a:lnTo>
                    <a:pt x="12" y="106"/>
                  </a:lnTo>
                  <a:lnTo>
                    <a:pt x="17" y="117"/>
                  </a:lnTo>
                  <a:lnTo>
                    <a:pt x="23" y="126"/>
                  </a:lnTo>
                  <a:lnTo>
                    <a:pt x="29" y="135"/>
                  </a:lnTo>
                  <a:lnTo>
                    <a:pt x="38" y="141"/>
                  </a:lnTo>
                  <a:lnTo>
                    <a:pt x="47" y="147"/>
                  </a:lnTo>
                  <a:lnTo>
                    <a:pt x="65" y="156"/>
                  </a:lnTo>
                  <a:lnTo>
                    <a:pt x="77" y="159"/>
                  </a:lnTo>
                  <a:lnTo>
                    <a:pt x="86" y="160"/>
                  </a:lnTo>
                  <a:lnTo>
                    <a:pt x="90" y="157"/>
                  </a:lnTo>
                  <a:lnTo>
                    <a:pt x="92" y="154"/>
                  </a:lnTo>
                  <a:lnTo>
                    <a:pt x="92" y="151"/>
                  </a:lnTo>
                  <a:lnTo>
                    <a:pt x="92" y="147"/>
                  </a:lnTo>
                  <a:lnTo>
                    <a:pt x="105" y="147"/>
                  </a:lnTo>
                  <a:lnTo>
                    <a:pt x="117" y="145"/>
                  </a:lnTo>
                  <a:lnTo>
                    <a:pt x="128" y="142"/>
                  </a:lnTo>
                  <a:lnTo>
                    <a:pt x="138" y="138"/>
                  </a:lnTo>
                  <a:lnTo>
                    <a:pt x="153" y="136"/>
                  </a:lnTo>
                  <a:lnTo>
                    <a:pt x="159" y="133"/>
                  </a:lnTo>
                  <a:lnTo>
                    <a:pt x="164" y="132"/>
                  </a:lnTo>
                  <a:lnTo>
                    <a:pt x="168" y="129"/>
                  </a:lnTo>
                  <a:lnTo>
                    <a:pt x="170" y="126"/>
                  </a:lnTo>
                  <a:lnTo>
                    <a:pt x="167" y="109"/>
                  </a:lnTo>
                  <a:lnTo>
                    <a:pt x="161" y="87"/>
                  </a:lnTo>
                  <a:lnTo>
                    <a:pt x="153" y="55"/>
                  </a:lnTo>
                  <a:lnTo>
                    <a:pt x="176" y="72"/>
                  </a:lnTo>
                  <a:lnTo>
                    <a:pt x="194" y="84"/>
                  </a:lnTo>
                  <a:lnTo>
                    <a:pt x="201" y="88"/>
                  </a:lnTo>
                  <a:lnTo>
                    <a:pt x="205" y="90"/>
                  </a:lnTo>
                  <a:lnTo>
                    <a:pt x="208" y="88"/>
                  </a:lnTo>
                  <a:lnTo>
                    <a:pt x="210" y="84"/>
                  </a:lnTo>
                  <a:lnTo>
                    <a:pt x="210" y="76"/>
                  </a:lnTo>
                  <a:lnTo>
                    <a:pt x="205" y="66"/>
                  </a:lnTo>
                  <a:lnTo>
                    <a:pt x="195" y="52"/>
                  </a:lnTo>
                  <a:lnTo>
                    <a:pt x="180" y="37"/>
                  </a:lnTo>
                  <a:lnTo>
                    <a:pt x="156" y="19"/>
                  </a:lnTo>
                  <a:lnTo>
                    <a:pt x="123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6" name="Line 34"/>
            <p:cNvSpPr>
              <a:spLocks noChangeShapeType="1"/>
            </p:cNvSpPr>
            <p:nvPr/>
          </p:nvSpPr>
          <p:spPr bwMode="auto">
            <a:xfrm>
              <a:off x="3055" y="1427"/>
              <a:ext cx="1" cy="1"/>
            </a:xfrm>
            <a:prstGeom prst="line">
              <a:avLst/>
            </a:prstGeom>
            <a:noFill/>
            <a:ln w="4763">
              <a:solidFill>
                <a:srgbClr val="FCD6A4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7" name="Freeform 35"/>
            <p:cNvSpPr>
              <a:spLocks/>
            </p:cNvSpPr>
            <p:nvPr/>
          </p:nvSpPr>
          <p:spPr bwMode="auto">
            <a:xfrm>
              <a:off x="2926" y="1410"/>
              <a:ext cx="144" cy="167"/>
            </a:xfrm>
            <a:custGeom>
              <a:avLst/>
              <a:gdLst>
                <a:gd name="T0" fmla="*/ 65 w 287"/>
                <a:gd name="T1" fmla="*/ 9 h 334"/>
                <a:gd name="T2" fmla="*/ 65 w 287"/>
                <a:gd name="T3" fmla="*/ 9 h 334"/>
                <a:gd name="T4" fmla="*/ 65 w 287"/>
                <a:gd name="T5" fmla="*/ 15 h 334"/>
                <a:gd name="T6" fmla="*/ 65 w 287"/>
                <a:gd name="T7" fmla="*/ 21 h 334"/>
                <a:gd name="T8" fmla="*/ 66 w 287"/>
                <a:gd name="T9" fmla="*/ 27 h 334"/>
                <a:gd name="T10" fmla="*/ 66 w 287"/>
                <a:gd name="T11" fmla="*/ 27 h 334"/>
                <a:gd name="T12" fmla="*/ 67 w 287"/>
                <a:gd name="T13" fmla="*/ 33 h 334"/>
                <a:gd name="T14" fmla="*/ 69 w 287"/>
                <a:gd name="T15" fmla="*/ 37 h 334"/>
                <a:gd name="T16" fmla="*/ 70 w 287"/>
                <a:gd name="T17" fmla="*/ 40 h 334"/>
                <a:gd name="T18" fmla="*/ 71 w 287"/>
                <a:gd name="T19" fmla="*/ 42 h 334"/>
                <a:gd name="T20" fmla="*/ 71 w 287"/>
                <a:gd name="T21" fmla="*/ 42 h 334"/>
                <a:gd name="T22" fmla="*/ 72 w 287"/>
                <a:gd name="T23" fmla="*/ 44 h 334"/>
                <a:gd name="T24" fmla="*/ 72 w 287"/>
                <a:gd name="T25" fmla="*/ 47 h 334"/>
                <a:gd name="T26" fmla="*/ 72 w 287"/>
                <a:gd name="T27" fmla="*/ 49 h 334"/>
                <a:gd name="T28" fmla="*/ 71 w 287"/>
                <a:gd name="T29" fmla="*/ 50 h 334"/>
                <a:gd name="T30" fmla="*/ 70 w 287"/>
                <a:gd name="T31" fmla="*/ 50 h 334"/>
                <a:gd name="T32" fmla="*/ 69 w 287"/>
                <a:gd name="T33" fmla="*/ 51 h 334"/>
                <a:gd name="T34" fmla="*/ 69 w 287"/>
                <a:gd name="T35" fmla="*/ 51 h 334"/>
                <a:gd name="T36" fmla="*/ 69 w 287"/>
                <a:gd name="T37" fmla="*/ 56 h 334"/>
                <a:gd name="T38" fmla="*/ 69 w 287"/>
                <a:gd name="T39" fmla="*/ 61 h 334"/>
                <a:gd name="T40" fmla="*/ 69 w 287"/>
                <a:gd name="T41" fmla="*/ 64 h 334"/>
                <a:gd name="T42" fmla="*/ 68 w 287"/>
                <a:gd name="T43" fmla="*/ 66 h 334"/>
                <a:gd name="T44" fmla="*/ 68 w 287"/>
                <a:gd name="T45" fmla="*/ 66 h 334"/>
                <a:gd name="T46" fmla="*/ 68 w 287"/>
                <a:gd name="T47" fmla="*/ 68 h 334"/>
                <a:gd name="T48" fmla="*/ 68 w 287"/>
                <a:gd name="T49" fmla="*/ 70 h 334"/>
                <a:gd name="T50" fmla="*/ 68 w 287"/>
                <a:gd name="T51" fmla="*/ 74 h 334"/>
                <a:gd name="T52" fmla="*/ 68 w 287"/>
                <a:gd name="T53" fmla="*/ 79 h 334"/>
                <a:gd name="T54" fmla="*/ 68 w 287"/>
                <a:gd name="T55" fmla="*/ 80 h 334"/>
                <a:gd name="T56" fmla="*/ 67 w 287"/>
                <a:gd name="T57" fmla="*/ 82 h 334"/>
                <a:gd name="T58" fmla="*/ 67 w 287"/>
                <a:gd name="T59" fmla="*/ 82 h 334"/>
                <a:gd name="T60" fmla="*/ 66 w 287"/>
                <a:gd name="T61" fmla="*/ 83 h 334"/>
                <a:gd name="T62" fmla="*/ 65 w 287"/>
                <a:gd name="T63" fmla="*/ 83 h 334"/>
                <a:gd name="T64" fmla="*/ 61 w 287"/>
                <a:gd name="T65" fmla="*/ 83 h 334"/>
                <a:gd name="T66" fmla="*/ 57 w 287"/>
                <a:gd name="T67" fmla="*/ 84 h 334"/>
                <a:gd name="T68" fmla="*/ 52 w 287"/>
                <a:gd name="T69" fmla="*/ 84 h 334"/>
                <a:gd name="T70" fmla="*/ 43 w 287"/>
                <a:gd name="T71" fmla="*/ 83 h 334"/>
                <a:gd name="T72" fmla="*/ 39 w 287"/>
                <a:gd name="T73" fmla="*/ 83 h 334"/>
                <a:gd name="T74" fmla="*/ 11 w 287"/>
                <a:gd name="T75" fmla="*/ 55 h 334"/>
                <a:gd name="T76" fmla="*/ 0 w 287"/>
                <a:gd name="T77" fmla="*/ 22 h 334"/>
                <a:gd name="T78" fmla="*/ 19 w 287"/>
                <a:gd name="T79" fmla="*/ 6 h 334"/>
                <a:gd name="T80" fmla="*/ 45 w 287"/>
                <a:gd name="T81" fmla="*/ 0 h 334"/>
                <a:gd name="T82" fmla="*/ 65 w 287"/>
                <a:gd name="T83" fmla="*/ 9 h 33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7"/>
                <a:gd name="T127" fmla="*/ 0 h 334"/>
                <a:gd name="T128" fmla="*/ 287 w 287"/>
                <a:gd name="T129" fmla="*/ 334 h 33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7" h="334">
                  <a:moveTo>
                    <a:pt x="257" y="33"/>
                  </a:moveTo>
                  <a:lnTo>
                    <a:pt x="257" y="33"/>
                  </a:lnTo>
                  <a:lnTo>
                    <a:pt x="258" y="61"/>
                  </a:lnTo>
                  <a:lnTo>
                    <a:pt x="260" y="87"/>
                  </a:lnTo>
                  <a:lnTo>
                    <a:pt x="263" y="111"/>
                  </a:lnTo>
                  <a:lnTo>
                    <a:pt x="267" y="129"/>
                  </a:lnTo>
                  <a:lnTo>
                    <a:pt x="273" y="145"/>
                  </a:lnTo>
                  <a:lnTo>
                    <a:pt x="279" y="157"/>
                  </a:lnTo>
                  <a:lnTo>
                    <a:pt x="282" y="166"/>
                  </a:lnTo>
                  <a:lnTo>
                    <a:pt x="285" y="177"/>
                  </a:lnTo>
                  <a:lnTo>
                    <a:pt x="287" y="190"/>
                  </a:lnTo>
                  <a:lnTo>
                    <a:pt x="285" y="196"/>
                  </a:lnTo>
                  <a:lnTo>
                    <a:pt x="284" y="201"/>
                  </a:lnTo>
                  <a:lnTo>
                    <a:pt x="279" y="203"/>
                  </a:lnTo>
                  <a:lnTo>
                    <a:pt x="273" y="205"/>
                  </a:lnTo>
                  <a:lnTo>
                    <a:pt x="275" y="227"/>
                  </a:lnTo>
                  <a:lnTo>
                    <a:pt x="275" y="247"/>
                  </a:lnTo>
                  <a:lnTo>
                    <a:pt x="273" y="256"/>
                  </a:lnTo>
                  <a:lnTo>
                    <a:pt x="270" y="263"/>
                  </a:lnTo>
                  <a:lnTo>
                    <a:pt x="269" y="269"/>
                  </a:lnTo>
                  <a:lnTo>
                    <a:pt x="269" y="278"/>
                  </a:lnTo>
                  <a:lnTo>
                    <a:pt x="269" y="296"/>
                  </a:lnTo>
                  <a:lnTo>
                    <a:pt x="270" y="313"/>
                  </a:lnTo>
                  <a:lnTo>
                    <a:pt x="269" y="320"/>
                  </a:lnTo>
                  <a:lnTo>
                    <a:pt x="266" y="326"/>
                  </a:lnTo>
                  <a:lnTo>
                    <a:pt x="263" y="329"/>
                  </a:lnTo>
                  <a:lnTo>
                    <a:pt x="257" y="331"/>
                  </a:lnTo>
                  <a:lnTo>
                    <a:pt x="243" y="332"/>
                  </a:lnTo>
                  <a:lnTo>
                    <a:pt x="226" y="334"/>
                  </a:lnTo>
                  <a:lnTo>
                    <a:pt x="205" y="334"/>
                  </a:lnTo>
                  <a:lnTo>
                    <a:pt x="169" y="331"/>
                  </a:lnTo>
                  <a:lnTo>
                    <a:pt x="154" y="329"/>
                  </a:lnTo>
                  <a:lnTo>
                    <a:pt x="41" y="221"/>
                  </a:lnTo>
                  <a:lnTo>
                    <a:pt x="0" y="88"/>
                  </a:lnTo>
                  <a:lnTo>
                    <a:pt x="74" y="27"/>
                  </a:lnTo>
                  <a:lnTo>
                    <a:pt x="178" y="0"/>
                  </a:lnTo>
                  <a:lnTo>
                    <a:pt x="257" y="33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8" name="Freeform 36"/>
            <p:cNvSpPr>
              <a:spLocks/>
            </p:cNvSpPr>
            <p:nvPr/>
          </p:nvSpPr>
          <p:spPr bwMode="auto">
            <a:xfrm>
              <a:off x="3036" y="1624"/>
              <a:ext cx="127" cy="86"/>
            </a:xfrm>
            <a:custGeom>
              <a:avLst/>
              <a:gdLst>
                <a:gd name="T0" fmla="*/ 60 w 254"/>
                <a:gd name="T1" fmla="*/ 19 h 172"/>
                <a:gd name="T2" fmla="*/ 60 w 254"/>
                <a:gd name="T3" fmla="*/ 19 h 172"/>
                <a:gd name="T4" fmla="*/ 54 w 254"/>
                <a:gd name="T5" fmla="*/ 17 h 172"/>
                <a:gd name="T6" fmla="*/ 49 w 254"/>
                <a:gd name="T7" fmla="*/ 14 h 172"/>
                <a:gd name="T8" fmla="*/ 47 w 254"/>
                <a:gd name="T9" fmla="*/ 13 h 172"/>
                <a:gd name="T10" fmla="*/ 45 w 254"/>
                <a:gd name="T11" fmla="*/ 12 h 172"/>
                <a:gd name="T12" fmla="*/ 45 w 254"/>
                <a:gd name="T13" fmla="*/ 12 h 172"/>
                <a:gd name="T14" fmla="*/ 28 w 254"/>
                <a:gd name="T15" fmla="*/ 1 h 172"/>
                <a:gd name="T16" fmla="*/ 17 w 254"/>
                <a:gd name="T17" fmla="*/ 0 h 172"/>
                <a:gd name="T18" fmla="*/ 17 w 254"/>
                <a:gd name="T19" fmla="*/ 0 h 172"/>
                <a:gd name="T20" fmla="*/ 9 w 254"/>
                <a:gd name="T21" fmla="*/ 6 h 172"/>
                <a:gd name="T22" fmla="*/ 3 w 254"/>
                <a:gd name="T23" fmla="*/ 11 h 172"/>
                <a:gd name="T24" fmla="*/ 2 w 254"/>
                <a:gd name="T25" fmla="*/ 13 h 172"/>
                <a:gd name="T26" fmla="*/ 0 w 254"/>
                <a:gd name="T27" fmla="*/ 15 h 172"/>
                <a:gd name="T28" fmla="*/ 0 w 254"/>
                <a:gd name="T29" fmla="*/ 15 h 172"/>
                <a:gd name="T30" fmla="*/ 0 w 254"/>
                <a:gd name="T31" fmla="*/ 17 h 172"/>
                <a:gd name="T32" fmla="*/ 1 w 254"/>
                <a:gd name="T33" fmla="*/ 18 h 172"/>
                <a:gd name="T34" fmla="*/ 3 w 254"/>
                <a:gd name="T35" fmla="*/ 20 h 172"/>
                <a:gd name="T36" fmla="*/ 5 w 254"/>
                <a:gd name="T37" fmla="*/ 22 h 172"/>
                <a:gd name="T38" fmla="*/ 6 w 254"/>
                <a:gd name="T39" fmla="*/ 22 h 172"/>
                <a:gd name="T40" fmla="*/ 6 w 254"/>
                <a:gd name="T41" fmla="*/ 22 h 172"/>
                <a:gd name="T42" fmla="*/ 6 w 254"/>
                <a:gd name="T43" fmla="*/ 23 h 172"/>
                <a:gd name="T44" fmla="*/ 6 w 254"/>
                <a:gd name="T45" fmla="*/ 25 h 172"/>
                <a:gd name="T46" fmla="*/ 6 w 254"/>
                <a:gd name="T47" fmla="*/ 27 h 172"/>
                <a:gd name="T48" fmla="*/ 7 w 254"/>
                <a:gd name="T49" fmla="*/ 28 h 172"/>
                <a:gd name="T50" fmla="*/ 8 w 254"/>
                <a:gd name="T51" fmla="*/ 29 h 172"/>
                <a:gd name="T52" fmla="*/ 9 w 254"/>
                <a:gd name="T53" fmla="*/ 30 h 172"/>
                <a:gd name="T54" fmla="*/ 9 w 254"/>
                <a:gd name="T55" fmla="*/ 30 h 172"/>
                <a:gd name="T56" fmla="*/ 12 w 254"/>
                <a:gd name="T57" fmla="*/ 31 h 172"/>
                <a:gd name="T58" fmla="*/ 14 w 254"/>
                <a:gd name="T59" fmla="*/ 34 h 172"/>
                <a:gd name="T60" fmla="*/ 15 w 254"/>
                <a:gd name="T61" fmla="*/ 34 h 172"/>
                <a:gd name="T62" fmla="*/ 16 w 254"/>
                <a:gd name="T63" fmla="*/ 35 h 172"/>
                <a:gd name="T64" fmla="*/ 17 w 254"/>
                <a:gd name="T65" fmla="*/ 34 h 172"/>
                <a:gd name="T66" fmla="*/ 18 w 254"/>
                <a:gd name="T67" fmla="*/ 34 h 172"/>
                <a:gd name="T68" fmla="*/ 18 w 254"/>
                <a:gd name="T69" fmla="*/ 34 h 172"/>
                <a:gd name="T70" fmla="*/ 19 w 254"/>
                <a:gd name="T71" fmla="*/ 30 h 172"/>
                <a:gd name="T72" fmla="*/ 20 w 254"/>
                <a:gd name="T73" fmla="*/ 28 h 172"/>
                <a:gd name="T74" fmla="*/ 21 w 254"/>
                <a:gd name="T75" fmla="*/ 28 h 172"/>
                <a:gd name="T76" fmla="*/ 22 w 254"/>
                <a:gd name="T77" fmla="*/ 27 h 172"/>
                <a:gd name="T78" fmla="*/ 23 w 254"/>
                <a:gd name="T79" fmla="*/ 27 h 172"/>
                <a:gd name="T80" fmla="*/ 24 w 254"/>
                <a:gd name="T81" fmla="*/ 27 h 172"/>
                <a:gd name="T82" fmla="*/ 24 w 254"/>
                <a:gd name="T83" fmla="*/ 27 h 172"/>
                <a:gd name="T84" fmla="*/ 28 w 254"/>
                <a:gd name="T85" fmla="*/ 29 h 172"/>
                <a:gd name="T86" fmla="*/ 35 w 254"/>
                <a:gd name="T87" fmla="*/ 31 h 172"/>
                <a:gd name="T88" fmla="*/ 35 w 254"/>
                <a:gd name="T89" fmla="*/ 31 h 172"/>
                <a:gd name="T90" fmla="*/ 40 w 254"/>
                <a:gd name="T91" fmla="*/ 33 h 172"/>
                <a:gd name="T92" fmla="*/ 45 w 254"/>
                <a:gd name="T93" fmla="*/ 34 h 172"/>
                <a:gd name="T94" fmla="*/ 49 w 254"/>
                <a:gd name="T95" fmla="*/ 36 h 172"/>
                <a:gd name="T96" fmla="*/ 64 w 254"/>
                <a:gd name="T97" fmla="*/ 43 h 172"/>
                <a:gd name="T98" fmla="*/ 64 w 254"/>
                <a:gd name="T99" fmla="*/ 43 h 172"/>
                <a:gd name="T100" fmla="*/ 64 w 254"/>
                <a:gd name="T101" fmla="*/ 41 h 172"/>
                <a:gd name="T102" fmla="*/ 64 w 254"/>
                <a:gd name="T103" fmla="*/ 36 h 172"/>
                <a:gd name="T104" fmla="*/ 64 w 254"/>
                <a:gd name="T105" fmla="*/ 32 h 172"/>
                <a:gd name="T106" fmla="*/ 63 w 254"/>
                <a:gd name="T107" fmla="*/ 28 h 172"/>
                <a:gd name="T108" fmla="*/ 62 w 254"/>
                <a:gd name="T109" fmla="*/ 23 h 172"/>
                <a:gd name="T110" fmla="*/ 60 w 254"/>
                <a:gd name="T111" fmla="*/ 19 h 172"/>
                <a:gd name="T112" fmla="*/ 60 w 254"/>
                <a:gd name="T113" fmla="*/ 19 h 1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54"/>
                <a:gd name="T172" fmla="*/ 0 h 172"/>
                <a:gd name="T173" fmla="*/ 254 w 254"/>
                <a:gd name="T174" fmla="*/ 172 h 1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54" h="172">
                  <a:moveTo>
                    <a:pt x="238" y="74"/>
                  </a:moveTo>
                  <a:lnTo>
                    <a:pt x="238" y="74"/>
                  </a:lnTo>
                  <a:lnTo>
                    <a:pt x="216" y="67"/>
                  </a:lnTo>
                  <a:lnTo>
                    <a:pt x="196" y="59"/>
                  </a:lnTo>
                  <a:lnTo>
                    <a:pt x="186" y="55"/>
                  </a:lnTo>
                  <a:lnTo>
                    <a:pt x="178" y="49"/>
                  </a:lnTo>
                  <a:lnTo>
                    <a:pt x="111" y="3"/>
                  </a:lnTo>
                  <a:lnTo>
                    <a:pt x="67" y="0"/>
                  </a:lnTo>
                  <a:lnTo>
                    <a:pt x="34" y="25"/>
                  </a:lnTo>
                  <a:lnTo>
                    <a:pt x="12" y="46"/>
                  </a:lnTo>
                  <a:lnTo>
                    <a:pt x="5" y="55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3" y="70"/>
                  </a:lnTo>
                  <a:lnTo>
                    <a:pt x="10" y="79"/>
                  </a:lnTo>
                  <a:lnTo>
                    <a:pt x="19" y="85"/>
                  </a:lnTo>
                  <a:lnTo>
                    <a:pt x="22" y="88"/>
                  </a:lnTo>
                  <a:lnTo>
                    <a:pt x="22" y="92"/>
                  </a:lnTo>
                  <a:lnTo>
                    <a:pt x="22" y="103"/>
                  </a:lnTo>
                  <a:lnTo>
                    <a:pt x="24" y="109"/>
                  </a:lnTo>
                  <a:lnTo>
                    <a:pt x="25" y="113"/>
                  </a:lnTo>
                  <a:lnTo>
                    <a:pt x="30" y="118"/>
                  </a:lnTo>
                  <a:lnTo>
                    <a:pt x="34" y="121"/>
                  </a:lnTo>
                  <a:lnTo>
                    <a:pt x="45" y="127"/>
                  </a:lnTo>
                  <a:lnTo>
                    <a:pt x="55" y="134"/>
                  </a:lnTo>
                  <a:lnTo>
                    <a:pt x="60" y="136"/>
                  </a:lnTo>
                  <a:lnTo>
                    <a:pt x="64" y="137"/>
                  </a:lnTo>
                  <a:lnTo>
                    <a:pt x="67" y="136"/>
                  </a:lnTo>
                  <a:lnTo>
                    <a:pt x="70" y="133"/>
                  </a:lnTo>
                  <a:lnTo>
                    <a:pt x="73" y="122"/>
                  </a:lnTo>
                  <a:lnTo>
                    <a:pt x="79" y="113"/>
                  </a:lnTo>
                  <a:lnTo>
                    <a:pt x="82" y="112"/>
                  </a:lnTo>
                  <a:lnTo>
                    <a:pt x="85" y="109"/>
                  </a:lnTo>
                  <a:lnTo>
                    <a:pt x="90" y="109"/>
                  </a:lnTo>
                  <a:lnTo>
                    <a:pt x="94" y="110"/>
                  </a:lnTo>
                  <a:lnTo>
                    <a:pt x="112" y="118"/>
                  </a:lnTo>
                  <a:lnTo>
                    <a:pt x="139" y="124"/>
                  </a:lnTo>
                  <a:lnTo>
                    <a:pt x="159" y="130"/>
                  </a:lnTo>
                  <a:lnTo>
                    <a:pt x="177" y="136"/>
                  </a:lnTo>
                  <a:lnTo>
                    <a:pt x="195" y="143"/>
                  </a:lnTo>
                  <a:lnTo>
                    <a:pt x="253" y="172"/>
                  </a:lnTo>
                  <a:lnTo>
                    <a:pt x="253" y="163"/>
                  </a:lnTo>
                  <a:lnTo>
                    <a:pt x="254" y="142"/>
                  </a:lnTo>
                  <a:lnTo>
                    <a:pt x="253" y="128"/>
                  </a:lnTo>
                  <a:lnTo>
                    <a:pt x="250" y="112"/>
                  </a:lnTo>
                  <a:lnTo>
                    <a:pt x="245" y="94"/>
                  </a:lnTo>
                  <a:lnTo>
                    <a:pt x="238" y="74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9" name="Freeform 37"/>
            <p:cNvSpPr>
              <a:spLocks/>
            </p:cNvSpPr>
            <p:nvPr/>
          </p:nvSpPr>
          <p:spPr bwMode="auto">
            <a:xfrm>
              <a:off x="2911" y="1392"/>
              <a:ext cx="147" cy="137"/>
            </a:xfrm>
            <a:custGeom>
              <a:avLst/>
              <a:gdLst>
                <a:gd name="T0" fmla="*/ 5 w 295"/>
                <a:gd name="T1" fmla="*/ 62 h 274"/>
                <a:gd name="T2" fmla="*/ 2 w 295"/>
                <a:gd name="T3" fmla="*/ 53 h 274"/>
                <a:gd name="T4" fmla="*/ 0 w 295"/>
                <a:gd name="T5" fmla="*/ 40 h 274"/>
                <a:gd name="T6" fmla="*/ 0 w 295"/>
                <a:gd name="T7" fmla="*/ 33 h 274"/>
                <a:gd name="T8" fmla="*/ 2 w 295"/>
                <a:gd name="T9" fmla="*/ 26 h 274"/>
                <a:gd name="T10" fmla="*/ 5 w 295"/>
                <a:gd name="T11" fmla="*/ 20 h 274"/>
                <a:gd name="T12" fmla="*/ 9 w 295"/>
                <a:gd name="T13" fmla="*/ 14 h 274"/>
                <a:gd name="T14" fmla="*/ 15 w 295"/>
                <a:gd name="T15" fmla="*/ 7 h 274"/>
                <a:gd name="T16" fmla="*/ 20 w 295"/>
                <a:gd name="T17" fmla="*/ 3 h 274"/>
                <a:gd name="T18" fmla="*/ 26 w 295"/>
                <a:gd name="T19" fmla="*/ 1 h 274"/>
                <a:gd name="T20" fmla="*/ 34 w 295"/>
                <a:gd name="T21" fmla="*/ 0 h 274"/>
                <a:gd name="T22" fmla="*/ 44 w 295"/>
                <a:gd name="T23" fmla="*/ 1 h 274"/>
                <a:gd name="T24" fmla="*/ 56 w 295"/>
                <a:gd name="T25" fmla="*/ 2 h 274"/>
                <a:gd name="T26" fmla="*/ 64 w 295"/>
                <a:gd name="T27" fmla="*/ 4 h 274"/>
                <a:gd name="T28" fmla="*/ 70 w 295"/>
                <a:gd name="T29" fmla="*/ 11 h 274"/>
                <a:gd name="T30" fmla="*/ 73 w 295"/>
                <a:gd name="T31" fmla="*/ 15 h 274"/>
                <a:gd name="T32" fmla="*/ 73 w 295"/>
                <a:gd name="T33" fmla="*/ 17 h 274"/>
                <a:gd name="T34" fmla="*/ 72 w 295"/>
                <a:gd name="T35" fmla="*/ 17 h 274"/>
                <a:gd name="T36" fmla="*/ 70 w 295"/>
                <a:gd name="T37" fmla="*/ 17 h 274"/>
                <a:gd name="T38" fmla="*/ 60 w 295"/>
                <a:gd name="T39" fmla="*/ 15 h 274"/>
                <a:gd name="T40" fmla="*/ 54 w 295"/>
                <a:gd name="T41" fmla="*/ 14 h 274"/>
                <a:gd name="T42" fmla="*/ 51 w 295"/>
                <a:gd name="T43" fmla="*/ 14 h 274"/>
                <a:gd name="T44" fmla="*/ 50 w 295"/>
                <a:gd name="T45" fmla="*/ 15 h 274"/>
                <a:gd name="T46" fmla="*/ 48 w 295"/>
                <a:gd name="T47" fmla="*/ 18 h 274"/>
                <a:gd name="T48" fmla="*/ 44 w 295"/>
                <a:gd name="T49" fmla="*/ 27 h 274"/>
                <a:gd name="T50" fmla="*/ 42 w 295"/>
                <a:gd name="T51" fmla="*/ 30 h 274"/>
                <a:gd name="T52" fmla="*/ 41 w 295"/>
                <a:gd name="T53" fmla="*/ 35 h 274"/>
                <a:gd name="T54" fmla="*/ 41 w 295"/>
                <a:gd name="T55" fmla="*/ 45 h 274"/>
                <a:gd name="T56" fmla="*/ 35 w 295"/>
                <a:gd name="T57" fmla="*/ 46 h 274"/>
                <a:gd name="T58" fmla="*/ 34 w 295"/>
                <a:gd name="T59" fmla="*/ 43 h 274"/>
                <a:gd name="T60" fmla="*/ 32 w 295"/>
                <a:gd name="T61" fmla="*/ 40 h 274"/>
                <a:gd name="T62" fmla="*/ 27 w 295"/>
                <a:gd name="T63" fmla="*/ 37 h 274"/>
                <a:gd name="T64" fmla="*/ 24 w 295"/>
                <a:gd name="T65" fmla="*/ 37 h 274"/>
                <a:gd name="T66" fmla="*/ 20 w 295"/>
                <a:gd name="T67" fmla="*/ 37 h 274"/>
                <a:gd name="T68" fmla="*/ 18 w 295"/>
                <a:gd name="T69" fmla="*/ 39 h 274"/>
                <a:gd name="T70" fmla="*/ 17 w 295"/>
                <a:gd name="T71" fmla="*/ 41 h 274"/>
                <a:gd name="T72" fmla="*/ 17 w 295"/>
                <a:gd name="T73" fmla="*/ 48 h 274"/>
                <a:gd name="T74" fmla="*/ 19 w 295"/>
                <a:gd name="T75" fmla="*/ 54 h 274"/>
                <a:gd name="T76" fmla="*/ 19 w 295"/>
                <a:gd name="T77" fmla="*/ 57 h 274"/>
                <a:gd name="T78" fmla="*/ 21 w 295"/>
                <a:gd name="T79" fmla="*/ 69 h 27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95"/>
                <a:gd name="T121" fmla="*/ 0 h 274"/>
                <a:gd name="T122" fmla="*/ 295 w 295"/>
                <a:gd name="T123" fmla="*/ 274 h 27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95" h="274">
                  <a:moveTo>
                    <a:pt x="21" y="250"/>
                  </a:moveTo>
                  <a:lnTo>
                    <a:pt x="21" y="250"/>
                  </a:lnTo>
                  <a:lnTo>
                    <a:pt x="14" y="233"/>
                  </a:lnTo>
                  <a:lnTo>
                    <a:pt x="8" y="213"/>
                  </a:lnTo>
                  <a:lnTo>
                    <a:pt x="3" y="188"/>
                  </a:lnTo>
                  <a:lnTo>
                    <a:pt x="0" y="161"/>
                  </a:lnTo>
                  <a:lnTo>
                    <a:pt x="0" y="146"/>
                  </a:lnTo>
                  <a:lnTo>
                    <a:pt x="0" y="132"/>
                  </a:lnTo>
                  <a:lnTo>
                    <a:pt x="3" y="117"/>
                  </a:lnTo>
                  <a:lnTo>
                    <a:pt x="8" y="104"/>
                  </a:lnTo>
                  <a:lnTo>
                    <a:pt x="14" y="92"/>
                  </a:lnTo>
                  <a:lnTo>
                    <a:pt x="21" y="80"/>
                  </a:lnTo>
                  <a:lnTo>
                    <a:pt x="38" y="57"/>
                  </a:lnTo>
                  <a:lnTo>
                    <a:pt x="54" y="38"/>
                  </a:lnTo>
                  <a:lnTo>
                    <a:pt x="63" y="29"/>
                  </a:lnTo>
                  <a:lnTo>
                    <a:pt x="72" y="21"/>
                  </a:lnTo>
                  <a:lnTo>
                    <a:pt x="82" y="15"/>
                  </a:lnTo>
                  <a:lnTo>
                    <a:pt x="94" y="9"/>
                  </a:lnTo>
                  <a:lnTo>
                    <a:pt x="106" y="5"/>
                  </a:lnTo>
                  <a:lnTo>
                    <a:pt x="121" y="2"/>
                  </a:lnTo>
                  <a:lnTo>
                    <a:pt x="138" y="0"/>
                  </a:lnTo>
                  <a:lnTo>
                    <a:pt x="156" y="0"/>
                  </a:lnTo>
                  <a:lnTo>
                    <a:pt x="177" y="2"/>
                  </a:lnTo>
                  <a:lnTo>
                    <a:pt x="201" y="6"/>
                  </a:lnTo>
                  <a:lnTo>
                    <a:pt x="226" y="11"/>
                  </a:lnTo>
                  <a:lnTo>
                    <a:pt x="256" y="18"/>
                  </a:lnTo>
                  <a:lnTo>
                    <a:pt x="265" y="26"/>
                  </a:lnTo>
                  <a:lnTo>
                    <a:pt x="281" y="44"/>
                  </a:lnTo>
                  <a:lnTo>
                    <a:pt x="289" y="53"/>
                  </a:lnTo>
                  <a:lnTo>
                    <a:pt x="293" y="62"/>
                  </a:lnTo>
                  <a:lnTo>
                    <a:pt x="295" y="65"/>
                  </a:lnTo>
                  <a:lnTo>
                    <a:pt x="295" y="68"/>
                  </a:lnTo>
                  <a:lnTo>
                    <a:pt x="292" y="69"/>
                  </a:lnTo>
                  <a:lnTo>
                    <a:pt x="289" y="71"/>
                  </a:lnTo>
                  <a:lnTo>
                    <a:pt x="280" y="71"/>
                  </a:lnTo>
                  <a:lnTo>
                    <a:pt x="268" y="69"/>
                  </a:lnTo>
                  <a:lnTo>
                    <a:pt x="243" y="62"/>
                  </a:lnTo>
                  <a:lnTo>
                    <a:pt x="229" y="59"/>
                  </a:lnTo>
                  <a:lnTo>
                    <a:pt x="217" y="57"/>
                  </a:lnTo>
                  <a:lnTo>
                    <a:pt x="208" y="57"/>
                  </a:lnTo>
                  <a:lnTo>
                    <a:pt x="204" y="59"/>
                  </a:lnTo>
                  <a:lnTo>
                    <a:pt x="201" y="60"/>
                  </a:lnTo>
                  <a:lnTo>
                    <a:pt x="196" y="65"/>
                  </a:lnTo>
                  <a:lnTo>
                    <a:pt x="192" y="72"/>
                  </a:lnTo>
                  <a:lnTo>
                    <a:pt x="183" y="90"/>
                  </a:lnTo>
                  <a:lnTo>
                    <a:pt x="177" y="108"/>
                  </a:lnTo>
                  <a:lnTo>
                    <a:pt x="171" y="123"/>
                  </a:lnTo>
                  <a:lnTo>
                    <a:pt x="168" y="131"/>
                  </a:lnTo>
                  <a:lnTo>
                    <a:pt x="166" y="140"/>
                  </a:lnTo>
                  <a:lnTo>
                    <a:pt x="165" y="159"/>
                  </a:lnTo>
                  <a:lnTo>
                    <a:pt x="165" y="182"/>
                  </a:lnTo>
                  <a:lnTo>
                    <a:pt x="142" y="185"/>
                  </a:lnTo>
                  <a:lnTo>
                    <a:pt x="141" y="179"/>
                  </a:lnTo>
                  <a:lnTo>
                    <a:pt x="139" y="174"/>
                  </a:lnTo>
                  <a:lnTo>
                    <a:pt x="135" y="168"/>
                  </a:lnTo>
                  <a:lnTo>
                    <a:pt x="129" y="161"/>
                  </a:lnTo>
                  <a:lnTo>
                    <a:pt x="120" y="155"/>
                  </a:lnTo>
                  <a:lnTo>
                    <a:pt x="109" y="150"/>
                  </a:lnTo>
                  <a:lnTo>
                    <a:pt x="96" y="149"/>
                  </a:lnTo>
                  <a:lnTo>
                    <a:pt x="88" y="149"/>
                  </a:lnTo>
                  <a:lnTo>
                    <a:pt x="82" y="150"/>
                  </a:lnTo>
                  <a:lnTo>
                    <a:pt x="78" y="153"/>
                  </a:lnTo>
                  <a:lnTo>
                    <a:pt x="75" y="158"/>
                  </a:lnTo>
                  <a:lnTo>
                    <a:pt x="72" y="162"/>
                  </a:lnTo>
                  <a:lnTo>
                    <a:pt x="70" y="167"/>
                  </a:lnTo>
                  <a:lnTo>
                    <a:pt x="69" y="179"/>
                  </a:lnTo>
                  <a:lnTo>
                    <a:pt x="70" y="192"/>
                  </a:lnTo>
                  <a:lnTo>
                    <a:pt x="72" y="203"/>
                  </a:lnTo>
                  <a:lnTo>
                    <a:pt x="76" y="218"/>
                  </a:lnTo>
                  <a:lnTo>
                    <a:pt x="78" y="230"/>
                  </a:lnTo>
                  <a:lnTo>
                    <a:pt x="82" y="249"/>
                  </a:lnTo>
                  <a:lnTo>
                    <a:pt x="85" y="274"/>
                  </a:lnTo>
                  <a:lnTo>
                    <a:pt x="21" y="25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0" name="Freeform 38"/>
            <p:cNvSpPr>
              <a:spLocks/>
            </p:cNvSpPr>
            <p:nvPr/>
          </p:nvSpPr>
          <p:spPr bwMode="auto">
            <a:xfrm>
              <a:off x="3142" y="1657"/>
              <a:ext cx="51" cy="68"/>
            </a:xfrm>
            <a:custGeom>
              <a:avLst/>
              <a:gdLst>
                <a:gd name="T0" fmla="*/ 0 w 103"/>
                <a:gd name="T1" fmla="*/ 1 h 135"/>
                <a:gd name="T2" fmla="*/ 0 w 103"/>
                <a:gd name="T3" fmla="*/ 1 h 135"/>
                <a:gd name="T4" fmla="*/ 1 w 103"/>
                <a:gd name="T5" fmla="*/ 1 h 135"/>
                <a:gd name="T6" fmla="*/ 4 w 103"/>
                <a:gd name="T7" fmla="*/ 0 h 135"/>
                <a:gd name="T8" fmla="*/ 5 w 103"/>
                <a:gd name="T9" fmla="*/ 0 h 135"/>
                <a:gd name="T10" fmla="*/ 7 w 103"/>
                <a:gd name="T11" fmla="*/ 1 h 135"/>
                <a:gd name="T12" fmla="*/ 10 w 103"/>
                <a:gd name="T13" fmla="*/ 1 h 135"/>
                <a:gd name="T14" fmla="*/ 11 w 103"/>
                <a:gd name="T15" fmla="*/ 3 h 135"/>
                <a:gd name="T16" fmla="*/ 11 w 103"/>
                <a:gd name="T17" fmla="*/ 3 h 135"/>
                <a:gd name="T18" fmla="*/ 13 w 103"/>
                <a:gd name="T19" fmla="*/ 4 h 135"/>
                <a:gd name="T20" fmla="*/ 16 w 103"/>
                <a:gd name="T21" fmla="*/ 7 h 135"/>
                <a:gd name="T22" fmla="*/ 18 w 103"/>
                <a:gd name="T23" fmla="*/ 10 h 135"/>
                <a:gd name="T24" fmla="*/ 21 w 103"/>
                <a:gd name="T25" fmla="*/ 14 h 135"/>
                <a:gd name="T26" fmla="*/ 23 w 103"/>
                <a:gd name="T27" fmla="*/ 18 h 135"/>
                <a:gd name="T28" fmla="*/ 25 w 103"/>
                <a:gd name="T29" fmla="*/ 22 h 135"/>
                <a:gd name="T30" fmla="*/ 25 w 103"/>
                <a:gd name="T31" fmla="*/ 25 h 135"/>
                <a:gd name="T32" fmla="*/ 25 w 103"/>
                <a:gd name="T33" fmla="*/ 27 h 135"/>
                <a:gd name="T34" fmla="*/ 25 w 103"/>
                <a:gd name="T35" fmla="*/ 28 h 135"/>
                <a:gd name="T36" fmla="*/ 25 w 103"/>
                <a:gd name="T37" fmla="*/ 28 h 135"/>
                <a:gd name="T38" fmla="*/ 25 w 103"/>
                <a:gd name="T39" fmla="*/ 30 h 135"/>
                <a:gd name="T40" fmla="*/ 24 w 103"/>
                <a:gd name="T41" fmla="*/ 31 h 135"/>
                <a:gd name="T42" fmla="*/ 23 w 103"/>
                <a:gd name="T43" fmla="*/ 32 h 135"/>
                <a:gd name="T44" fmla="*/ 22 w 103"/>
                <a:gd name="T45" fmla="*/ 33 h 135"/>
                <a:gd name="T46" fmla="*/ 19 w 103"/>
                <a:gd name="T47" fmla="*/ 34 h 135"/>
                <a:gd name="T48" fmla="*/ 17 w 103"/>
                <a:gd name="T49" fmla="*/ 34 h 135"/>
                <a:gd name="T50" fmla="*/ 14 w 103"/>
                <a:gd name="T51" fmla="*/ 34 h 135"/>
                <a:gd name="T52" fmla="*/ 12 w 103"/>
                <a:gd name="T53" fmla="*/ 34 h 135"/>
                <a:gd name="T54" fmla="*/ 10 w 103"/>
                <a:gd name="T55" fmla="*/ 34 h 135"/>
                <a:gd name="T56" fmla="*/ 10 w 103"/>
                <a:gd name="T57" fmla="*/ 34 h 135"/>
                <a:gd name="T58" fmla="*/ 10 w 103"/>
                <a:gd name="T59" fmla="*/ 30 h 135"/>
                <a:gd name="T60" fmla="*/ 10 w 103"/>
                <a:gd name="T61" fmla="*/ 25 h 135"/>
                <a:gd name="T62" fmla="*/ 10 w 103"/>
                <a:gd name="T63" fmla="*/ 19 h 135"/>
                <a:gd name="T64" fmla="*/ 10 w 103"/>
                <a:gd name="T65" fmla="*/ 16 h 135"/>
                <a:gd name="T66" fmla="*/ 10 w 103"/>
                <a:gd name="T67" fmla="*/ 14 h 135"/>
                <a:gd name="T68" fmla="*/ 8 w 103"/>
                <a:gd name="T69" fmla="*/ 11 h 135"/>
                <a:gd name="T70" fmla="*/ 8 w 103"/>
                <a:gd name="T71" fmla="*/ 8 h 135"/>
                <a:gd name="T72" fmla="*/ 6 w 103"/>
                <a:gd name="T73" fmla="*/ 6 h 135"/>
                <a:gd name="T74" fmla="*/ 4 w 103"/>
                <a:gd name="T75" fmla="*/ 4 h 135"/>
                <a:gd name="T76" fmla="*/ 2 w 103"/>
                <a:gd name="T77" fmla="*/ 2 h 135"/>
                <a:gd name="T78" fmla="*/ 0 w 103"/>
                <a:gd name="T79" fmla="*/ 1 h 135"/>
                <a:gd name="T80" fmla="*/ 0 w 103"/>
                <a:gd name="T81" fmla="*/ 1 h 1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135"/>
                <a:gd name="T125" fmla="*/ 103 w 103"/>
                <a:gd name="T126" fmla="*/ 135 h 1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135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40" y="4"/>
                  </a:lnTo>
                  <a:lnTo>
                    <a:pt x="47" y="9"/>
                  </a:lnTo>
                  <a:lnTo>
                    <a:pt x="55" y="16"/>
                  </a:lnTo>
                  <a:lnTo>
                    <a:pt x="64" y="27"/>
                  </a:lnTo>
                  <a:lnTo>
                    <a:pt x="74" y="40"/>
                  </a:lnTo>
                  <a:lnTo>
                    <a:pt x="85" y="55"/>
                  </a:lnTo>
                  <a:lnTo>
                    <a:pt x="92" y="70"/>
                  </a:lnTo>
                  <a:lnTo>
                    <a:pt x="100" y="85"/>
                  </a:lnTo>
                  <a:lnTo>
                    <a:pt x="103" y="100"/>
                  </a:lnTo>
                  <a:lnTo>
                    <a:pt x="103" y="106"/>
                  </a:lnTo>
                  <a:lnTo>
                    <a:pt x="103" y="112"/>
                  </a:lnTo>
                  <a:lnTo>
                    <a:pt x="100" y="118"/>
                  </a:lnTo>
                  <a:lnTo>
                    <a:pt x="97" y="121"/>
                  </a:lnTo>
                  <a:lnTo>
                    <a:pt x="94" y="126"/>
                  </a:lnTo>
                  <a:lnTo>
                    <a:pt x="89" y="129"/>
                  </a:lnTo>
                  <a:lnTo>
                    <a:pt x="79" y="133"/>
                  </a:lnTo>
                  <a:lnTo>
                    <a:pt x="68" y="135"/>
                  </a:lnTo>
                  <a:lnTo>
                    <a:pt x="58" y="135"/>
                  </a:lnTo>
                  <a:lnTo>
                    <a:pt x="49" y="135"/>
                  </a:lnTo>
                  <a:lnTo>
                    <a:pt x="40" y="135"/>
                  </a:lnTo>
                  <a:lnTo>
                    <a:pt x="41" y="117"/>
                  </a:lnTo>
                  <a:lnTo>
                    <a:pt x="43" y="99"/>
                  </a:lnTo>
                  <a:lnTo>
                    <a:pt x="43" y="76"/>
                  </a:lnTo>
                  <a:lnTo>
                    <a:pt x="41" y="64"/>
                  </a:lnTo>
                  <a:lnTo>
                    <a:pt x="40" y="54"/>
                  </a:lnTo>
                  <a:lnTo>
                    <a:pt x="35" y="42"/>
                  </a:lnTo>
                  <a:lnTo>
                    <a:pt x="32" y="31"/>
                  </a:lnTo>
                  <a:lnTo>
                    <a:pt x="26" y="22"/>
                  </a:lnTo>
                  <a:lnTo>
                    <a:pt x="19" y="13"/>
                  </a:lnTo>
                  <a:lnTo>
                    <a:pt x="10" y="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47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1" name="Group 39"/>
          <p:cNvGrpSpPr>
            <a:grpSpLocks/>
          </p:cNvGrpSpPr>
          <p:nvPr/>
        </p:nvGrpSpPr>
        <p:grpSpPr bwMode="auto">
          <a:xfrm>
            <a:off x="3798861" y="2924175"/>
            <a:ext cx="1249363" cy="3398838"/>
            <a:chOff x="3936" y="1327"/>
            <a:chExt cx="502" cy="1366"/>
          </a:xfrm>
        </p:grpSpPr>
        <p:sp>
          <p:nvSpPr>
            <p:cNvPr id="112" name="Freeform 40"/>
            <p:cNvSpPr>
              <a:spLocks/>
            </p:cNvSpPr>
            <p:nvPr/>
          </p:nvSpPr>
          <p:spPr bwMode="auto">
            <a:xfrm>
              <a:off x="3936" y="1327"/>
              <a:ext cx="101" cy="140"/>
            </a:xfrm>
            <a:custGeom>
              <a:avLst/>
              <a:gdLst>
                <a:gd name="T0" fmla="*/ 51 w 202"/>
                <a:gd name="T1" fmla="*/ 59 h 280"/>
                <a:gd name="T2" fmla="*/ 43 w 202"/>
                <a:gd name="T3" fmla="*/ 54 h 280"/>
                <a:gd name="T4" fmla="*/ 40 w 202"/>
                <a:gd name="T5" fmla="*/ 51 h 280"/>
                <a:gd name="T6" fmla="*/ 39 w 202"/>
                <a:gd name="T7" fmla="*/ 49 h 280"/>
                <a:gd name="T8" fmla="*/ 38 w 202"/>
                <a:gd name="T9" fmla="*/ 36 h 280"/>
                <a:gd name="T10" fmla="*/ 37 w 202"/>
                <a:gd name="T11" fmla="*/ 21 h 280"/>
                <a:gd name="T12" fmla="*/ 37 w 202"/>
                <a:gd name="T13" fmla="*/ 19 h 280"/>
                <a:gd name="T14" fmla="*/ 31 w 202"/>
                <a:gd name="T15" fmla="*/ 9 h 280"/>
                <a:gd name="T16" fmla="*/ 27 w 202"/>
                <a:gd name="T17" fmla="*/ 3 h 280"/>
                <a:gd name="T18" fmla="*/ 24 w 202"/>
                <a:gd name="T19" fmla="*/ 1 h 280"/>
                <a:gd name="T20" fmla="*/ 21 w 202"/>
                <a:gd name="T21" fmla="*/ 1 h 280"/>
                <a:gd name="T22" fmla="*/ 15 w 202"/>
                <a:gd name="T23" fmla="*/ 0 h 280"/>
                <a:gd name="T24" fmla="*/ 12 w 202"/>
                <a:gd name="T25" fmla="*/ 1 h 280"/>
                <a:gd name="T26" fmla="*/ 12 w 202"/>
                <a:gd name="T27" fmla="*/ 2 h 280"/>
                <a:gd name="T28" fmla="*/ 13 w 202"/>
                <a:gd name="T29" fmla="*/ 6 h 280"/>
                <a:gd name="T30" fmla="*/ 15 w 202"/>
                <a:gd name="T31" fmla="*/ 8 h 280"/>
                <a:gd name="T32" fmla="*/ 17 w 202"/>
                <a:gd name="T33" fmla="*/ 14 h 280"/>
                <a:gd name="T34" fmla="*/ 17 w 202"/>
                <a:gd name="T35" fmla="*/ 22 h 280"/>
                <a:gd name="T36" fmla="*/ 17 w 202"/>
                <a:gd name="T37" fmla="*/ 27 h 280"/>
                <a:gd name="T38" fmla="*/ 18 w 202"/>
                <a:gd name="T39" fmla="*/ 36 h 280"/>
                <a:gd name="T40" fmla="*/ 16 w 202"/>
                <a:gd name="T41" fmla="*/ 40 h 280"/>
                <a:gd name="T42" fmla="*/ 15 w 202"/>
                <a:gd name="T43" fmla="*/ 40 h 280"/>
                <a:gd name="T44" fmla="*/ 14 w 202"/>
                <a:gd name="T45" fmla="*/ 40 h 280"/>
                <a:gd name="T46" fmla="*/ 11 w 202"/>
                <a:gd name="T47" fmla="*/ 37 h 280"/>
                <a:gd name="T48" fmla="*/ 4 w 202"/>
                <a:gd name="T49" fmla="*/ 29 h 280"/>
                <a:gd name="T50" fmla="*/ 1 w 202"/>
                <a:gd name="T51" fmla="*/ 28 h 280"/>
                <a:gd name="T52" fmla="*/ 1 w 202"/>
                <a:gd name="T53" fmla="*/ 28 h 280"/>
                <a:gd name="T54" fmla="*/ 0 w 202"/>
                <a:gd name="T55" fmla="*/ 30 h 280"/>
                <a:gd name="T56" fmla="*/ 1 w 202"/>
                <a:gd name="T57" fmla="*/ 34 h 280"/>
                <a:gd name="T58" fmla="*/ 6 w 202"/>
                <a:gd name="T59" fmla="*/ 44 h 280"/>
                <a:gd name="T60" fmla="*/ 7 w 202"/>
                <a:gd name="T61" fmla="*/ 46 h 280"/>
                <a:gd name="T62" fmla="*/ 13 w 202"/>
                <a:gd name="T63" fmla="*/ 51 h 280"/>
                <a:gd name="T64" fmla="*/ 18 w 202"/>
                <a:gd name="T65" fmla="*/ 54 h 280"/>
                <a:gd name="T66" fmla="*/ 19 w 202"/>
                <a:gd name="T67" fmla="*/ 54 h 280"/>
                <a:gd name="T68" fmla="*/ 23 w 202"/>
                <a:gd name="T69" fmla="*/ 55 h 280"/>
                <a:gd name="T70" fmla="*/ 28 w 202"/>
                <a:gd name="T71" fmla="*/ 57 h 280"/>
                <a:gd name="T72" fmla="*/ 30 w 202"/>
                <a:gd name="T73" fmla="*/ 60 h 280"/>
                <a:gd name="T74" fmla="*/ 40 w 202"/>
                <a:gd name="T75" fmla="*/ 7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2"/>
                <a:gd name="T115" fmla="*/ 0 h 280"/>
                <a:gd name="T116" fmla="*/ 202 w 202"/>
                <a:gd name="T117" fmla="*/ 280 h 28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2" h="280">
                  <a:moveTo>
                    <a:pt x="202" y="237"/>
                  </a:moveTo>
                  <a:lnTo>
                    <a:pt x="202" y="237"/>
                  </a:lnTo>
                  <a:lnTo>
                    <a:pt x="184" y="226"/>
                  </a:lnTo>
                  <a:lnTo>
                    <a:pt x="170" y="216"/>
                  </a:lnTo>
                  <a:lnTo>
                    <a:pt x="158" y="205"/>
                  </a:lnTo>
                  <a:lnTo>
                    <a:pt x="157" y="202"/>
                  </a:lnTo>
                  <a:lnTo>
                    <a:pt x="155" y="198"/>
                  </a:lnTo>
                  <a:lnTo>
                    <a:pt x="152" y="183"/>
                  </a:lnTo>
                  <a:lnTo>
                    <a:pt x="151" y="144"/>
                  </a:lnTo>
                  <a:lnTo>
                    <a:pt x="149" y="104"/>
                  </a:lnTo>
                  <a:lnTo>
                    <a:pt x="148" y="87"/>
                  </a:lnTo>
                  <a:lnTo>
                    <a:pt x="145" y="77"/>
                  </a:lnTo>
                  <a:lnTo>
                    <a:pt x="136" y="59"/>
                  </a:lnTo>
                  <a:lnTo>
                    <a:pt x="124" y="35"/>
                  </a:lnTo>
                  <a:lnTo>
                    <a:pt x="117" y="24"/>
                  </a:lnTo>
                  <a:lnTo>
                    <a:pt x="109" y="14"/>
                  </a:lnTo>
                  <a:lnTo>
                    <a:pt x="102" y="6"/>
                  </a:lnTo>
                  <a:lnTo>
                    <a:pt x="93" y="3"/>
                  </a:lnTo>
                  <a:lnTo>
                    <a:pt x="84" y="2"/>
                  </a:lnTo>
                  <a:lnTo>
                    <a:pt x="75" y="0"/>
                  </a:lnTo>
                  <a:lnTo>
                    <a:pt x="60" y="0"/>
                  </a:lnTo>
                  <a:lnTo>
                    <a:pt x="46" y="3"/>
                  </a:lnTo>
                  <a:lnTo>
                    <a:pt x="45" y="5"/>
                  </a:lnTo>
                  <a:lnTo>
                    <a:pt x="46" y="11"/>
                  </a:lnTo>
                  <a:lnTo>
                    <a:pt x="49" y="18"/>
                  </a:lnTo>
                  <a:lnTo>
                    <a:pt x="55" y="26"/>
                  </a:lnTo>
                  <a:lnTo>
                    <a:pt x="60" y="32"/>
                  </a:lnTo>
                  <a:lnTo>
                    <a:pt x="63" y="39"/>
                  </a:lnTo>
                  <a:lnTo>
                    <a:pt x="66" y="57"/>
                  </a:lnTo>
                  <a:lnTo>
                    <a:pt x="67" y="75"/>
                  </a:lnTo>
                  <a:lnTo>
                    <a:pt x="67" y="90"/>
                  </a:lnTo>
                  <a:lnTo>
                    <a:pt x="67" y="110"/>
                  </a:lnTo>
                  <a:lnTo>
                    <a:pt x="69" y="135"/>
                  </a:lnTo>
                  <a:lnTo>
                    <a:pt x="69" y="147"/>
                  </a:lnTo>
                  <a:lnTo>
                    <a:pt x="66" y="157"/>
                  </a:lnTo>
                  <a:lnTo>
                    <a:pt x="64" y="160"/>
                  </a:lnTo>
                  <a:lnTo>
                    <a:pt x="63" y="162"/>
                  </a:lnTo>
                  <a:lnTo>
                    <a:pt x="60" y="163"/>
                  </a:lnTo>
                  <a:lnTo>
                    <a:pt x="57" y="163"/>
                  </a:lnTo>
                  <a:lnTo>
                    <a:pt x="51" y="159"/>
                  </a:lnTo>
                  <a:lnTo>
                    <a:pt x="43" y="151"/>
                  </a:lnTo>
                  <a:lnTo>
                    <a:pt x="30" y="135"/>
                  </a:lnTo>
                  <a:lnTo>
                    <a:pt x="16" y="119"/>
                  </a:lnTo>
                  <a:lnTo>
                    <a:pt x="10" y="114"/>
                  </a:lnTo>
                  <a:lnTo>
                    <a:pt x="4" y="113"/>
                  </a:lnTo>
                  <a:lnTo>
                    <a:pt x="3" y="113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1" y="128"/>
                  </a:lnTo>
                  <a:lnTo>
                    <a:pt x="4" y="136"/>
                  </a:lnTo>
                  <a:lnTo>
                    <a:pt x="15" y="159"/>
                  </a:lnTo>
                  <a:lnTo>
                    <a:pt x="25" y="178"/>
                  </a:lnTo>
                  <a:lnTo>
                    <a:pt x="31" y="186"/>
                  </a:lnTo>
                  <a:lnTo>
                    <a:pt x="37" y="193"/>
                  </a:lnTo>
                  <a:lnTo>
                    <a:pt x="51" y="205"/>
                  </a:lnTo>
                  <a:lnTo>
                    <a:pt x="64" y="214"/>
                  </a:lnTo>
                  <a:lnTo>
                    <a:pt x="69" y="217"/>
                  </a:lnTo>
                  <a:lnTo>
                    <a:pt x="73" y="217"/>
                  </a:lnTo>
                  <a:lnTo>
                    <a:pt x="81" y="219"/>
                  </a:lnTo>
                  <a:lnTo>
                    <a:pt x="91" y="222"/>
                  </a:lnTo>
                  <a:lnTo>
                    <a:pt x="103" y="226"/>
                  </a:lnTo>
                  <a:lnTo>
                    <a:pt x="112" y="231"/>
                  </a:lnTo>
                  <a:lnTo>
                    <a:pt x="123" y="241"/>
                  </a:lnTo>
                  <a:lnTo>
                    <a:pt x="139" y="258"/>
                  </a:lnTo>
                  <a:lnTo>
                    <a:pt x="158" y="280"/>
                  </a:lnTo>
                  <a:lnTo>
                    <a:pt x="202" y="237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4071" y="1611"/>
              <a:ext cx="253" cy="335"/>
            </a:xfrm>
            <a:custGeom>
              <a:avLst/>
              <a:gdLst>
                <a:gd name="T0" fmla="*/ 54 w 506"/>
                <a:gd name="T1" fmla="*/ 167 h 671"/>
                <a:gd name="T2" fmla="*/ 123 w 506"/>
                <a:gd name="T3" fmla="*/ 130 h 671"/>
                <a:gd name="T4" fmla="*/ 118 w 506"/>
                <a:gd name="T5" fmla="*/ 114 h 671"/>
                <a:gd name="T6" fmla="*/ 127 w 506"/>
                <a:gd name="T7" fmla="*/ 58 h 671"/>
                <a:gd name="T8" fmla="*/ 113 w 506"/>
                <a:gd name="T9" fmla="*/ 21 h 671"/>
                <a:gd name="T10" fmla="*/ 95 w 506"/>
                <a:gd name="T11" fmla="*/ 0 h 671"/>
                <a:gd name="T12" fmla="*/ 0 w 506"/>
                <a:gd name="T13" fmla="*/ 50 h 671"/>
                <a:gd name="T14" fmla="*/ 54 w 506"/>
                <a:gd name="T15" fmla="*/ 167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6"/>
                <a:gd name="T25" fmla="*/ 0 h 671"/>
                <a:gd name="T26" fmla="*/ 506 w 506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6" h="671">
                  <a:moveTo>
                    <a:pt x="213" y="671"/>
                  </a:moveTo>
                  <a:lnTo>
                    <a:pt x="491" y="521"/>
                  </a:lnTo>
                  <a:lnTo>
                    <a:pt x="470" y="457"/>
                  </a:lnTo>
                  <a:lnTo>
                    <a:pt x="506" y="232"/>
                  </a:lnTo>
                  <a:lnTo>
                    <a:pt x="451" y="85"/>
                  </a:lnTo>
                  <a:lnTo>
                    <a:pt x="377" y="0"/>
                  </a:lnTo>
                  <a:lnTo>
                    <a:pt x="0" y="202"/>
                  </a:lnTo>
                  <a:lnTo>
                    <a:pt x="213" y="671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4054" y="2529"/>
              <a:ext cx="197" cy="107"/>
            </a:xfrm>
            <a:custGeom>
              <a:avLst/>
              <a:gdLst>
                <a:gd name="T0" fmla="*/ 90 w 393"/>
                <a:gd name="T1" fmla="*/ 51 h 216"/>
                <a:gd name="T2" fmla="*/ 91 w 393"/>
                <a:gd name="T3" fmla="*/ 42 h 216"/>
                <a:gd name="T4" fmla="*/ 92 w 393"/>
                <a:gd name="T5" fmla="*/ 35 h 216"/>
                <a:gd name="T6" fmla="*/ 94 w 393"/>
                <a:gd name="T7" fmla="*/ 30 h 216"/>
                <a:gd name="T8" fmla="*/ 96 w 393"/>
                <a:gd name="T9" fmla="*/ 28 h 216"/>
                <a:gd name="T10" fmla="*/ 98 w 393"/>
                <a:gd name="T11" fmla="*/ 22 h 216"/>
                <a:gd name="T12" fmla="*/ 98 w 393"/>
                <a:gd name="T13" fmla="*/ 16 h 216"/>
                <a:gd name="T14" fmla="*/ 97 w 393"/>
                <a:gd name="T15" fmla="*/ 11 h 216"/>
                <a:gd name="T16" fmla="*/ 95 w 393"/>
                <a:gd name="T17" fmla="*/ 7 h 216"/>
                <a:gd name="T18" fmla="*/ 90 w 393"/>
                <a:gd name="T19" fmla="*/ 2 h 216"/>
                <a:gd name="T20" fmla="*/ 40 w 393"/>
                <a:gd name="T21" fmla="*/ 33 h 216"/>
                <a:gd name="T22" fmla="*/ 29 w 393"/>
                <a:gd name="T23" fmla="*/ 37 h 216"/>
                <a:gd name="T24" fmla="*/ 15 w 393"/>
                <a:gd name="T25" fmla="*/ 41 h 216"/>
                <a:gd name="T26" fmla="*/ 11 w 393"/>
                <a:gd name="T27" fmla="*/ 42 h 216"/>
                <a:gd name="T28" fmla="*/ 1 w 393"/>
                <a:gd name="T29" fmla="*/ 43 h 216"/>
                <a:gd name="T30" fmla="*/ 0 w 393"/>
                <a:gd name="T31" fmla="*/ 44 h 216"/>
                <a:gd name="T32" fmla="*/ 0 w 393"/>
                <a:gd name="T33" fmla="*/ 45 h 216"/>
                <a:gd name="T34" fmla="*/ 2 w 393"/>
                <a:gd name="T35" fmla="*/ 47 h 216"/>
                <a:gd name="T36" fmla="*/ 7 w 393"/>
                <a:gd name="T37" fmla="*/ 50 h 216"/>
                <a:gd name="T38" fmla="*/ 14 w 393"/>
                <a:gd name="T39" fmla="*/ 51 h 216"/>
                <a:gd name="T40" fmla="*/ 24 w 393"/>
                <a:gd name="T41" fmla="*/ 53 h 216"/>
                <a:gd name="T42" fmla="*/ 33 w 393"/>
                <a:gd name="T43" fmla="*/ 53 h 216"/>
                <a:gd name="T44" fmla="*/ 44 w 393"/>
                <a:gd name="T45" fmla="*/ 53 h 216"/>
                <a:gd name="T46" fmla="*/ 50 w 393"/>
                <a:gd name="T47" fmla="*/ 52 h 216"/>
                <a:gd name="T48" fmla="*/ 52 w 393"/>
                <a:gd name="T49" fmla="*/ 50 h 216"/>
                <a:gd name="T50" fmla="*/ 59 w 393"/>
                <a:gd name="T51" fmla="*/ 44 h 216"/>
                <a:gd name="T52" fmla="*/ 73 w 393"/>
                <a:gd name="T53" fmla="*/ 33 h 216"/>
                <a:gd name="T54" fmla="*/ 79 w 393"/>
                <a:gd name="T55" fmla="*/ 30 h 216"/>
                <a:gd name="T56" fmla="*/ 82 w 393"/>
                <a:gd name="T57" fmla="*/ 29 h 216"/>
                <a:gd name="T58" fmla="*/ 84 w 393"/>
                <a:gd name="T59" fmla="*/ 29 h 216"/>
                <a:gd name="T60" fmla="*/ 86 w 393"/>
                <a:gd name="T61" fmla="*/ 31 h 216"/>
                <a:gd name="T62" fmla="*/ 87 w 393"/>
                <a:gd name="T63" fmla="*/ 34 h 216"/>
                <a:gd name="T64" fmla="*/ 87 w 393"/>
                <a:gd name="T65" fmla="*/ 41 h 216"/>
                <a:gd name="T66" fmla="*/ 87 w 393"/>
                <a:gd name="T67" fmla="*/ 51 h 2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3"/>
                <a:gd name="T103" fmla="*/ 0 h 216"/>
                <a:gd name="T104" fmla="*/ 393 w 393"/>
                <a:gd name="T105" fmla="*/ 216 h 21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3" h="216">
                  <a:moveTo>
                    <a:pt x="360" y="205"/>
                  </a:moveTo>
                  <a:lnTo>
                    <a:pt x="360" y="205"/>
                  </a:lnTo>
                  <a:lnTo>
                    <a:pt x="360" y="195"/>
                  </a:lnTo>
                  <a:lnTo>
                    <a:pt x="362" y="171"/>
                  </a:lnTo>
                  <a:lnTo>
                    <a:pt x="365" y="157"/>
                  </a:lnTo>
                  <a:lnTo>
                    <a:pt x="366" y="144"/>
                  </a:lnTo>
                  <a:lnTo>
                    <a:pt x="371" y="132"/>
                  </a:lnTo>
                  <a:lnTo>
                    <a:pt x="375" y="123"/>
                  </a:lnTo>
                  <a:lnTo>
                    <a:pt x="381" y="116"/>
                  </a:lnTo>
                  <a:lnTo>
                    <a:pt x="387" y="104"/>
                  </a:lnTo>
                  <a:lnTo>
                    <a:pt x="392" y="90"/>
                  </a:lnTo>
                  <a:lnTo>
                    <a:pt x="393" y="74"/>
                  </a:lnTo>
                  <a:lnTo>
                    <a:pt x="392" y="65"/>
                  </a:lnTo>
                  <a:lnTo>
                    <a:pt x="390" y="56"/>
                  </a:lnTo>
                  <a:lnTo>
                    <a:pt x="387" y="47"/>
                  </a:lnTo>
                  <a:lnTo>
                    <a:pt x="383" y="38"/>
                  </a:lnTo>
                  <a:lnTo>
                    <a:pt x="377" y="29"/>
                  </a:lnTo>
                  <a:lnTo>
                    <a:pt x="369" y="18"/>
                  </a:lnTo>
                  <a:lnTo>
                    <a:pt x="360" y="9"/>
                  </a:lnTo>
                  <a:lnTo>
                    <a:pt x="348" y="0"/>
                  </a:lnTo>
                  <a:lnTo>
                    <a:pt x="160" y="134"/>
                  </a:lnTo>
                  <a:lnTo>
                    <a:pt x="114" y="150"/>
                  </a:lnTo>
                  <a:lnTo>
                    <a:pt x="75" y="162"/>
                  </a:lnTo>
                  <a:lnTo>
                    <a:pt x="57" y="168"/>
                  </a:lnTo>
                  <a:lnTo>
                    <a:pt x="43" y="169"/>
                  </a:lnTo>
                  <a:lnTo>
                    <a:pt x="7" y="172"/>
                  </a:lnTo>
                  <a:lnTo>
                    <a:pt x="4" y="174"/>
                  </a:lnTo>
                  <a:lnTo>
                    <a:pt x="1" y="175"/>
                  </a:lnTo>
                  <a:lnTo>
                    <a:pt x="0" y="178"/>
                  </a:lnTo>
                  <a:lnTo>
                    <a:pt x="0" y="181"/>
                  </a:lnTo>
                  <a:lnTo>
                    <a:pt x="1" y="186"/>
                  </a:lnTo>
                  <a:lnTo>
                    <a:pt x="7" y="192"/>
                  </a:lnTo>
                  <a:lnTo>
                    <a:pt x="15" y="196"/>
                  </a:lnTo>
                  <a:lnTo>
                    <a:pt x="25" y="201"/>
                  </a:lnTo>
                  <a:lnTo>
                    <a:pt x="39" y="205"/>
                  </a:lnTo>
                  <a:lnTo>
                    <a:pt x="54" y="208"/>
                  </a:lnTo>
                  <a:lnTo>
                    <a:pt x="73" y="211"/>
                  </a:lnTo>
                  <a:lnTo>
                    <a:pt x="93" y="213"/>
                  </a:lnTo>
                  <a:lnTo>
                    <a:pt x="131" y="214"/>
                  </a:lnTo>
                  <a:lnTo>
                    <a:pt x="163" y="216"/>
                  </a:lnTo>
                  <a:lnTo>
                    <a:pt x="175" y="216"/>
                  </a:lnTo>
                  <a:lnTo>
                    <a:pt x="187" y="213"/>
                  </a:lnTo>
                  <a:lnTo>
                    <a:pt x="197" y="210"/>
                  </a:lnTo>
                  <a:lnTo>
                    <a:pt x="208" y="204"/>
                  </a:lnTo>
                  <a:lnTo>
                    <a:pt x="220" y="193"/>
                  </a:lnTo>
                  <a:lnTo>
                    <a:pt x="236" y="180"/>
                  </a:lnTo>
                  <a:lnTo>
                    <a:pt x="272" y="150"/>
                  </a:lnTo>
                  <a:lnTo>
                    <a:pt x="290" y="135"/>
                  </a:lnTo>
                  <a:lnTo>
                    <a:pt x="307" y="125"/>
                  </a:lnTo>
                  <a:lnTo>
                    <a:pt x="314" y="122"/>
                  </a:lnTo>
                  <a:lnTo>
                    <a:pt x="322" y="119"/>
                  </a:lnTo>
                  <a:lnTo>
                    <a:pt x="328" y="119"/>
                  </a:lnTo>
                  <a:lnTo>
                    <a:pt x="333" y="119"/>
                  </a:lnTo>
                  <a:lnTo>
                    <a:pt x="338" y="122"/>
                  </a:lnTo>
                  <a:lnTo>
                    <a:pt x="341" y="126"/>
                  </a:lnTo>
                  <a:lnTo>
                    <a:pt x="344" y="132"/>
                  </a:lnTo>
                  <a:lnTo>
                    <a:pt x="345" y="138"/>
                  </a:lnTo>
                  <a:lnTo>
                    <a:pt x="348" y="151"/>
                  </a:lnTo>
                  <a:lnTo>
                    <a:pt x="348" y="166"/>
                  </a:lnTo>
                  <a:lnTo>
                    <a:pt x="347" y="193"/>
                  </a:lnTo>
                  <a:lnTo>
                    <a:pt x="345" y="205"/>
                  </a:lnTo>
                  <a:lnTo>
                    <a:pt x="360" y="205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4277" y="2568"/>
              <a:ext cx="107" cy="125"/>
            </a:xfrm>
            <a:custGeom>
              <a:avLst/>
              <a:gdLst>
                <a:gd name="T0" fmla="*/ 46 w 214"/>
                <a:gd name="T1" fmla="*/ 0 h 250"/>
                <a:gd name="T2" fmla="*/ 46 w 214"/>
                <a:gd name="T3" fmla="*/ 0 h 250"/>
                <a:gd name="T4" fmla="*/ 47 w 214"/>
                <a:gd name="T5" fmla="*/ 1 h 250"/>
                <a:gd name="T6" fmla="*/ 50 w 214"/>
                <a:gd name="T7" fmla="*/ 4 h 250"/>
                <a:gd name="T8" fmla="*/ 51 w 214"/>
                <a:gd name="T9" fmla="*/ 6 h 250"/>
                <a:gd name="T10" fmla="*/ 52 w 214"/>
                <a:gd name="T11" fmla="*/ 9 h 250"/>
                <a:gd name="T12" fmla="*/ 53 w 214"/>
                <a:gd name="T13" fmla="*/ 11 h 250"/>
                <a:gd name="T14" fmla="*/ 53 w 214"/>
                <a:gd name="T15" fmla="*/ 14 h 250"/>
                <a:gd name="T16" fmla="*/ 53 w 214"/>
                <a:gd name="T17" fmla="*/ 14 h 250"/>
                <a:gd name="T18" fmla="*/ 54 w 214"/>
                <a:gd name="T19" fmla="*/ 17 h 250"/>
                <a:gd name="T20" fmla="*/ 53 w 214"/>
                <a:gd name="T21" fmla="*/ 19 h 250"/>
                <a:gd name="T22" fmla="*/ 52 w 214"/>
                <a:gd name="T23" fmla="*/ 22 h 250"/>
                <a:gd name="T24" fmla="*/ 52 w 214"/>
                <a:gd name="T25" fmla="*/ 24 h 250"/>
                <a:gd name="T26" fmla="*/ 50 w 214"/>
                <a:gd name="T27" fmla="*/ 29 h 250"/>
                <a:gd name="T28" fmla="*/ 49 w 214"/>
                <a:gd name="T29" fmla="*/ 31 h 250"/>
                <a:gd name="T30" fmla="*/ 49 w 214"/>
                <a:gd name="T31" fmla="*/ 32 h 250"/>
                <a:gd name="T32" fmla="*/ 49 w 214"/>
                <a:gd name="T33" fmla="*/ 32 h 250"/>
                <a:gd name="T34" fmla="*/ 49 w 214"/>
                <a:gd name="T35" fmla="*/ 37 h 250"/>
                <a:gd name="T36" fmla="*/ 50 w 214"/>
                <a:gd name="T37" fmla="*/ 42 h 250"/>
                <a:gd name="T38" fmla="*/ 52 w 214"/>
                <a:gd name="T39" fmla="*/ 47 h 250"/>
                <a:gd name="T40" fmla="*/ 47 w 214"/>
                <a:gd name="T41" fmla="*/ 48 h 250"/>
                <a:gd name="T42" fmla="*/ 46 w 214"/>
                <a:gd name="T43" fmla="*/ 42 h 250"/>
                <a:gd name="T44" fmla="*/ 46 w 214"/>
                <a:gd name="T45" fmla="*/ 42 h 250"/>
                <a:gd name="T46" fmla="*/ 46 w 214"/>
                <a:gd name="T47" fmla="*/ 43 h 250"/>
                <a:gd name="T48" fmla="*/ 44 w 214"/>
                <a:gd name="T49" fmla="*/ 46 h 250"/>
                <a:gd name="T50" fmla="*/ 44 w 214"/>
                <a:gd name="T51" fmla="*/ 48 h 250"/>
                <a:gd name="T52" fmla="*/ 43 w 214"/>
                <a:gd name="T53" fmla="*/ 50 h 250"/>
                <a:gd name="T54" fmla="*/ 42 w 214"/>
                <a:gd name="T55" fmla="*/ 51 h 250"/>
                <a:gd name="T56" fmla="*/ 40 w 214"/>
                <a:gd name="T57" fmla="*/ 52 h 250"/>
                <a:gd name="T58" fmla="*/ 40 w 214"/>
                <a:gd name="T59" fmla="*/ 52 h 250"/>
                <a:gd name="T60" fmla="*/ 35 w 214"/>
                <a:gd name="T61" fmla="*/ 55 h 250"/>
                <a:gd name="T62" fmla="*/ 26 w 214"/>
                <a:gd name="T63" fmla="*/ 58 h 250"/>
                <a:gd name="T64" fmla="*/ 22 w 214"/>
                <a:gd name="T65" fmla="*/ 60 h 250"/>
                <a:gd name="T66" fmla="*/ 17 w 214"/>
                <a:gd name="T67" fmla="*/ 62 h 250"/>
                <a:gd name="T68" fmla="*/ 13 w 214"/>
                <a:gd name="T69" fmla="*/ 63 h 250"/>
                <a:gd name="T70" fmla="*/ 11 w 214"/>
                <a:gd name="T71" fmla="*/ 63 h 250"/>
                <a:gd name="T72" fmla="*/ 9 w 214"/>
                <a:gd name="T73" fmla="*/ 63 h 250"/>
                <a:gd name="T74" fmla="*/ 9 w 214"/>
                <a:gd name="T75" fmla="*/ 63 h 250"/>
                <a:gd name="T76" fmla="*/ 4 w 214"/>
                <a:gd name="T77" fmla="*/ 62 h 250"/>
                <a:gd name="T78" fmla="*/ 1 w 214"/>
                <a:gd name="T79" fmla="*/ 61 h 250"/>
                <a:gd name="T80" fmla="*/ 1 w 214"/>
                <a:gd name="T81" fmla="*/ 61 h 250"/>
                <a:gd name="T82" fmla="*/ 0 w 214"/>
                <a:gd name="T83" fmla="*/ 60 h 250"/>
                <a:gd name="T84" fmla="*/ 0 w 214"/>
                <a:gd name="T85" fmla="*/ 59 h 250"/>
                <a:gd name="T86" fmla="*/ 0 w 214"/>
                <a:gd name="T87" fmla="*/ 58 h 250"/>
                <a:gd name="T88" fmla="*/ 0 w 214"/>
                <a:gd name="T89" fmla="*/ 58 h 250"/>
                <a:gd name="T90" fmla="*/ 1 w 214"/>
                <a:gd name="T91" fmla="*/ 56 h 250"/>
                <a:gd name="T92" fmla="*/ 3 w 214"/>
                <a:gd name="T93" fmla="*/ 53 h 250"/>
                <a:gd name="T94" fmla="*/ 7 w 214"/>
                <a:gd name="T95" fmla="*/ 45 h 250"/>
                <a:gd name="T96" fmla="*/ 13 w 214"/>
                <a:gd name="T97" fmla="*/ 35 h 250"/>
                <a:gd name="T98" fmla="*/ 46 w 214"/>
                <a:gd name="T99" fmla="*/ 0 h 25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4"/>
                <a:gd name="T151" fmla="*/ 0 h 250"/>
                <a:gd name="T152" fmla="*/ 214 w 214"/>
                <a:gd name="T153" fmla="*/ 250 h 25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4" h="250">
                  <a:moveTo>
                    <a:pt x="184" y="0"/>
                  </a:moveTo>
                  <a:lnTo>
                    <a:pt x="184" y="0"/>
                  </a:lnTo>
                  <a:lnTo>
                    <a:pt x="188" y="4"/>
                  </a:lnTo>
                  <a:lnTo>
                    <a:pt x="197" y="16"/>
                  </a:lnTo>
                  <a:lnTo>
                    <a:pt x="202" y="24"/>
                  </a:lnTo>
                  <a:lnTo>
                    <a:pt x="206" y="33"/>
                  </a:lnTo>
                  <a:lnTo>
                    <a:pt x="211" y="43"/>
                  </a:lnTo>
                  <a:lnTo>
                    <a:pt x="212" y="55"/>
                  </a:lnTo>
                  <a:lnTo>
                    <a:pt x="214" y="65"/>
                  </a:lnTo>
                  <a:lnTo>
                    <a:pt x="211" y="76"/>
                  </a:lnTo>
                  <a:lnTo>
                    <a:pt x="208" y="86"/>
                  </a:lnTo>
                  <a:lnTo>
                    <a:pt x="205" y="95"/>
                  </a:lnTo>
                  <a:lnTo>
                    <a:pt x="197" y="113"/>
                  </a:lnTo>
                  <a:lnTo>
                    <a:pt x="194" y="121"/>
                  </a:lnTo>
                  <a:lnTo>
                    <a:pt x="193" y="128"/>
                  </a:lnTo>
                  <a:lnTo>
                    <a:pt x="196" y="146"/>
                  </a:lnTo>
                  <a:lnTo>
                    <a:pt x="199" y="166"/>
                  </a:lnTo>
                  <a:lnTo>
                    <a:pt x="205" y="185"/>
                  </a:lnTo>
                  <a:lnTo>
                    <a:pt x="187" y="190"/>
                  </a:lnTo>
                  <a:lnTo>
                    <a:pt x="182" y="166"/>
                  </a:lnTo>
                  <a:lnTo>
                    <a:pt x="181" y="172"/>
                  </a:lnTo>
                  <a:lnTo>
                    <a:pt x="176" y="184"/>
                  </a:lnTo>
                  <a:lnTo>
                    <a:pt x="173" y="191"/>
                  </a:lnTo>
                  <a:lnTo>
                    <a:pt x="170" y="199"/>
                  </a:lnTo>
                  <a:lnTo>
                    <a:pt x="166" y="203"/>
                  </a:lnTo>
                  <a:lnTo>
                    <a:pt x="160" y="208"/>
                  </a:lnTo>
                  <a:lnTo>
                    <a:pt x="139" y="217"/>
                  </a:lnTo>
                  <a:lnTo>
                    <a:pt x="103" y="232"/>
                  </a:lnTo>
                  <a:lnTo>
                    <a:pt x="85" y="239"/>
                  </a:lnTo>
                  <a:lnTo>
                    <a:pt x="66" y="245"/>
                  </a:lnTo>
                  <a:lnTo>
                    <a:pt x="49" y="250"/>
                  </a:lnTo>
                  <a:lnTo>
                    <a:pt x="42" y="250"/>
                  </a:lnTo>
                  <a:lnTo>
                    <a:pt x="36" y="250"/>
                  </a:lnTo>
                  <a:lnTo>
                    <a:pt x="16" y="247"/>
                  </a:lnTo>
                  <a:lnTo>
                    <a:pt x="4" y="244"/>
                  </a:lnTo>
                  <a:lnTo>
                    <a:pt x="1" y="242"/>
                  </a:lnTo>
                  <a:lnTo>
                    <a:pt x="0" y="239"/>
                  </a:lnTo>
                  <a:lnTo>
                    <a:pt x="0" y="235"/>
                  </a:lnTo>
                  <a:lnTo>
                    <a:pt x="0" y="230"/>
                  </a:lnTo>
                  <a:lnTo>
                    <a:pt x="4" y="223"/>
                  </a:lnTo>
                  <a:lnTo>
                    <a:pt x="10" y="211"/>
                  </a:lnTo>
                  <a:lnTo>
                    <a:pt x="28" y="179"/>
                  </a:lnTo>
                  <a:lnTo>
                    <a:pt x="54" y="139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282" y="2323"/>
              <a:ext cx="93" cy="331"/>
            </a:xfrm>
            <a:custGeom>
              <a:avLst/>
              <a:gdLst>
                <a:gd name="T0" fmla="*/ 42 w 186"/>
                <a:gd name="T1" fmla="*/ 0 h 663"/>
                <a:gd name="T2" fmla="*/ 44 w 186"/>
                <a:gd name="T3" fmla="*/ 10 h 663"/>
                <a:gd name="T4" fmla="*/ 45 w 186"/>
                <a:gd name="T5" fmla="*/ 26 h 663"/>
                <a:gd name="T6" fmla="*/ 45 w 186"/>
                <a:gd name="T7" fmla="*/ 49 h 663"/>
                <a:gd name="T8" fmla="*/ 44 w 186"/>
                <a:gd name="T9" fmla="*/ 62 h 663"/>
                <a:gd name="T10" fmla="*/ 42 w 186"/>
                <a:gd name="T11" fmla="*/ 76 h 663"/>
                <a:gd name="T12" fmla="*/ 40 w 186"/>
                <a:gd name="T13" fmla="*/ 96 h 663"/>
                <a:gd name="T14" fmla="*/ 41 w 186"/>
                <a:gd name="T15" fmla="*/ 110 h 663"/>
                <a:gd name="T16" fmla="*/ 44 w 186"/>
                <a:gd name="T17" fmla="*/ 120 h 663"/>
                <a:gd name="T18" fmla="*/ 47 w 186"/>
                <a:gd name="T19" fmla="*/ 125 h 663"/>
                <a:gd name="T20" fmla="*/ 42 w 186"/>
                <a:gd name="T21" fmla="*/ 138 h 663"/>
                <a:gd name="T22" fmla="*/ 41 w 186"/>
                <a:gd name="T23" fmla="*/ 144 h 663"/>
                <a:gd name="T24" fmla="*/ 41 w 186"/>
                <a:gd name="T25" fmla="*/ 148 h 663"/>
                <a:gd name="T26" fmla="*/ 39 w 186"/>
                <a:gd name="T27" fmla="*/ 154 h 663"/>
                <a:gd name="T28" fmla="*/ 36 w 186"/>
                <a:gd name="T29" fmla="*/ 159 h 663"/>
                <a:gd name="T30" fmla="*/ 33 w 186"/>
                <a:gd name="T31" fmla="*/ 161 h 663"/>
                <a:gd name="T32" fmla="*/ 28 w 186"/>
                <a:gd name="T33" fmla="*/ 163 h 663"/>
                <a:gd name="T34" fmla="*/ 23 w 186"/>
                <a:gd name="T35" fmla="*/ 164 h 663"/>
                <a:gd name="T36" fmla="*/ 21 w 186"/>
                <a:gd name="T37" fmla="*/ 165 h 663"/>
                <a:gd name="T38" fmla="*/ 13 w 186"/>
                <a:gd name="T39" fmla="*/ 165 h 663"/>
                <a:gd name="T40" fmla="*/ 9 w 186"/>
                <a:gd name="T41" fmla="*/ 165 h 663"/>
                <a:gd name="T42" fmla="*/ 7 w 186"/>
                <a:gd name="T43" fmla="*/ 164 h 663"/>
                <a:gd name="T44" fmla="*/ 6 w 186"/>
                <a:gd name="T45" fmla="*/ 162 h 663"/>
                <a:gd name="T46" fmla="*/ 8 w 186"/>
                <a:gd name="T47" fmla="*/ 159 h 663"/>
                <a:gd name="T48" fmla="*/ 14 w 186"/>
                <a:gd name="T49" fmla="*/ 138 h 663"/>
                <a:gd name="T50" fmla="*/ 15 w 186"/>
                <a:gd name="T51" fmla="*/ 128 h 663"/>
                <a:gd name="T52" fmla="*/ 17 w 186"/>
                <a:gd name="T53" fmla="*/ 116 h 663"/>
                <a:gd name="T54" fmla="*/ 17 w 186"/>
                <a:gd name="T55" fmla="*/ 101 h 663"/>
                <a:gd name="T56" fmla="*/ 15 w 186"/>
                <a:gd name="T57" fmla="*/ 83 h 663"/>
                <a:gd name="T58" fmla="*/ 12 w 186"/>
                <a:gd name="T59" fmla="*/ 65 h 663"/>
                <a:gd name="T60" fmla="*/ 10 w 186"/>
                <a:gd name="T61" fmla="*/ 55 h 663"/>
                <a:gd name="T62" fmla="*/ 3 w 186"/>
                <a:gd name="T63" fmla="*/ 24 h 663"/>
                <a:gd name="T64" fmla="*/ 0 w 186"/>
                <a:gd name="T65" fmla="*/ 1 h 6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6"/>
                <a:gd name="T100" fmla="*/ 0 h 663"/>
                <a:gd name="T101" fmla="*/ 186 w 186"/>
                <a:gd name="T102" fmla="*/ 663 h 6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6" h="663">
                  <a:moveTo>
                    <a:pt x="166" y="0"/>
                  </a:moveTo>
                  <a:lnTo>
                    <a:pt x="166" y="0"/>
                  </a:lnTo>
                  <a:lnTo>
                    <a:pt x="169" y="18"/>
                  </a:lnTo>
                  <a:lnTo>
                    <a:pt x="174" y="40"/>
                  </a:lnTo>
                  <a:lnTo>
                    <a:pt x="177" y="68"/>
                  </a:lnTo>
                  <a:lnTo>
                    <a:pt x="180" y="106"/>
                  </a:lnTo>
                  <a:lnTo>
                    <a:pt x="181" y="149"/>
                  </a:lnTo>
                  <a:lnTo>
                    <a:pt x="178" y="197"/>
                  </a:lnTo>
                  <a:lnTo>
                    <a:pt x="177" y="224"/>
                  </a:lnTo>
                  <a:lnTo>
                    <a:pt x="174" y="251"/>
                  </a:lnTo>
                  <a:lnTo>
                    <a:pt x="168" y="304"/>
                  </a:lnTo>
                  <a:lnTo>
                    <a:pt x="163" y="347"/>
                  </a:lnTo>
                  <a:lnTo>
                    <a:pt x="160" y="384"/>
                  </a:lnTo>
                  <a:lnTo>
                    <a:pt x="160" y="416"/>
                  </a:lnTo>
                  <a:lnTo>
                    <a:pt x="163" y="441"/>
                  </a:lnTo>
                  <a:lnTo>
                    <a:pt x="168" y="464"/>
                  </a:lnTo>
                  <a:lnTo>
                    <a:pt x="175" y="482"/>
                  </a:lnTo>
                  <a:lnTo>
                    <a:pt x="186" y="500"/>
                  </a:lnTo>
                  <a:lnTo>
                    <a:pt x="175" y="527"/>
                  </a:lnTo>
                  <a:lnTo>
                    <a:pt x="168" y="552"/>
                  </a:lnTo>
                  <a:lnTo>
                    <a:pt x="165" y="565"/>
                  </a:lnTo>
                  <a:lnTo>
                    <a:pt x="163" y="579"/>
                  </a:lnTo>
                  <a:lnTo>
                    <a:pt x="163" y="592"/>
                  </a:lnTo>
                  <a:lnTo>
                    <a:pt x="160" y="606"/>
                  </a:lnTo>
                  <a:lnTo>
                    <a:pt x="154" y="618"/>
                  </a:lnTo>
                  <a:lnTo>
                    <a:pt x="148" y="631"/>
                  </a:lnTo>
                  <a:lnTo>
                    <a:pt x="142" y="636"/>
                  </a:lnTo>
                  <a:lnTo>
                    <a:pt x="138" y="642"/>
                  </a:lnTo>
                  <a:lnTo>
                    <a:pt x="130" y="646"/>
                  </a:lnTo>
                  <a:lnTo>
                    <a:pt x="123" y="651"/>
                  </a:lnTo>
                  <a:lnTo>
                    <a:pt x="114" y="654"/>
                  </a:lnTo>
                  <a:lnTo>
                    <a:pt x="105" y="657"/>
                  </a:lnTo>
                  <a:lnTo>
                    <a:pt x="94" y="658"/>
                  </a:lnTo>
                  <a:lnTo>
                    <a:pt x="83" y="660"/>
                  </a:lnTo>
                  <a:lnTo>
                    <a:pt x="72" y="661"/>
                  </a:lnTo>
                  <a:lnTo>
                    <a:pt x="53" y="663"/>
                  </a:lnTo>
                  <a:lnTo>
                    <a:pt x="42" y="663"/>
                  </a:lnTo>
                  <a:lnTo>
                    <a:pt x="33" y="661"/>
                  </a:lnTo>
                  <a:lnTo>
                    <a:pt x="30" y="660"/>
                  </a:lnTo>
                  <a:lnTo>
                    <a:pt x="29" y="658"/>
                  </a:lnTo>
                  <a:lnTo>
                    <a:pt x="27" y="655"/>
                  </a:lnTo>
                  <a:lnTo>
                    <a:pt x="27" y="651"/>
                  </a:lnTo>
                  <a:lnTo>
                    <a:pt x="32" y="636"/>
                  </a:lnTo>
                  <a:lnTo>
                    <a:pt x="44" y="600"/>
                  </a:lnTo>
                  <a:lnTo>
                    <a:pt x="56" y="553"/>
                  </a:lnTo>
                  <a:lnTo>
                    <a:pt x="60" y="533"/>
                  </a:lnTo>
                  <a:lnTo>
                    <a:pt x="63" y="513"/>
                  </a:lnTo>
                  <a:lnTo>
                    <a:pt x="65" y="467"/>
                  </a:lnTo>
                  <a:lnTo>
                    <a:pt x="66" y="438"/>
                  </a:lnTo>
                  <a:lnTo>
                    <a:pt x="66" y="405"/>
                  </a:lnTo>
                  <a:lnTo>
                    <a:pt x="65" y="371"/>
                  </a:lnTo>
                  <a:lnTo>
                    <a:pt x="60" y="333"/>
                  </a:lnTo>
                  <a:lnTo>
                    <a:pt x="56" y="298"/>
                  </a:lnTo>
                  <a:lnTo>
                    <a:pt x="47" y="262"/>
                  </a:lnTo>
                  <a:lnTo>
                    <a:pt x="38" y="223"/>
                  </a:lnTo>
                  <a:lnTo>
                    <a:pt x="29" y="181"/>
                  </a:lnTo>
                  <a:lnTo>
                    <a:pt x="14" y="97"/>
                  </a:lnTo>
                  <a:lnTo>
                    <a:pt x="3" y="33"/>
                  </a:lnTo>
                  <a:lnTo>
                    <a:pt x="0" y="6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7" name="Freeform 45"/>
            <p:cNvSpPr>
              <a:spLocks/>
            </p:cNvSpPr>
            <p:nvPr/>
          </p:nvSpPr>
          <p:spPr bwMode="auto">
            <a:xfrm>
              <a:off x="4126" y="2316"/>
              <a:ext cx="133" cy="288"/>
            </a:xfrm>
            <a:custGeom>
              <a:avLst/>
              <a:gdLst>
                <a:gd name="T0" fmla="*/ 22 w 267"/>
                <a:gd name="T1" fmla="*/ 0 h 576"/>
                <a:gd name="T2" fmla="*/ 22 w 267"/>
                <a:gd name="T3" fmla="*/ 0 h 576"/>
                <a:gd name="T4" fmla="*/ 23 w 267"/>
                <a:gd name="T5" fmla="*/ 36 h 576"/>
                <a:gd name="T6" fmla="*/ 24 w 267"/>
                <a:gd name="T7" fmla="*/ 64 h 576"/>
                <a:gd name="T8" fmla="*/ 25 w 267"/>
                <a:gd name="T9" fmla="*/ 83 h 576"/>
                <a:gd name="T10" fmla="*/ 25 w 267"/>
                <a:gd name="T11" fmla="*/ 83 h 576"/>
                <a:gd name="T12" fmla="*/ 26 w 267"/>
                <a:gd name="T13" fmla="*/ 89 h 576"/>
                <a:gd name="T14" fmla="*/ 25 w 267"/>
                <a:gd name="T15" fmla="*/ 95 h 576"/>
                <a:gd name="T16" fmla="*/ 25 w 267"/>
                <a:gd name="T17" fmla="*/ 100 h 576"/>
                <a:gd name="T18" fmla="*/ 24 w 267"/>
                <a:gd name="T19" fmla="*/ 104 h 576"/>
                <a:gd name="T20" fmla="*/ 23 w 267"/>
                <a:gd name="T21" fmla="*/ 107 h 576"/>
                <a:gd name="T22" fmla="*/ 21 w 267"/>
                <a:gd name="T23" fmla="*/ 111 h 576"/>
                <a:gd name="T24" fmla="*/ 20 w 267"/>
                <a:gd name="T25" fmla="*/ 113 h 576"/>
                <a:gd name="T26" fmla="*/ 18 w 267"/>
                <a:gd name="T27" fmla="*/ 116 h 576"/>
                <a:gd name="T28" fmla="*/ 18 w 267"/>
                <a:gd name="T29" fmla="*/ 116 h 576"/>
                <a:gd name="T30" fmla="*/ 13 w 267"/>
                <a:gd name="T31" fmla="*/ 122 h 576"/>
                <a:gd name="T32" fmla="*/ 7 w 267"/>
                <a:gd name="T33" fmla="*/ 131 h 576"/>
                <a:gd name="T34" fmla="*/ 0 w 267"/>
                <a:gd name="T35" fmla="*/ 143 h 576"/>
                <a:gd name="T36" fmla="*/ 0 w 267"/>
                <a:gd name="T37" fmla="*/ 143 h 576"/>
                <a:gd name="T38" fmla="*/ 0 w 267"/>
                <a:gd name="T39" fmla="*/ 143 h 576"/>
                <a:gd name="T40" fmla="*/ 3 w 267"/>
                <a:gd name="T41" fmla="*/ 144 h 576"/>
                <a:gd name="T42" fmla="*/ 5 w 267"/>
                <a:gd name="T43" fmla="*/ 144 h 576"/>
                <a:gd name="T44" fmla="*/ 8 w 267"/>
                <a:gd name="T45" fmla="*/ 144 h 576"/>
                <a:gd name="T46" fmla="*/ 11 w 267"/>
                <a:gd name="T47" fmla="*/ 144 h 576"/>
                <a:gd name="T48" fmla="*/ 14 w 267"/>
                <a:gd name="T49" fmla="*/ 143 h 576"/>
                <a:gd name="T50" fmla="*/ 14 w 267"/>
                <a:gd name="T51" fmla="*/ 143 h 576"/>
                <a:gd name="T52" fmla="*/ 16 w 267"/>
                <a:gd name="T53" fmla="*/ 143 h 576"/>
                <a:gd name="T54" fmla="*/ 18 w 267"/>
                <a:gd name="T55" fmla="*/ 141 h 576"/>
                <a:gd name="T56" fmla="*/ 22 w 267"/>
                <a:gd name="T57" fmla="*/ 138 h 576"/>
                <a:gd name="T58" fmla="*/ 27 w 267"/>
                <a:gd name="T59" fmla="*/ 134 h 576"/>
                <a:gd name="T60" fmla="*/ 32 w 267"/>
                <a:gd name="T61" fmla="*/ 129 h 576"/>
                <a:gd name="T62" fmla="*/ 37 w 267"/>
                <a:gd name="T63" fmla="*/ 123 h 576"/>
                <a:gd name="T64" fmla="*/ 42 w 267"/>
                <a:gd name="T65" fmla="*/ 118 h 576"/>
                <a:gd name="T66" fmla="*/ 48 w 267"/>
                <a:gd name="T67" fmla="*/ 113 h 576"/>
                <a:gd name="T68" fmla="*/ 51 w 267"/>
                <a:gd name="T69" fmla="*/ 110 h 576"/>
                <a:gd name="T70" fmla="*/ 54 w 267"/>
                <a:gd name="T71" fmla="*/ 109 h 576"/>
                <a:gd name="T72" fmla="*/ 54 w 267"/>
                <a:gd name="T73" fmla="*/ 109 h 576"/>
                <a:gd name="T74" fmla="*/ 53 w 267"/>
                <a:gd name="T75" fmla="*/ 106 h 576"/>
                <a:gd name="T76" fmla="*/ 52 w 267"/>
                <a:gd name="T77" fmla="*/ 104 h 576"/>
                <a:gd name="T78" fmla="*/ 52 w 267"/>
                <a:gd name="T79" fmla="*/ 101 h 576"/>
                <a:gd name="T80" fmla="*/ 51 w 267"/>
                <a:gd name="T81" fmla="*/ 97 h 576"/>
                <a:gd name="T82" fmla="*/ 51 w 267"/>
                <a:gd name="T83" fmla="*/ 92 h 576"/>
                <a:gd name="T84" fmla="*/ 52 w 267"/>
                <a:gd name="T85" fmla="*/ 86 h 576"/>
                <a:gd name="T86" fmla="*/ 53 w 267"/>
                <a:gd name="T87" fmla="*/ 80 h 576"/>
                <a:gd name="T88" fmla="*/ 53 w 267"/>
                <a:gd name="T89" fmla="*/ 80 h 576"/>
                <a:gd name="T90" fmla="*/ 57 w 267"/>
                <a:gd name="T91" fmla="*/ 65 h 576"/>
                <a:gd name="T92" fmla="*/ 61 w 267"/>
                <a:gd name="T93" fmla="*/ 48 h 576"/>
                <a:gd name="T94" fmla="*/ 64 w 267"/>
                <a:gd name="T95" fmla="*/ 35 h 576"/>
                <a:gd name="T96" fmla="*/ 66 w 267"/>
                <a:gd name="T97" fmla="*/ 29 h 576"/>
                <a:gd name="T98" fmla="*/ 66 w 267"/>
                <a:gd name="T99" fmla="*/ 25 h 576"/>
                <a:gd name="T100" fmla="*/ 66 w 267"/>
                <a:gd name="T101" fmla="*/ 25 h 576"/>
                <a:gd name="T102" fmla="*/ 66 w 267"/>
                <a:gd name="T103" fmla="*/ 20 h 576"/>
                <a:gd name="T104" fmla="*/ 66 w 267"/>
                <a:gd name="T105" fmla="*/ 15 h 576"/>
                <a:gd name="T106" fmla="*/ 65 w 267"/>
                <a:gd name="T107" fmla="*/ 10 h 576"/>
                <a:gd name="T108" fmla="*/ 22 w 267"/>
                <a:gd name="T109" fmla="*/ 0 h 57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67"/>
                <a:gd name="T166" fmla="*/ 0 h 576"/>
                <a:gd name="T167" fmla="*/ 267 w 267"/>
                <a:gd name="T168" fmla="*/ 576 h 57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67" h="576">
                  <a:moveTo>
                    <a:pt x="90" y="0"/>
                  </a:moveTo>
                  <a:lnTo>
                    <a:pt x="90" y="0"/>
                  </a:lnTo>
                  <a:lnTo>
                    <a:pt x="95" y="144"/>
                  </a:lnTo>
                  <a:lnTo>
                    <a:pt x="98" y="256"/>
                  </a:lnTo>
                  <a:lnTo>
                    <a:pt x="102" y="335"/>
                  </a:lnTo>
                  <a:lnTo>
                    <a:pt x="104" y="359"/>
                  </a:lnTo>
                  <a:lnTo>
                    <a:pt x="102" y="380"/>
                  </a:lnTo>
                  <a:lnTo>
                    <a:pt x="101" y="400"/>
                  </a:lnTo>
                  <a:lnTo>
                    <a:pt x="96" y="416"/>
                  </a:lnTo>
                  <a:lnTo>
                    <a:pt x="92" y="431"/>
                  </a:lnTo>
                  <a:lnTo>
                    <a:pt x="86" y="445"/>
                  </a:lnTo>
                  <a:lnTo>
                    <a:pt x="80" y="455"/>
                  </a:lnTo>
                  <a:lnTo>
                    <a:pt x="74" y="464"/>
                  </a:lnTo>
                  <a:lnTo>
                    <a:pt x="54" y="490"/>
                  </a:lnTo>
                  <a:lnTo>
                    <a:pt x="30" y="524"/>
                  </a:lnTo>
                  <a:lnTo>
                    <a:pt x="0" y="569"/>
                  </a:lnTo>
                  <a:lnTo>
                    <a:pt x="3" y="572"/>
                  </a:lnTo>
                  <a:lnTo>
                    <a:pt x="14" y="575"/>
                  </a:lnTo>
                  <a:lnTo>
                    <a:pt x="21" y="576"/>
                  </a:lnTo>
                  <a:lnTo>
                    <a:pt x="32" y="576"/>
                  </a:lnTo>
                  <a:lnTo>
                    <a:pt x="44" y="575"/>
                  </a:lnTo>
                  <a:lnTo>
                    <a:pt x="57" y="572"/>
                  </a:lnTo>
                  <a:lnTo>
                    <a:pt x="65" y="569"/>
                  </a:lnTo>
                  <a:lnTo>
                    <a:pt x="74" y="564"/>
                  </a:lnTo>
                  <a:lnTo>
                    <a:pt x="90" y="551"/>
                  </a:lnTo>
                  <a:lnTo>
                    <a:pt x="110" y="533"/>
                  </a:lnTo>
                  <a:lnTo>
                    <a:pt x="129" y="514"/>
                  </a:lnTo>
                  <a:lnTo>
                    <a:pt x="149" y="493"/>
                  </a:lnTo>
                  <a:lnTo>
                    <a:pt x="170" y="472"/>
                  </a:lnTo>
                  <a:lnTo>
                    <a:pt x="192" y="452"/>
                  </a:lnTo>
                  <a:lnTo>
                    <a:pt x="204" y="443"/>
                  </a:lnTo>
                  <a:lnTo>
                    <a:pt x="216" y="436"/>
                  </a:lnTo>
                  <a:lnTo>
                    <a:pt x="213" y="427"/>
                  </a:lnTo>
                  <a:lnTo>
                    <a:pt x="211" y="418"/>
                  </a:lnTo>
                  <a:lnTo>
                    <a:pt x="208" y="406"/>
                  </a:lnTo>
                  <a:lnTo>
                    <a:pt x="207" y="389"/>
                  </a:lnTo>
                  <a:lnTo>
                    <a:pt x="207" y="370"/>
                  </a:lnTo>
                  <a:lnTo>
                    <a:pt x="208" y="346"/>
                  </a:lnTo>
                  <a:lnTo>
                    <a:pt x="213" y="321"/>
                  </a:lnTo>
                  <a:lnTo>
                    <a:pt x="228" y="259"/>
                  </a:lnTo>
                  <a:lnTo>
                    <a:pt x="244" y="195"/>
                  </a:lnTo>
                  <a:lnTo>
                    <a:pt x="259" y="138"/>
                  </a:lnTo>
                  <a:lnTo>
                    <a:pt x="264" y="117"/>
                  </a:lnTo>
                  <a:lnTo>
                    <a:pt x="267" y="102"/>
                  </a:lnTo>
                  <a:lnTo>
                    <a:pt x="267" y="80"/>
                  </a:lnTo>
                  <a:lnTo>
                    <a:pt x="265" y="60"/>
                  </a:lnTo>
                  <a:lnTo>
                    <a:pt x="262" y="4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8" name="Freeform 46"/>
            <p:cNvSpPr>
              <a:spLocks/>
            </p:cNvSpPr>
            <p:nvPr/>
          </p:nvSpPr>
          <p:spPr bwMode="auto">
            <a:xfrm>
              <a:off x="4106" y="1844"/>
              <a:ext cx="261" cy="499"/>
            </a:xfrm>
            <a:custGeom>
              <a:avLst/>
              <a:gdLst>
                <a:gd name="T0" fmla="*/ 105 w 520"/>
                <a:gd name="T1" fmla="*/ 10 h 998"/>
                <a:gd name="T2" fmla="*/ 110 w 520"/>
                <a:gd name="T3" fmla="*/ 17 h 998"/>
                <a:gd name="T4" fmla="*/ 115 w 520"/>
                <a:gd name="T5" fmla="*/ 27 h 998"/>
                <a:gd name="T6" fmla="*/ 119 w 520"/>
                <a:gd name="T7" fmla="*/ 36 h 998"/>
                <a:gd name="T8" fmla="*/ 120 w 520"/>
                <a:gd name="T9" fmla="*/ 42 h 998"/>
                <a:gd name="T10" fmla="*/ 120 w 520"/>
                <a:gd name="T11" fmla="*/ 45 h 998"/>
                <a:gd name="T12" fmla="*/ 119 w 520"/>
                <a:gd name="T13" fmla="*/ 61 h 998"/>
                <a:gd name="T14" fmla="*/ 115 w 520"/>
                <a:gd name="T15" fmla="*/ 120 h 998"/>
                <a:gd name="T16" fmla="*/ 114 w 520"/>
                <a:gd name="T17" fmla="*/ 127 h 998"/>
                <a:gd name="T18" fmla="*/ 113 w 520"/>
                <a:gd name="T19" fmla="*/ 162 h 998"/>
                <a:gd name="T20" fmla="*/ 114 w 520"/>
                <a:gd name="T21" fmla="*/ 193 h 998"/>
                <a:gd name="T22" fmla="*/ 121 w 520"/>
                <a:gd name="T23" fmla="*/ 211 h 998"/>
                <a:gd name="T24" fmla="*/ 127 w 520"/>
                <a:gd name="T25" fmla="*/ 227 h 998"/>
                <a:gd name="T26" fmla="*/ 131 w 520"/>
                <a:gd name="T27" fmla="*/ 242 h 998"/>
                <a:gd name="T28" fmla="*/ 128 w 520"/>
                <a:gd name="T29" fmla="*/ 243 h 998"/>
                <a:gd name="T30" fmla="*/ 116 w 520"/>
                <a:gd name="T31" fmla="*/ 246 h 998"/>
                <a:gd name="T32" fmla="*/ 104 w 520"/>
                <a:gd name="T33" fmla="*/ 249 h 998"/>
                <a:gd name="T34" fmla="*/ 88 w 520"/>
                <a:gd name="T35" fmla="*/ 250 h 998"/>
                <a:gd name="T36" fmla="*/ 69 w 520"/>
                <a:gd name="T37" fmla="*/ 250 h 998"/>
                <a:gd name="T38" fmla="*/ 48 w 520"/>
                <a:gd name="T39" fmla="*/ 246 h 998"/>
                <a:gd name="T40" fmla="*/ 37 w 520"/>
                <a:gd name="T41" fmla="*/ 242 h 998"/>
                <a:gd name="T42" fmla="*/ 25 w 520"/>
                <a:gd name="T43" fmla="*/ 238 h 998"/>
                <a:gd name="T44" fmla="*/ 13 w 520"/>
                <a:gd name="T45" fmla="*/ 232 h 998"/>
                <a:gd name="T46" fmla="*/ 14 w 520"/>
                <a:gd name="T47" fmla="*/ 190 h 998"/>
                <a:gd name="T48" fmla="*/ 14 w 520"/>
                <a:gd name="T49" fmla="*/ 143 h 998"/>
                <a:gd name="T50" fmla="*/ 13 w 520"/>
                <a:gd name="T51" fmla="*/ 133 h 998"/>
                <a:gd name="T52" fmla="*/ 13 w 520"/>
                <a:gd name="T53" fmla="*/ 111 h 998"/>
                <a:gd name="T54" fmla="*/ 14 w 520"/>
                <a:gd name="T55" fmla="*/ 53 h 998"/>
                <a:gd name="T56" fmla="*/ 15 w 520"/>
                <a:gd name="T57" fmla="*/ 36 h 998"/>
                <a:gd name="T58" fmla="*/ 14 w 520"/>
                <a:gd name="T59" fmla="*/ 38 h 998"/>
                <a:gd name="T60" fmla="*/ 10 w 520"/>
                <a:gd name="T61" fmla="*/ 44 h 998"/>
                <a:gd name="T62" fmla="*/ 5 w 520"/>
                <a:gd name="T63" fmla="*/ 48 h 998"/>
                <a:gd name="T64" fmla="*/ 3 w 520"/>
                <a:gd name="T65" fmla="*/ 49 h 998"/>
                <a:gd name="T66" fmla="*/ 1 w 520"/>
                <a:gd name="T67" fmla="*/ 43 h 998"/>
                <a:gd name="T68" fmla="*/ 0 w 520"/>
                <a:gd name="T69" fmla="*/ 41 h 998"/>
                <a:gd name="T70" fmla="*/ 2 w 520"/>
                <a:gd name="T71" fmla="*/ 36 h 998"/>
                <a:gd name="T72" fmla="*/ 8 w 520"/>
                <a:gd name="T73" fmla="*/ 18 h 998"/>
                <a:gd name="T74" fmla="*/ 13 w 520"/>
                <a:gd name="T75" fmla="*/ 5 h 998"/>
                <a:gd name="T76" fmla="*/ 34 w 520"/>
                <a:gd name="T77" fmla="*/ 43 h 9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20"/>
                <a:gd name="T118" fmla="*/ 0 h 998"/>
                <a:gd name="T119" fmla="*/ 520 w 520"/>
                <a:gd name="T120" fmla="*/ 998 h 9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20" h="998">
                  <a:moveTo>
                    <a:pt x="417" y="40"/>
                  </a:moveTo>
                  <a:lnTo>
                    <a:pt x="417" y="40"/>
                  </a:lnTo>
                  <a:lnTo>
                    <a:pt x="428" y="54"/>
                  </a:lnTo>
                  <a:lnTo>
                    <a:pt x="437" y="68"/>
                  </a:lnTo>
                  <a:lnTo>
                    <a:pt x="448" y="86"/>
                  </a:lnTo>
                  <a:lnTo>
                    <a:pt x="459" y="107"/>
                  </a:lnTo>
                  <a:lnTo>
                    <a:pt x="469" y="131"/>
                  </a:lnTo>
                  <a:lnTo>
                    <a:pt x="472" y="143"/>
                  </a:lnTo>
                  <a:lnTo>
                    <a:pt x="475" y="155"/>
                  </a:lnTo>
                  <a:lnTo>
                    <a:pt x="478" y="167"/>
                  </a:lnTo>
                  <a:lnTo>
                    <a:pt x="478" y="178"/>
                  </a:lnTo>
                  <a:lnTo>
                    <a:pt x="478" y="206"/>
                  </a:lnTo>
                  <a:lnTo>
                    <a:pt x="475" y="244"/>
                  </a:lnTo>
                  <a:lnTo>
                    <a:pt x="469" y="330"/>
                  </a:lnTo>
                  <a:lnTo>
                    <a:pt x="456" y="480"/>
                  </a:lnTo>
                  <a:lnTo>
                    <a:pt x="453" y="509"/>
                  </a:lnTo>
                  <a:lnTo>
                    <a:pt x="453" y="550"/>
                  </a:lnTo>
                  <a:lnTo>
                    <a:pt x="451" y="648"/>
                  </a:lnTo>
                  <a:lnTo>
                    <a:pt x="453" y="772"/>
                  </a:lnTo>
                  <a:lnTo>
                    <a:pt x="462" y="793"/>
                  </a:lnTo>
                  <a:lnTo>
                    <a:pt x="481" y="842"/>
                  </a:lnTo>
                  <a:lnTo>
                    <a:pt x="493" y="874"/>
                  </a:lnTo>
                  <a:lnTo>
                    <a:pt x="504" y="905"/>
                  </a:lnTo>
                  <a:lnTo>
                    <a:pt x="513" y="937"/>
                  </a:lnTo>
                  <a:lnTo>
                    <a:pt x="520" y="965"/>
                  </a:lnTo>
                  <a:lnTo>
                    <a:pt x="510" y="970"/>
                  </a:lnTo>
                  <a:lnTo>
                    <a:pt x="483" y="979"/>
                  </a:lnTo>
                  <a:lnTo>
                    <a:pt x="463" y="983"/>
                  </a:lnTo>
                  <a:lnTo>
                    <a:pt x="441" y="989"/>
                  </a:lnTo>
                  <a:lnTo>
                    <a:pt x="414" y="994"/>
                  </a:lnTo>
                  <a:lnTo>
                    <a:pt x="383" y="997"/>
                  </a:lnTo>
                  <a:lnTo>
                    <a:pt x="350" y="998"/>
                  </a:lnTo>
                  <a:lnTo>
                    <a:pt x="314" y="998"/>
                  </a:lnTo>
                  <a:lnTo>
                    <a:pt x="275" y="997"/>
                  </a:lnTo>
                  <a:lnTo>
                    <a:pt x="234" y="991"/>
                  </a:lnTo>
                  <a:lnTo>
                    <a:pt x="191" y="982"/>
                  </a:lnTo>
                  <a:lnTo>
                    <a:pt x="169" y="974"/>
                  </a:lnTo>
                  <a:lnTo>
                    <a:pt x="146" y="968"/>
                  </a:lnTo>
                  <a:lnTo>
                    <a:pt x="124" y="959"/>
                  </a:lnTo>
                  <a:lnTo>
                    <a:pt x="100" y="950"/>
                  </a:lnTo>
                  <a:lnTo>
                    <a:pt x="76" y="940"/>
                  </a:lnTo>
                  <a:lnTo>
                    <a:pt x="52" y="928"/>
                  </a:lnTo>
                  <a:lnTo>
                    <a:pt x="53" y="759"/>
                  </a:lnTo>
                  <a:lnTo>
                    <a:pt x="53" y="625"/>
                  </a:lnTo>
                  <a:lnTo>
                    <a:pt x="53" y="570"/>
                  </a:lnTo>
                  <a:lnTo>
                    <a:pt x="52" y="530"/>
                  </a:lnTo>
                  <a:lnTo>
                    <a:pt x="50" y="492"/>
                  </a:lnTo>
                  <a:lnTo>
                    <a:pt x="50" y="441"/>
                  </a:lnTo>
                  <a:lnTo>
                    <a:pt x="53" y="323"/>
                  </a:lnTo>
                  <a:lnTo>
                    <a:pt x="56" y="211"/>
                  </a:lnTo>
                  <a:lnTo>
                    <a:pt x="58" y="169"/>
                  </a:lnTo>
                  <a:lnTo>
                    <a:pt x="58" y="143"/>
                  </a:lnTo>
                  <a:lnTo>
                    <a:pt x="53" y="149"/>
                  </a:lnTo>
                  <a:lnTo>
                    <a:pt x="44" y="164"/>
                  </a:lnTo>
                  <a:lnTo>
                    <a:pt x="37" y="173"/>
                  </a:lnTo>
                  <a:lnTo>
                    <a:pt x="29" y="181"/>
                  </a:lnTo>
                  <a:lnTo>
                    <a:pt x="20" y="190"/>
                  </a:lnTo>
                  <a:lnTo>
                    <a:pt x="10" y="196"/>
                  </a:lnTo>
                  <a:lnTo>
                    <a:pt x="9" y="179"/>
                  </a:lnTo>
                  <a:lnTo>
                    <a:pt x="4" y="169"/>
                  </a:lnTo>
                  <a:lnTo>
                    <a:pt x="3" y="166"/>
                  </a:lnTo>
                  <a:lnTo>
                    <a:pt x="0" y="164"/>
                  </a:lnTo>
                  <a:lnTo>
                    <a:pt x="6" y="143"/>
                  </a:lnTo>
                  <a:lnTo>
                    <a:pt x="20" y="97"/>
                  </a:lnTo>
                  <a:lnTo>
                    <a:pt x="29" y="70"/>
                  </a:lnTo>
                  <a:lnTo>
                    <a:pt x="40" y="43"/>
                  </a:lnTo>
                  <a:lnTo>
                    <a:pt x="50" y="19"/>
                  </a:lnTo>
                  <a:lnTo>
                    <a:pt x="61" y="0"/>
                  </a:lnTo>
                  <a:lnTo>
                    <a:pt x="134" y="172"/>
                  </a:lnTo>
                  <a:lnTo>
                    <a:pt x="417" y="4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9" name="Freeform 47"/>
            <p:cNvSpPr>
              <a:spLocks/>
            </p:cNvSpPr>
            <p:nvPr/>
          </p:nvSpPr>
          <p:spPr bwMode="auto">
            <a:xfrm>
              <a:off x="3998" y="1440"/>
              <a:ext cx="421" cy="420"/>
            </a:xfrm>
            <a:custGeom>
              <a:avLst/>
              <a:gdLst>
                <a:gd name="T0" fmla="*/ 28 w 842"/>
                <a:gd name="T1" fmla="*/ 9 h 840"/>
                <a:gd name="T2" fmla="*/ 34 w 842"/>
                <a:gd name="T3" fmla="*/ 15 h 840"/>
                <a:gd name="T4" fmla="*/ 43 w 842"/>
                <a:gd name="T5" fmla="*/ 27 h 840"/>
                <a:gd name="T6" fmla="*/ 68 w 842"/>
                <a:gd name="T7" fmla="*/ 46 h 840"/>
                <a:gd name="T8" fmla="*/ 76 w 842"/>
                <a:gd name="T9" fmla="*/ 52 h 840"/>
                <a:gd name="T10" fmla="*/ 83 w 842"/>
                <a:gd name="T11" fmla="*/ 56 h 840"/>
                <a:gd name="T12" fmla="*/ 86 w 842"/>
                <a:gd name="T13" fmla="*/ 62 h 840"/>
                <a:gd name="T14" fmla="*/ 92 w 842"/>
                <a:gd name="T15" fmla="*/ 60 h 840"/>
                <a:gd name="T16" fmla="*/ 99 w 842"/>
                <a:gd name="T17" fmla="*/ 60 h 840"/>
                <a:gd name="T18" fmla="*/ 115 w 842"/>
                <a:gd name="T19" fmla="*/ 52 h 840"/>
                <a:gd name="T20" fmla="*/ 117 w 842"/>
                <a:gd name="T21" fmla="*/ 63 h 840"/>
                <a:gd name="T22" fmla="*/ 113 w 842"/>
                <a:gd name="T23" fmla="*/ 83 h 840"/>
                <a:gd name="T24" fmla="*/ 105 w 842"/>
                <a:gd name="T25" fmla="*/ 98 h 840"/>
                <a:gd name="T26" fmla="*/ 126 w 842"/>
                <a:gd name="T27" fmla="*/ 67 h 840"/>
                <a:gd name="T28" fmla="*/ 135 w 842"/>
                <a:gd name="T29" fmla="*/ 57 h 840"/>
                <a:gd name="T30" fmla="*/ 145 w 842"/>
                <a:gd name="T31" fmla="*/ 53 h 840"/>
                <a:gd name="T32" fmla="*/ 149 w 842"/>
                <a:gd name="T33" fmla="*/ 53 h 840"/>
                <a:gd name="T34" fmla="*/ 163 w 842"/>
                <a:gd name="T35" fmla="*/ 64 h 840"/>
                <a:gd name="T36" fmla="*/ 167 w 842"/>
                <a:gd name="T37" fmla="*/ 73 h 840"/>
                <a:gd name="T38" fmla="*/ 181 w 842"/>
                <a:gd name="T39" fmla="*/ 53 h 840"/>
                <a:gd name="T40" fmla="*/ 188 w 842"/>
                <a:gd name="T41" fmla="*/ 50 h 840"/>
                <a:gd name="T42" fmla="*/ 198 w 842"/>
                <a:gd name="T43" fmla="*/ 50 h 840"/>
                <a:gd name="T44" fmla="*/ 206 w 842"/>
                <a:gd name="T45" fmla="*/ 56 h 840"/>
                <a:gd name="T46" fmla="*/ 211 w 842"/>
                <a:gd name="T47" fmla="*/ 71 h 840"/>
                <a:gd name="T48" fmla="*/ 210 w 842"/>
                <a:gd name="T49" fmla="*/ 89 h 840"/>
                <a:gd name="T50" fmla="*/ 201 w 842"/>
                <a:gd name="T51" fmla="*/ 159 h 840"/>
                <a:gd name="T52" fmla="*/ 193 w 842"/>
                <a:gd name="T53" fmla="*/ 190 h 840"/>
                <a:gd name="T54" fmla="*/ 186 w 842"/>
                <a:gd name="T55" fmla="*/ 203 h 840"/>
                <a:gd name="T56" fmla="*/ 176 w 842"/>
                <a:gd name="T57" fmla="*/ 208 h 840"/>
                <a:gd name="T58" fmla="*/ 140 w 842"/>
                <a:gd name="T59" fmla="*/ 210 h 840"/>
                <a:gd name="T60" fmla="*/ 104 w 842"/>
                <a:gd name="T61" fmla="*/ 207 h 840"/>
                <a:gd name="T62" fmla="*/ 89 w 842"/>
                <a:gd name="T63" fmla="*/ 204 h 840"/>
                <a:gd name="T64" fmla="*/ 83 w 842"/>
                <a:gd name="T65" fmla="*/ 198 h 840"/>
                <a:gd name="T66" fmla="*/ 82 w 842"/>
                <a:gd name="T67" fmla="*/ 193 h 840"/>
                <a:gd name="T68" fmla="*/ 83 w 842"/>
                <a:gd name="T69" fmla="*/ 166 h 840"/>
                <a:gd name="T70" fmla="*/ 92 w 842"/>
                <a:gd name="T71" fmla="*/ 159 h 840"/>
                <a:gd name="T72" fmla="*/ 107 w 842"/>
                <a:gd name="T73" fmla="*/ 163 h 840"/>
                <a:gd name="T74" fmla="*/ 133 w 842"/>
                <a:gd name="T75" fmla="*/ 168 h 840"/>
                <a:gd name="T76" fmla="*/ 142 w 842"/>
                <a:gd name="T77" fmla="*/ 167 h 840"/>
                <a:gd name="T78" fmla="*/ 148 w 842"/>
                <a:gd name="T79" fmla="*/ 165 h 840"/>
                <a:gd name="T80" fmla="*/ 155 w 842"/>
                <a:gd name="T81" fmla="*/ 163 h 840"/>
                <a:gd name="T82" fmla="*/ 157 w 842"/>
                <a:gd name="T83" fmla="*/ 158 h 840"/>
                <a:gd name="T84" fmla="*/ 153 w 842"/>
                <a:gd name="T85" fmla="*/ 131 h 840"/>
                <a:gd name="T86" fmla="*/ 85 w 842"/>
                <a:gd name="T87" fmla="*/ 111 h 840"/>
                <a:gd name="T88" fmla="*/ 86 w 842"/>
                <a:gd name="T89" fmla="*/ 102 h 840"/>
                <a:gd name="T90" fmla="*/ 78 w 842"/>
                <a:gd name="T91" fmla="*/ 92 h 840"/>
                <a:gd name="T92" fmla="*/ 57 w 842"/>
                <a:gd name="T93" fmla="*/ 81 h 840"/>
                <a:gd name="T94" fmla="*/ 45 w 842"/>
                <a:gd name="T95" fmla="*/ 75 h 840"/>
                <a:gd name="T96" fmla="*/ 30 w 842"/>
                <a:gd name="T97" fmla="*/ 57 h 840"/>
                <a:gd name="T98" fmla="*/ 14 w 842"/>
                <a:gd name="T99" fmla="*/ 40 h 840"/>
                <a:gd name="T100" fmla="*/ 0 w 842"/>
                <a:gd name="T101" fmla="*/ 19 h 84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42"/>
                <a:gd name="T154" fmla="*/ 0 h 840"/>
                <a:gd name="T155" fmla="*/ 842 w 842"/>
                <a:gd name="T156" fmla="*/ 840 h 84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42" h="840">
                  <a:moveTo>
                    <a:pt x="76" y="0"/>
                  </a:moveTo>
                  <a:lnTo>
                    <a:pt x="76" y="0"/>
                  </a:lnTo>
                  <a:lnTo>
                    <a:pt x="95" y="19"/>
                  </a:lnTo>
                  <a:lnTo>
                    <a:pt x="112" y="36"/>
                  </a:lnTo>
                  <a:lnTo>
                    <a:pt x="125" y="49"/>
                  </a:lnTo>
                  <a:lnTo>
                    <a:pt x="131" y="54"/>
                  </a:lnTo>
                  <a:lnTo>
                    <a:pt x="136" y="61"/>
                  </a:lnTo>
                  <a:lnTo>
                    <a:pt x="146" y="79"/>
                  </a:lnTo>
                  <a:lnTo>
                    <a:pt x="157" y="97"/>
                  </a:lnTo>
                  <a:lnTo>
                    <a:pt x="163" y="105"/>
                  </a:lnTo>
                  <a:lnTo>
                    <a:pt x="169" y="111"/>
                  </a:lnTo>
                  <a:lnTo>
                    <a:pt x="194" y="127"/>
                  </a:lnTo>
                  <a:lnTo>
                    <a:pt x="233" y="152"/>
                  </a:lnTo>
                  <a:lnTo>
                    <a:pt x="272" y="182"/>
                  </a:lnTo>
                  <a:lnTo>
                    <a:pt x="287" y="196"/>
                  </a:lnTo>
                  <a:lnTo>
                    <a:pt x="297" y="206"/>
                  </a:lnTo>
                  <a:lnTo>
                    <a:pt x="303" y="208"/>
                  </a:lnTo>
                  <a:lnTo>
                    <a:pt x="314" y="212"/>
                  </a:lnTo>
                  <a:lnTo>
                    <a:pt x="320" y="215"/>
                  </a:lnTo>
                  <a:lnTo>
                    <a:pt x="326" y="220"/>
                  </a:lnTo>
                  <a:lnTo>
                    <a:pt x="332" y="227"/>
                  </a:lnTo>
                  <a:lnTo>
                    <a:pt x="336" y="236"/>
                  </a:lnTo>
                  <a:lnTo>
                    <a:pt x="339" y="244"/>
                  </a:lnTo>
                  <a:lnTo>
                    <a:pt x="342" y="248"/>
                  </a:lnTo>
                  <a:lnTo>
                    <a:pt x="344" y="248"/>
                  </a:lnTo>
                  <a:lnTo>
                    <a:pt x="348" y="248"/>
                  </a:lnTo>
                  <a:lnTo>
                    <a:pt x="359" y="244"/>
                  </a:lnTo>
                  <a:lnTo>
                    <a:pt x="368" y="242"/>
                  </a:lnTo>
                  <a:lnTo>
                    <a:pt x="380" y="242"/>
                  </a:lnTo>
                  <a:lnTo>
                    <a:pt x="387" y="242"/>
                  </a:lnTo>
                  <a:lnTo>
                    <a:pt x="393" y="241"/>
                  </a:lnTo>
                  <a:lnTo>
                    <a:pt x="408" y="236"/>
                  </a:lnTo>
                  <a:lnTo>
                    <a:pt x="425" y="230"/>
                  </a:lnTo>
                  <a:lnTo>
                    <a:pt x="438" y="223"/>
                  </a:lnTo>
                  <a:lnTo>
                    <a:pt x="462" y="208"/>
                  </a:lnTo>
                  <a:lnTo>
                    <a:pt x="471" y="200"/>
                  </a:lnTo>
                  <a:lnTo>
                    <a:pt x="469" y="224"/>
                  </a:lnTo>
                  <a:lnTo>
                    <a:pt x="468" y="253"/>
                  </a:lnTo>
                  <a:lnTo>
                    <a:pt x="463" y="290"/>
                  </a:lnTo>
                  <a:lnTo>
                    <a:pt x="459" y="310"/>
                  </a:lnTo>
                  <a:lnTo>
                    <a:pt x="453" y="329"/>
                  </a:lnTo>
                  <a:lnTo>
                    <a:pt x="447" y="346"/>
                  </a:lnTo>
                  <a:lnTo>
                    <a:pt x="440" y="361"/>
                  </a:lnTo>
                  <a:lnTo>
                    <a:pt x="429" y="382"/>
                  </a:lnTo>
                  <a:lnTo>
                    <a:pt x="423" y="389"/>
                  </a:lnTo>
                  <a:lnTo>
                    <a:pt x="456" y="344"/>
                  </a:lnTo>
                  <a:lnTo>
                    <a:pt x="483" y="304"/>
                  </a:lnTo>
                  <a:lnTo>
                    <a:pt x="507" y="268"/>
                  </a:lnTo>
                  <a:lnTo>
                    <a:pt x="517" y="254"/>
                  </a:lnTo>
                  <a:lnTo>
                    <a:pt x="528" y="241"/>
                  </a:lnTo>
                  <a:lnTo>
                    <a:pt x="538" y="229"/>
                  </a:lnTo>
                  <a:lnTo>
                    <a:pt x="549" y="220"/>
                  </a:lnTo>
                  <a:lnTo>
                    <a:pt x="559" y="212"/>
                  </a:lnTo>
                  <a:lnTo>
                    <a:pt x="571" y="209"/>
                  </a:lnTo>
                  <a:lnTo>
                    <a:pt x="577" y="209"/>
                  </a:lnTo>
                  <a:lnTo>
                    <a:pt x="583" y="209"/>
                  </a:lnTo>
                  <a:lnTo>
                    <a:pt x="589" y="211"/>
                  </a:lnTo>
                  <a:lnTo>
                    <a:pt x="595" y="214"/>
                  </a:lnTo>
                  <a:lnTo>
                    <a:pt x="621" y="229"/>
                  </a:lnTo>
                  <a:lnTo>
                    <a:pt x="633" y="236"/>
                  </a:lnTo>
                  <a:lnTo>
                    <a:pt x="643" y="245"/>
                  </a:lnTo>
                  <a:lnTo>
                    <a:pt x="652" y="256"/>
                  </a:lnTo>
                  <a:lnTo>
                    <a:pt x="659" y="266"/>
                  </a:lnTo>
                  <a:lnTo>
                    <a:pt x="664" y="278"/>
                  </a:lnTo>
                  <a:lnTo>
                    <a:pt x="665" y="292"/>
                  </a:lnTo>
                  <a:lnTo>
                    <a:pt x="674" y="278"/>
                  </a:lnTo>
                  <a:lnTo>
                    <a:pt x="697" y="247"/>
                  </a:lnTo>
                  <a:lnTo>
                    <a:pt x="710" y="230"/>
                  </a:lnTo>
                  <a:lnTo>
                    <a:pt x="724" y="215"/>
                  </a:lnTo>
                  <a:lnTo>
                    <a:pt x="739" y="203"/>
                  </a:lnTo>
                  <a:lnTo>
                    <a:pt x="745" y="200"/>
                  </a:lnTo>
                  <a:lnTo>
                    <a:pt x="751" y="197"/>
                  </a:lnTo>
                  <a:lnTo>
                    <a:pt x="766" y="197"/>
                  </a:lnTo>
                  <a:lnTo>
                    <a:pt x="773" y="197"/>
                  </a:lnTo>
                  <a:lnTo>
                    <a:pt x="782" y="199"/>
                  </a:lnTo>
                  <a:lnTo>
                    <a:pt x="790" y="200"/>
                  </a:lnTo>
                  <a:lnTo>
                    <a:pt x="799" y="205"/>
                  </a:lnTo>
                  <a:lnTo>
                    <a:pt x="808" y="209"/>
                  </a:lnTo>
                  <a:lnTo>
                    <a:pt x="815" y="217"/>
                  </a:lnTo>
                  <a:lnTo>
                    <a:pt x="823" y="226"/>
                  </a:lnTo>
                  <a:lnTo>
                    <a:pt x="829" y="236"/>
                  </a:lnTo>
                  <a:lnTo>
                    <a:pt x="835" y="250"/>
                  </a:lnTo>
                  <a:lnTo>
                    <a:pt x="839" y="265"/>
                  </a:lnTo>
                  <a:lnTo>
                    <a:pt x="842" y="284"/>
                  </a:lnTo>
                  <a:lnTo>
                    <a:pt x="842" y="305"/>
                  </a:lnTo>
                  <a:lnTo>
                    <a:pt x="842" y="329"/>
                  </a:lnTo>
                  <a:lnTo>
                    <a:pt x="839" y="356"/>
                  </a:lnTo>
                  <a:lnTo>
                    <a:pt x="815" y="546"/>
                  </a:lnTo>
                  <a:lnTo>
                    <a:pt x="806" y="605"/>
                  </a:lnTo>
                  <a:lnTo>
                    <a:pt x="802" y="634"/>
                  </a:lnTo>
                  <a:lnTo>
                    <a:pt x="793" y="669"/>
                  </a:lnTo>
                  <a:lnTo>
                    <a:pt x="787" y="696"/>
                  </a:lnTo>
                  <a:lnTo>
                    <a:pt x="778" y="727"/>
                  </a:lnTo>
                  <a:lnTo>
                    <a:pt x="769" y="759"/>
                  </a:lnTo>
                  <a:lnTo>
                    <a:pt x="763" y="772"/>
                  </a:lnTo>
                  <a:lnTo>
                    <a:pt x="755" y="786"/>
                  </a:lnTo>
                  <a:lnTo>
                    <a:pt x="749" y="799"/>
                  </a:lnTo>
                  <a:lnTo>
                    <a:pt x="742" y="810"/>
                  </a:lnTo>
                  <a:lnTo>
                    <a:pt x="733" y="819"/>
                  </a:lnTo>
                  <a:lnTo>
                    <a:pt x="725" y="825"/>
                  </a:lnTo>
                  <a:lnTo>
                    <a:pt x="703" y="829"/>
                  </a:lnTo>
                  <a:lnTo>
                    <a:pt x="676" y="834"/>
                  </a:lnTo>
                  <a:lnTo>
                    <a:pt x="637" y="837"/>
                  </a:lnTo>
                  <a:lnTo>
                    <a:pt x="588" y="840"/>
                  </a:lnTo>
                  <a:lnTo>
                    <a:pt x="559" y="840"/>
                  </a:lnTo>
                  <a:lnTo>
                    <a:pt x="526" y="838"/>
                  </a:lnTo>
                  <a:lnTo>
                    <a:pt x="492" y="837"/>
                  </a:lnTo>
                  <a:lnTo>
                    <a:pt x="453" y="832"/>
                  </a:lnTo>
                  <a:lnTo>
                    <a:pt x="413" y="828"/>
                  </a:lnTo>
                  <a:lnTo>
                    <a:pt x="368" y="822"/>
                  </a:lnTo>
                  <a:lnTo>
                    <a:pt x="362" y="820"/>
                  </a:lnTo>
                  <a:lnTo>
                    <a:pt x="354" y="816"/>
                  </a:lnTo>
                  <a:lnTo>
                    <a:pt x="347" y="811"/>
                  </a:lnTo>
                  <a:lnTo>
                    <a:pt x="339" y="805"/>
                  </a:lnTo>
                  <a:lnTo>
                    <a:pt x="332" y="796"/>
                  </a:lnTo>
                  <a:lnTo>
                    <a:pt x="330" y="790"/>
                  </a:lnTo>
                  <a:lnTo>
                    <a:pt x="329" y="784"/>
                  </a:lnTo>
                  <a:lnTo>
                    <a:pt x="327" y="777"/>
                  </a:lnTo>
                  <a:lnTo>
                    <a:pt x="327" y="769"/>
                  </a:lnTo>
                  <a:lnTo>
                    <a:pt x="327" y="735"/>
                  </a:lnTo>
                  <a:lnTo>
                    <a:pt x="327" y="697"/>
                  </a:lnTo>
                  <a:lnTo>
                    <a:pt x="327" y="679"/>
                  </a:lnTo>
                  <a:lnTo>
                    <a:pt x="329" y="661"/>
                  </a:lnTo>
                  <a:lnTo>
                    <a:pt x="332" y="645"/>
                  </a:lnTo>
                  <a:lnTo>
                    <a:pt x="336" y="628"/>
                  </a:lnTo>
                  <a:lnTo>
                    <a:pt x="368" y="633"/>
                  </a:lnTo>
                  <a:lnTo>
                    <a:pt x="398" y="639"/>
                  </a:lnTo>
                  <a:lnTo>
                    <a:pt x="414" y="643"/>
                  </a:lnTo>
                  <a:lnTo>
                    <a:pt x="429" y="649"/>
                  </a:lnTo>
                  <a:lnTo>
                    <a:pt x="457" y="657"/>
                  </a:lnTo>
                  <a:lnTo>
                    <a:pt x="481" y="663"/>
                  </a:lnTo>
                  <a:lnTo>
                    <a:pt x="529" y="669"/>
                  </a:lnTo>
                  <a:lnTo>
                    <a:pt x="541" y="670"/>
                  </a:lnTo>
                  <a:lnTo>
                    <a:pt x="550" y="670"/>
                  </a:lnTo>
                  <a:lnTo>
                    <a:pt x="559" y="669"/>
                  </a:lnTo>
                  <a:lnTo>
                    <a:pt x="567" y="667"/>
                  </a:lnTo>
                  <a:lnTo>
                    <a:pt x="579" y="663"/>
                  </a:lnTo>
                  <a:lnTo>
                    <a:pt x="585" y="661"/>
                  </a:lnTo>
                  <a:lnTo>
                    <a:pt x="591" y="660"/>
                  </a:lnTo>
                  <a:lnTo>
                    <a:pt x="597" y="660"/>
                  </a:lnTo>
                  <a:lnTo>
                    <a:pt x="601" y="658"/>
                  </a:lnTo>
                  <a:lnTo>
                    <a:pt x="610" y="654"/>
                  </a:lnTo>
                  <a:lnTo>
                    <a:pt x="618" y="651"/>
                  </a:lnTo>
                  <a:lnTo>
                    <a:pt x="622" y="649"/>
                  </a:lnTo>
                  <a:lnTo>
                    <a:pt x="628" y="649"/>
                  </a:lnTo>
                  <a:lnTo>
                    <a:pt x="628" y="631"/>
                  </a:lnTo>
                  <a:lnTo>
                    <a:pt x="625" y="591"/>
                  </a:lnTo>
                  <a:lnTo>
                    <a:pt x="622" y="569"/>
                  </a:lnTo>
                  <a:lnTo>
                    <a:pt x="618" y="545"/>
                  </a:lnTo>
                  <a:lnTo>
                    <a:pt x="612" y="524"/>
                  </a:lnTo>
                  <a:lnTo>
                    <a:pt x="609" y="516"/>
                  </a:lnTo>
                  <a:lnTo>
                    <a:pt x="606" y="509"/>
                  </a:lnTo>
                  <a:lnTo>
                    <a:pt x="523" y="362"/>
                  </a:lnTo>
                  <a:lnTo>
                    <a:pt x="339" y="444"/>
                  </a:lnTo>
                  <a:lnTo>
                    <a:pt x="339" y="438"/>
                  </a:lnTo>
                  <a:lnTo>
                    <a:pt x="339" y="425"/>
                  </a:lnTo>
                  <a:lnTo>
                    <a:pt x="342" y="407"/>
                  </a:lnTo>
                  <a:lnTo>
                    <a:pt x="345" y="396"/>
                  </a:lnTo>
                  <a:lnTo>
                    <a:pt x="351" y="386"/>
                  </a:lnTo>
                  <a:lnTo>
                    <a:pt x="311" y="365"/>
                  </a:lnTo>
                  <a:lnTo>
                    <a:pt x="251" y="332"/>
                  </a:lnTo>
                  <a:lnTo>
                    <a:pt x="240" y="328"/>
                  </a:lnTo>
                  <a:lnTo>
                    <a:pt x="230" y="323"/>
                  </a:lnTo>
                  <a:lnTo>
                    <a:pt x="208" y="316"/>
                  </a:lnTo>
                  <a:lnTo>
                    <a:pt x="197" y="311"/>
                  </a:lnTo>
                  <a:lnTo>
                    <a:pt x="187" y="305"/>
                  </a:lnTo>
                  <a:lnTo>
                    <a:pt x="178" y="298"/>
                  </a:lnTo>
                  <a:lnTo>
                    <a:pt x="169" y="289"/>
                  </a:lnTo>
                  <a:lnTo>
                    <a:pt x="148" y="263"/>
                  </a:lnTo>
                  <a:lnTo>
                    <a:pt x="121" y="230"/>
                  </a:lnTo>
                  <a:lnTo>
                    <a:pt x="76" y="181"/>
                  </a:lnTo>
                  <a:lnTo>
                    <a:pt x="68" y="172"/>
                  </a:lnTo>
                  <a:lnTo>
                    <a:pt x="59" y="158"/>
                  </a:lnTo>
                  <a:lnTo>
                    <a:pt x="38" y="126"/>
                  </a:lnTo>
                  <a:lnTo>
                    <a:pt x="16" y="93"/>
                  </a:lnTo>
                  <a:lnTo>
                    <a:pt x="7" y="82"/>
                  </a:lnTo>
                  <a:lnTo>
                    <a:pt x="0" y="7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0" name="Freeform 48"/>
            <p:cNvSpPr>
              <a:spLocks/>
            </p:cNvSpPr>
            <p:nvPr/>
          </p:nvSpPr>
          <p:spPr bwMode="auto">
            <a:xfrm>
              <a:off x="4068" y="1699"/>
              <a:ext cx="101" cy="104"/>
            </a:xfrm>
            <a:custGeom>
              <a:avLst/>
              <a:gdLst>
                <a:gd name="T0" fmla="*/ 51 w 202"/>
                <a:gd name="T1" fmla="*/ 31 h 206"/>
                <a:gd name="T2" fmla="*/ 37 w 202"/>
                <a:gd name="T3" fmla="*/ 15 h 206"/>
                <a:gd name="T4" fmla="*/ 31 w 202"/>
                <a:gd name="T5" fmla="*/ 10 h 206"/>
                <a:gd name="T6" fmla="*/ 27 w 202"/>
                <a:gd name="T7" fmla="*/ 7 h 206"/>
                <a:gd name="T8" fmla="*/ 14 w 202"/>
                <a:gd name="T9" fmla="*/ 1 h 206"/>
                <a:gd name="T10" fmla="*/ 13 w 202"/>
                <a:gd name="T11" fmla="*/ 0 h 206"/>
                <a:gd name="T12" fmla="*/ 12 w 202"/>
                <a:gd name="T13" fmla="*/ 1 h 206"/>
                <a:gd name="T14" fmla="*/ 12 w 202"/>
                <a:gd name="T15" fmla="*/ 3 h 206"/>
                <a:gd name="T16" fmla="*/ 13 w 202"/>
                <a:gd name="T17" fmla="*/ 5 h 206"/>
                <a:gd name="T18" fmla="*/ 15 w 202"/>
                <a:gd name="T19" fmla="*/ 7 h 206"/>
                <a:gd name="T20" fmla="*/ 23 w 202"/>
                <a:gd name="T21" fmla="*/ 12 h 206"/>
                <a:gd name="T22" fmla="*/ 25 w 202"/>
                <a:gd name="T23" fmla="*/ 13 h 206"/>
                <a:gd name="T24" fmla="*/ 25 w 202"/>
                <a:gd name="T25" fmla="*/ 15 h 206"/>
                <a:gd name="T26" fmla="*/ 25 w 202"/>
                <a:gd name="T27" fmla="*/ 17 h 206"/>
                <a:gd name="T28" fmla="*/ 24 w 202"/>
                <a:gd name="T29" fmla="*/ 19 h 206"/>
                <a:gd name="T30" fmla="*/ 21 w 202"/>
                <a:gd name="T31" fmla="*/ 20 h 206"/>
                <a:gd name="T32" fmla="*/ 15 w 202"/>
                <a:gd name="T33" fmla="*/ 21 h 206"/>
                <a:gd name="T34" fmla="*/ 6 w 202"/>
                <a:gd name="T35" fmla="*/ 21 h 206"/>
                <a:gd name="T36" fmla="*/ 3 w 202"/>
                <a:gd name="T37" fmla="*/ 22 h 206"/>
                <a:gd name="T38" fmla="*/ 2 w 202"/>
                <a:gd name="T39" fmla="*/ 24 h 206"/>
                <a:gd name="T40" fmla="*/ 0 w 202"/>
                <a:gd name="T41" fmla="*/ 26 h 206"/>
                <a:gd name="T42" fmla="*/ 1 w 202"/>
                <a:gd name="T43" fmla="*/ 27 h 206"/>
                <a:gd name="T44" fmla="*/ 2 w 202"/>
                <a:gd name="T45" fmla="*/ 29 h 206"/>
                <a:gd name="T46" fmla="*/ 6 w 202"/>
                <a:gd name="T47" fmla="*/ 31 h 206"/>
                <a:gd name="T48" fmla="*/ 6 w 202"/>
                <a:gd name="T49" fmla="*/ 33 h 206"/>
                <a:gd name="T50" fmla="*/ 9 w 202"/>
                <a:gd name="T51" fmla="*/ 36 h 206"/>
                <a:gd name="T52" fmla="*/ 10 w 202"/>
                <a:gd name="T53" fmla="*/ 38 h 206"/>
                <a:gd name="T54" fmla="*/ 12 w 202"/>
                <a:gd name="T55" fmla="*/ 42 h 206"/>
                <a:gd name="T56" fmla="*/ 13 w 202"/>
                <a:gd name="T57" fmla="*/ 44 h 206"/>
                <a:gd name="T58" fmla="*/ 15 w 202"/>
                <a:gd name="T59" fmla="*/ 49 h 206"/>
                <a:gd name="T60" fmla="*/ 20 w 202"/>
                <a:gd name="T61" fmla="*/ 52 h 206"/>
                <a:gd name="T62" fmla="*/ 21 w 202"/>
                <a:gd name="T63" fmla="*/ 53 h 206"/>
                <a:gd name="T64" fmla="*/ 41 w 202"/>
                <a:gd name="T65" fmla="*/ 53 h 206"/>
                <a:gd name="T66" fmla="*/ 46 w 202"/>
                <a:gd name="T67" fmla="*/ 51 h 2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2"/>
                <a:gd name="T103" fmla="*/ 0 h 206"/>
                <a:gd name="T104" fmla="*/ 202 w 202"/>
                <a:gd name="T105" fmla="*/ 206 h 2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2" h="206">
                  <a:moveTo>
                    <a:pt x="202" y="122"/>
                  </a:moveTo>
                  <a:lnTo>
                    <a:pt x="202" y="122"/>
                  </a:lnTo>
                  <a:lnTo>
                    <a:pt x="171" y="85"/>
                  </a:lnTo>
                  <a:lnTo>
                    <a:pt x="147" y="57"/>
                  </a:lnTo>
                  <a:lnTo>
                    <a:pt x="135" y="46"/>
                  </a:lnTo>
                  <a:lnTo>
                    <a:pt x="126" y="39"/>
                  </a:lnTo>
                  <a:lnTo>
                    <a:pt x="109" y="28"/>
                  </a:lnTo>
                  <a:lnTo>
                    <a:pt x="88" y="18"/>
                  </a:lnTo>
                  <a:lnTo>
                    <a:pt x="56" y="1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7" y="1"/>
                  </a:lnTo>
                  <a:lnTo>
                    <a:pt x="47" y="3"/>
                  </a:lnTo>
                  <a:lnTo>
                    <a:pt x="47" y="10"/>
                  </a:lnTo>
                  <a:lnTo>
                    <a:pt x="53" y="19"/>
                  </a:lnTo>
                  <a:lnTo>
                    <a:pt x="56" y="24"/>
                  </a:lnTo>
                  <a:lnTo>
                    <a:pt x="62" y="28"/>
                  </a:lnTo>
                  <a:lnTo>
                    <a:pt x="77" y="37"/>
                  </a:lnTo>
                  <a:lnTo>
                    <a:pt x="91" y="46"/>
                  </a:lnTo>
                  <a:lnTo>
                    <a:pt x="100" y="52"/>
                  </a:lnTo>
                  <a:lnTo>
                    <a:pt x="102" y="55"/>
                  </a:lnTo>
                  <a:lnTo>
                    <a:pt x="103" y="60"/>
                  </a:lnTo>
                  <a:lnTo>
                    <a:pt x="103" y="64"/>
                  </a:lnTo>
                  <a:lnTo>
                    <a:pt x="102" y="67"/>
                  </a:lnTo>
                  <a:lnTo>
                    <a:pt x="99" y="72"/>
                  </a:lnTo>
                  <a:lnTo>
                    <a:pt x="94" y="75"/>
                  </a:lnTo>
                  <a:lnTo>
                    <a:pt x="88" y="78"/>
                  </a:lnTo>
                  <a:lnTo>
                    <a:pt x="81" y="79"/>
                  </a:lnTo>
                  <a:lnTo>
                    <a:pt x="60" y="81"/>
                  </a:lnTo>
                  <a:lnTo>
                    <a:pt x="41" y="82"/>
                  </a:lnTo>
                  <a:lnTo>
                    <a:pt x="24" y="84"/>
                  </a:lnTo>
                  <a:lnTo>
                    <a:pt x="14" y="85"/>
                  </a:lnTo>
                  <a:lnTo>
                    <a:pt x="9" y="88"/>
                  </a:lnTo>
                  <a:lnTo>
                    <a:pt x="5" y="93"/>
                  </a:lnTo>
                  <a:lnTo>
                    <a:pt x="2" y="100"/>
                  </a:lnTo>
                  <a:lnTo>
                    <a:pt x="0" y="103"/>
                  </a:lnTo>
                  <a:lnTo>
                    <a:pt x="2" y="106"/>
                  </a:lnTo>
                  <a:lnTo>
                    <a:pt x="3" y="109"/>
                  </a:lnTo>
                  <a:lnTo>
                    <a:pt x="6" y="112"/>
                  </a:lnTo>
                  <a:lnTo>
                    <a:pt x="14" y="116"/>
                  </a:lnTo>
                  <a:lnTo>
                    <a:pt x="23" y="122"/>
                  </a:lnTo>
                  <a:lnTo>
                    <a:pt x="24" y="128"/>
                  </a:lnTo>
                  <a:lnTo>
                    <a:pt x="27" y="134"/>
                  </a:lnTo>
                  <a:lnTo>
                    <a:pt x="33" y="143"/>
                  </a:lnTo>
                  <a:lnTo>
                    <a:pt x="39" y="151"/>
                  </a:lnTo>
                  <a:lnTo>
                    <a:pt x="42" y="158"/>
                  </a:lnTo>
                  <a:lnTo>
                    <a:pt x="45" y="166"/>
                  </a:lnTo>
                  <a:lnTo>
                    <a:pt x="50" y="173"/>
                  </a:lnTo>
                  <a:lnTo>
                    <a:pt x="54" y="184"/>
                  </a:lnTo>
                  <a:lnTo>
                    <a:pt x="63" y="194"/>
                  </a:lnTo>
                  <a:lnTo>
                    <a:pt x="72" y="202"/>
                  </a:lnTo>
                  <a:lnTo>
                    <a:pt x="78" y="205"/>
                  </a:lnTo>
                  <a:lnTo>
                    <a:pt x="83" y="206"/>
                  </a:lnTo>
                  <a:lnTo>
                    <a:pt x="130" y="206"/>
                  </a:lnTo>
                  <a:lnTo>
                    <a:pt x="162" y="206"/>
                  </a:lnTo>
                  <a:lnTo>
                    <a:pt x="174" y="205"/>
                  </a:lnTo>
                  <a:lnTo>
                    <a:pt x="183" y="202"/>
                  </a:lnTo>
                  <a:lnTo>
                    <a:pt x="202" y="122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1" name="Freeform 49"/>
            <p:cNvSpPr>
              <a:spLocks/>
            </p:cNvSpPr>
            <p:nvPr/>
          </p:nvSpPr>
          <p:spPr bwMode="auto">
            <a:xfrm>
              <a:off x="4210" y="1508"/>
              <a:ext cx="167" cy="127"/>
            </a:xfrm>
            <a:custGeom>
              <a:avLst/>
              <a:gdLst>
                <a:gd name="T0" fmla="*/ 10 w 335"/>
                <a:gd name="T1" fmla="*/ 16 h 254"/>
                <a:gd name="T2" fmla="*/ 10 w 335"/>
                <a:gd name="T3" fmla="*/ 22 h 254"/>
                <a:gd name="T4" fmla="*/ 8 w 335"/>
                <a:gd name="T5" fmla="*/ 32 h 254"/>
                <a:gd name="T6" fmla="*/ 7 w 335"/>
                <a:gd name="T7" fmla="*/ 41 h 254"/>
                <a:gd name="T8" fmla="*/ 6 w 335"/>
                <a:gd name="T9" fmla="*/ 49 h 254"/>
                <a:gd name="T10" fmla="*/ 6 w 335"/>
                <a:gd name="T11" fmla="*/ 51 h 254"/>
                <a:gd name="T12" fmla="*/ 0 w 335"/>
                <a:gd name="T13" fmla="*/ 64 h 254"/>
                <a:gd name="T14" fmla="*/ 8 w 335"/>
                <a:gd name="T15" fmla="*/ 54 h 254"/>
                <a:gd name="T16" fmla="*/ 21 w 335"/>
                <a:gd name="T17" fmla="*/ 36 h 254"/>
                <a:gd name="T18" fmla="*/ 25 w 335"/>
                <a:gd name="T19" fmla="*/ 29 h 254"/>
                <a:gd name="T20" fmla="*/ 30 w 335"/>
                <a:gd name="T21" fmla="*/ 24 h 254"/>
                <a:gd name="T22" fmla="*/ 33 w 335"/>
                <a:gd name="T23" fmla="*/ 23 h 254"/>
                <a:gd name="T24" fmla="*/ 34 w 335"/>
                <a:gd name="T25" fmla="*/ 23 h 254"/>
                <a:gd name="T26" fmla="*/ 41 w 335"/>
                <a:gd name="T27" fmla="*/ 21 h 254"/>
                <a:gd name="T28" fmla="*/ 43 w 335"/>
                <a:gd name="T29" fmla="*/ 20 h 254"/>
                <a:gd name="T30" fmla="*/ 43 w 335"/>
                <a:gd name="T31" fmla="*/ 22 h 254"/>
                <a:gd name="T32" fmla="*/ 46 w 335"/>
                <a:gd name="T33" fmla="*/ 26 h 254"/>
                <a:gd name="T34" fmla="*/ 47 w 335"/>
                <a:gd name="T35" fmla="*/ 28 h 254"/>
                <a:gd name="T36" fmla="*/ 54 w 335"/>
                <a:gd name="T37" fmla="*/ 33 h 254"/>
                <a:gd name="T38" fmla="*/ 58 w 335"/>
                <a:gd name="T39" fmla="*/ 38 h 254"/>
                <a:gd name="T40" fmla="*/ 59 w 335"/>
                <a:gd name="T41" fmla="*/ 42 h 254"/>
                <a:gd name="T42" fmla="*/ 60 w 335"/>
                <a:gd name="T43" fmla="*/ 44 h 254"/>
                <a:gd name="T44" fmla="*/ 64 w 335"/>
                <a:gd name="T45" fmla="*/ 37 h 254"/>
                <a:gd name="T46" fmla="*/ 70 w 335"/>
                <a:gd name="T47" fmla="*/ 28 h 254"/>
                <a:gd name="T48" fmla="*/ 78 w 335"/>
                <a:gd name="T49" fmla="*/ 19 h 254"/>
                <a:gd name="T50" fmla="*/ 83 w 335"/>
                <a:gd name="T51" fmla="*/ 14 h 254"/>
                <a:gd name="T52" fmla="*/ 66 w 335"/>
                <a:gd name="T53" fmla="*/ 0 h 254"/>
                <a:gd name="T54" fmla="*/ 52 w 335"/>
                <a:gd name="T55" fmla="*/ 6 h 254"/>
                <a:gd name="T56" fmla="*/ 39 w 335"/>
                <a:gd name="T57" fmla="*/ 13 h 254"/>
                <a:gd name="T58" fmla="*/ 25 w 335"/>
                <a:gd name="T59" fmla="*/ 22 h 254"/>
                <a:gd name="T60" fmla="*/ 18 w 335"/>
                <a:gd name="T61" fmla="*/ 1 h 254"/>
                <a:gd name="T62" fmla="*/ 13 w 335"/>
                <a:gd name="T63" fmla="*/ 6 h 254"/>
                <a:gd name="T64" fmla="*/ 7 w 335"/>
                <a:gd name="T65" fmla="*/ 10 h 254"/>
                <a:gd name="T66" fmla="*/ 1 w 335"/>
                <a:gd name="T67" fmla="*/ 13 h 2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5"/>
                <a:gd name="T103" fmla="*/ 0 h 254"/>
                <a:gd name="T104" fmla="*/ 335 w 335"/>
                <a:gd name="T105" fmla="*/ 254 h 2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5" h="254">
                  <a:moveTo>
                    <a:pt x="6" y="50"/>
                  </a:moveTo>
                  <a:lnTo>
                    <a:pt x="42" y="62"/>
                  </a:lnTo>
                  <a:lnTo>
                    <a:pt x="40" y="86"/>
                  </a:lnTo>
                  <a:lnTo>
                    <a:pt x="34" y="125"/>
                  </a:lnTo>
                  <a:lnTo>
                    <a:pt x="33" y="143"/>
                  </a:lnTo>
                  <a:lnTo>
                    <a:pt x="31" y="163"/>
                  </a:lnTo>
                  <a:lnTo>
                    <a:pt x="30" y="182"/>
                  </a:lnTo>
                  <a:lnTo>
                    <a:pt x="27" y="193"/>
                  </a:lnTo>
                  <a:lnTo>
                    <a:pt x="24" y="202"/>
                  </a:lnTo>
                  <a:lnTo>
                    <a:pt x="8" y="236"/>
                  </a:lnTo>
                  <a:lnTo>
                    <a:pt x="0" y="254"/>
                  </a:lnTo>
                  <a:lnTo>
                    <a:pt x="33" y="215"/>
                  </a:lnTo>
                  <a:lnTo>
                    <a:pt x="60" y="179"/>
                  </a:lnTo>
                  <a:lnTo>
                    <a:pt x="85" y="143"/>
                  </a:lnTo>
                  <a:lnTo>
                    <a:pt x="103" y="116"/>
                  </a:lnTo>
                  <a:lnTo>
                    <a:pt x="117" y="100"/>
                  </a:lnTo>
                  <a:lnTo>
                    <a:pt x="121" y="95"/>
                  </a:lnTo>
                  <a:lnTo>
                    <a:pt x="127" y="92"/>
                  </a:lnTo>
                  <a:lnTo>
                    <a:pt x="132" y="89"/>
                  </a:lnTo>
                  <a:lnTo>
                    <a:pt x="136" y="89"/>
                  </a:lnTo>
                  <a:lnTo>
                    <a:pt x="159" y="86"/>
                  </a:lnTo>
                  <a:lnTo>
                    <a:pt x="166" y="83"/>
                  </a:lnTo>
                  <a:lnTo>
                    <a:pt x="171" y="82"/>
                  </a:lnTo>
                  <a:lnTo>
                    <a:pt x="172" y="79"/>
                  </a:lnTo>
                  <a:lnTo>
                    <a:pt x="174" y="86"/>
                  </a:lnTo>
                  <a:lnTo>
                    <a:pt x="177" y="94"/>
                  </a:lnTo>
                  <a:lnTo>
                    <a:pt x="184" y="104"/>
                  </a:lnTo>
                  <a:lnTo>
                    <a:pt x="189" y="110"/>
                  </a:lnTo>
                  <a:lnTo>
                    <a:pt x="198" y="116"/>
                  </a:lnTo>
                  <a:lnTo>
                    <a:pt x="216" y="131"/>
                  </a:lnTo>
                  <a:lnTo>
                    <a:pt x="225" y="140"/>
                  </a:lnTo>
                  <a:lnTo>
                    <a:pt x="232" y="149"/>
                  </a:lnTo>
                  <a:lnTo>
                    <a:pt x="238" y="161"/>
                  </a:lnTo>
                  <a:lnTo>
                    <a:pt x="239" y="167"/>
                  </a:lnTo>
                  <a:lnTo>
                    <a:pt x="241" y="173"/>
                  </a:lnTo>
                  <a:lnTo>
                    <a:pt x="247" y="160"/>
                  </a:lnTo>
                  <a:lnTo>
                    <a:pt x="256" y="146"/>
                  </a:lnTo>
                  <a:lnTo>
                    <a:pt x="266" y="128"/>
                  </a:lnTo>
                  <a:lnTo>
                    <a:pt x="281" y="110"/>
                  </a:lnTo>
                  <a:lnTo>
                    <a:pt x="296" y="91"/>
                  </a:lnTo>
                  <a:lnTo>
                    <a:pt x="314" y="73"/>
                  </a:lnTo>
                  <a:lnTo>
                    <a:pt x="325" y="64"/>
                  </a:lnTo>
                  <a:lnTo>
                    <a:pt x="335" y="56"/>
                  </a:lnTo>
                  <a:lnTo>
                    <a:pt x="266" y="0"/>
                  </a:lnTo>
                  <a:lnTo>
                    <a:pt x="250" y="6"/>
                  </a:lnTo>
                  <a:lnTo>
                    <a:pt x="210" y="22"/>
                  </a:lnTo>
                  <a:lnTo>
                    <a:pt x="183" y="35"/>
                  </a:lnTo>
                  <a:lnTo>
                    <a:pt x="156" y="50"/>
                  </a:lnTo>
                  <a:lnTo>
                    <a:pt x="127" y="67"/>
                  </a:lnTo>
                  <a:lnTo>
                    <a:pt x="100" y="86"/>
                  </a:lnTo>
                  <a:lnTo>
                    <a:pt x="72" y="3"/>
                  </a:lnTo>
                  <a:lnTo>
                    <a:pt x="66" y="8"/>
                  </a:lnTo>
                  <a:lnTo>
                    <a:pt x="52" y="23"/>
                  </a:lnTo>
                  <a:lnTo>
                    <a:pt x="42" y="31"/>
                  </a:lnTo>
                  <a:lnTo>
                    <a:pt x="31" y="38"/>
                  </a:lnTo>
                  <a:lnTo>
                    <a:pt x="19" y="46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D414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2" name="Freeform 50"/>
            <p:cNvSpPr>
              <a:spLocks/>
            </p:cNvSpPr>
            <p:nvPr/>
          </p:nvSpPr>
          <p:spPr bwMode="auto">
            <a:xfrm>
              <a:off x="4224" y="1330"/>
              <a:ext cx="214" cy="294"/>
            </a:xfrm>
            <a:custGeom>
              <a:avLst/>
              <a:gdLst>
                <a:gd name="T0" fmla="*/ 100 w 428"/>
                <a:gd name="T1" fmla="*/ 138 h 587"/>
                <a:gd name="T2" fmla="*/ 106 w 428"/>
                <a:gd name="T3" fmla="*/ 123 h 587"/>
                <a:gd name="T4" fmla="*/ 107 w 428"/>
                <a:gd name="T5" fmla="*/ 116 h 587"/>
                <a:gd name="T6" fmla="*/ 106 w 428"/>
                <a:gd name="T7" fmla="*/ 113 h 587"/>
                <a:gd name="T8" fmla="*/ 103 w 428"/>
                <a:gd name="T9" fmla="*/ 104 h 587"/>
                <a:gd name="T10" fmla="*/ 99 w 428"/>
                <a:gd name="T11" fmla="*/ 97 h 587"/>
                <a:gd name="T12" fmla="*/ 95 w 428"/>
                <a:gd name="T13" fmla="*/ 88 h 587"/>
                <a:gd name="T14" fmla="*/ 93 w 428"/>
                <a:gd name="T15" fmla="*/ 74 h 587"/>
                <a:gd name="T16" fmla="*/ 91 w 428"/>
                <a:gd name="T17" fmla="*/ 62 h 587"/>
                <a:gd name="T18" fmla="*/ 85 w 428"/>
                <a:gd name="T19" fmla="*/ 32 h 587"/>
                <a:gd name="T20" fmla="*/ 79 w 428"/>
                <a:gd name="T21" fmla="*/ 18 h 587"/>
                <a:gd name="T22" fmla="*/ 74 w 428"/>
                <a:gd name="T23" fmla="*/ 13 h 587"/>
                <a:gd name="T24" fmla="*/ 65 w 428"/>
                <a:gd name="T25" fmla="*/ 5 h 587"/>
                <a:gd name="T26" fmla="*/ 52 w 428"/>
                <a:gd name="T27" fmla="*/ 1 h 587"/>
                <a:gd name="T28" fmla="*/ 44 w 428"/>
                <a:gd name="T29" fmla="*/ 0 h 587"/>
                <a:gd name="T30" fmla="*/ 34 w 428"/>
                <a:gd name="T31" fmla="*/ 3 h 587"/>
                <a:gd name="T32" fmla="*/ 22 w 428"/>
                <a:gd name="T33" fmla="*/ 10 h 587"/>
                <a:gd name="T34" fmla="*/ 13 w 428"/>
                <a:gd name="T35" fmla="*/ 18 h 587"/>
                <a:gd name="T36" fmla="*/ 7 w 428"/>
                <a:gd name="T37" fmla="*/ 25 h 587"/>
                <a:gd name="T38" fmla="*/ 6 w 428"/>
                <a:gd name="T39" fmla="*/ 31 h 587"/>
                <a:gd name="T40" fmla="*/ 5 w 428"/>
                <a:gd name="T41" fmla="*/ 44 h 587"/>
                <a:gd name="T42" fmla="*/ 6 w 428"/>
                <a:gd name="T43" fmla="*/ 61 h 587"/>
                <a:gd name="T44" fmla="*/ 7 w 428"/>
                <a:gd name="T45" fmla="*/ 74 h 587"/>
                <a:gd name="T46" fmla="*/ 7 w 428"/>
                <a:gd name="T47" fmla="*/ 89 h 587"/>
                <a:gd name="T48" fmla="*/ 4 w 428"/>
                <a:gd name="T49" fmla="*/ 95 h 587"/>
                <a:gd name="T50" fmla="*/ 6 w 428"/>
                <a:gd name="T51" fmla="*/ 95 h 587"/>
                <a:gd name="T52" fmla="*/ 10 w 428"/>
                <a:gd name="T53" fmla="*/ 92 h 587"/>
                <a:gd name="T54" fmla="*/ 10 w 428"/>
                <a:gd name="T55" fmla="*/ 92 h 587"/>
                <a:gd name="T56" fmla="*/ 12 w 428"/>
                <a:gd name="T57" fmla="*/ 99 h 587"/>
                <a:gd name="T58" fmla="*/ 11 w 428"/>
                <a:gd name="T59" fmla="*/ 107 h 587"/>
                <a:gd name="T60" fmla="*/ 9 w 428"/>
                <a:gd name="T61" fmla="*/ 110 h 587"/>
                <a:gd name="T62" fmla="*/ 5 w 428"/>
                <a:gd name="T63" fmla="*/ 110 h 587"/>
                <a:gd name="T64" fmla="*/ 1 w 428"/>
                <a:gd name="T65" fmla="*/ 110 h 587"/>
                <a:gd name="T66" fmla="*/ 1 w 428"/>
                <a:gd name="T67" fmla="*/ 110 h 587"/>
                <a:gd name="T68" fmla="*/ 4 w 428"/>
                <a:gd name="T69" fmla="*/ 113 h 587"/>
                <a:gd name="T70" fmla="*/ 12 w 428"/>
                <a:gd name="T71" fmla="*/ 114 h 587"/>
                <a:gd name="T72" fmla="*/ 19 w 428"/>
                <a:gd name="T73" fmla="*/ 111 h 587"/>
                <a:gd name="T74" fmla="*/ 27 w 428"/>
                <a:gd name="T75" fmla="*/ 102 h 587"/>
                <a:gd name="T76" fmla="*/ 30 w 428"/>
                <a:gd name="T77" fmla="*/ 94 h 587"/>
                <a:gd name="T78" fmla="*/ 54 w 428"/>
                <a:gd name="T79" fmla="*/ 85 h 587"/>
                <a:gd name="T80" fmla="*/ 57 w 428"/>
                <a:gd name="T81" fmla="*/ 89 h 587"/>
                <a:gd name="T82" fmla="*/ 58 w 428"/>
                <a:gd name="T83" fmla="*/ 93 h 587"/>
                <a:gd name="T84" fmla="*/ 58 w 428"/>
                <a:gd name="T85" fmla="*/ 103 h 587"/>
                <a:gd name="T86" fmla="*/ 61 w 428"/>
                <a:gd name="T87" fmla="*/ 107 h 587"/>
                <a:gd name="T88" fmla="*/ 60 w 428"/>
                <a:gd name="T89" fmla="*/ 104 h 587"/>
                <a:gd name="T90" fmla="*/ 62 w 428"/>
                <a:gd name="T91" fmla="*/ 98 h 587"/>
                <a:gd name="T92" fmla="*/ 62 w 428"/>
                <a:gd name="T93" fmla="*/ 102 h 587"/>
                <a:gd name="T94" fmla="*/ 65 w 428"/>
                <a:gd name="T95" fmla="*/ 108 h 587"/>
                <a:gd name="T96" fmla="*/ 67 w 428"/>
                <a:gd name="T97" fmla="*/ 109 h 587"/>
                <a:gd name="T98" fmla="*/ 67 w 428"/>
                <a:gd name="T99" fmla="*/ 104 h 587"/>
                <a:gd name="T100" fmla="*/ 68 w 428"/>
                <a:gd name="T101" fmla="*/ 102 h 587"/>
                <a:gd name="T102" fmla="*/ 75 w 428"/>
                <a:gd name="T103" fmla="*/ 106 h 587"/>
                <a:gd name="T104" fmla="*/ 86 w 428"/>
                <a:gd name="T105" fmla="*/ 114 h 587"/>
                <a:gd name="T106" fmla="*/ 93 w 428"/>
                <a:gd name="T107" fmla="*/ 119 h 587"/>
                <a:gd name="T108" fmla="*/ 94 w 428"/>
                <a:gd name="T109" fmla="*/ 123 h 587"/>
                <a:gd name="T110" fmla="*/ 95 w 428"/>
                <a:gd name="T111" fmla="*/ 147 h 5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8"/>
                <a:gd name="T169" fmla="*/ 0 h 587"/>
                <a:gd name="T170" fmla="*/ 428 w 428"/>
                <a:gd name="T171" fmla="*/ 587 h 58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8" h="587">
                  <a:moveTo>
                    <a:pt x="391" y="579"/>
                  </a:moveTo>
                  <a:lnTo>
                    <a:pt x="391" y="579"/>
                  </a:lnTo>
                  <a:lnTo>
                    <a:pt x="400" y="552"/>
                  </a:lnTo>
                  <a:lnTo>
                    <a:pt x="416" y="510"/>
                  </a:lnTo>
                  <a:lnTo>
                    <a:pt x="422" y="492"/>
                  </a:lnTo>
                  <a:lnTo>
                    <a:pt x="426" y="477"/>
                  </a:lnTo>
                  <a:lnTo>
                    <a:pt x="428" y="470"/>
                  </a:lnTo>
                  <a:lnTo>
                    <a:pt x="428" y="462"/>
                  </a:lnTo>
                  <a:lnTo>
                    <a:pt x="426" y="456"/>
                  </a:lnTo>
                  <a:lnTo>
                    <a:pt x="423" y="450"/>
                  </a:lnTo>
                  <a:lnTo>
                    <a:pt x="419" y="440"/>
                  </a:lnTo>
                  <a:lnTo>
                    <a:pt x="413" y="428"/>
                  </a:lnTo>
                  <a:lnTo>
                    <a:pt x="409" y="414"/>
                  </a:lnTo>
                  <a:lnTo>
                    <a:pt x="403" y="401"/>
                  </a:lnTo>
                  <a:lnTo>
                    <a:pt x="395" y="387"/>
                  </a:lnTo>
                  <a:lnTo>
                    <a:pt x="386" y="374"/>
                  </a:lnTo>
                  <a:lnTo>
                    <a:pt x="380" y="359"/>
                  </a:lnTo>
                  <a:lnTo>
                    <a:pt x="377" y="352"/>
                  </a:lnTo>
                  <a:lnTo>
                    <a:pt x="376" y="341"/>
                  </a:lnTo>
                  <a:lnTo>
                    <a:pt x="371" y="296"/>
                  </a:lnTo>
                  <a:lnTo>
                    <a:pt x="368" y="272"/>
                  </a:lnTo>
                  <a:lnTo>
                    <a:pt x="362" y="248"/>
                  </a:lnTo>
                  <a:lnTo>
                    <a:pt x="355" y="211"/>
                  </a:lnTo>
                  <a:lnTo>
                    <a:pt x="343" y="157"/>
                  </a:lnTo>
                  <a:lnTo>
                    <a:pt x="337" y="128"/>
                  </a:lnTo>
                  <a:lnTo>
                    <a:pt x="328" y="102"/>
                  </a:lnTo>
                  <a:lnTo>
                    <a:pt x="319" y="79"/>
                  </a:lnTo>
                  <a:lnTo>
                    <a:pt x="313" y="70"/>
                  </a:lnTo>
                  <a:lnTo>
                    <a:pt x="308" y="63"/>
                  </a:lnTo>
                  <a:lnTo>
                    <a:pt x="296" y="51"/>
                  </a:lnTo>
                  <a:lnTo>
                    <a:pt x="284" y="39"/>
                  </a:lnTo>
                  <a:lnTo>
                    <a:pt x="272" y="28"/>
                  </a:lnTo>
                  <a:lnTo>
                    <a:pt x="259" y="19"/>
                  </a:lnTo>
                  <a:lnTo>
                    <a:pt x="242" y="12"/>
                  </a:lnTo>
                  <a:lnTo>
                    <a:pt x="226" y="6"/>
                  </a:lnTo>
                  <a:lnTo>
                    <a:pt x="206" y="1"/>
                  </a:lnTo>
                  <a:lnTo>
                    <a:pt x="186" y="0"/>
                  </a:lnTo>
                  <a:lnTo>
                    <a:pt x="174" y="0"/>
                  </a:lnTo>
                  <a:lnTo>
                    <a:pt x="162" y="3"/>
                  </a:lnTo>
                  <a:lnTo>
                    <a:pt x="150" y="6"/>
                  </a:lnTo>
                  <a:lnTo>
                    <a:pt x="136" y="10"/>
                  </a:lnTo>
                  <a:lnTo>
                    <a:pt x="123" y="16"/>
                  </a:lnTo>
                  <a:lnTo>
                    <a:pt x="109" y="24"/>
                  </a:lnTo>
                  <a:lnTo>
                    <a:pt x="85" y="39"/>
                  </a:lnTo>
                  <a:lnTo>
                    <a:pt x="73" y="48"/>
                  </a:lnTo>
                  <a:lnTo>
                    <a:pt x="63" y="58"/>
                  </a:lnTo>
                  <a:lnTo>
                    <a:pt x="52" y="69"/>
                  </a:lnTo>
                  <a:lnTo>
                    <a:pt x="43" y="78"/>
                  </a:lnTo>
                  <a:lnTo>
                    <a:pt x="36" y="88"/>
                  </a:lnTo>
                  <a:lnTo>
                    <a:pt x="30" y="100"/>
                  </a:lnTo>
                  <a:lnTo>
                    <a:pt x="25" y="111"/>
                  </a:lnTo>
                  <a:lnTo>
                    <a:pt x="22" y="121"/>
                  </a:lnTo>
                  <a:lnTo>
                    <a:pt x="19" y="140"/>
                  </a:lnTo>
                  <a:lnTo>
                    <a:pt x="18" y="158"/>
                  </a:lnTo>
                  <a:lnTo>
                    <a:pt x="18" y="175"/>
                  </a:lnTo>
                  <a:lnTo>
                    <a:pt x="18" y="191"/>
                  </a:lnTo>
                  <a:lnTo>
                    <a:pt x="19" y="218"/>
                  </a:lnTo>
                  <a:lnTo>
                    <a:pt x="24" y="241"/>
                  </a:lnTo>
                  <a:lnTo>
                    <a:pt x="27" y="272"/>
                  </a:lnTo>
                  <a:lnTo>
                    <a:pt x="28" y="293"/>
                  </a:lnTo>
                  <a:lnTo>
                    <a:pt x="28" y="316"/>
                  </a:lnTo>
                  <a:lnTo>
                    <a:pt x="28" y="337"/>
                  </a:lnTo>
                  <a:lnTo>
                    <a:pt x="25" y="356"/>
                  </a:lnTo>
                  <a:lnTo>
                    <a:pt x="24" y="365"/>
                  </a:lnTo>
                  <a:lnTo>
                    <a:pt x="21" y="371"/>
                  </a:lnTo>
                  <a:lnTo>
                    <a:pt x="16" y="377"/>
                  </a:lnTo>
                  <a:lnTo>
                    <a:pt x="12" y="381"/>
                  </a:lnTo>
                  <a:lnTo>
                    <a:pt x="24" y="377"/>
                  </a:lnTo>
                  <a:lnTo>
                    <a:pt x="31" y="371"/>
                  </a:lnTo>
                  <a:lnTo>
                    <a:pt x="36" y="368"/>
                  </a:lnTo>
                  <a:lnTo>
                    <a:pt x="37" y="365"/>
                  </a:lnTo>
                  <a:lnTo>
                    <a:pt x="39" y="363"/>
                  </a:lnTo>
                  <a:lnTo>
                    <a:pt x="40" y="365"/>
                  </a:lnTo>
                  <a:lnTo>
                    <a:pt x="43" y="371"/>
                  </a:lnTo>
                  <a:lnTo>
                    <a:pt x="45" y="381"/>
                  </a:lnTo>
                  <a:lnTo>
                    <a:pt x="46" y="393"/>
                  </a:lnTo>
                  <a:lnTo>
                    <a:pt x="46" y="407"/>
                  </a:lnTo>
                  <a:lnTo>
                    <a:pt x="45" y="420"/>
                  </a:lnTo>
                  <a:lnTo>
                    <a:pt x="42" y="425"/>
                  </a:lnTo>
                  <a:lnTo>
                    <a:pt x="40" y="431"/>
                  </a:lnTo>
                  <a:lnTo>
                    <a:pt x="37" y="434"/>
                  </a:lnTo>
                  <a:lnTo>
                    <a:pt x="33" y="437"/>
                  </a:lnTo>
                  <a:lnTo>
                    <a:pt x="25" y="440"/>
                  </a:lnTo>
                  <a:lnTo>
                    <a:pt x="18" y="440"/>
                  </a:lnTo>
                  <a:lnTo>
                    <a:pt x="12" y="441"/>
                  </a:lnTo>
                  <a:lnTo>
                    <a:pt x="7" y="440"/>
                  </a:lnTo>
                  <a:lnTo>
                    <a:pt x="1" y="438"/>
                  </a:lnTo>
                  <a:lnTo>
                    <a:pt x="0" y="437"/>
                  </a:lnTo>
                  <a:lnTo>
                    <a:pt x="1" y="440"/>
                  </a:lnTo>
                  <a:lnTo>
                    <a:pt x="6" y="444"/>
                  </a:lnTo>
                  <a:lnTo>
                    <a:pt x="10" y="449"/>
                  </a:lnTo>
                  <a:lnTo>
                    <a:pt x="16" y="452"/>
                  </a:lnTo>
                  <a:lnTo>
                    <a:pt x="25" y="455"/>
                  </a:lnTo>
                  <a:lnTo>
                    <a:pt x="36" y="456"/>
                  </a:lnTo>
                  <a:lnTo>
                    <a:pt x="48" y="455"/>
                  </a:lnTo>
                  <a:lnTo>
                    <a:pt x="61" y="450"/>
                  </a:lnTo>
                  <a:lnTo>
                    <a:pt x="73" y="443"/>
                  </a:lnTo>
                  <a:lnTo>
                    <a:pt x="87" y="432"/>
                  </a:lnTo>
                  <a:lnTo>
                    <a:pt x="97" y="420"/>
                  </a:lnTo>
                  <a:lnTo>
                    <a:pt x="108" y="408"/>
                  </a:lnTo>
                  <a:lnTo>
                    <a:pt x="115" y="396"/>
                  </a:lnTo>
                  <a:lnTo>
                    <a:pt x="120" y="384"/>
                  </a:lnTo>
                  <a:lnTo>
                    <a:pt x="121" y="374"/>
                  </a:lnTo>
                  <a:lnTo>
                    <a:pt x="212" y="338"/>
                  </a:lnTo>
                  <a:lnTo>
                    <a:pt x="215" y="340"/>
                  </a:lnTo>
                  <a:lnTo>
                    <a:pt x="223" y="344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32" y="362"/>
                  </a:lnTo>
                  <a:lnTo>
                    <a:pt x="232" y="371"/>
                  </a:lnTo>
                  <a:lnTo>
                    <a:pt x="232" y="389"/>
                  </a:lnTo>
                  <a:lnTo>
                    <a:pt x="233" y="404"/>
                  </a:lnTo>
                  <a:lnTo>
                    <a:pt x="235" y="410"/>
                  </a:lnTo>
                  <a:lnTo>
                    <a:pt x="236" y="416"/>
                  </a:lnTo>
                  <a:lnTo>
                    <a:pt x="239" y="420"/>
                  </a:lnTo>
                  <a:lnTo>
                    <a:pt x="244" y="425"/>
                  </a:lnTo>
                  <a:lnTo>
                    <a:pt x="244" y="422"/>
                  </a:lnTo>
                  <a:lnTo>
                    <a:pt x="242" y="413"/>
                  </a:lnTo>
                  <a:lnTo>
                    <a:pt x="242" y="401"/>
                  </a:lnTo>
                  <a:lnTo>
                    <a:pt x="245" y="395"/>
                  </a:lnTo>
                  <a:lnTo>
                    <a:pt x="248" y="389"/>
                  </a:lnTo>
                  <a:lnTo>
                    <a:pt x="248" y="395"/>
                  </a:lnTo>
                  <a:lnTo>
                    <a:pt x="250" y="408"/>
                  </a:lnTo>
                  <a:lnTo>
                    <a:pt x="251" y="416"/>
                  </a:lnTo>
                  <a:lnTo>
                    <a:pt x="254" y="423"/>
                  </a:lnTo>
                  <a:lnTo>
                    <a:pt x="259" y="431"/>
                  </a:lnTo>
                  <a:lnTo>
                    <a:pt x="265" y="438"/>
                  </a:lnTo>
                  <a:lnTo>
                    <a:pt x="265" y="434"/>
                  </a:lnTo>
                  <a:lnTo>
                    <a:pt x="265" y="423"/>
                  </a:lnTo>
                  <a:lnTo>
                    <a:pt x="266" y="417"/>
                  </a:lnTo>
                  <a:lnTo>
                    <a:pt x="266" y="413"/>
                  </a:lnTo>
                  <a:lnTo>
                    <a:pt x="269" y="410"/>
                  </a:lnTo>
                  <a:lnTo>
                    <a:pt x="272" y="408"/>
                  </a:lnTo>
                  <a:lnTo>
                    <a:pt x="278" y="408"/>
                  </a:lnTo>
                  <a:lnTo>
                    <a:pt x="284" y="411"/>
                  </a:lnTo>
                  <a:lnTo>
                    <a:pt x="299" y="422"/>
                  </a:lnTo>
                  <a:lnTo>
                    <a:pt x="329" y="446"/>
                  </a:lnTo>
                  <a:lnTo>
                    <a:pt x="343" y="455"/>
                  </a:lnTo>
                  <a:lnTo>
                    <a:pt x="358" y="464"/>
                  </a:lnTo>
                  <a:lnTo>
                    <a:pt x="364" y="470"/>
                  </a:lnTo>
                  <a:lnTo>
                    <a:pt x="370" y="476"/>
                  </a:lnTo>
                  <a:lnTo>
                    <a:pt x="374" y="483"/>
                  </a:lnTo>
                  <a:lnTo>
                    <a:pt x="376" y="491"/>
                  </a:lnTo>
                  <a:lnTo>
                    <a:pt x="376" y="536"/>
                  </a:lnTo>
                  <a:lnTo>
                    <a:pt x="377" y="561"/>
                  </a:lnTo>
                  <a:lnTo>
                    <a:pt x="380" y="587"/>
                  </a:lnTo>
                  <a:lnTo>
                    <a:pt x="391" y="579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3" name="Freeform 51"/>
            <p:cNvSpPr>
              <a:spLocks/>
            </p:cNvSpPr>
            <p:nvPr/>
          </p:nvSpPr>
          <p:spPr bwMode="auto">
            <a:xfrm>
              <a:off x="4248" y="1376"/>
              <a:ext cx="107" cy="180"/>
            </a:xfrm>
            <a:custGeom>
              <a:avLst/>
              <a:gdLst>
                <a:gd name="T0" fmla="*/ 6 w 212"/>
                <a:gd name="T1" fmla="*/ 8 h 359"/>
                <a:gd name="T2" fmla="*/ 7 w 212"/>
                <a:gd name="T3" fmla="*/ 5 h 359"/>
                <a:gd name="T4" fmla="*/ 9 w 212"/>
                <a:gd name="T5" fmla="*/ 2 h 359"/>
                <a:gd name="T6" fmla="*/ 10 w 212"/>
                <a:gd name="T7" fmla="*/ 2 h 359"/>
                <a:gd name="T8" fmla="*/ 23 w 212"/>
                <a:gd name="T9" fmla="*/ 0 h 359"/>
                <a:gd name="T10" fmla="*/ 31 w 212"/>
                <a:gd name="T11" fmla="*/ 1 h 359"/>
                <a:gd name="T12" fmla="*/ 35 w 212"/>
                <a:gd name="T13" fmla="*/ 2 h 359"/>
                <a:gd name="T14" fmla="*/ 36 w 212"/>
                <a:gd name="T15" fmla="*/ 3 h 359"/>
                <a:gd name="T16" fmla="*/ 41 w 212"/>
                <a:gd name="T17" fmla="*/ 11 h 359"/>
                <a:gd name="T18" fmla="*/ 44 w 212"/>
                <a:gd name="T19" fmla="*/ 19 h 359"/>
                <a:gd name="T20" fmla="*/ 44 w 212"/>
                <a:gd name="T21" fmla="*/ 22 h 359"/>
                <a:gd name="T22" fmla="*/ 45 w 212"/>
                <a:gd name="T23" fmla="*/ 37 h 359"/>
                <a:gd name="T24" fmla="*/ 46 w 212"/>
                <a:gd name="T25" fmla="*/ 42 h 359"/>
                <a:gd name="T26" fmla="*/ 48 w 212"/>
                <a:gd name="T27" fmla="*/ 46 h 359"/>
                <a:gd name="T28" fmla="*/ 53 w 212"/>
                <a:gd name="T29" fmla="*/ 52 h 359"/>
                <a:gd name="T30" fmla="*/ 54 w 212"/>
                <a:gd name="T31" fmla="*/ 55 h 359"/>
                <a:gd name="T32" fmla="*/ 53 w 212"/>
                <a:gd name="T33" fmla="*/ 57 h 359"/>
                <a:gd name="T34" fmla="*/ 52 w 212"/>
                <a:gd name="T35" fmla="*/ 60 h 359"/>
                <a:gd name="T36" fmla="*/ 50 w 212"/>
                <a:gd name="T37" fmla="*/ 63 h 359"/>
                <a:gd name="T38" fmla="*/ 45 w 212"/>
                <a:gd name="T39" fmla="*/ 67 h 359"/>
                <a:gd name="T40" fmla="*/ 27 w 212"/>
                <a:gd name="T41" fmla="*/ 78 h 359"/>
                <a:gd name="T42" fmla="*/ 14 w 212"/>
                <a:gd name="T43" fmla="*/ 88 h 359"/>
                <a:gd name="T44" fmla="*/ 12 w 212"/>
                <a:gd name="T45" fmla="*/ 90 h 359"/>
                <a:gd name="T46" fmla="*/ 12 w 212"/>
                <a:gd name="T47" fmla="*/ 84 h 359"/>
                <a:gd name="T48" fmla="*/ 12 w 212"/>
                <a:gd name="T49" fmla="*/ 76 h 359"/>
                <a:gd name="T50" fmla="*/ 11 w 212"/>
                <a:gd name="T51" fmla="*/ 74 h 359"/>
                <a:gd name="T52" fmla="*/ 9 w 212"/>
                <a:gd name="T53" fmla="*/ 70 h 359"/>
                <a:gd name="T54" fmla="*/ 4 w 212"/>
                <a:gd name="T55" fmla="*/ 64 h 359"/>
                <a:gd name="T56" fmla="*/ 2 w 212"/>
                <a:gd name="T57" fmla="*/ 59 h 359"/>
                <a:gd name="T58" fmla="*/ 1 w 212"/>
                <a:gd name="T59" fmla="*/ 56 h 359"/>
                <a:gd name="T60" fmla="*/ 0 w 212"/>
                <a:gd name="T61" fmla="*/ 42 h 359"/>
                <a:gd name="T62" fmla="*/ 1 w 212"/>
                <a:gd name="T63" fmla="*/ 28 h 359"/>
                <a:gd name="T64" fmla="*/ 1 w 212"/>
                <a:gd name="T65" fmla="*/ 24 h 359"/>
                <a:gd name="T66" fmla="*/ 4 w 212"/>
                <a:gd name="T67" fmla="*/ 13 h 359"/>
                <a:gd name="T68" fmla="*/ 6 w 212"/>
                <a:gd name="T69" fmla="*/ 8 h 35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2"/>
                <a:gd name="T106" fmla="*/ 0 h 359"/>
                <a:gd name="T107" fmla="*/ 212 w 212"/>
                <a:gd name="T108" fmla="*/ 359 h 35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2" h="359">
                  <a:moveTo>
                    <a:pt x="21" y="29"/>
                  </a:moveTo>
                  <a:lnTo>
                    <a:pt x="21" y="29"/>
                  </a:lnTo>
                  <a:lnTo>
                    <a:pt x="21" y="26"/>
                  </a:lnTo>
                  <a:lnTo>
                    <a:pt x="25" y="18"/>
                  </a:lnTo>
                  <a:lnTo>
                    <a:pt x="31" y="9"/>
                  </a:lnTo>
                  <a:lnTo>
                    <a:pt x="36" y="6"/>
                  </a:lnTo>
                  <a:lnTo>
                    <a:pt x="40" y="5"/>
                  </a:lnTo>
                  <a:lnTo>
                    <a:pt x="61" y="2"/>
                  </a:lnTo>
                  <a:lnTo>
                    <a:pt x="91" y="0"/>
                  </a:lnTo>
                  <a:lnTo>
                    <a:pt x="108" y="0"/>
                  </a:lnTo>
                  <a:lnTo>
                    <a:pt x="123" y="2"/>
                  </a:lnTo>
                  <a:lnTo>
                    <a:pt x="133" y="5"/>
                  </a:lnTo>
                  <a:lnTo>
                    <a:pt x="138" y="6"/>
                  </a:lnTo>
                  <a:lnTo>
                    <a:pt x="141" y="9"/>
                  </a:lnTo>
                  <a:lnTo>
                    <a:pt x="151" y="23"/>
                  </a:lnTo>
                  <a:lnTo>
                    <a:pt x="160" y="42"/>
                  </a:lnTo>
                  <a:lnTo>
                    <a:pt x="169" y="64"/>
                  </a:lnTo>
                  <a:lnTo>
                    <a:pt x="172" y="76"/>
                  </a:lnTo>
                  <a:lnTo>
                    <a:pt x="173" y="88"/>
                  </a:lnTo>
                  <a:lnTo>
                    <a:pt x="178" y="130"/>
                  </a:lnTo>
                  <a:lnTo>
                    <a:pt x="179" y="148"/>
                  </a:lnTo>
                  <a:lnTo>
                    <a:pt x="182" y="165"/>
                  </a:lnTo>
                  <a:lnTo>
                    <a:pt x="185" y="172"/>
                  </a:lnTo>
                  <a:lnTo>
                    <a:pt x="190" y="181"/>
                  </a:lnTo>
                  <a:lnTo>
                    <a:pt x="199" y="195"/>
                  </a:lnTo>
                  <a:lnTo>
                    <a:pt x="208" y="208"/>
                  </a:lnTo>
                  <a:lnTo>
                    <a:pt x="211" y="213"/>
                  </a:lnTo>
                  <a:lnTo>
                    <a:pt x="212" y="219"/>
                  </a:lnTo>
                  <a:lnTo>
                    <a:pt x="211" y="228"/>
                  </a:lnTo>
                  <a:lnTo>
                    <a:pt x="209" y="234"/>
                  </a:lnTo>
                  <a:lnTo>
                    <a:pt x="206" y="240"/>
                  </a:lnTo>
                  <a:lnTo>
                    <a:pt x="202" y="246"/>
                  </a:lnTo>
                  <a:lnTo>
                    <a:pt x="197" y="252"/>
                  </a:lnTo>
                  <a:lnTo>
                    <a:pt x="188" y="259"/>
                  </a:lnTo>
                  <a:lnTo>
                    <a:pt x="179" y="267"/>
                  </a:lnTo>
                  <a:lnTo>
                    <a:pt x="106" y="311"/>
                  </a:lnTo>
                  <a:lnTo>
                    <a:pt x="67" y="340"/>
                  </a:lnTo>
                  <a:lnTo>
                    <a:pt x="54" y="350"/>
                  </a:lnTo>
                  <a:lnTo>
                    <a:pt x="45" y="359"/>
                  </a:lnTo>
                  <a:lnTo>
                    <a:pt x="46" y="353"/>
                  </a:lnTo>
                  <a:lnTo>
                    <a:pt x="48" y="335"/>
                  </a:lnTo>
                  <a:lnTo>
                    <a:pt x="46" y="314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6" y="277"/>
                  </a:lnTo>
                  <a:lnTo>
                    <a:pt x="25" y="265"/>
                  </a:lnTo>
                  <a:lnTo>
                    <a:pt x="15" y="253"/>
                  </a:lnTo>
                  <a:lnTo>
                    <a:pt x="10" y="246"/>
                  </a:lnTo>
                  <a:lnTo>
                    <a:pt x="7" y="235"/>
                  </a:lnTo>
                  <a:lnTo>
                    <a:pt x="4" y="222"/>
                  </a:lnTo>
                  <a:lnTo>
                    <a:pt x="1" y="205"/>
                  </a:lnTo>
                  <a:lnTo>
                    <a:pt x="0" y="166"/>
                  </a:lnTo>
                  <a:lnTo>
                    <a:pt x="0" y="127"/>
                  </a:lnTo>
                  <a:lnTo>
                    <a:pt x="1" y="109"/>
                  </a:lnTo>
                  <a:lnTo>
                    <a:pt x="3" y="96"/>
                  </a:lnTo>
                  <a:lnTo>
                    <a:pt x="9" y="72"/>
                  </a:lnTo>
                  <a:lnTo>
                    <a:pt x="13" y="51"/>
                  </a:lnTo>
                  <a:lnTo>
                    <a:pt x="21" y="29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24" name="Group 52"/>
          <p:cNvGrpSpPr>
            <a:grpSpLocks/>
          </p:cNvGrpSpPr>
          <p:nvPr/>
        </p:nvGrpSpPr>
        <p:grpSpPr bwMode="auto">
          <a:xfrm>
            <a:off x="8929389" y="3068638"/>
            <a:ext cx="1968500" cy="3254375"/>
            <a:chOff x="4570" y="1321"/>
            <a:chExt cx="827" cy="1367"/>
          </a:xfrm>
        </p:grpSpPr>
        <p:sp>
          <p:nvSpPr>
            <p:cNvPr id="125" name="Freeform 53"/>
            <p:cNvSpPr>
              <a:spLocks/>
            </p:cNvSpPr>
            <p:nvPr/>
          </p:nvSpPr>
          <p:spPr bwMode="auto">
            <a:xfrm>
              <a:off x="4570" y="2600"/>
              <a:ext cx="137" cy="88"/>
            </a:xfrm>
            <a:custGeom>
              <a:avLst/>
              <a:gdLst>
                <a:gd name="T0" fmla="*/ 68 w 274"/>
                <a:gd name="T1" fmla="*/ 37 h 175"/>
                <a:gd name="T2" fmla="*/ 68 w 274"/>
                <a:gd name="T3" fmla="*/ 37 h 175"/>
                <a:gd name="T4" fmla="*/ 69 w 274"/>
                <a:gd name="T5" fmla="*/ 36 h 175"/>
                <a:gd name="T6" fmla="*/ 69 w 274"/>
                <a:gd name="T7" fmla="*/ 33 h 175"/>
                <a:gd name="T8" fmla="*/ 69 w 274"/>
                <a:gd name="T9" fmla="*/ 30 h 175"/>
                <a:gd name="T10" fmla="*/ 67 w 274"/>
                <a:gd name="T11" fmla="*/ 27 h 175"/>
                <a:gd name="T12" fmla="*/ 66 w 274"/>
                <a:gd name="T13" fmla="*/ 25 h 175"/>
                <a:gd name="T14" fmla="*/ 65 w 274"/>
                <a:gd name="T15" fmla="*/ 23 h 175"/>
                <a:gd name="T16" fmla="*/ 62 w 274"/>
                <a:gd name="T17" fmla="*/ 21 h 175"/>
                <a:gd name="T18" fmla="*/ 60 w 274"/>
                <a:gd name="T19" fmla="*/ 19 h 175"/>
                <a:gd name="T20" fmla="*/ 57 w 274"/>
                <a:gd name="T21" fmla="*/ 17 h 175"/>
                <a:gd name="T22" fmla="*/ 54 w 274"/>
                <a:gd name="T23" fmla="*/ 15 h 175"/>
                <a:gd name="T24" fmla="*/ 50 w 274"/>
                <a:gd name="T25" fmla="*/ 1 h 175"/>
                <a:gd name="T26" fmla="*/ 7 w 274"/>
                <a:gd name="T27" fmla="*/ 0 h 175"/>
                <a:gd name="T28" fmla="*/ 7 w 274"/>
                <a:gd name="T29" fmla="*/ 0 h 175"/>
                <a:gd name="T30" fmla="*/ 6 w 274"/>
                <a:gd name="T31" fmla="*/ 3 h 175"/>
                <a:gd name="T32" fmla="*/ 3 w 274"/>
                <a:gd name="T33" fmla="*/ 9 h 175"/>
                <a:gd name="T34" fmla="*/ 1 w 274"/>
                <a:gd name="T35" fmla="*/ 17 h 175"/>
                <a:gd name="T36" fmla="*/ 1 w 274"/>
                <a:gd name="T37" fmla="*/ 20 h 175"/>
                <a:gd name="T38" fmla="*/ 0 w 274"/>
                <a:gd name="T39" fmla="*/ 23 h 175"/>
                <a:gd name="T40" fmla="*/ 0 w 274"/>
                <a:gd name="T41" fmla="*/ 23 h 175"/>
                <a:gd name="T42" fmla="*/ 0 w 274"/>
                <a:gd name="T43" fmla="*/ 24 h 175"/>
                <a:gd name="T44" fmla="*/ 1 w 274"/>
                <a:gd name="T45" fmla="*/ 25 h 175"/>
                <a:gd name="T46" fmla="*/ 2 w 274"/>
                <a:gd name="T47" fmla="*/ 28 h 175"/>
                <a:gd name="T48" fmla="*/ 3 w 274"/>
                <a:gd name="T49" fmla="*/ 30 h 175"/>
                <a:gd name="T50" fmla="*/ 6 w 274"/>
                <a:gd name="T51" fmla="*/ 31 h 175"/>
                <a:gd name="T52" fmla="*/ 10 w 274"/>
                <a:gd name="T53" fmla="*/ 33 h 175"/>
                <a:gd name="T54" fmla="*/ 12 w 274"/>
                <a:gd name="T55" fmla="*/ 34 h 175"/>
                <a:gd name="T56" fmla="*/ 12 w 274"/>
                <a:gd name="T57" fmla="*/ 34 h 175"/>
                <a:gd name="T58" fmla="*/ 13 w 274"/>
                <a:gd name="T59" fmla="*/ 34 h 175"/>
                <a:gd name="T60" fmla="*/ 15 w 274"/>
                <a:gd name="T61" fmla="*/ 37 h 175"/>
                <a:gd name="T62" fmla="*/ 17 w 274"/>
                <a:gd name="T63" fmla="*/ 38 h 175"/>
                <a:gd name="T64" fmla="*/ 19 w 274"/>
                <a:gd name="T65" fmla="*/ 39 h 175"/>
                <a:gd name="T66" fmla="*/ 21 w 274"/>
                <a:gd name="T67" fmla="*/ 41 h 175"/>
                <a:gd name="T68" fmla="*/ 24 w 274"/>
                <a:gd name="T69" fmla="*/ 42 h 175"/>
                <a:gd name="T70" fmla="*/ 28 w 274"/>
                <a:gd name="T71" fmla="*/ 43 h 175"/>
                <a:gd name="T72" fmla="*/ 33 w 274"/>
                <a:gd name="T73" fmla="*/ 44 h 175"/>
                <a:gd name="T74" fmla="*/ 36 w 274"/>
                <a:gd name="T75" fmla="*/ 44 h 175"/>
                <a:gd name="T76" fmla="*/ 42 w 274"/>
                <a:gd name="T77" fmla="*/ 44 h 175"/>
                <a:gd name="T78" fmla="*/ 47 w 274"/>
                <a:gd name="T79" fmla="*/ 43 h 175"/>
                <a:gd name="T80" fmla="*/ 53 w 274"/>
                <a:gd name="T81" fmla="*/ 42 h 175"/>
                <a:gd name="T82" fmla="*/ 60 w 274"/>
                <a:gd name="T83" fmla="*/ 40 h 175"/>
                <a:gd name="T84" fmla="*/ 68 w 274"/>
                <a:gd name="T85" fmla="*/ 37 h 175"/>
                <a:gd name="T86" fmla="*/ 68 w 274"/>
                <a:gd name="T87" fmla="*/ 37 h 17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74"/>
                <a:gd name="T133" fmla="*/ 0 h 175"/>
                <a:gd name="T134" fmla="*/ 274 w 274"/>
                <a:gd name="T135" fmla="*/ 175 h 17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74" h="175">
                  <a:moveTo>
                    <a:pt x="271" y="148"/>
                  </a:moveTo>
                  <a:lnTo>
                    <a:pt x="271" y="148"/>
                  </a:lnTo>
                  <a:lnTo>
                    <a:pt x="274" y="141"/>
                  </a:lnTo>
                  <a:lnTo>
                    <a:pt x="274" y="130"/>
                  </a:lnTo>
                  <a:lnTo>
                    <a:pt x="273" y="118"/>
                  </a:lnTo>
                  <a:lnTo>
                    <a:pt x="267" y="105"/>
                  </a:lnTo>
                  <a:lnTo>
                    <a:pt x="262" y="97"/>
                  </a:lnTo>
                  <a:lnTo>
                    <a:pt x="258" y="90"/>
                  </a:lnTo>
                  <a:lnTo>
                    <a:pt x="250" y="82"/>
                  </a:lnTo>
                  <a:lnTo>
                    <a:pt x="241" y="75"/>
                  </a:lnTo>
                  <a:lnTo>
                    <a:pt x="231" y="67"/>
                  </a:lnTo>
                  <a:lnTo>
                    <a:pt x="219" y="60"/>
                  </a:lnTo>
                  <a:lnTo>
                    <a:pt x="202" y="3"/>
                  </a:lnTo>
                  <a:lnTo>
                    <a:pt x="30" y="0"/>
                  </a:lnTo>
                  <a:lnTo>
                    <a:pt x="26" y="10"/>
                  </a:lnTo>
                  <a:lnTo>
                    <a:pt x="15" y="34"/>
                  </a:lnTo>
                  <a:lnTo>
                    <a:pt x="5" y="66"/>
                  </a:lnTo>
                  <a:lnTo>
                    <a:pt x="2" y="79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2" y="100"/>
                  </a:lnTo>
                  <a:lnTo>
                    <a:pt x="8" y="109"/>
                  </a:lnTo>
                  <a:lnTo>
                    <a:pt x="15" y="117"/>
                  </a:lnTo>
                  <a:lnTo>
                    <a:pt x="24" y="123"/>
                  </a:lnTo>
                  <a:lnTo>
                    <a:pt x="42" y="130"/>
                  </a:lnTo>
                  <a:lnTo>
                    <a:pt x="50" y="133"/>
                  </a:lnTo>
                  <a:lnTo>
                    <a:pt x="53" y="136"/>
                  </a:lnTo>
                  <a:lnTo>
                    <a:pt x="62" y="145"/>
                  </a:lnTo>
                  <a:lnTo>
                    <a:pt x="68" y="151"/>
                  </a:lnTo>
                  <a:lnTo>
                    <a:pt x="77" y="156"/>
                  </a:lnTo>
                  <a:lnTo>
                    <a:pt x="87" y="162"/>
                  </a:lnTo>
                  <a:lnTo>
                    <a:pt x="99" y="166"/>
                  </a:lnTo>
                  <a:lnTo>
                    <a:pt x="113" y="171"/>
                  </a:lnTo>
                  <a:lnTo>
                    <a:pt x="129" y="174"/>
                  </a:lnTo>
                  <a:lnTo>
                    <a:pt x="147" y="175"/>
                  </a:lnTo>
                  <a:lnTo>
                    <a:pt x="168" y="175"/>
                  </a:lnTo>
                  <a:lnTo>
                    <a:pt x="190" y="172"/>
                  </a:lnTo>
                  <a:lnTo>
                    <a:pt x="214" y="168"/>
                  </a:lnTo>
                  <a:lnTo>
                    <a:pt x="243" y="160"/>
                  </a:lnTo>
                  <a:lnTo>
                    <a:pt x="271" y="148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6" name="Freeform 54"/>
            <p:cNvSpPr>
              <a:spLocks/>
            </p:cNvSpPr>
            <p:nvPr/>
          </p:nvSpPr>
          <p:spPr bwMode="auto">
            <a:xfrm>
              <a:off x="4918" y="2560"/>
              <a:ext cx="209" cy="58"/>
            </a:xfrm>
            <a:custGeom>
              <a:avLst/>
              <a:gdLst>
                <a:gd name="T0" fmla="*/ 6 w 418"/>
                <a:gd name="T1" fmla="*/ 3 h 117"/>
                <a:gd name="T2" fmla="*/ 3 w 418"/>
                <a:gd name="T3" fmla="*/ 11 h 117"/>
                <a:gd name="T4" fmla="*/ 1 w 418"/>
                <a:gd name="T5" fmla="*/ 18 h 117"/>
                <a:gd name="T6" fmla="*/ 0 w 418"/>
                <a:gd name="T7" fmla="*/ 24 h 117"/>
                <a:gd name="T8" fmla="*/ 1 w 418"/>
                <a:gd name="T9" fmla="*/ 25 h 117"/>
                <a:gd name="T10" fmla="*/ 3 w 418"/>
                <a:gd name="T11" fmla="*/ 27 h 117"/>
                <a:gd name="T12" fmla="*/ 9 w 418"/>
                <a:gd name="T13" fmla="*/ 28 h 117"/>
                <a:gd name="T14" fmla="*/ 18 w 418"/>
                <a:gd name="T15" fmla="*/ 29 h 117"/>
                <a:gd name="T16" fmla="*/ 25 w 418"/>
                <a:gd name="T17" fmla="*/ 28 h 117"/>
                <a:gd name="T18" fmla="*/ 30 w 418"/>
                <a:gd name="T19" fmla="*/ 27 h 117"/>
                <a:gd name="T20" fmla="*/ 36 w 418"/>
                <a:gd name="T21" fmla="*/ 24 h 117"/>
                <a:gd name="T22" fmla="*/ 39 w 418"/>
                <a:gd name="T23" fmla="*/ 20 h 117"/>
                <a:gd name="T24" fmla="*/ 39 w 418"/>
                <a:gd name="T25" fmla="*/ 20 h 117"/>
                <a:gd name="T26" fmla="*/ 44 w 418"/>
                <a:gd name="T27" fmla="*/ 24 h 117"/>
                <a:gd name="T28" fmla="*/ 54 w 418"/>
                <a:gd name="T29" fmla="*/ 27 h 117"/>
                <a:gd name="T30" fmla="*/ 62 w 418"/>
                <a:gd name="T31" fmla="*/ 28 h 117"/>
                <a:gd name="T32" fmla="*/ 72 w 418"/>
                <a:gd name="T33" fmla="*/ 29 h 117"/>
                <a:gd name="T34" fmla="*/ 83 w 418"/>
                <a:gd name="T35" fmla="*/ 28 h 117"/>
                <a:gd name="T36" fmla="*/ 89 w 418"/>
                <a:gd name="T37" fmla="*/ 27 h 117"/>
                <a:gd name="T38" fmla="*/ 98 w 418"/>
                <a:gd name="T39" fmla="*/ 25 h 117"/>
                <a:gd name="T40" fmla="*/ 103 w 418"/>
                <a:gd name="T41" fmla="*/ 22 h 117"/>
                <a:gd name="T42" fmla="*/ 105 w 418"/>
                <a:gd name="T43" fmla="*/ 19 h 117"/>
                <a:gd name="T44" fmla="*/ 104 w 418"/>
                <a:gd name="T45" fmla="*/ 17 h 117"/>
                <a:gd name="T46" fmla="*/ 100 w 418"/>
                <a:gd name="T47" fmla="*/ 14 h 117"/>
                <a:gd name="T48" fmla="*/ 94 w 418"/>
                <a:gd name="T49" fmla="*/ 12 h 117"/>
                <a:gd name="T50" fmla="*/ 86 w 418"/>
                <a:gd name="T51" fmla="*/ 11 h 117"/>
                <a:gd name="T52" fmla="*/ 82 w 418"/>
                <a:gd name="T53" fmla="*/ 11 h 117"/>
                <a:gd name="T54" fmla="*/ 73 w 418"/>
                <a:gd name="T55" fmla="*/ 11 h 117"/>
                <a:gd name="T56" fmla="*/ 67 w 418"/>
                <a:gd name="T57" fmla="*/ 10 h 117"/>
                <a:gd name="T58" fmla="*/ 62 w 418"/>
                <a:gd name="T59" fmla="*/ 8 h 117"/>
                <a:gd name="T60" fmla="*/ 59 w 418"/>
                <a:gd name="T61" fmla="*/ 6 h 117"/>
                <a:gd name="T62" fmla="*/ 56 w 418"/>
                <a:gd name="T63" fmla="*/ 2 h 117"/>
                <a:gd name="T64" fmla="*/ 55 w 418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8"/>
                <a:gd name="T100" fmla="*/ 0 h 117"/>
                <a:gd name="T101" fmla="*/ 418 w 418"/>
                <a:gd name="T102" fmla="*/ 117 h 11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8" h="117">
                  <a:moveTo>
                    <a:pt x="23" y="15"/>
                  </a:moveTo>
                  <a:lnTo>
                    <a:pt x="23" y="15"/>
                  </a:lnTo>
                  <a:lnTo>
                    <a:pt x="20" y="24"/>
                  </a:lnTo>
                  <a:lnTo>
                    <a:pt x="11" y="45"/>
                  </a:lnTo>
                  <a:lnTo>
                    <a:pt x="6" y="59"/>
                  </a:lnTo>
                  <a:lnTo>
                    <a:pt x="2" y="72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2" y="100"/>
                  </a:lnTo>
                  <a:lnTo>
                    <a:pt x="8" y="105"/>
                  </a:lnTo>
                  <a:lnTo>
                    <a:pt x="14" y="108"/>
                  </a:lnTo>
                  <a:lnTo>
                    <a:pt x="23" y="111"/>
                  </a:lnTo>
                  <a:lnTo>
                    <a:pt x="33" y="114"/>
                  </a:lnTo>
                  <a:lnTo>
                    <a:pt x="45" y="115"/>
                  </a:lnTo>
                  <a:lnTo>
                    <a:pt x="71" y="117"/>
                  </a:lnTo>
                  <a:lnTo>
                    <a:pt x="84" y="115"/>
                  </a:lnTo>
                  <a:lnTo>
                    <a:pt x="98" y="114"/>
                  </a:lnTo>
                  <a:lnTo>
                    <a:pt x="109" y="111"/>
                  </a:lnTo>
                  <a:lnTo>
                    <a:pt x="121" y="108"/>
                  </a:lnTo>
                  <a:lnTo>
                    <a:pt x="132" y="102"/>
                  </a:lnTo>
                  <a:lnTo>
                    <a:pt x="141" y="96"/>
                  </a:lnTo>
                  <a:lnTo>
                    <a:pt x="148" y="88"/>
                  </a:lnTo>
                  <a:lnTo>
                    <a:pt x="153" y="81"/>
                  </a:lnTo>
                  <a:lnTo>
                    <a:pt x="156" y="82"/>
                  </a:lnTo>
                  <a:lnTo>
                    <a:pt x="162" y="88"/>
                  </a:lnTo>
                  <a:lnTo>
                    <a:pt x="175" y="96"/>
                  </a:lnTo>
                  <a:lnTo>
                    <a:pt x="193" y="103"/>
                  </a:lnTo>
                  <a:lnTo>
                    <a:pt x="217" y="111"/>
                  </a:lnTo>
                  <a:lnTo>
                    <a:pt x="232" y="114"/>
                  </a:lnTo>
                  <a:lnTo>
                    <a:pt x="249" y="115"/>
                  </a:lnTo>
                  <a:lnTo>
                    <a:pt x="267" y="117"/>
                  </a:lnTo>
                  <a:lnTo>
                    <a:pt x="288" y="117"/>
                  </a:lnTo>
                  <a:lnTo>
                    <a:pt x="309" y="117"/>
                  </a:lnTo>
                  <a:lnTo>
                    <a:pt x="332" y="115"/>
                  </a:lnTo>
                  <a:lnTo>
                    <a:pt x="356" y="111"/>
                  </a:lnTo>
                  <a:lnTo>
                    <a:pt x="376" y="108"/>
                  </a:lnTo>
                  <a:lnTo>
                    <a:pt x="391" y="102"/>
                  </a:lnTo>
                  <a:lnTo>
                    <a:pt x="403" y="97"/>
                  </a:lnTo>
                  <a:lnTo>
                    <a:pt x="410" y="91"/>
                  </a:lnTo>
                  <a:lnTo>
                    <a:pt x="416" y="85"/>
                  </a:lnTo>
                  <a:lnTo>
                    <a:pt x="418" y="79"/>
                  </a:lnTo>
                  <a:lnTo>
                    <a:pt x="416" y="74"/>
                  </a:lnTo>
                  <a:lnTo>
                    <a:pt x="413" y="68"/>
                  </a:lnTo>
                  <a:lnTo>
                    <a:pt x="407" y="62"/>
                  </a:lnTo>
                  <a:lnTo>
                    <a:pt x="398" y="57"/>
                  </a:lnTo>
                  <a:lnTo>
                    <a:pt x="388" y="53"/>
                  </a:lnTo>
                  <a:lnTo>
                    <a:pt x="374" y="50"/>
                  </a:lnTo>
                  <a:lnTo>
                    <a:pt x="359" y="47"/>
                  </a:lnTo>
                  <a:lnTo>
                    <a:pt x="343" y="47"/>
                  </a:lnTo>
                  <a:lnTo>
                    <a:pt x="325" y="47"/>
                  </a:lnTo>
                  <a:lnTo>
                    <a:pt x="309" y="47"/>
                  </a:lnTo>
                  <a:lnTo>
                    <a:pt x="292" y="45"/>
                  </a:lnTo>
                  <a:lnTo>
                    <a:pt x="279" y="44"/>
                  </a:lnTo>
                  <a:lnTo>
                    <a:pt x="267" y="41"/>
                  </a:lnTo>
                  <a:lnTo>
                    <a:pt x="258" y="38"/>
                  </a:lnTo>
                  <a:lnTo>
                    <a:pt x="249" y="33"/>
                  </a:lnTo>
                  <a:lnTo>
                    <a:pt x="243" y="29"/>
                  </a:lnTo>
                  <a:lnTo>
                    <a:pt x="237" y="24"/>
                  </a:lnTo>
                  <a:lnTo>
                    <a:pt x="229" y="15"/>
                  </a:lnTo>
                  <a:lnTo>
                    <a:pt x="225" y="8"/>
                  </a:lnTo>
                  <a:lnTo>
                    <a:pt x="223" y="2"/>
                  </a:lnTo>
                  <a:lnTo>
                    <a:pt x="222" y="0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7" name="Freeform 55"/>
            <p:cNvSpPr>
              <a:spLocks/>
            </p:cNvSpPr>
            <p:nvPr/>
          </p:nvSpPr>
          <p:spPr bwMode="auto">
            <a:xfrm>
              <a:off x="5353" y="1538"/>
              <a:ext cx="44" cy="176"/>
            </a:xfrm>
            <a:custGeom>
              <a:avLst/>
              <a:gdLst>
                <a:gd name="T0" fmla="*/ 3 w 88"/>
                <a:gd name="T1" fmla="*/ 50 h 352"/>
                <a:gd name="T2" fmla="*/ 3 w 88"/>
                <a:gd name="T3" fmla="*/ 50 h 352"/>
                <a:gd name="T4" fmla="*/ 4 w 88"/>
                <a:gd name="T5" fmla="*/ 34 h 352"/>
                <a:gd name="T6" fmla="*/ 5 w 88"/>
                <a:gd name="T7" fmla="*/ 21 h 352"/>
                <a:gd name="T8" fmla="*/ 4 w 88"/>
                <a:gd name="T9" fmla="*/ 14 h 352"/>
                <a:gd name="T10" fmla="*/ 3 w 88"/>
                <a:gd name="T11" fmla="*/ 10 h 352"/>
                <a:gd name="T12" fmla="*/ 3 w 88"/>
                <a:gd name="T13" fmla="*/ 10 h 352"/>
                <a:gd name="T14" fmla="*/ 3 w 88"/>
                <a:gd name="T15" fmla="*/ 6 h 352"/>
                <a:gd name="T16" fmla="*/ 3 w 88"/>
                <a:gd name="T17" fmla="*/ 3 h 352"/>
                <a:gd name="T18" fmla="*/ 4 w 88"/>
                <a:gd name="T19" fmla="*/ 1 h 352"/>
                <a:gd name="T20" fmla="*/ 6 w 88"/>
                <a:gd name="T21" fmla="*/ 1 h 352"/>
                <a:gd name="T22" fmla="*/ 6 w 88"/>
                <a:gd name="T23" fmla="*/ 0 h 352"/>
                <a:gd name="T24" fmla="*/ 7 w 88"/>
                <a:gd name="T25" fmla="*/ 0 h 352"/>
                <a:gd name="T26" fmla="*/ 9 w 88"/>
                <a:gd name="T27" fmla="*/ 1 h 352"/>
                <a:gd name="T28" fmla="*/ 9 w 88"/>
                <a:gd name="T29" fmla="*/ 1 h 352"/>
                <a:gd name="T30" fmla="*/ 9 w 88"/>
                <a:gd name="T31" fmla="*/ 1 h 352"/>
                <a:gd name="T32" fmla="*/ 10 w 88"/>
                <a:gd name="T33" fmla="*/ 1 h 352"/>
                <a:gd name="T34" fmla="*/ 10 w 88"/>
                <a:gd name="T35" fmla="*/ 3 h 352"/>
                <a:gd name="T36" fmla="*/ 11 w 88"/>
                <a:gd name="T37" fmla="*/ 3 h 352"/>
                <a:gd name="T38" fmla="*/ 12 w 88"/>
                <a:gd name="T39" fmla="*/ 6 h 352"/>
                <a:gd name="T40" fmla="*/ 13 w 88"/>
                <a:gd name="T41" fmla="*/ 6 h 352"/>
                <a:gd name="T42" fmla="*/ 14 w 88"/>
                <a:gd name="T43" fmla="*/ 9 h 352"/>
                <a:gd name="T44" fmla="*/ 14 w 88"/>
                <a:gd name="T45" fmla="*/ 9 h 352"/>
                <a:gd name="T46" fmla="*/ 15 w 88"/>
                <a:gd name="T47" fmla="*/ 16 h 352"/>
                <a:gd name="T48" fmla="*/ 18 w 88"/>
                <a:gd name="T49" fmla="*/ 28 h 352"/>
                <a:gd name="T50" fmla="*/ 19 w 88"/>
                <a:gd name="T51" fmla="*/ 41 h 352"/>
                <a:gd name="T52" fmla="*/ 20 w 88"/>
                <a:gd name="T53" fmla="*/ 47 h 352"/>
                <a:gd name="T54" fmla="*/ 20 w 88"/>
                <a:gd name="T55" fmla="*/ 47 h 352"/>
                <a:gd name="T56" fmla="*/ 21 w 88"/>
                <a:gd name="T57" fmla="*/ 51 h 352"/>
                <a:gd name="T58" fmla="*/ 22 w 88"/>
                <a:gd name="T59" fmla="*/ 58 h 352"/>
                <a:gd name="T60" fmla="*/ 22 w 88"/>
                <a:gd name="T61" fmla="*/ 62 h 352"/>
                <a:gd name="T62" fmla="*/ 22 w 88"/>
                <a:gd name="T63" fmla="*/ 66 h 352"/>
                <a:gd name="T64" fmla="*/ 22 w 88"/>
                <a:gd name="T65" fmla="*/ 69 h 352"/>
                <a:gd name="T66" fmla="*/ 22 w 88"/>
                <a:gd name="T67" fmla="*/ 71 h 352"/>
                <a:gd name="T68" fmla="*/ 22 w 88"/>
                <a:gd name="T69" fmla="*/ 71 h 352"/>
                <a:gd name="T70" fmla="*/ 20 w 88"/>
                <a:gd name="T71" fmla="*/ 74 h 352"/>
                <a:gd name="T72" fmla="*/ 18 w 88"/>
                <a:gd name="T73" fmla="*/ 76 h 352"/>
                <a:gd name="T74" fmla="*/ 12 w 88"/>
                <a:gd name="T75" fmla="*/ 82 h 352"/>
                <a:gd name="T76" fmla="*/ 6 w 88"/>
                <a:gd name="T77" fmla="*/ 88 h 352"/>
                <a:gd name="T78" fmla="*/ 0 w 88"/>
                <a:gd name="T79" fmla="*/ 66 h 352"/>
                <a:gd name="T80" fmla="*/ 0 w 88"/>
                <a:gd name="T81" fmla="*/ 66 h 352"/>
                <a:gd name="T82" fmla="*/ 1 w 88"/>
                <a:gd name="T83" fmla="*/ 65 h 352"/>
                <a:gd name="T84" fmla="*/ 1 w 88"/>
                <a:gd name="T85" fmla="*/ 63 h 352"/>
                <a:gd name="T86" fmla="*/ 3 w 88"/>
                <a:gd name="T87" fmla="*/ 62 h 352"/>
                <a:gd name="T88" fmla="*/ 3 w 88"/>
                <a:gd name="T89" fmla="*/ 59 h 352"/>
                <a:gd name="T90" fmla="*/ 3 w 88"/>
                <a:gd name="T91" fmla="*/ 57 h 352"/>
                <a:gd name="T92" fmla="*/ 3 w 88"/>
                <a:gd name="T93" fmla="*/ 53 h 352"/>
                <a:gd name="T94" fmla="*/ 3 w 88"/>
                <a:gd name="T95" fmla="*/ 50 h 352"/>
                <a:gd name="T96" fmla="*/ 3 w 88"/>
                <a:gd name="T97" fmla="*/ 50 h 35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"/>
                <a:gd name="T148" fmla="*/ 0 h 352"/>
                <a:gd name="T149" fmla="*/ 88 w 88"/>
                <a:gd name="T150" fmla="*/ 352 h 35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" h="352">
                  <a:moveTo>
                    <a:pt x="13" y="200"/>
                  </a:moveTo>
                  <a:lnTo>
                    <a:pt x="13" y="200"/>
                  </a:lnTo>
                  <a:lnTo>
                    <a:pt x="16" y="135"/>
                  </a:lnTo>
                  <a:lnTo>
                    <a:pt x="18" y="81"/>
                  </a:lnTo>
                  <a:lnTo>
                    <a:pt x="16" y="57"/>
                  </a:lnTo>
                  <a:lnTo>
                    <a:pt x="13" y="39"/>
                  </a:lnTo>
                  <a:lnTo>
                    <a:pt x="12" y="24"/>
                  </a:lnTo>
                  <a:lnTo>
                    <a:pt x="13" y="13"/>
                  </a:lnTo>
                  <a:lnTo>
                    <a:pt x="16" y="6"/>
                  </a:lnTo>
                  <a:lnTo>
                    <a:pt x="21" y="1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39" y="9"/>
                  </a:lnTo>
                  <a:lnTo>
                    <a:pt x="45" y="13"/>
                  </a:lnTo>
                  <a:lnTo>
                    <a:pt x="51" y="21"/>
                  </a:lnTo>
                  <a:lnTo>
                    <a:pt x="54" y="25"/>
                  </a:lnTo>
                  <a:lnTo>
                    <a:pt x="57" y="33"/>
                  </a:lnTo>
                  <a:lnTo>
                    <a:pt x="63" y="64"/>
                  </a:lnTo>
                  <a:lnTo>
                    <a:pt x="70" y="114"/>
                  </a:lnTo>
                  <a:lnTo>
                    <a:pt x="76" y="162"/>
                  </a:lnTo>
                  <a:lnTo>
                    <a:pt x="79" y="190"/>
                  </a:lnTo>
                  <a:lnTo>
                    <a:pt x="81" y="206"/>
                  </a:lnTo>
                  <a:lnTo>
                    <a:pt x="85" y="235"/>
                  </a:lnTo>
                  <a:lnTo>
                    <a:pt x="87" y="248"/>
                  </a:lnTo>
                  <a:lnTo>
                    <a:pt x="88" y="263"/>
                  </a:lnTo>
                  <a:lnTo>
                    <a:pt x="87" y="275"/>
                  </a:lnTo>
                  <a:lnTo>
                    <a:pt x="85" y="284"/>
                  </a:lnTo>
                  <a:lnTo>
                    <a:pt x="79" y="293"/>
                  </a:lnTo>
                  <a:lnTo>
                    <a:pt x="70" y="304"/>
                  </a:lnTo>
                  <a:lnTo>
                    <a:pt x="49" y="326"/>
                  </a:lnTo>
                  <a:lnTo>
                    <a:pt x="22" y="352"/>
                  </a:lnTo>
                  <a:lnTo>
                    <a:pt x="0" y="262"/>
                  </a:lnTo>
                  <a:lnTo>
                    <a:pt x="3" y="259"/>
                  </a:lnTo>
                  <a:lnTo>
                    <a:pt x="6" y="254"/>
                  </a:lnTo>
                  <a:lnTo>
                    <a:pt x="9" y="248"/>
                  </a:lnTo>
                  <a:lnTo>
                    <a:pt x="12" y="239"/>
                  </a:lnTo>
                  <a:lnTo>
                    <a:pt x="15" y="229"/>
                  </a:lnTo>
                  <a:lnTo>
                    <a:pt x="15" y="215"/>
                  </a:lnTo>
                  <a:lnTo>
                    <a:pt x="13" y="200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8" name="Freeform 56"/>
            <p:cNvSpPr>
              <a:spLocks/>
            </p:cNvSpPr>
            <p:nvPr/>
          </p:nvSpPr>
          <p:spPr bwMode="auto">
            <a:xfrm>
              <a:off x="5324" y="1321"/>
              <a:ext cx="57" cy="160"/>
            </a:xfrm>
            <a:custGeom>
              <a:avLst/>
              <a:gdLst>
                <a:gd name="T0" fmla="*/ 28 w 112"/>
                <a:gd name="T1" fmla="*/ 71 h 321"/>
                <a:gd name="T2" fmla="*/ 28 w 112"/>
                <a:gd name="T3" fmla="*/ 71 h 321"/>
                <a:gd name="T4" fmla="*/ 28 w 112"/>
                <a:gd name="T5" fmla="*/ 70 h 321"/>
                <a:gd name="T6" fmla="*/ 29 w 112"/>
                <a:gd name="T7" fmla="*/ 69 h 321"/>
                <a:gd name="T8" fmla="*/ 29 w 112"/>
                <a:gd name="T9" fmla="*/ 66 h 321"/>
                <a:gd name="T10" fmla="*/ 29 w 112"/>
                <a:gd name="T11" fmla="*/ 60 h 321"/>
                <a:gd name="T12" fmla="*/ 29 w 112"/>
                <a:gd name="T13" fmla="*/ 55 h 321"/>
                <a:gd name="T14" fmla="*/ 28 w 112"/>
                <a:gd name="T15" fmla="*/ 43 h 321"/>
                <a:gd name="T16" fmla="*/ 27 w 112"/>
                <a:gd name="T17" fmla="*/ 36 h 321"/>
                <a:gd name="T18" fmla="*/ 27 w 112"/>
                <a:gd name="T19" fmla="*/ 36 h 321"/>
                <a:gd name="T20" fmla="*/ 26 w 112"/>
                <a:gd name="T21" fmla="*/ 30 h 321"/>
                <a:gd name="T22" fmla="*/ 26 w 112"/>
                <a:gd name="T23" fmla="*/ 22 h 321"/>
                <a:gd name="T24" fmla="*/ 24 w 112"/>
                <a:gd name="T25" fmla="*/ 13 h 321"/>
                <a:gd name="T26" fmla="*/ 23 w 112"/>
                <a:gd name="T27" fmla="*/ 6 h 321"/>
                <a:gd name="T28" fmla="*/ 23 w 112"/>
                <a:gd name="T29" fmla="*/ 6 h 321"/>
                <a:gd name="T30" fmla="*/ 22 w 112"/>
                <a:gd name="T31" fmla="*/ 4 h 321"/>
                <a:gd name="T32" fmla="*/ 22 w 112"/>
                <a:gd name="T33" fmla="*/ 2 h 321"/>
                <a:gd name="T34" fmla="*/ 20 w 112"/>
                <a:gd name="T35" fmla="*/ 1 h 321"/>
                <a:gd name="T36" fmla="*/ 19 w 112"/>
                <a:gd name="T37" fmla="*/ 0 h 321"/>
                <a:gd name="T38" fmla="*/ 17 w 112"/>
                <a:gd name="T39" fmla="*/ 0 h 321"/>
                <a:gd name="T40" fmla="*/ 16 w 112"/>
                <a:gd name="T41" fmla="*/ 0 h 321"/>
                <a:gd name="T42" fmla="*/ 16 w 112"/>
                <a:gd name="T43" fmla="*/ 0 h 321"/>
                <a:gd name="T44" fmla="*/ 17 w 112"/>
                <a:gd name="T45" fmla="*/ 12 h 321"/>
                <a:gd name="T46" fmla="*/ 17 w 112"/>
                <a:gd name="T47" fmla="*/ 23 h 321"/>
                <a:gd name="T48" fmla="*/ 17 w 112"/>
                <a:gd name="T49" fmla="*/ 31 h 321"/>
                <a:gd name="T50" fmla="*/ 17 w 112"/>
                <a:gd name="T51" fmla="*/ 31 h 321"/>
                <a:gd name="T52" fmla="*/ 17 w 112"/>
                <a:gd name="T53" fmla="*/ 35 h 321"/>
                <a:gd name="T54" fmla="*/ 16 w 112"/>
                <a:gd name="T55" fmla="*/ 38 h 321"/>
                <a:gd name="T56" fmla="*/ 15 w 112"/>
                <a:gd name="T57" fmla="*/ 42 h 321"/>
                <a:gd name="T58" fmla="*/ 14 w 112"/>
                <a:gd name="T59" fmla="*/ 46 h 321"/>
                <a:gd name="T60" fmla="*/ 12 w 112"/>
                <a:gd name="T61" fmla="*/ 50 h 321"/>
                <a:gd name="T62" fmla="*/ 10 w 112"/>
                <a:gd name="T63" fmla="*/ 53 h 321"/>
                <a:gd name="T64" fmla="*/ 9 w 112"/>
                <a:gd name="T65" fmla="*/ 55 h 321"/>
                <a:gd name="T66" fmla="*/ 8 w 112"/>
                <a:gd name="T67" fmla="*/ 56 h 321"/>
                <a:gd name="T68" fmla="*/ 7 w 112"/>
                <a:gd name="T69" fmla="*/ 56 h 321"/>
                <a:gd name="T70" fmla="*/ 7 w 112"/>
                <a:gd name="T71" fmla="*/ 56 h 321"/>
                <a:gd name="T72" fmla="*/ 6 w 112"/>
                <a:gd name="T73" fmla="*/ 57 h 321"/>
                <a:gd name="T74" fmla="*/ 4 w 112"/>
                <a:gd name="T75" fmla="*/ 58 h 321"/>
                <a:gd name="T76" fmla="*/ 3 w 112"/>
                <a:gd name="T77" fmla="*/ 60 h 321"/>
                <a:gd name="T78" fmla="*/ 2 w 112"/>
                <a:gd name="T79" fmla="*/ 62 h 321"/>
                <a:gd name="T80" fmla="*/ 1 w 112"/>
                <a:gd name="T81" fmla="*/ 65 h 321"/>
                <a:gd name="T82" fmla="*/ 0 w 112"/>
                <a:gd name="T83" fmla="*/ 67 h 321"/>
                <a:gd name="T84" fmla="*/ 0 w 112"/>
                <a:gd name="T85" fmla="*/ 67 h 321"/>
                <a:gd name="T86" fmla="*/ 1 w 112"/>
                <a:gd name="T87" fmla="*/ 68 h 321"/>
                <a:gd name="T88" fmla="*/ 1 w 112"/>
                <a:gd name="T89" fmla="*/ 70 h 321"/>
                <a:gd name="T90" fmla="*/ 3 w 112"/>
                <a:gd name="T91" fmla="*/ 74 h 321"/>
                <a:gd name="T92" fmla="*/ 4 w 112"/>
                <a:gd name="T93" fmla="*/ 75 h 321"/>
                <a:gd name="T94" fmla="*/ 5 w 112"/>
                <a:gd name="T95" fmla="*/ 77 h 321"/>
                <a:gd name="T96" fmla="*/ 7 w 112"/>
                <a:gd name="T97" fmla="*/ 78 h 321"/>
                <a:gd name="T98" fmla="*/ 9 w 112"/>
                <a:gd name="T99" fmla="*/ 79 h 321"/>
                <a:gd name="T100" fmla="*/ 11 w 112"/>
                <a:gd name="T101" fmla="*/ 80 h 321"/>
                <a:gd name="T102" fmla="*/ 13 w 112"/>
                <a:gd name="T103" fmla="*/ 80 h 321"/>
                <a:gd name="T104" fmla="*/ 16 w 112"/>
                <a:gd name="T105" fmla="*/ 79 h 321"/>
                <a:gd name="T106" fmla="*/ 20 w 112"/>
                <a:gd name="T107" fmla="*/ 77 h 321"/>
                <a:gd name="T108" fmla="*/ 23 w 112"/>
                <a:gd name="T109" fmla="*/ 75 h 321"/>
                <a:gd name="T110" fmla="*/ 28 w 112"/>
                <a:gd name="T111" fmla="*/ 71 h 321"/>
                <a:gd name="T112" fmla="*/ 28 w 112"/>
                <a:gd name="T113" fmla="*/ 71 h 3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2"/>
                <a:gd name="T172" fmla="*/ 0 h 321"/>
                <a:gd name="T173" fmla="*/ 112 w 112"/>
                <a:gd name="T174" fmla="*/ 321 h 3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2" h="321">
                  <a:moveTo>
                    <a:pt x="108" y="286"/>
                  </a:moveTo>
                  <a:lnTo>
                    <a:pt x="108" y="286"/>
                  </a:lnTo>
                  <a:lnTo>
                    <a:pt x="109" y="283"/>
                  </a:lnTo>
                  <a:lnTo>
                    <a:pt x="111" y="279"/>
                  </a:lnTo>
                  <a:lnTo>
                    <a:pt x="112" y="264"/>
                  </a:lnTo>
                  <a:lnTo>
                    <a:pt x="112" y="243"/>
                  </a:lnTo>
                  <a:lnTo>
                    <a:pt x="111" y="220"/>
                  </a:lnTo>
                  <a:lnTo>
                    <a:pt x="108" y="175"/>
                  </a:lnTo>
                  <a:lnTo>
                    <a:pt x="105" y="145"/>
                  </a:lnTo>
                  <a:lnTo>
                    <a:pt x="103" y="122"/>
                  </a:lnTo>
                  <a:lnTo>
                    <a:pt x="100" y="89"/>
                  </a:lnTo>
                  <a:lnTo>
                    <a:pt x="94" y="54"/>
                  </a:lnTo>
                  <a:lnTo>
                    <a:pt x="90" y="27"/>
                  </a:lnTo>
                  <a:lnTo>
                    <a:pt x="87" y="18"/>
                  </a:lnTo>
                  <a:lnTo>
                    <a:pt x="84" y="11"/>
                  </a:lnTo>
                  <a:lnTo>
                    <a:pt x="79" y="6"/>
                  </a:lnTo>
                  <a:lnTo>
                    <a:pt x="75" y="3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66" y="51"/>
                  </a:lnTo>
                  <a:lnTo>
                    <a:pt x="67" y="93"/>
                  </a:lnTo>
                  <a:lnTo>
                    <a:pt x="67" y="126"/>
                  </a:lnTo>
                  <a:lnTo>
                    <a:pt x="66" y="140"/>
                  </a:lnTo>
                  <a:lnTo>
                    <a:pt x="63" y="154"/>
                  </a:lnTo>
                  <a:lnTo>
                    <a:pt x="58" y="171"/>
                  </a:lnTo>
                  <a:lnTo>
                    <a:pt x="54" y="186"/>
                  </a:lnTo>
                  <a:lnTo>
                    <a:pt x="48" y="201"/>
                  </a:lnTo>
                  <a:lnTo>
                    <a:pt x="40" y="213"/>
                  </a:lnTo>
                  <a:lnTo>
                    <a:pt x="34" y="222"/>
                  </a:lnTo>
                  <a:lnTo>
                    <a:pt x="30" y="225"/>
                  </a:lnTo>
                  <a:lnTo>
                    <a:pt x="27" y="225"/>
                  </a:lnTo>
                  <a:lnTo>
                    <a:pt x="21" y="228"/>
                  </a:lnTo>
                  <a:lnTo>
                    <a:pt x="15" y="234"/>
                  </a:lnTo>
                  <a:lnTo>
                    <a:pt x="10" y="241"/>
                  </a:lnTo>
                  <a:lnTo>
                    <a:pt x="6" y="249"/>
                  </a:lnTo>
                  <a:lnTo>
                    <a:pt x="1" y="262"/>
                  </a:lnTo>
                  <a:lnTo>
                    <a:pt x="0" y="268"/>
                  </a:lnTo>
                  <a:lnTo>
                    <a:pt x="1" y="273"/>
                  </a:lnTo>
                  <a:lnTo>
                    <a:pt x="4" y="283"/>
                  </a:lnTo>
                  <a:lnTo>
                    <a:pt x="10" y="297"/>
                  </a:lnTo>
                  <a:lnTo>
                    <a:pt x="13" y="303"/>
                  </a:lnTo>
                  <a:lnTo>
                    <a:pt x="19" y="310"/>
                  </a:lnTo>
                  <a:lnTo>
                    <a:pt x="25" y="315"/>
                  </a:lnTo>
                  <a:lnTo>
                    <a:pt x="33" y="319"/>
                  </a:lnTo>
                  <a:lnTo>
                    <a:pt x="42" y="321"/>
                  </a:lnTo>
                  <a:lnTo>
                    <a:pt x="52" y="321"/>
                  </a:lnTo>
                  <a:lnTo>
                    <a:pt x="63" y="318"/>
                  </a:lnTo>
                  <a:lnTo>
                    <a:pt x="76" y="310"/>
                  </a:lnTo>
                  <a:lnTo>
                    <a:pt x="91" y="301"/>
                  </a:lnTo>
                  <a:lnTo>
                    <a:pt x="108" y="286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9" name="Freeform 57"/>
            <p:cNvSpPr>
              <a:spLocks/>
            </p:cNvSpPr>
            <p:nvPr/>
          </p:nvSpPr>
          <p:spPr bwMode="auto">
            <a:xfrm>
              <a:off x="5114" y="1617"/>
              <a:ext cx="47" cy="404"/>
            </a:xfrm>
            <a:custGeom>
              <a:avLst/>
              <a:gdLst>
                <a:gd name="T0" fmla="*/ 5 w 95"/>
                <a:gd name="T1" fmla="*/ 0 h 808"/>
                <a:gd name="T2" fmla="*/ 5 w 95"/>
                <a:gd name="T3" fmla="*/ 0 h 808"/>
                <a:gd name="T4" fmla="*/ 10 w 95"/>
                <a:gd name="T5" fmla="*/ 52 h 808"/>
                <a:gd name="T6" fmla="*/ 14 w 95"/>
                <a:gd name="T7" fmla="*/ 91 h 808"/>
                <a:gd name="T8" fmla="*/ 15 w 95"/>
                <a:gd name="T9" fmla="*/ 103 h 808"/>
                <a:gd name="T10" fmla="*/ 16 w 95"/>
                <a:gd name="T11" fmla="*/ 110 h 808"/>
                <a:gd name="T12" fmla="*/ 16 w 95"/>
                <a:gd name="T13" fmla="*/ 110 h 808"/>
                <a:gd name="T14" fmla="*/ 17 w 95"/>
                <a:gd name="T15" fmla="*/ 115 h 808"/>
                <a:gd name="T16" fmla="*/ 18 w 95"/>
                <a:gd name="T17" fmla="*/ 125 h 808"/>
                <a:gd name="T18" fmla="*/ 20 w 95"/>
                <a:gd name="T19" fmla="*/ 156 h 808"/>
                <a:gd name="T20" fmla="*/ 23 w 95"/>
                <a:gd name="T21" fmla="*/ 185 h 808"/>
                <a:gd name="T22" fmla="*/ 23 w 95"/>
                <a:gd name="T23" fmla="*/ 196 h 808"/>
                <a:gd name="T24" fmla="*/ 23 w 95"/>
                <a:gd name="T25" fmla="*/ 202 h 808"/>
                <a:gd name="T26" fmla="*/ 23 w 95"/>
                <a:gd name="T27" fmla="*/ 202 h 808"/>
                <a:gd name="T28" fmla="*/ 23 w 95"/>
                <a:gd name="T29" fmla="*/ 202 h 808"/>
                <a:gd name="T30" fmla="*/ 23 w 95"/>
                <a:gd name="T31" fmla="*/ 202 h 808"/>
                <a:gd name="T32" fmla="*/ 21 w 95"/>
                <a:gd name="T33" fmla="*/ 198 h 808"/>
                <a:gd name="T34" fmla="*/ 17 w 95"/>
                <a:gd name="T35" fmla="*/ 184 h 808"/>
                <a:gd name="T36" fmla="*/ 11 w 95"/>
                <a:gd name="T37" fmla="*/ 161 h 808"/>
                <a:gd name="T38" fmla="*/ 11 w 95"/>
                <a:gd name="T39" fmla="*/ 161 h 808"/>
                <a:gd name="T40" fmla="*/ 11 w 95"/>
                <a:gd name="T41" fmla="*/ 144 h 808"/>
                <a:gd name="T42" fmla="*/ 9 w 95"/>
                <a:gd name="T43" fmla="*/ 103 h 808"/>
                <a:gd name="T44" fmla="*/ 8 w 95"/>
                <a:gd name="T45" fmla="*/ 80 h 808"/>
                <a:gd name="T46" fmla="*/ 7 w 95"/>
                <a:gd name="T47" fmla="*/ 56 h 808"/>
                <a:gd name="T48" fmla="*/ 5 w 95"/>
                <a:gd name="T49" fmla="*/ 36 h 808"/>
                <a:gd name="T50" fmla="*/ 4 w 95"/>
                <a:gd name="T51" fmla="*/ 26 h 808"/>
                <a:gd name="T52" fmla="*/ 3 w 95"/>
                <a:gd name="T53" fmla="*/ 19 h 808"/>
                <a:gd name="T54" fmla="*/ 0 w 95"/>
                <a:gd name="T55" fmla="*/ 13 h 808"/>
                <a:gd name="T56" fmla="*/ 5 w 95"/>
                <a:gd name="T57" fmla="*/ 0 h 80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5"/>
                <a:gd name="T88" fmla="*/ 0 h 808"/>
                <a:gd name="T89" fmla="*/ 95 w 95"/>
                <a:gd name="T90" fmla="*/ 808 h 80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5" h="808">
                  <a:moveTo>
                    <a:pt x="23" y="0"/>
                  </a:moveTo>
                  <a:lnTo>
                    <a:pt x="23" y="0"/>
                  </a:lnTo>
                  <a:lnTo>
                    <a:pt x="42" y="211"/>
                  </a:lnTo>
                  <a:lnTo>
                    <a:pt x="56" y="361"/>
                  </a:lnTo>
                  <a:lnTo>
                    <a:pt x="62" y="413"/>
                  </a:lnTo>
                  <a:lnTo>
                    <a:pt x="65" y="440"/>
                  </a:lnTo>
                  <a:lnTo>
                    <a:pt x="68" y="461"/>
                  </a:lnTo>
                  <a:lnTo>
                    <a:pt x="72" y="503"/>
                  </a:lnTo>
                  <a:lnTo>
                    <a:pt x="83" y="621"/>
                  </a:lnTo>
                  <a:lnTo>
                    <a:pt x="92" y="740"/>
                  </a:lnTo>
                  <a:lnTo>
                    <a:pt x="93" y="783"/>
                  </a:lnTo>
                  <a:lnTo>
                    <a:pt x="95" y="805"/>
                  </a:lnTo>
                  <a:lnTo>
                    <a:pt x="93" y="808"/>
                  </a:lnTo>
                  <a:lnTo>
                    <a:pt x="92" y="807"/>
                  </a:lnTo>
                  <a:lnTo>
                    <a:pt x="86" y="792"/>
                  </a:lnTo>
                  <a:lnTo>
                    <a:pt x="69" y="735"/>
                  </a:lnTo>
                  <a:lnTo>
                    <a:pt x="47" y="644"/>
                  </a:lnTo>
                  <a:lnTo>
                    <a:pt x="45" y="575"/>
                  </a:lnTo>
                  <a:lnTo>
                    <a:pt x="39" y="413"/>
                  </a:lnTo>
                  <a:lnTo>
                    <a:pt x="35" y="317"/>
                  </a:lnTo>
                  <a:lnTo>
                    <a:pt x="29" y="225"/>
                  </a:lnTo>
                  <a:lnTo>
                    <a:pt x="21" y="141"/>
                  </a:lnTo>
                  <a:lnTo>
                    <a:pt x="17" y="105"/>
                  </a:lnTo>
                  <a:lnTo>
                    <a:pt x="12" y="75"/>
                  </a:lnTo>
                  <a:lnTo>
                    <a:pt x="0" y="5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0" name="Freeform 58"/>
            <p:cNvSpPr>
              <a:spLocks/>
            </p:cNvSpPr>
            <p:nvPr/>
          </p:nvSpPr>
          <p:spPr bwMode="auto">
            <a:xfrm>
              <a:off x="4826" y="1443"/>
              <a:ext cx="555" cy="455"/>
            </a:xfrm>
            <a:custGeom>
              <a:avLst/>
              <a:gdLst>
                <a:gd name="T0" fmla="*/ 0 w 1111"/>
                <a:gd name="T1" fmla="*/ 180 h 912"/>
                <a:gd name="T2" fmla="*/ 3 w 1111"/>
                <a:gd name="T3" fmla="*/ 169 h 912"/>
                <a:gd name="T4" fmla="*/ 8 w 1111"/>
                <a:gd name="T5" fmla="*/ 153 h 912"/>
                <a:gd name="T6" fmla="*/ 11 w 1111"/>
                <a:gd name="T7" fmla="*/ 145 h 912"/>
                <a:gd name="T8" fmla="*/ 23 w 1111"/>
                <a:gd name="T9" fmla="*/ 129 h 912"/>
                <a:gd name="T10" fmla="*/ 38 w 1111"/>
                <a:gd name="T11" fmla="*/ 90 h 912"/>
                <a:gd name="T12" fmla="*/ 51 w 1111"/>
                <a:gd name="T13" fmla="*/ 69 h 912"/>
                <a:gd name="T14" fmla="*/ 74 w 1111"/>
                <a:gd name="T15" fmla="*/ 52 h 912"/>
                <a:gd name="T16" fmla="*/ 92 w 1111"/>
                <a:gd name="T17" fmla="*/ 42 h 912"/>
                <a:gd name="T18" fmla="*/ 119 w 1111"/>
                <a:gd name="T19" fmla="*/ 34 h 912"/>
                <a:gd name="T20" fmla="*/ 139 w 1111"/>
                <a:gd name="T21" fmla="*/ 70 h 912"/>
                <a:gd name="T22" fmla="*/ 151 w 1111"/>
                <a:gd name="T23" fmla="*/ 71 h 912"/>
                <a:gd name="T24" fmla="*/ 160 w 1111"/>
                <a:gd name="T25" fmla="*/ 47 h 912"/>
                <a:gd name="T26" fmla="*/ 175 w 1111"/>
                <a:gd name="T27" fmla="*/ 37 h 912"/>
                <a:gd name="T28" fmla="*/ 190 w 1111"/>
                <a:gd name="T29" fmla="*/ 33 h 912"/>
                <a:gd name="T30" fmla="*/ 213 w 1111"/>
                <a:gd name="T31" fmla="*/ 24 h 912"/>
                <a:gd name="T32" fmla="*/ 220 w 1111"/>
                <a:gd name="T33" fmla="*/ 20 h 912"/>
                <a:gd name="T34" fmla="*/ 225 w 1111"/>
                <a:gd name="T35" fmla="*/ 16 h 912"/>
                <a:gd name="T36" fmla="*/ 231 w 1111"/>
                <a:gd name="T37" fmla="*/ 11 h 912"/>
                <a:gd name="T38" fmla="*/ 244 w 1111"/>
                <a:gd name="T39" fmla="*/ 11 h 912"/>
                <a:gd name="T40" fmla="*/ 248 w 1111"/>
                <a:gd name="T41" fmla="*/ 6 h 912"/>
                <a:gd name="T42" fmla="*/ 250 w 1111"/>
                <a:gd name="T43" fmla="*/ 4 h 912"/>
                <a:gd name="T44" fmla="*/ 255 w 1111"/>
                <a:gd name="T45" fmla="*/ 13 h 912"/>
                <a:gd name="T46" fmla="*/ 264 w 1111"/>
                <a:gd name="T47" fmla="*/ 15 h 912"/>
                <a:gd name="T48" fmla="*/ 276 w 1111"/>
                <a:gd name="T49" fmla="*/ 6 h 912"/>
                <a:gd name="T50" fmla="*/ 276 w 1111"/>
                <a:gd name="T51" fmla="*/ 10 h 912"/>
                <a:gd name="T52" fmla="*/ 270 w 1111"/>
                <a:gd name="T53" fmla="*/ 23 h 912"/>
                <a:gd name="T54" fmla="*/ 270 w 1111"/>
                <a:gd name="T55" fmla="*/ 34 h 912"/>
                <a:gd name="T56" fmla="*/ 263 w 1111"/>
                <a:gd name="T57" fmla="*/ 40 h 912"/>
                <a:gd name="T58" fmla="*/ 252 w 1111"/>
                <a:gd name="T59" fmla="*/ 50 h 912"/>
                <a:gd name="T60" fmla="*/ 241 w 1111"/>
                <a:gd name="T61" fmla="*/ 65 h 912"/>
                <a:gd name="T62" fmla="*/ 223 w 1111"/>
                <a:gd name="T63" fmla="*/ 78 h 912"/>
                <a:gd name="T64" fmla="*/ 217 w 1111"/>
                <a:gd name="T65" fmla="*/ 79 h 912"/>
                <a:gd name="T66" fmla="*/ 209 w 1111"/>
                <a:gd name="T67" fmla="*/ 87 h 912"/>
                <a:gd name="T68" fmla="*/ 178 w 1111"/>
                <a:gd name="T69" fmla="*/ 98 h 912"/>
                <a:gd name="T70" fmla="*/ 161 w 1111"/>
                <a:gd name="T71" fmla="*/ 118 h 912"/>
                <a:gd name="T72" fmla="*/ 173 w 1111"/>
                <a:gd name="T73" fmla="*/ 125 h 912"/>
                <a:gd name="T74" fmla="*/ 194 w 1111"/>
                <a:gd name="T75" fmla="*/ 126 h 912"/>
                <a:gd name="T76" fmla="*/ 218 w 1111"/>
                <a:gd name="T77" fmla="*/ 123 h 912"/>
                <a:gd name="T78" fmla="*/ 226 w 1111"/>
                <a:gd name="T79" fmla="*/ 120 h 912"/>
                <a:gd name="T80" fmla="*/ 238 w 1111"/>
                <a:gd name="T81" fmla="*/ 119 h 912"/>
                <a:gd name="T82" fmla="*/ 263 w 1111"/>
                <a:gd name="T83" fmla="*/ 113 h 912"/>
                <a:gd name="T84" fmla="*/ 269 w 1111"/>
                <a:gd name="T85" fmla="*/ 133 h 912"/>
                <a:gd name="T86" fmla="*/ 273 w 1111"/>
                <a:gd name="T87" fmla="*/ 138 h 912"/>
                <a:gd name="T88" fmla="*/ 269 w 1111"/>
                <a:gd name="T89" fmla="*/ 143 h 912"/>
                <a:gd name="T90" fmla="*/ 253 w 1111"/>
                <a:gd name="T91" fmla="*/ 149 h 912"/>
                <a:gd name="T92" fmla="*/ 202 w 1111"/>
                <a:gd name="T93" fmla="*/ 172 h 912"/>
                <a:gd name="T94" fmla="*/ 167 w 1111"/>
                <a:gd name="T95" fmla="*/ 181 h 912"/>
                <a:gd name="T96" fmla="*/ 128 w 1111"/>
                <a:gd name="T97" fmla="*/ 181 h 912"/>
                <a:gd name="T98" fmla="*/ 125 w 1111"/>
                <a:gd name="T99" fmla="*/ 183 h 912"/>
                <a:gd name="T100" fmla="*/ 119 w 1111"/>
                <a:gd name="T101" fmla="*/ 196 h 912"/>
                <a:gd name="T102" fmla="*/ 80 w 1111"/>
                <a:gd name="T103" fmla="*/ 222 h 912"/>
                <a:gd name="T104" fmla="*/ 16 w 1111"/>
                <a:gd name="T105" fmla="*/ 200 h 9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11"/>
                <a:gd name="T160" fmla="*/ 0 h 912"/>
                <a:gd name="T161" fmla="*/ 1111 w 1111"/>
                <a:gd name="T162" fmla="*/ 912 h 9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11" h="912">
                  <a:moveTo>
                    <a:pt x="5" y="774"/>
                  </a:moveTo>
                  <a:lnTo>
                    <a:pt x="5" y="774"/>
                  </a:lnTo>
                  <a:lnTo>
                    <a:pt x="3" y="764"/>
                  </a:lnTo>
                  <a:lnTo>
                    <a:pt x="0" y="738"/>
                  </a:lnTo>
                  <a:lnTo>
                    <a:pt x="0" y="723"/>
                  </a:lnTo>
                  <a:lnTo>
                    <a:pt x="2" y="707"/>
                  </a:lnTo>
                  <a:lnTo>
                    <a:pt x="6" y="692"/>
                  </a:lnTo>
                  <a:lnTo>
                    <a:pt x="9" y="684"/>
                  </a:lnTo>
                  <a:lnTo>
                    <a:pt x="12" y="678"/>
                  </a:lnTo>
                  <a:lnTo>
                    <a:pt x="20" y="665"/>
                  </a:lnTo>
                  <a:lnTo>
                    <a:pt x="24" y="654"/>
                  </a:lnTo>
                  <a:lnTo>
                    <a:pt x="27" y="642"/>
                  </a:lnTo>
                  <a:lnTo>
                    <a:pt x="29" y="632"/>
                  </a:lnTo>
                  <a:lnTo>
                    <a:pt x="32" y="614"/>
                  </a:lnTo>
                  <a:lnTo>
                    <a:pt x="35" y="605"/>
                  </a:lnTo>
                  <a:lnTo>
                    <a:pt x="38" y="598"/>
                  </a:lnTo>
                  <a:lnTo>
                    <a:pt x="42" y="590"/>
                  </a:lnTo>
                  <a:lnTo>
                    <a:pt x="47" y="583"/>
                  </a:lnTo>
                  <a:lnTo>
                    <a:pt x="62" y="568"/>
                  </a:lnTo>
                  <a:lnTo>
                    <a:pt x="69" y="559"/>
                  </a:lnTo>
                  <a:lnTo>
                    <a:pt x="76" y="548"/>
                  </a:lnTo>
                  <a:lnTo>
                    <a:pt x="85" y="535"/>
                  </a:lnTo>
                  <a:lnTo>
                    <a:pt x="93" y="517"/>
                  </a:lnTo>
                  <a:lnTo>
                    <a:pt x="112" y="466"/>
                  </a:lnTo>
                  <a:lnTo>
                    <a:pt x="124" y="431"/>
                  </a:lnTo>
                  <a:lnTo>
                    <a:pt x="139" y="395"/>
                  </a:lnTo>
                  <a:lnTo>
                    <a:pt x="154" y="361"/>
                  </a:lnTo>
                  <a:lnTo>
                    <a:pt x="172" y="328"/>
                  </a:lnTo>
                  <a:lnTo>
                    <a:pt x="181" y="313"/>
                  </a:lnTo>
                  <a:lnTo>
                    <a:pt x="189" y="300"/>
                  </a:lnTo>
                  <a:lnTo>
                    <a:pt x="198" y="288"/>
                  </a:lnTo>
                  <a:lnTo>
                    <a:pt x="207" y="279"/>
                  </a:lnTo>
                  <a:lnTo>
                    <a:pt x="226" y="261"/>
                  </a:lnTo>
                  <a:lnTo>
                    <a:pt x="249" y="244"/>
                  </a:lnTo>
                  <a:lnTo>
                    <a:pt x="273" y="226"/>
                  </a:lnTo>
                  <a:lnTo>
                    <a:pt x="296" y="211"/>
                  </a:lnTo>
                  <a:lnTo>
                    <a:pt x="319" y="198"/>
                  </a:lnTo>
                  <a:lnTo>
                    <a:pt x="340" y="186"/>
                  </a:lnTo>
                  <a:lnTo>
                    <a:pt x="358" y="177"/>
                  </a:lnTo>
                  <a:lnTo>
                    <a:pt x="371" y="171"/>
                  </a:lnTo>
                  <a:lnTo>
                    <a:pt x="433" y="147"/>
                  </a:lnTo>
                  <a:lnTo>
                    <a:pt x="461" y="137"/>
                  </a:lnTo>
                  <a:lnTo>
                    <a:pt x="475" y="132"/>
                  </a:lnTo>
                  <a:lnTo>
                    <a:pt x="479" y="138"/>
                  </a:lnTo>
                  <a:lnTo>
                    <a:pt x="485" y="153"/>
                  </a:lnTo>
                  <a:lnTo>
                    <a:pt x="507" y="199"/>
                  </a:lnTo>
                  <a:lnTo>
                    <a:pt x="522" y="228"/>
                  </a:lnTo>
                  <a:lnTo>
                    <a:pt x="539" y="256"/>
                  </a:lnTo>
                  <a:lnTo>
                    <a:pt x="557" y="282"/>
                  </a:lnTo>
                  <a:lnTo>
                    <a:pt x="567" y="294"/>
                  </a:lnTo>
                  <a:lnTo>
                    <a:pt x="578" y="303"/>
                  </a:lnTo>
                  <a:lnTo>
                    <a:pt x="600" y="297"/>
                  </a:lnTo>
                  <a:lnTo>
                    <a:pt x="606" y="286"/>
                  </a:lnTo>
                  <a:lnTo>
                    <a:pt x="618" y="261"/>
                  </a:lnTo>
                  <a:lnTo>
                    <a:pt x="626" y="243"/>
                  </a:lnTo>
                  <a:lnTo>
                    <a:pt x="632" y="225"/>
                  </a:lnTo>
                  <a:lnTo>
                    <a:pt x="638" y="207"/>
                  </a:lnTo>
                  <a:lnTo>
                    <a:pt x="641" y="189"/>
                  </a:lnTo>
                  <a:lnTo>
                    <a:pt x="651" y="181"/>
                  </a:lnTo>
                  <a:lnTo>
                    <a:pt x="674" y="166"/>
                  </a:lnTo>
                  <a:lnTo>
                    <a:pt x="687" y="159"/>
                  </a:lnTo>
                  <a:lnTo>
                    <a:pt x="702" y="151"/>
                  </a:lnTo>
                  <a:lnTo>
                    <a:pt x="717" y="145"/>
                  </a:lnTo>
                  <a:lnTo>
                    <a:pt x="732" y="142"/>
                  </a:lnTo>
                  <a:lnTo>
                    <a:pt x="745" y="139"/>
                  </a:lnTo>
                  <a:lnTo>
                    <a:pt x="760" y="135"/>
                  </a:lnTo>
                  <a:lnTo>
                    <a:pt x="795" y="120"/>
                  </a:lnTo>
                  <a:lnTo>
                    <a:pt x="828" y="107"/>
                  </a:lnTo>
                  <a:lnTo>
                    <a:pt x="843" y="101"/>
                  </a:lnTo>
                  <a:lnTo>
                    <a:pt x="853" y="98"/>
                  </a:lnTo>
                  <a:lnTo>
                    <a:pt x="867" y="95"/>
                  </a:lnTo>
                  <a:lnTo>
                    <a:pt x="870" y="93"/>
                  </a:lnTo>
                  <a:lnTo>
                    <a:pt x="873" y="92"/>
                  </a:lnTo>
                  <a:lnTo>
                    <a:pt x="877" y="87"/>
                  </a:lnTo>
                  <a:lnTo>
                    <a:pt x="883" y="83"/>
                  </a:lnTo>
                  <a:lnTo>
                    <a:pt x="891" y="80"/>
                  </a:lnTo>
                  <a:lnTo>
                    <a:pt x="897" y="75"/>
                  </a:lnTo>
                  <a:lnTo>
                    <a:pt x="901" y="69"/>
                  </a:lnTo>
                  <a:lnTo>
                    <a:pt x="903" y="65"/>
                  </a:lnTo>
                  <a:lnTo>
                    <a:pt x="903" y="59"/>
                  </a:lnTo>
                  <a:lnTo>
                    <a:pt x="904" y="54"/>
                  </a:lnTo>
                  <a:lnTo>
                    <a:pt x="907" y="50"/>
                  </a:lnTo>
                  <a:lnTo>
                    <a:pt x="913" y="47"/>
                  </a:lnTo>
                  <a:lnTo>
                    <a:pt x="925" y="45"/>
                  </a:lnTo>
                  <a:lnTo>
                    <a:pt x="947" y="44"/>
                  </a:lnTo>
                  <a:lnTo>
                    <a:pt x="964" y="45"/>
                  </a:lnTo>
                  <a:lnTo>
                    <a:pt x="970" y="44"/>
                  </a:lnTo>
                  <a:lnTo>
                    <a:pt x="976" y="44"/>
                  </a:lnTo>
                  <a:lnTo>
                    <a:pt x="980" y="41"/>
                  </a:lnTo>
                  <a:lnTo>
                    <a:pt x="985" y="38"/>
                  </a:lnTo>
                  <a:lnTo>
                    <a:pt x="991" y="32"/>
                  </a:lnTo>
                  <a:lnTo>
                    <a:pt x="994" y="26"/>
                  </a:lnTo>
                  <a:lnTo>
                    <a:pt x="1000" y="14"/>
                  </a:lnTo>
                  <a:lnTo>
                    <a:pt x="1003" y="0"/>
                  </a:lnTo>
                  <a:lnTo>
                    <a:pt x="1003" y="9"/>
                  </a:lnTo>
                  <a:lnTo>
                    <a:pt x="1003" y="17"/>
                  </a:lnTo>
                  <a:lnTo>
                    <a:pt x="1006" y="27"/>
                  </a:lnTo>
                  <a:lnTo>
                    <a:pt x="1009" y="38"/>
                  </a:lnTo>
                  <a:lnTo>
                    <a:pt x="1015" y="47"/>
                  </a:lnTo>
                  <a:lnTo>
                    <a:pt x="1018" y="51"/>
                  </a:lnTo>
                  <a:lnTo>
                    <a:pt x="1022" y="54"/>
                  </a:lnTo>
                  <a:lnTo>
                    <a:pt x="1027" y="57"/>
                  </a:lnTo>
                  <a:lnTo>
                    <a:pt x="1033" y="60"/>
                  </a:lnTo>
                  <a:lnTo>
                    <a:pt x="1046" y="62"/>
                  </a:lnTo>
                  <a:lnTo>
                    <a:pt x="1058" y="62"/>
                  </a:lnTo>
                  <a:lnTo>
                    <a:pt x="1070" y="60"/>
                  </a:lnTo>
                  <a:lnTo>
                    <a:pt x="1082" y="54"/>
                  </a:lnTo>
                  <a:lnTo>
                    <a:pt x="1091" y="47"/>
                  </a:lnTo>
                  <a:lnTo>
                    <a:pt x="1100" y="36"/>
                  </a:lnTo>
                  <a:lnTo>
                    <a:pt x="1106" y="24"/>
                  </a:lnTo>
                  <a:lnTo>
                    <a:pt x="1111" y="8"/>
                  </a:lnTo>
                  <a:lnTo>
                    <a:pt x="1109" y="15"/>
                  </a:lnTo>
                  <a:lnTo>
                    <a:pt x="1108" y="32"/>
                  </a:lnTo>
                  <a:lnTo>
                    <a:pt x="1105" y="42"/>
                  </a:lnTo>
                  <a:lnTo>
                    <a:pt x="1100" y="56"/>
                  </a:lnTo>
                  <a:lnTo>
                    <a:pt x="1094" y="68"/>
                  </a:lnTo>
                  <a:lnTo>
                    <a:pt x="1087" y="81"/>
                  </a:lnTo>
                  <a:lnTo>
                    <a:pt x="1081" y="93"/>
                  </a:lnTo>
                  <a:lnTo>
                    <a:pt x="1076" y="104"/>
                  </a:lnTo>
                  <a:lnTo>
                    <a:pt x="1076" y="113"/>
                  </a:lnTo>
                  <a:lnTo>
                    <a:pt x="1076" y="120"/>
                  </a:lnTo>
                  <a:lnTo>
                    <a:pt x="1079" y="132"/>
                  </a:lnTo>
                  <a:lnTo>
                    <a:pt x="1081" y="138"/>
                  </a:lnTo>
                  <a:lnTo>
                    <a:pt x="1079" y="144"/>
                  </a:lnTo>
                  <a:lnTo>
                    <a:pt x="1076" y="150"/>
                  </a:lnTo>
                  <a:lnTo>
                    <a:pt x="1070" y="153"/>
                  </a:lnTo>
                  <a:lnTo>
                    <a:pt x="1055" y="160"/>
                  </a:lnTo>
                  <a:lnTo>
                    <a:pt x="1039" y="168"/>
                  </a:lnTo>
                  <a:lnTo>
                    <a:pt x="1030" y="174"/>
                  </a:lnTo>
                  <a:lnTo>
                    <a:pt x="1024" y="180"/>
                  </a:lnTo>
                  <a:lnTo>
                    <a:pt x="1010" y="201"/>
                  </a:lnTo>
                  <a:lnTo>
                    <a:pt x="995" y="226"/>
                  </a:lnTo>
                  <a:lnTo>
                    <a:pt x="979" y="250"/>
                  </a:lnTo>
                  <a:lnTo>
                    <a:pt x="971" y="258"/>
                  </a:lnTo>
                  <a:lnTo>
                    <a:pt x="964" y="262"/>
                  </a:lnTo>
                  <a:lnTo>
                    <a:pt x="956" y="268"/>
                  </a:lnTo>
                  <a:lnTo>
                    <a:pt x="946" y="276"/>
                  </a:lnTo>
                  <a:lnTo>
                    <a:pt x="921" y="295"/>
                  </a:lnTo>
                  <a:lnTo>
                    <a:pt x="906" y="304"/>
                  </a:lnTo>
                  <a:lnTo>
                    <a:pt x="892" y="312"/>
                  </a:lnTo>
                  <a:lnTo>
                    <a:pt x="880" y="315"/>
                  </a:lnTo>
                  <a:lnTo>
                    <a:pt x="876" y="316"/>
                  </a:lnTo>
                  <a:lnTo>
                    <a:pt x="871" y="315"/>
                  </a:lnTo>
                  <a:lnTo>
                    <a:pt x="870" y="319"/>
                  </a:lnTo>
                  <a:lnTo>
                    <a:pt x="865" y="328"/>
                  </a:lnTo>
                  <a:lnTo>
                    <a:pt x="861" y="334"/>
                  </a:lnTo>
                  <a:lnTo>
                    <a:pt x="855" y="340"/>
                  </a:lnTo>
                  <a:lnTo>
                    <a:pt x="847" y="345"/>
                  </a:lnTo>
                  <a:lnTo>
                    <a:pt x="838" y="349"/>
                  </a:lnTo>
                  <a:lnTo>
                    <a:pt x="786" y="366"/>
                  </a:lnTo>
                  <a:lnTo>
                    <a:pt x="733" y="383"/>
                  </a:lnTo>
                  <a:lnTo>
                    <a:pt x="713" y="392"/>
                  </a:lnTo>
                  <a:lnTo>
                    <a:pt x="693" y="401"/>
                  </a:lnTo>
                  <a:lnTo>
                    <a:pt x="674" y="413"/>
                  </a:lnTo>
                  <a:lnTo>
                    <a:pt x="638" y="467"/>
                  </a:lnTo>
                  <a:lnTo>
                    <a:pt x="644" y="473"/>
                  </a:lnTo>
                  <a:lnTo>
                    <a:pt x="657" y="485"/>
                  </a:lnTo>
                  <a:lnTo>
                    <a:pt x="666" y="491"/>
                  </a:lnTo>
                  <a:lnTo>
                    <a:pt x="675" y="496"/>
                  </a:lnTo>
                  <a:lnTo>
                    <a:pt x="683" y="500"/>
                  </a:lnTo>
                  <a:lnTo>
                    <a:pt x="692" y="502"/>
                  </a:lnTo>
                  <a:lnTo>
                    <a:pt x="729" y="503"/>
                  </a:lnTo>
                  <a:lnTo>
                    <a:pt x="768" y="506"/>
                  </a:lnTo>
                  <a:lnTo>
                    <a:pt x="777" y="506"/>
                  </a:lnTo>
                  <a:lnTo>
                    <a:pt x="790" y="505"/>
                  </a:lnTo>
                  <a:lnTo>
                    <a:pt x="822" y="500"/>
                  </a:lnTo>
                  <a:lnTo>
                    <a:pt x="853" y="497"/>
                  </a:lnTo>
                  <a:lnTo>
                    <a:pt x="865" y="496"/>
                  </a:lnTo>
                  <a:lnTo>
                    <a:pt x="873" y="496"/>
                  </a:lnTo>
                  <a:lnTo>
                    <a:pt x="879" y="496"/>
                  </a:lnTo>
                  <a:lnTo>
                    <a:pt x="885" y="494"/>
                  </a:lnTo>
                  <a:lnTo>
                    <a:pt x="898" y="487"/>
                  </a:lnTo>
                  <a:lnTo>
                    <a:pt x="907" y="484"/>
                  </a:lnTo>
                  <a:lnTo>
                    <a:pt x="916" y="481"/>
                  </a:lnTo>
                  <a:lnTo>
                    <a:pt x="927" y="479"/>
                  </a:lnTo>
                  <a:lnTo>
                    <a:pt x="938" y="479"/>
                  </a:lnTo>
                  <a:lnTo>
                    <a:pt x="952" y="478"/>
                  </a:lnTo>
                  <a:lnTo>
                    <a:pt x="968" y="476"/>
                  </a:lnTo>
                  <a:lnTo>
                    <a:pt x="1006" y="467"/>
                  </a:lnTo>
                  <a:lnTo>
                    <a:pt x="1039" y="458"/>
                  </a:lnTo>
                  <a:lnTo>
                    <a:pt x="1054" y="454"/>
                  </a:lnTo>
                  <a:lnTo>
                    <a:pt x="1055" y="455"/>
                  </a:lnTo>
                  <a:lnTo>
                    <a:pt x="1057" y="457"/>
                  </a:lnTo>
                  <a:lnTo>
                    <a:pt x="1060" y="467"/>
                  </a:lnTo>
                  <a:lnTo>
                    <a:pt x="1069" y="499"/>
                  </a:lnTo>
                  <a:lnTo>
                    <a:pt x="1079" y="533"/>
                  </a:lnTo>
                  <a:lnTo>
                    <a:pt x="1085" y="545"/>
                  </a:lnTo>
                  <a:lnTo>
                    <a:pt x="1088" y="551"/>
                  </a:lnTo>
                  <a:lnTo>
                    <a:pt x="1091" y="554"/>
                  </a:lnTo>
                  <a:lnTo>
                    <a:pt x="1093" y="556"/>
                  </a:lnTo>
                  <a:lnTo>
                    <a:pt x="1094" y="559"/>
                  </a:lnTo>
                  <a:lnTo>
                    <a:pt x="1093" y="560"/>
                  </a:lnTo>
                  <a:lnTo>
                    <a:pt x="1091" y="563"/>
                  </a:lnTo>
                  <a:lnTo>
                    <a:pt x="1085" y="569"/>
                  </a:lnTo>
                  <a:lnTo>
                    <a:pt x="1076" y="575"/>
                  </a:lnTo>
                  <a:lnTo>
                    <a:pt x="1066" y="581"/>
                  </a:lnTo>
                  <a:lnTo>
                    <a:pt x="1054" y="586"/>
                  </a:lnTo>
                  <a:lnTo>
                    <a:pt x="1030" y="593"/>
                  </a:lnTo>
                  <a:lnTo>
                    <a:pt x="1013" y="599"/>
                  </a:lnTo>
                  <a:lnTo>
                    <a:pt x="988" y="611"/>
                  </a:lnTo>
                  <a:lnTo>
                    <a:pt x="921" y="642"/>
                  </a:lnTo>
                  <a:lnTo>
                    <a:pt x="883" y="659"/>
                  </a:lnTo>
                  <a:lnTo>
                    <a:pt x="846" y="675"/>
                  </a:lnTo>
                  <a:lnTo>
                    <a:pt x="811" y="689"/>
                  </a:lnTo>
                  <a:lnTo>
                    <a:pt x="781" y="699"/>
                  </a:lnTo>
                  <a:lnTo>
                    <a:pt x="727" y="714"/>
                  </a:lnTo>
                  <a:lnTo>
                    <a:pt x="699" y="722"/>
                  </a:lnTo>
                  <a:lnTo>
                    <a:pt x="668" y="728"/>
                  </a:lnTo>
                  <a:lnTo>
                    <a:pt x="635" y="731"/>
                  </a:lnTo>
                  <a:lnTo>
                    <a:pt x="599" y="734"/>
                  </a:lnTo>
                  <a:lnTo>
                    <a:pt x="560" y="731"/>
                  </a:lnTo>
                  <a:lnTo>
                    <a:pt x="537" y="729"/>
                  </a:lnTo>
                  <a:lnTo>
                    <a:pt x="515" y="726"/>
                  </a:lnTo>
                  <a:lnTo>
                    <a:pt x="512" y="725"/>
                  </a:lnTo>
                  <a:lnTo>
                    <a:pt x="507" y="728"/>
                  </a:lnTo>
                  <a:lnTo>
                    <a:pt x="503" y="729"/>
                  </a:lnTo>
                  <a:lnTo>
                    <a:pt x="500" y="734"/>
                  </a:lnTo>
                  <a:lnTo>
                    <a:pt x="497" y="740"/>
                  </a:lnTo>
                  <a:lnTo>
                    <a:pt x="494" y="749"/>
                  </a:lnTo>
                  <a:lnTo>
                    <a:pt x="490" y="764"/>
                  </a:lnTo>
                  <a:lnTo>
                    <a:pt x="479" y="785"/>
                  </a:lnTo>
                  <a:lnTo>
                    <a:pt x="451" y="840"/>
                  </a:lnTo>
                  <a:lnTo>
                    <a:pt x="410" y="912"/>
                  </a:lnTo>
                  <a:lnTo>
                    <a:pt x="368" y="901"/>
                  </a:lnTo>
                  <a:lnTo>
                    <a:pt x="322" y="889"/>
                  </a:lnTo>
                  <a:lnTo>
                    <a:pt x="264" y="873"/>
                  </a:lnTo>
                  <a:lnTo>
                    <a:pt x="199" y="854"/>
                  </a:lnTo>
                  <a:lnTo>
                    <a:pt x="132" y="830"/>
                  </a:lnTo>
                  <a:lnTo>
                    <a:pt x="97" y="816"/>
                  </a:lnTo>
                  <a:lnTo>
                    <a:pt x="66" y="803"/>
                  </a:lnTo>
                  <a:lnTo>
                    <a:pt x="35" y="789"/>
                  </a:lnTo>
                  <a:lnTo>
                    <a:pt x="5" y="774"/>
                  </a:lnTo>
                  <a:close/>
                </a:path>
              </a:pathLst>
            </a:custGeom>
            <a:solidFill>
              <a:srgbClr val="F2932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1" name="Freeform 59"/>
            <p:cNvSpPr>
              <a:spLocks/>
            </p:cNvSpPr>
            <p:nvPr/>
          </p:nvSpPr>
          <p:spPr bwMode="auto">
            <a:xfrm>
              <a:off x="5114" y="1617"/>
              <a:ext cx="17" cy="48"/>
            </a:xfrm>
            <a:custGeom>
              <a:avLst/>
              <a:gdLst>
                <a:gd name="T0" fmla="*/ 6 w 33"/>
                <a:gd name="T1" fmla="*/ 0 h 96"/>
                <a:gd name="T2" fmla="*/ 0 w 33"/>
                <a:gd name="T3" fmla="*/ 12 h 96"/>
                <a:gd name="T4" fmla="*/ 0 w 33"/>
                <a:gd name="T5" fmla="*/ 12 h 96"/>
                <a:gd name="T6" fmla="*/ 2 w 33"/>
                <a:gd name="T7" fmla="*/ 18 h 96"/>
                <a:gd name="T8" fmla="*/ 3 w 33"/>
                <a:gd name="T9" fmla="*/ 21 h 96"/>
                <a:gd name="T10" fmla="*/ 4 w 33"/>
                <a:gd name="T11" fmla="*/ 23 h 96"/>
                <a:gd name="T12" fmla="*/ 4 w 33"/>
                <a:gd name="T13" fmla="*/ 24 h 96"/>
                <a:gd name="T14" fmla="*/ 4 w 33"/>
                <a:gd name="T15" fmla="*/ 24 h 96"/>
                <a:gd name="T16" fmla="*/ 4 w 33"/>
                <a:gd name="T17" fmla="*/ 24 h 96"/>
                <a:gd name="T18" fmla="*/ 4 w 33"/>
                <a:gd name="T19" fmla="*/ 24 h 96"/>
                <a:gd name="T20" fmla="*/ 6 w 33"/>
                <a:gd name="T21" fmla="*/ 24 h 96"/>
                <a:gd name="T22" fmla="*/ 9 w 33"/>
                <a:gd name="T23" fmla="*/ 23 h 96"/>
                <a:gd name="T24" fmla="*/ 6 w 33"/>
                <a:gd name="T25" fmla="*/ 0 h 9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"/>
                <a:gd name="T40" fmla="*/ 0 h 96"/>
                <a:gd name="T41" fmla="*/ 33 w 33"/>
                <a:gd name="T42" fmla="*/ 96 h 9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" h="96">
                  <a:moveTo>
                    <a:pt x="23" y="0"/>
                  </a:moveTo>
                  <a:lnTo>
                    <a:pt x="0" y="51"/>
                  </a:lnTo>
                  <a:lnTo>
                    <a:pt x="8" y="69"/>
                  </a:lnTo>
                  <a:lnTo>
                    <a:pt x="12" y="84"/>
                  </a:lnTo>
                  <a:lnTo>
                    <a:pt x="14" y="90"/>
                  </a:lnTo>
                  <a:lnTo>
                    <a:pt x="14" y="93"/>
                  </a:lnTo>
                  <a:lnTo>
                    <a:pt x="14" y="96"/>
                  </a:lnTo>
                  <a:lnTo>
                    <a:pt x="15" y="96"/>
                  </a:lnTo>
                  <a:lnTo>
                    <a:pt x="23" y="96"/>
                  </a:lnTo>
                  <a:lnTo>
                    <a:pt x="33" y="9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2" name="Freeform 60"/>
            <p:cNvSpPr>
              <a:spLocks/>
            </p:cNvSpPr>
            <p:nvPr/>
          </p:nvSpPr>
          <p:spPr bwMode="auto">
            <a:xfrm>
              <a:off x="5066" y="1422"/>
              <a:ext cx="161" cy="180"/>
            </a:xfrm>
            <a:custGeom>
              <a:avLst/>
              <a:gdLst>
                <a:gd name="T0" fmla="*/ 80 w 323"/>
                <a:gd name="T1" fmla="*/ 18 h 361"/>
                <a:gd name="T2" fmla="*/ 79 w 323"/>
                <a:gd name="T3" fmla="*/ 31 h 361"/>
                <a:gd name="T4" fmla="*/ 76 w 323"/>
                <a:gd name="T5" fmla="*/ 41 h 361"/>
                <a:gd name="T6" fmla="*/ 74 w 323"/>
                <a:gd name="T7" fmla="*/ 46 h 361"/>
                <a:gd name="T8" fmla="*/ 74 w 323"/>
                <a:gd name="T9" fmla="*/ 46 h 361"/>
                <a:gd name="T10" fmla="*/ 72 w 323"/>
                <a:gd name="T11" fmla="*/ 51 h 361"/>
                <a:gd name="T12" fmla="*/ 70 w 323"/>
                <a:gd name="T13" fmla="*/ 60 h 361"/>
                <a:gd name="T14" fmla="*/ 68 w 323"/>
                <a:gd name="T15" fmla="*/ 67 h 361"/>
                <a:gd name="T16" fmla="*/ 65 w 323"/>
                <a:gd name="T17" fmla="*/ 70 h 361"/>
                <a:gd name="T18" fmla="*/ 55 w 323"/>
                <a:gd name="T19" fmla="*/ 85 h 361"/>
                <a:gd name="T20" fmla="*/ 52 w 323"/>
                <a:gd name="T21" fmla="*/ 88 h 361"/>
                <a:gd name="T22" fmla="*/ 51 w 323"/>
                <a:gd name="T23" fmla="*/ 88 h 361"/>
                <a:gd name="T24" fmla="*/ 47 w 323"/>
                <a:gd name="T25" fmla="*/ 88 h 361"/>
                <a:gd name="T26" fmla="*/ 35 w 323"/>
                <a:gd name="T27" fmla="*/ 87 h 361"/>
                <a:gd name="T28" fmla="*/ 28 w 323"/>
                <a:gd name="T29" fmla="*/ 87 h 361"/>
                <a:gd name="T30" fmla="*/ 23 w 323"/>
                <a:gd name="T31" fmla="*/ 88 h 361"/>
                <a:gd name="T32" fmla="*/ 21 w 323"/>
                <a:gd name="T33" fmla="*/ 89 h 361"/>
                <a:gd name="T34" fmla="*/ 19 w 323"/>
                <a:gd name="T35" fmla="*/ 90 h 361"/>
                <a:gd name="T36" fmla="*/ 16 w 323"/>
                <a:gd name="T37" fmla="*/ 89 h 361"/>
                <a:gd name="T38" fmla="*/ 12 w 323"/>
                <a:gd name="T39" fmla="*/ 85 h 361"/>
                <a:gd name="T40" fmla="*/ 7 w 323"/>
                <a:gd name="T41" fmla="*/ 77 h 361"/>
                <a:gd name="T42" fmla="*/ 3 w 323"/>
                <a:gd name="T43" fmla="*/ 67 h 361"/>
                <a:gd name="T44" fmla="*/ 0 w 323"/>
                <a:gd name="T45" fmla="*/ 55 h 361"/>
                <a:gd name="T46" fmla="*/ 0 w 323"/>
                <a:gd name="T47" fmla="*/ 43 h 361"/>
                <a:gd name="T48" fmla="*/ 1 w 323"/>
                <a:gd name="T49" fmla="*/ 30 h 361"/>
                <a:gd name="T50" fmla="*/ 5 w 323"/>
                <a:gd name="T51" fmla="*/ 21 h 361"/>
                <a:gd name="T52" fmla="*/ 6 w 323"/>
                <a:gd name="T53" fmla="*/ 18 h 361"/>
                <a:gd name="T54" fmla="*/ 9 w 323"/>
                <a:gd name="T55" fmla="*/ 14 h 361"/>
                <a:gd name="T56" fmla="*/ 13 w 323"/>
                <a:gd name="T57" fmla="*/ 9 h 361"/>
                <a:gd name="T58" fmla="*/ 18 w 323"/>
                <a:gd name="T59" fmla="*/ 6 h 361"/>
                <a:gd name="T60" fmla="*/ 28 w 323"/>
                <a:gd name="T61" fmla="*/ 2 h 361"/>
                <a:gd name="T62" fmla="*/ 39 w 323"/>
                <a:gd name="T63" fmla="*/ 0 h 361"/>
                <a:gd name="T64" fmla="*/ 50 w 323"/>
                <a:gd name="T65" fmla="*/ 0 h 361"/>
                <a:gd name="T66" fmla="*/ 61 w 323"/>
                <a:gd name="T67" fmla="*/ 3 h 361"/>
                <a:gd name="T68" fmla="*/ 70 w 323"/>
                <a:gd name="T69" fmla="*/ 8 h 361"/>
                <a:gd name="T70" fmla="*/ 77 w 323"/>
                <a:gd name="T71" fmla="*/ 14 h 361"/>
                <a:gd name="T72" fmla="*/ 80 w 323"/>
                <a:gd name="T73" fmla="*/ 18 h 36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23"/>
                <a:gd name="T112" fmla="*/ 0 h 361"/>
                <a:gd name="T113" fmla="*/ 323 w 323"/>
                <a:gd name="T114" fmla="*/ 361 h 36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23" h="361">
                  <a:moveTo>
                    <a:pt x="323" y="74"/>
                  </a:moveTo>
                  <a:lnTo>
                    <a:pt x="323" y="74"/>
                  </a:lnTo>
                  <a:lnTo>
                    <a:pt x="320" y="89"/>
                  </a:lnTo>
                  <a:lnTo>
                    <a:pt x="316" y="125"/>
                  </a:lnTo>
                  <a:lnTo>
                    <a:pt x="311" y="144"/>
                  </a:lnTo>
                  <a:lnTo>
                    <a:pt x="307" y="164"/>
                  </a:lnTo>
                  <a:lnTo>
                    <a:pt x="302" y="179"/>
                  </a:lnTo>
                  <a:lnTo>
                    <a:pt x="299" y="184"/>
                  </a:lnTo>
                  <a:lnTo>
                    <a:pt x="296" y="187"/>
                  </a:lnTo>
                  <a:lnTo>
                    <a:pt x="292" y="195"/>
                  </a:lnTo>
                  <a:lnTo>
                    <a:pt x="289" y="205"/>
                  </a:lnTo>
                  <a:lnTo>
                    <a:pt x="284" y="229"/>
                  </a:lnTo>
                  <a:lnTo>
                    <a:pt x="281" y="241"/>
                  </a:lnTo>
                  <a:lnTo>
                    <a:pt x="278" y="256"/>
                  </a:lnTo>
                  <a:lnTo>
                    <a:pt x="272" y="270"/>
                  </a:lnTo>
                  <a:lnTo>
                    <a:pt x="263" y="283"/>
                  </a:lnTo>
                  <a:lnTo>
                    <a:pt x="232" y="328"/>
                  </a:lnTo>
                  <a:lnTo>
                    <a:pt x="222" y="343"/>
                  </a:lnTo>
                  <a:lnTo>
                    <a:pt x="216" y="348"/>
                  </a:lnTo>
                  <a:lnTo>
                    <a:pt x="210" y="352"/>
                  </a:lnTo>
                  <a:lnTo>
                    <a:pt x="207" y="354"/>
                  </a:lnTo>
                  <a:lnTo>
                    <a:pt x="202" y="355"/>
                  </a:lnTo>
                  <a:lnTo>
                    <a:pt x="190" y="354"/>
                  </a:lnTo>
                  <a:lnTo>
                    <a:pt x="160" y="349"/>
                  </a:lnTo>
                  <a:lnTo>
                    <a:pt x="141" y="348"/>
                  </a:lnTo>
                  <a:lnTo>
                    <a:pt x="123" y="348"/>
                  </a:lnTo>
                  <a:lnTo>
                    <a:pt x="114" y="349"/>
                  </a:lnTo>
                  <a:lnTo>
                    <a:pt x="103" y="351"/>
                  </a:lnTo>
                  <a:lnTo>
                    <a:pt x="94" y="354"/>
                  </a:lnTo>
                  <a:lnTo>
                    <a:pt x="85" y="358"/>
                  </a:lnTo>
                  <a:lnTo>
                    <a:pt x="81" y="360"/>
                  </a:lnTo>
                  <a:lnTo>
                    <a:pt x="76" y="361"/>
                  </a:lnTo>
                  <a:lnTo>
                    <a:pt x="72" y="360"/>
                  </a:lnTo>
                  <a:lnTo>
                    <a:pt x="67" y="358"/>
                  </a:lnTo>
                  <a:lnTo>
                    <a:pt x="57" y="352"/>
                  </a:lnTo>
                  <a:lnTo>
                    <a:pt x="48" y="342"/>
                  </a:lnTo>
                  <a:lnTo>
                    <a:pt x="37" y="327"/>
                  </a:lnTo>
                  <a:lnTo>
                    <a:pt x="28" y="310"/>
                  </a:lnTo>
                  <a:lnTo>
                    <a:pt x="21" y="291"/>
                  </a:lnTo>
                  <a:lnTo>
                    <a:pt x="14" y="270"/>
                  </a:lnTo>
                  <a:lnTo>
                    <a:pt x="8" y="247"/>
                  </a:lnTo>
                  <a:lnTo>
                    <a:pt x="3" y="222"/>
                  </a:lnTo>
                  <a:lnTo>
                    <a:pt x="0" y="198"/>
                  </a:lnTo>
                  <a:lnTo>
                    <a:pt x="0" y="173"/>
                  </a:lnTo>
                  <a:lnTo>
                    <a:pt x="2" y="147"/>
                  </a:lnTo>
                  <a:lnTo>
                    <a:pt x="6" y="122"/>
                  </a:lnTo>
                  <a:lnTo>
                    <a:pt x="14" y="98"/>
                  </a:lnTo>
                  <a:lnTo>
                    <a:pt x="20" y="86"/>
                  </a:lnTo>
                  <a:lnTo>
                    <a:pt x="24" y="75"/>
                  </a:lnTo>
                  <a:lnTo>
                    <a:pt x="31" y="65"/>
                  </a:lnTo>
                  <a:lnTo>
                    <a:pt x="39" y="56"/>
                  </a:lnTo>
                  <a:lnTo>
                    <a:pt x="46" y="47"/>
                  </a:lnTo>
                  <a:lnTo>
                    <a:pt x="54" y="38"/>
                  </a:lnTo>
                  <a:lnTo>
                    <a:pt x="63" y="32"/>
                  </a:lnTo>
                  <a:lnTo>
                    <a:pt x="72" y="24"/>
                  </a:lnTo>
                  <a:lnTo>
                    <a:pt x="91" y="15"/>
                  </a:lnTo>
                  <a:lnTo>
                    <a:pt x="112" y="8"/>
                  </a:lnTo>
                  <a:lnTo>
                    <a:pt x="135" y="3"/>
                  </a:lnTo>
                  <a:lnTo>
                    <a:pt x="157" y="0"/>
                  </a:lnTo>
                  <a:lnTo>
                    <a:pt x="178" y="0"/>
                  </a:lnTo>
                  <a:lnTo>
                    <a:pt x="201" y="3"/>
                  </a:lnTo>
                  <a:lnTo>
                    <a:pt x="223" y="9"/>
                  </a:lnTo>
                  <a:lnTo>
                    <a:pt x="244" y="15"/>
                  </a:lnTo>
                  <a:lnTo>
                    <a:pt x="263" y="24"/>
                  </a:lnTo>
                  <a:lnTo>
                    <a:pt x="281" y="35"/>
                  </a:lnTo>
                  <a:lnTo>
                    <a:pt x="298" y="47"/>
                  </a:lnTo>
                  <a:lnTo>
                    <a:pt x="311" y="59"/>
                  </a:lnTo>
                  <a:lnTo>
                    <a:pt x="323" y="74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3" name="Freeform 61"/>
            <p:cNvSpPr>
              <a:spLocks/>
            </p:cNvSpPr>
            <p:nvPr/>
          </p:nvSpPr>
          <p:spPr bwMode="auto">
            <a:xfrm>
              <a:off x="4574" y="1830"/>
              <a:ext cx="597" cy="789"/>
            </a:xfrm>
            <a:custGeom>
              <a:avLst/>
              <a:gdLst>
                <a:gd name="T0" fmla="*/ 120 w 1194"/>
                <a:gd name="T1" fmla="*/ 11 h 1579"/>
                <a:gd name="T2" fmla="*/ 103 w 1194"/>
                <a:gd name="T3" fmla="*/ 44 h 1579"/>
                <a:gd name="T4" fmla="*/ 94 w 1194"/>
                <a:gd name="T5" fmla="*/ 90 h 1579"/>
                <a:gd name="T6" fmla="*/ 88 w 1194"/>
                <a:gd name="T7" fmla="*/ 128 h 1579"/>
                <a:gd name="T8" fmla="*/ 75 w 1194"/>
                <a:gd name="T9" fmla="*/ 173 h 1579"/>
                <a:gd name="T10" fmla="*/ 68 w 1194"/>
                <a:gd name="T11" fmla="*/ 200 h 1579"/>
                <a:gd name="T12" fmla="*/ 62 w 1194"/>
                <a:gd name="T13" fmla="*/ 214 h 1579"/>
                <a:gd name="T14" fmla="*/ 45 w 1194"/>
                <a:gd name="T15" fmla="*/ 241 h 1579"/>
                <a:gd name="T16" fmla="*/ 26 w 1194"/>
                <a:gd name="T17" fmla="*/ 286 h 1579"/>
                <a:gd name="T18" fmla="*/ 3 w 1194"/>
                <a:gd name="T19" fmla="*/ 351 h 1579"/>
                <a:gd name="T20" fmla="*/ 0 w 1194"/>
                <a:gd name="T21" fmla="*/ 374 h 1579"/>
                <a:gd name="T22" fmla="*/ 1 w 1194"/>
                <a:gd name="T23" fmla="*/ 392 h 1579"/>
                <a:gd name="T24" fmla="*/ 6 w 1194"/>
                <a:gd name="T25" fmla="*/ 394 h 1579"/>
                <a:gd name="T26" fmla="*/ 21 w 1194"/>
                <a:gd name="T27" fmla="*/ 391 h 1579"/>
                <a:gd name="T28" fmla="*/ 42 w 1194"/>
                <a:gd name="T29" fmla="*/ 389 h 1579"/>
                <a:gd name="T30" fmla="*/ 52 w 1194"/>
                <a:gd name="T31" fmla="*/ 394 h 1579"/>
                <a:gd name="T32" fmla="*/ 93 w 1194"/>
                <a:gd name="T33" fmla="*/ 314 h 1579"/>
                <a:gd name="T34" fmla="*/ 113 w 1194"/>
                <a:gd name="T35" fmla="*/ 272 h 1579"/>
                <a:gd name="T36" fmla="*/ 153 w 1194"/>
                <a:gd name="T37" fmla="*/ 200 h 1579"/>
                <a:gd name="T38" fmla="*/ 188 w 1194"/>
                <a:gd name="T39" fmla="*/ 158 h 1579"/>
                <a:gd name="T40" fmla="*/ 196 w 1194"/>
                <a:gd name="T41" fmla="*/ 169 h 1579"/>
                <a:gd name="T42" fmla="*/ 222 w 1194"/>
                <a:gd name="T43" fmla="*/ 217 h 1579"/>
                <a:gd name="T44" fmla="*/ 227 w 1194"/>
                <a:gd name="T45" fmla="*/ 229 h 1579"/>
                <a:gd name="T46" fmla="*/ 226 w 1194"/>
                <a:gd name="T47" fmla="*/ 237 h 1579"/>
                <a:gd name="T48" fmla="*/ 220 w 1194"/>
                <a:gd name="T49" fmla="*/ 247 h 1579"/>
                <a:gd name="T50" fmla="*/ 220 w 1194"/>
                <a:gd name="T51" fmla="*/ 255 h 1579"/>
                <a:gd name="T52" fmla="*/ 218 w 1194"/>
                <a:gd name="T53" fmla="*/ 268 h 1579"/>
                <a:gd name="T54" fmla="*/ 211 w 1194"/>
                <a:gd name="T55" fmla="*/ 291 h 1579"/>
                <a:gd name="T56" fmla="*/ 205 w 1194"/>
                <a:gd name="T57" fmla="*/ 304 h 1579"/>
                <a:gd name="T58" fmla="*/ 193 w 1194"/>
                <a:gd name="T59" fmla="*/ 316 h 1579"/>
                <a:gd name="T60" fmla="*/ 180 w 1194"/>
                <a:gd name="T61" fmla="*/ 346 h 1579"/>
                <a:gd name="T62" fmla="*/ 175 w 1194"/>
                <a:gd name="T63" fmla="*/ 369 h 1579"/>
                <a:gd name="T64" fmla="*/ 202 w 1194"/>
                <a:gd name="T65" fmla="*/ 377 h 1579"/>
                <a:gd name="T66" fmla="*/ 233 w 1194"/>
                <a:gd name="T67" fmla="*/ 379 h 1579"/>
                <a:gd name="T68" fmla="*/ 237 w 1194"/>
                <a:gd name="T69" fmla="*/ 376 h 1579"/>
                <a:gd name="T70" fmla="*/ 239 w 1194"/>
                <a:gd name="T71" fmla="*/ 360 h 1579"/>
                <a:gd name="T72" fmla="*/ 238 w 1194"/>
                <a:gd name="T73" fmla="*/ 345 h 1579"/>
                <a:gd name="T74" fmla="*/ 261 w 1194"/>
                <a:gd name="T75" fmla="*/ 313 h 1579"/>
                <a:gd name="T76" fmla="*/ 282 w 1194"/>
                <a:gd name="T77" fmla="*/ 264 h 1579"/>
                <a:gd name="T78" fmla="*/ 299 w 1194"/>
                <a:gd name="T79" fmla="*/ 220 h 1579"/>
                <a:gd name="T80" fmla="*/ 297 w 1194"/>
                <a:gd name="T81" fmla="*/ 207 h 1579"/>
                <a:gd name="T82" fmla="*/ 280 w 1194"/>
                <a:gd name="T83" fmla="*/ 165 h 1579"/>
                <a:gd name="T84" fmla="*/ 273 w 1194"/>
                <a:gd name="T85" fmla="*/ 146 h 1579"/>
                <a:gd name="T86" fmla="*/ 253 w 1194"/>
                <a:gd name="T87" fmla="*/ 113 h 1579"/>
                <a:gd name="T88" fmla="*/ 245 w 1194"/>
                <a:gd name="T89" fmla="*/ 93 h 1579"/>
                <a:gd name="T90" fmla="*/ 240 w 1194"/>
                <a:gd name="T91" fmla="*/ 78 h 1579"/>
                <a:gd name="T92" fmla="*/ 238 w 1194"/>
                <a:gd name="T93" fmla="*/ 61 h 1579"/>
                <a:gd name="T94" fmla="*/ 234 w 1194"/>
                <a:gd name="T95" fmla="*/ 52 h 1579"/>
                <a:gd name="T96" fmla="*/ 230 w 1194"/>
                <a:gd name="T97" fmla="*/ 33 h 1579"/>
                <a:gd name="T98" fmla="*/ 203 w 1194"/>
                <a:gd name="T99" fmla="*/ 27 h 1579"/>
                <a:gd name="T100" fmla="*/ 140 w 1194"/>
                <a:gd name="T101" fmla="*/ 5 h 15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94"/>
                <a:gd name="T154" fmla="*/ 0 h 1579"/>
                <a:gd name="T155" fmla="*/ 1194 w 1194"/>
                <a:gd name="T156" fmla="*/ 1579 h 157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94" h="1579">
                  <a:moveTo>
                    <a:pt x="509" y="0"/>
                  </a:moveTo>
                  <a:lnTo>
                    <a:pt x="509" y="0"/>
                  </a:lnTo>
                  <a:lnTo>
                    <a:pt x="495" y="21"/>
                  </a:lnTo>
                  <a:lnTo>
                    <a:pt x="480" y="44"/>
                  </a:lnTo>
                  <a:lnTo>
                    <a:pt x="462" y="74"/>
                  </a:lnTo>
                  <a:lnTo>
                    <a:pt x="444" y="106"/>
                  </a:lnTo>
                  <a:lnTo>
                    <a:pt x="428" y="141"/>
                  </a:lnTo>
                  <a:lnTo>
                    <a:pt x="414" y="177"/>
                  </a:lnTo>
                  <a:lnTo>
                    <a:pt x="408" y="193"/>
                  </a:lnTo>
                  <a:lnTo>
                    <a:pt x="405" y="210"/>
                  </a:lnTo>
                  <a:lnTo>
                    <a:pt x="378" y="361"/>
                  </a:lnTo>
                  <a:lnTo>
                    <a:pt x="366" y="431"/>
                  </a:lnTo>
                  <a:lnTo>
                    <a:pt x="359" y="478"/>
                  </a:lnTo>
                  <a:lnTo>
                    <a:pt x="353" y="514"/>
                  </a:lnTo>
                  <a:lnTo>
                    <a:pt x="343" y="563"/>
                  </a:lnTo>
                  <a:lnTo>
                    <a:pt x="325" y="623"/>
                  </a:lnTo>
                  <a:lnTo>
                    <a:pt x="302" y="692"/>
                  </a:lnTo>
                  <a:lnTo>
                    <a:pt x="290" y="726"/>
                  </a:lnTo>
                  <a:lnTo>
                    <a:pt x="281" y="756"/>
                  </a:lnTo>
                  <a:lnTo>
                    <a:pt x="275" y="782"/>
                  </a:lnTo>
                  <a:lnTo>
                    <a:pt x="269" y="803"/>
                  </a:lnTo>
                  <a:lnTo>
                    <a:pt x="265" y="831"/>
                  </a:lnTo>
                  <a:lnTo>
                    <a:pt x="263" y="841"/>
                  </a:lnTo>
                  <a:lnTo>
                    <a:pt x="251" y="858"/>
                  </a:lnTo>
                  <a:lnTo>
                    <a:pt x="238" y="876"/>
                  </a:lnTo>
                  <a:lnTo>
                    <a:pt x="220" y="900"/>
                  </a:lnTo>
                  <a:lnTo>
                    <a:pt x="202" y="930"/>
                  </a:lnTo>
                  <a:lnTo>
                    <a:pt x="181" y="964"/>
                  </a:lnTo>
                  <a:lnTo>
                    <a:pt x="163" y="1000"/>
                  </a:lnTo>
                  <a:lnTo>
                    <a:pt x="145" y="1041"/>
                  </a:lnTo>
                  <a:lnTo>
                    <a:pt x="105" y="1145"/>
                  </a:lnTo>
                  <a:lnTo>
                    <a:pt x="79" y="1210"/>
                  </a:lnTo>
                  <a:lnTo>
                    <a:pt x="55" y="1277"/>
                  </a:lnTo>
                  <a:lnTo>
                    <a:pt x="33" y="1343"/>
                  </a:lnTo>
                  <a:lnTo>
                    <a:pt x="15" y="1404"/>
                  </a:lnTo>
                  <a:lnTo>
                    <a:pt x="9" y="1431"/>
                  </a:lnTo>
                  <a:lnTo>
                    <a:pt x="3" y="1457"/>
                  </a:lnTo>
                  <a:lnTo>
                    <a:pt x="0" y="1478"/>
                  </a:lnTo>
                  <a:lnTo>
                    <a:pt x="0" y="1496"/>
                  </a:lnTo>
                  <a:lnTo>
                    <a:pt x="3" y="1543"/>
                  </a:lnTo>
                  <a:lnTo>
                    <a:pt x="4" y="1558"/>
                  </a:lnTo>
                  <a:lnTo>
                    <a:pt x="6" y="1569"/>
                  </a:lnTo>
                  <a:lnTo>
                    <a:pt x="9" y="1575"/>
                  </a:lnTo>
                  <a:lnTo>
                    <a:pt x="13" y="1578"/>
                  </a:lnTo>
                  <a:lnTo>
                    <a:pt x="19" y="1579"/>
                  </a:lnTo>
                  <a:lnTo>
                    <a:pt x="27" y="1579"/>
                  </a:lnTo>
                  <a:lnTo>
                    <a:pt x="40" y="1578"/>
                  </a:lnTo>
                  <a:lnTo>
                    <a:pt x="60" y="1573"/>
                  </a:lnTo>
                  <a:lnTo>
                    <a:pt x="85" y="1567"/>
                  </a:lnTo>
                  <a:lnTo>
                    <a:pt x="112" y="1561"/>
                  </a:lnTo>
                  <a:lnTo>
                    <a:pt x="142" y="1558"/>
                  </a:lnTo>
                  <a:lnTo>
                    <a:pt x="155" y="1558"/>
                  </a:lnTo>
                  <a:lnTo>
                    <a:pt x="169" y="1558"/>
                  </a:lnTo>
                  <a:lnTo>
                    <a:pt x="181" y="1560"/>
                  </a:lnTo>
                  <a:lnTo>
                    <a:pt x="193" y="1564"/>
                  </a:lnTo>
                  <a:lnTo>
                    <a:pt x="202" y="1569"/>
                  </a:lnTo>
                  <a:lnTo>
                    <a:pt x="211" y="1576"/>
                  </a:lnTo>
                  <a:lnTo>
                    <a:pt x="236" y="1527"/>
                  </a:lnTo>
                  <a:lnTo>
                    <a:pt x="298" y="1409"/>
                  </a:lnTo>
                  <a:lnTo>
                    <a:pt x="372" y="1259"/>
                  </a:lnTo>
                  <a:lnTo>
                    <a:pt x="408" y="1186"/>
                  </a:lnTo>
                  <a:lnTo>
                    <a:pt x="440" y="1120"/>
                  </a:lnTo>
                  <a:lnTo>
                    <a:pt x="455" y="1088"/>
                  </a:lnTo>
                  <a:lnTo>
                    <a:pt x="473" y="1053"/>
                  </a:lnTo>
                  <a:lnTo>
                    <a:pt x="516" y="972"/>
                  </a:lnTo>
                  <a:lnTo>
                    <a:pt x="564" y="886"/>
                  </a:lnTo>
                  <a:lnTo>
                    <a:pt x="612" y="803"/>
                  </a:lnTo>
                  <a:lnTo>
                    <a:pt x="696" y="662"/>
                  </a:lnTo>
                  <a:lnTo>
                    <a:pt x="730" y="603"/>
                  </a:lnTo>
                  <a:lnTo>
                    <a:pt x="754" y="632"/>
                  </a:lnTo>
                  <a:lnTo>
                    <a:pt x="772" y="656"/>
                  </a:lnTo>
                  <a:lnTo>
                    <a:pt x="780" y="666"/>
                  </a:lnTo>
                  <a:lnTo>
                    <a:pt x="784" y="677"/>
                  </a:lnTo>
                  <a:lnTo>
                    <a:pt x="790" y="692"/>
                  </a:lnTo>
                  <a:lnTo>
                    <a:pt x="803" y="714"/>
                  </a:lnTo>
                  <a:lnTo>
                    <a:pt x="838" y="777"/>
                  </a:lnTo>
                  <a:lnTo>
                    <a:pt x="890" y="871"/>
                  </a:lnTo>
                  <a:lnTo>
                    <a:pt x="899" y="886"/>
                  </a:lnTo>
                  <a:lnTo>
                    <a:pt x="907" y="907"/>
                  </a:lnTo>
                  <a:lnTo>
                    <a:pt x="910" y="918"/>
                  </a:lnTo>
                  <a:lnTo>
                    <a:pt x="911" y="928"/>
                  </a:lnTo>
                  <a:lnTo>
                    <a:pt x="910" y="939"/>
                  </a:lnTo>
                  <a:lnTo>
                    <a:pt x="908" y="943"/>
                  </a:lnTo>
                  <a:lnTo>
                    <a:pt x="907" y="948"/>
                  </a:lnTo>
                  <a:lnTo>
                    <a:pt x="895" y="964"/>
                  </a:lnTo>
                  <a:lnTo>
                    <a:pt x="884" y="981"/>
                  </a:lnTo>
                  <a:lnTo>
                    <a:pt x="881" y="990"/>
                  </a:lnTo>
                  <a:lnTo>
                    <a:pt x="878" y="999"/>
                  </a:lnTo>
                  <a:lnTo>
                    <a:pt x="878" y="1009"/>
                  </a:lnTo>
                  <a:lnTo>
                    <a:pt x="880" y="1021"/>
                  </a:lnTo>
                  <a:lnTo>
                    <a:pt x="880" y="1029"/>
                  </a:lnTo>
                  <a:lnTo>
                    <a:pt x="880" y="1036"/>
                  </a:lnTo>
                  <a:lnTo>
                    <a:pt x="878" y="1054"/>
                  </a:lnTo>
                  <a:lnTo>
                    <a:pt x="872" y="1075"/>
                  </a:lnTo>
                  <a:lnTo>
                    <a:pt x="866" y="1096"/>
                  </a:lnTo>
                  <a:lnTo>
                    <a:pt x="853" y="1138"/>
                  </a:lnTo>
                  <a:lnTo>
                    <a:pt x="848" y="1154"/>
                  </a:lnTo>
                  <a:lnTo>
                    <a:pt x="845" y="1166"/>
                  </a:lnTo>
                  <a:lnTo>
                    <a:pt x="842" y="1178"/>
                  </a:lnTo>
                  <a:lnTo>
                    <a:pt x="836" y="1190"/>
                  </a:lnTo>
                  <a:lnTo>
                    <a:pt x="823" y="1219"/>
                  </a:lnTo>
                  <a:lnTo>
                    <a:pt x="809" y="1241"/>
                  </a:lnTo>
                  <a:lnTo>
                    <a:pt x="803" y="1250"/>
                  </a:lnTo>
                  <a:lnTo>
                    <a:pt x="772" y="1267"/>
                  </a:lnTo>
                  <a:lnTo>
                    <a:pt x="760" y="1291"/>
                  </a:lnTo>
                  <a:lnTo>
                    <a:pt x="748" y="1316"/>
                  </a:lnTo>
                  <a:lnTo>
                    <a:pt x="735" y="1349"/>
                  </a:lnTo>
                  <a:lnTo>
                    <a:pt x="721" y="1386"/>
                  </a:lnTo>
                  <a:lnTo>
                    <a:pt x="709" y="1424"/>
                  </a:lnTo>
                  <a:lnTo>
                    <a:pt x="705" y="1443"/>
                  </a:lnTo>
                  <a:lnTo>
                    <a:pt x="702" y="1461"/>
                  </a:lnTo>
                  <a:lnTo>
                    <a:pt x="700" y="1479"/>
                  </a:lnTo>
                  <a:lnTo>
                    <a:pt x="700" y="1496"/>
                  </a:lnTo>
                  <a:lnTo>
                    <a:pt x="733" y="1500"/>
                  </a:lnTo>
                  <a:lnTo>
                    <a:pt x="809" y="1509"/>
                  </a:lnTo>
                  <a:lnTo>
                    <a:pt x="853" y="1514"/>
                  </a:lnTo>
                  <a:lnTo>
                    <a:pt x="892" y="1517"/>
                  </a:lnTo>
                  <a:lnTo>
                    <a:pt x="923" y="1517"/>
                  </a:lnTo>
                  <a:lnTo>
                    <a:pt x="934" y="1517"/>
                  </a:lnTo>
                  <a:lnTo>
                    <a:pt x="941" y="1515"/>
                  </a:lnTo>
                  <a:lnTo>
                    <a:pt x="946" y="1511"/>
                  </a:lnTo>
                  <a:lnTo>
                    <a:pt x="949" y="1506"/>
                  </a:lnTo>
                  <a:lnTo>
                    <a:pt x="952" y="1499"/>
                  </a:lnTo>
                  <a:lnTo>
                    <a:pt x="953" y="1488"/>
                  </a:lnTo>
                  <a:lnTo>
                    <a:pt x="956" y="1467"/>
                  </a:lnTo>
                  <a:lnTo>
                    <a:pt x="956" y="1443"/>
                  </a:lnTo>
                  <a:lnTo>
                    <a:pt x="956" y="1419"/>
                  </a:lnTo>
                  <a:lnTo>
                    <a:pt x="955" y="1400"/>
                  </a:lnTo>
                  <a:lnTo>
                    <a:pt x="952" y="1380"/>
                  </a:lnTo>
                  <a:lnTo>
                    <a:pt x="965" y="1364"/>
                  </a:lnTo>
                  <a:lnTo>
                    <a:pt x="995" y="1325"/>
                  </a:lnTo>
                  <a:lnTo>
                    <a:pt x="1029" y="1276"/>
                  </a:lnTo>
                  <a:lnTo>
                    <a:pt x="1044" y="1252"/>
                  </a:lnTo>
                  <a:lnTo>
                    <a:pt x="1055" y="1232"/>
                  </a:lnTo>
                  <a:lnTo>
                    <a:pt x="1085" y="1163"/>
                  </a:lnTo>
                  <a:lnTo>
                    <a:pt x="1128" y="1057"/>
                  </a:lnTo>
                  <a:lnTo>
                    <a:pt x="1170" y="952"/>
                  </a:lnTo>
                  <a:lnTo>
                    <a:pt x="1185" y="910"/>
                  </a:lnTo>
                  <a:lnTo>
                    <a:pt x="1193" y="883"/>
                  </a:lnTo>
                  <a:lnTo>
                    <a:pt x="1194" y="873"/>
                  </a:lnTo>
                  <a:lnTo>
                    <a:pt x="1194" y="861"/>
                  </a:lnTo>
                  <a:lnTo>
                    <a:pt x="1191" y="847"/>
                  </a:lnTo>
                  <a:lnTo>
                    <a:pt x="1188" y="831"/>
                  </a:lnTo>
                  <a:lnTo>
                    <a:pt x="1176" y="798"/>
                  </a:lnTo>
                  <a:lnTo>
                    <a:pt x="1163" y="762"/>
                  </a:lnTo>
                  <a:lnTo>
                    <a:pt x="1131" y="690"/>
                  </a:lnTo>
                  <a:lnTo>
                    <a:pt x="1119" y="660"/>
                  </a:lnTo>
                  <a:lnTo>
                    <a:pt x="1109" y="635"/>
                  </a:lnTo>
                  <a:lnTo>
                    <a:pt x="1100" y="612"/>
                  </a:lnTo>
                  <a:lnTo>
                    <a:pt x="1089" y="587"/>
                  </a:lnTo>
                  <a:lnTo>
                    <a:pt x="1076" y="563"/>
                  </a:lnTo>
                  <a:lnTo>
                    <a:pt x="1061" y="538"/>
                  </a:lnTo>
                  <a:lnTo>
                    <a:pt x="1034" y="491"/>
                  </a:lnTo>
                  <a:lnTo>
                    <a:pt x="1013" y="455"/>
                  </a:lnTo>
                  <a:lnTo>
                    <a:pt x="1001" y="428"/>
                  </a:lnTo>
                  <a:lnTo>
                    <a:pt x="992" y="403"/>
                  </a:lnTo>
                  <a:lnTo>
                    <a:pt x="983" y="374"/>
                  </a:lnTo>
                  <a:lnTo>
                    <a:pt x="971" y="344"/>
                  </a:lnTo>
                  <a:lnTo>
                    <a:pt x="965" y="327"/>
                  </a:lnTo>
                  <a:lnTo>
                    <a:pt x="962" y="312"/>
                  </a:lnTo>
                  <a:lnTo>
                    <a:pt x="959" y="297"/>
                  </a:lnTo>
                  <a:lnTo>
                    <a:pt x="959" y="283"/>
                  </a:lnTo>
                  <a:lnTo>
                    <a:pt x="956" y="258"/>
                  </a:lnTo>
                  <a:lnTo>
                    <a:pt x="953" y="247"/>
                  </a:lnTo>
                  <a:lnTo>
                    <a:pt x="949" y="237"/>
                  </a:lnTo>
                  <a:lnTo>
                    <a:pt x="943" y="225"/>
                  </a:lnTo>
                  <a:lnTo>
                    <a:pt x="937" y="211"/>
                  </a:lnTo>
                  <a:lnTo>
                    <a:pt x="928" y="183"/>
                  </a:lnTo>
                  <a:lnTo>
                    <a:pt x="922" y="154"/>
                  </a:lnTo>
                  <a:lnTo>
                    <a:pt x="922" y="142"/>
                  </a:lnTo>
                  <a:lnTo>
                    <a:pt x="922" y="133"/>
                  </a:lnTo>
                  <a:lnTo>
                    <a:pt x="895" y="129"/>
                  </a:lnTo>
                  <a:lnTo>
                    <a:pt x="860" y="121"/>
                  </a:lnTo>
                  <a:lnTo>
                    <a:pt x="814" y="109"/>
                  </a:lnTo>
                  <a:lnTo>
                    <a:pt x="756" y="93"/>
                  </a:lnTo>
                  <a:lnTo>
                    <a:pt x="684" y="69"/>
                  </a:lnTo>
                  <a:lnTo>
                    <a:pt x="601" y="38"/>
                  </a:lnTo>
                  <a:lnTo>
                    <a:pt x="557" y="2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4" name="Freeform 62"/>
            <p:cNvSpPr>
              <a:spLocks/>
            </p:cNvSpPr>
            <p:nvPr/>
          </p:nvSpPr>
          <p:spPr bwMode="auto">
            <a:xfrm>
              <a:off x="5063" y="1381"/>
              <a:ext cx="176" cy="128"/>
            </a:xfrm>
            <a:custGeom>
              <a:avLst/>
              <a:gdLst>
                <a:gd name="T0" fmla="*/ 0 w 351"/>
                <a:gd name="T1" fmla="*/ 65 h 254"/>
                <a:gd name="T2" fmla="*/ 6 w 351"/>
                <a:gd name="T3" fmla="*/ 41 h 254"/>
                <a:gd name="T4" fmla="*/ 8 w 351"/>
                <a:gd name="T5" fmla="*/ 34 h 254"/>
                <a:gd name="T6" fmla="*/ 10 w 351"/>
                <a:gd name="T7" fmla="*/ 31 h 254"/>
                <a:gd name="T8" fmla="*/ 13 w 351"/>
                <a:gd name="T9" fmla="*/ 23 h 254"/>
                <a:gd name="T10" fmla="*/ 18 w 351"/>
                <a:gd name="T11" fmla="*/ 14 h 254"/>
                <a:gd name="T12" fmla="*/ 22 w 351"/>
                <a:gd name="T13" fmla="*/ 10 h 254"/>
                <a:gd name="T14" fmla="*/ 26 w 351"/>
                <a:gd name="T15" fmla="*/ 7 h 254"/>
                <a:gd name="T16" fmla="*/ 32 w 351"/>
                <a:gd name="T17" fmla="*/ 4 h 254"/>
                <a:gd name="T18" fmla="*/ 39 w 351"/>
                <a:gd name="T19" fmla="*/ 3 h 254"/>
                <a:gd name="T20" fmla="*/ 49 w 351"/>
                <a:gd name="T21" fmla="*/ 1 h 254"/>
                <a:gd name="T22" fmla="*/ 59 w 351"/>
                <a:gd name="T23" fmla="*/ 0 h 254"/>
                <a:gd name="T24" fmla="*/ 62 w 351"/>
                <a:gd name="T25" fmla="*/ 0 h 254"/>
                <a:gd name="T26" fmla="*/ 68 w 351"/>
                <a:gd name="T27" fmla="*/ 4 h 254"/>
                <a:gd name="T28" fmla="*/ 77 w 351"/>
                <a:gd name="T29" fmla="*/ 12 h 254"/>
                <a:gd name="T30" fmla="*/ 85 w 351"/>
                <a:gd name="T31" fmla="*/ 22 h 254"/>
                <a:gd name="T32" fmla="*/ 87 w 351"/>
                <a:gd name="T33" fmla="*/ 26 h 254"/>
                <a:gd name="T34" fmla="*/ 88 w 351"/>
                <a:gd name="T35" fmla="*/ 31 h 254"/>
                <a:gd name="T36" fmla="*/ 88 w 351"/>
                <a:gd name="T37" fmla="*/ 35 h 254"/>
                <a:gd name="T38" fmla="*/ 86 w 351"/>
                <a:gd name="T39" fmla="*/ 41 h 254"/>
                <a:gd name="T40" fmla="*/ 83 w 351"/>
                <a:gd name="T41" fmla="*/ 46 h 254"/>
                <a:gd name="T42" fmla="*/ 82 w 351"/>
                <a:gd name="T43" fmla="*/ 48 h 254"/>
                <a:gd name="T44" fmla="*/ 79 w 351"/>
                <a:gd name="T45" fmla="*/ 44 h 254"/>
                <a:gd name="T46" fmla="*/ 76 w 351"/>
                <a:gd name="T47" fmla="*/ 42 h 254"/>
                <a:gd name="T48" fmla="*/ 71 w 351"/>
                <a:gd name="T49" fmla="*/ 39 h 254"/>
                <a:gd name="T50" fmla="*/ 69 w 351"/>
                <a:gd name="T51" fmla="*/ 38 h 254"/>
                <a:gd name="T52" fmla="*/ 62 w 351"/>
                <a:gd name="T53" fmla="*/ 33 h 254"/>
                <a:gd name="T54" fmla="*/ 58 w 351"/>
                <a:gd name="T55" fmla="*/ 29 h 254"/>
                <a:gd name="T56" fmla="*/ 53 w 351"/>
                <a:gd name="T57" fmla="*/ 28 h 254"/>
                <a:gd name="T58" fmla="*/ 50 w 351"/>
                <a:gd name="T59" fmla="*/ 28 h 254"/>
                <a:gd name="T60" fmla="*/ 44 w 351"/>
                <a:gd name="T61" fmla="*/ 31 h 254"/>
                <a:gd name="T62" fmla="*/ 38 w 351"/>
                <a:gd name="T63" fmla="*/ 37 h 254"/>
                <a:gd name="T64" fmla="*/ 34 w 351"/>
                <a:gd name="T65" fmla="*/ 39 h 254"/>
                <a:gd name="T66" fmla="*/ 32 w 351"/>
                <a:gd name="T67" fmla="*/ 41 h 254"/>
                <a:gd name="T68" fmla="*/ 26 w 351"/>
                <a:gd name="T69" fmla="*/ 45 h 254"/>
                <a:gd name="T70" fmla="*/ 22 w 351"/>
                <a:gd name="T71" fmla="*/ 50 h 254"/>
                <a:gd name="T72" fmla="*/ 21 w 351"/>
                <a:gd name="T73" fmla="*/ 53 h 254"/>
                <a:gd name="T74" fmla="*/ 21 w 351"/>
                <a:gd name="T75" fmla="*/ 53 h 254"/>
                <a:gd name="T76" fmla="*/ 19 w 351"/>
                <a:gd name="T77" fmla="*/ 48 h 254"/>
                <a:gd name="T78" fmla="*/ 17 w 351"/>
                <a:gd name="T79" fmla="*/ 44 h 254"/>
                <a:gd name="T80" fmla="*/ 15 w 351"/>
                <a:gd name="T81" fmla="*/ 42 h 254"/>
                <a:gd name="T82" fmla="*/ 12 w 351"/>
                <a:gd name="T83" fmla="*/ 42 h 254"/>
                <a:gd name="T84" fmla="*/ 11 w 351"/>
                <a:gd name="T85" fmla="*/ 42 h 254"/>
                <a:gd name="T86" fmla="*/ 8 w 351"/>
                <a:gd name="T87" fmla="*/ 44 h 254"/>
                <a:gd name="T88" fmla="*/ 6 w 351"/>
                <a:gd name="T89" fmla="*/ 49 h 254"/>
                <a:gd name="T90" fmla="*/ 2 w 351"/>
                <a:gd name="T91" fmla="*/ 57 h 254"/>
                <a:gd name="T92" fmla="*/ 0 w 351"/>
                <a:gd name="T93" fmla="*/ 65 h 2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1"/>
                <a:gd name="T142" fmla="*/ 0 h 254"/>
                <a:gd name="T143" fmla="*/ 351 w 351"/>
                <a:gd name="T144" fmla="*/ 254 h 2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1" h="254">
                  <a:moveTo>
                    <a:pt x="0" y="254"/>
                  </a:moveTo>
                  <a:lnTo>
                    <a:pt x="0" y="254"/>
                  </a:lnTo>
                  <a:lnTo>
                    <a:pt x="12" y="202"/>
                  </a:lnTo>
                  <a:lnTo>
                    <a:pt x="22" y="160"/>
                  </a:lnTo>
                  <a:lnTo>
                    <a:pt x="26" y="143"/>
                  </a:lnTo>
                  <a:lnTo>
                    <a:pt x="32" y="133"/>
                  </a:lnTo>
                  <a:lnTo>
                    <a:pt x="37" y="122"/>
                  </a:lnTo>
                  <a:lnTo>
                    <a:pt x="43" y="109"/>
                  </a:lnTo>
                  <a:lnTo>
                    <a:pt x="50" y="92"/>
                  </a:lnTo>
                  <a:lnTo>
                    <a:pt x="59" y="74"/>
                  </a:lnTo>
                  <a:lnTo>
                    <a:pt x="70" y="56"/>
                  </a:lnTo>
                  <a:lnTo>
                    <a:pt x="77" y="47"/>
                  </a:lnTo>
                  <a:lnTo>
                    <a:pt x="85" y="40"/>
                  </a:lnTo>
                  <a:lnTo>
                    <a:pt x="94" y="32"/>
                  </a:lnTo>
                  <a:lnTo>
                    <a:pt x="104" y="26"/>
                  </a:lnTo>
                  <a:lnTo>
                    <a:pt x="115" y="20"/>
                  </a:lnTo>
                  <a:lnTo>
                    <a:pt x="128" y="16"/>
                  </a:lnTo>
                  <a:lnTo>
                    <a:pt x="154" y="9"/>
                  </a:lnTo>
                  <a:lnTo>
                    <a:pt x="175" y="4"/>
                  </a:lnTo>
                  <a:lnTo>
                    <a:pt x="193" y="1"/>
                  </a:lnTo>
                  <a:lnTo>
                    <a:pt x="209" y="0"/>
                  </a:lnTo>
                  <a:lnTo>
                    <a:pt x="233" y="0"/>
                  </a:lnTo>
                  <a:lnTo>
                    <a:pt x="246" y="0"/>
                  </a:lnTo>
                  <a:lnTo>
                    <a:pt x="255" y="4"/>
                  </a:lnTo>
                  <a:lnTo>
                    <a:pt x="269" y="15"/>
                  </a:lnTo>
                  <a:lnTo>
                    <a:pt x="285" y="28"/>
                  </a:lnTo>
                  <a:lnTo>
                    <a:pt x="305" y="46"/>
                  </a:lnTo>
                  <a:lnTo>
                    <a:pt x="323" y="65"/>
                  </a:lnTo>
                  <a:lnTo>
                    <a:pt x="338" y="85"/>
                  </a:lnTo>
                  <a:lnTo>
                    <a:pt x="344" y="95"/>
                  </a:lnTo>
                  <a:lnTo>
                    <a:pt x="348" y="104"/>
                  </a:lnTo>
                  <a:lnTo>
                    <a:pt x="351" y="113"/>
                  </a:lnTo>
                  <a:lnTo>
                    <a:pt x="351" y="121"/>
                  </a:lnTo>
                  <a:lnTo>
                    <a:pt x="351" y="136"/>
                  </a:lnTo>
                  <a:lnTo>
                    <a:pt x="348" y="148"/>
                  </a:lnTo>
                  <a:lnTo>
                    <a:pt x="344" y="160"/>
                  </a:lnTo>
                  <a:lnTo>
                    <a:pt x="339" y="169"/>
                  </a:lnTo>
                  <a:lnTo>
                    <a:pt x="330" y="182"/>
                  </a:lnTo>
                  <a:lnTo>
                    <a:pt x="327" y="188"/>
                  </a:lnTo>
                  <a:lnTo>
                    <a:pt x="324" y="184"/>
                  </a:lnTo>
                  <a:lnTo>
                    <a:pt x="315" y="175"/>
                  </a:lnTo>
                  <a:lnTo>
                    <a:pt x="309" y="170"/>
                  </a:lnTo>
                  <a:lnTo>
                    <a:pt x="302" y="164"/>
                  </a:lnTo>
                  <a:lnTo>
                    <a:pt x="293" y="160"/>
                  </a:lnTo>
                  <a:lnTo>
                    <a:pt x="282" y="155"/>
                  </a:lnTo>
                  <a:lnTo>
                    <a:pt x="273" y="151"/>
                  </a:lnTo>
                  <a:lnTo>
                    <a:pt x="263" y="143"/>
                  </a:lnTo>
                  <a:lnTo>
                    <a:pt x="245" y="128"/>
                  </a:lnTo>
                  <a:lnTo>
                    <a:pt x="238" y="121"/>
                  </a:lnTo>
                  <a:lnTo>
                    <a:pt x="229" y="115"/>
                  </a:lnTo>
                  <a:lnTo>
                    <a:pt x="218" y="110"/>
                  </a:lnTo>
                  <a:lnTo>
                    <a:pt x="209" y="109"/>
                  </a:lnTo>
                  <a:lnTo>
                    <a:pt x="197" y="112"/>
                  </a:lnTo>
                  <a:lnTo>
                    <a:pt x="187" y="116"/>
                  </a:lnTo>
                  <a:lnTo>
                    <a:pt x="176" y="122"/>
                  </a:lnTo>
                  <a:lnTo>
                    <a:pt x="167" y="130"/>
                  </a:lnTo>
                  <a:lnTo>
                    <a:pt x="149" y="145"/>
                  </a:lnTo>
                  <a:lnTo>
                    <a:pt x="140" y="151"/>
                  </a:lnTo>
                  <a:lnTo>
                    <a:pt x="134" y="155"/>
                  </a:lnTo>
                  <a:lnTo>
                    <a:pt x="127" y="160"/>
                  </a:lnTo>
                  <a:lnTo>
                    <a:pt x="118" y="164"/>
                  </a:lnTo>
                  <a:lnTo>
                    <a:pt x="101" y="179"/>
                  </a:lnTo>
                  <a:lnTo>
                    <a:pt x="94" y="188"/>
                  </a:lnTo>
                  <a:lnTo>
                    <a:pt x="88" y="196"/>
                  </a:lnTo>
                  <a:lnTo>
                    <a:pt x="83" y="203"/>
                  </a:lnTo>
                  <a:lnTo>
                    <a:pt x="82" y="209"/>
                  </a:lnTo>
                  <a:lnTo>
                    <a:pt x="82" y="211"/>
                  </a:lnTo>
                  <a:lnTo>
                    <a:pt x="80" y="208"/>
                  </a:lnTo>
                  <a:lnTo>
                    <a:pt x="76" y="191"/>
                  </a:lnTo>
                  <a:lnTo>
                    <a:pt x="71" y="182"/>
                  </a:lnTo>
                  <a:lnTo>
                    <a:pt x="65" y="173"/>
                  </a:lnTo>
                  <a:lnTo>
                    <a:pt x="61" y="170"/>
                  </a:lnTo>
                  <a:lnTo>
                    <a:pt x="58" y="167"/>
                  </a:lnTo>
                  <a:lnTo>
                    <a:pt x="53" y="166"/>
                  </a:lnTo>
                  <a:lnTo>
                    <a:pt x="47" y="164"/>
                  </a:lnTo>
                  <a:lnTo>
                    <a:pt x="43" y="166"/>
                  </a:lnTo>
                  <a:lnTo>
                    <a:pt x="37" y="169"/>
                  </a:lnTo>
                  <a:lnTo>
                    <a:pt x="32" y="173"/>
                  </a:lnTo>
                  <a:lnTo>
                    <a:pt x="28" y="179"/>
                  </a:lnTo>
                  <a:lnTo>
                    <a:pt x="21" y="193"/>
                  </a:lnTo>
                  <a:lnTo>
                    <a:pt x="13" y="209"/>
                  </a:lnTo>
                  <a:lnTo>
                    <a:pt x="7" y="226"/>
                  </a:lnTo>
                  <a:lnTo>
                    <a:pt x="4" y="241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35" name="Group 63"/>
          <p:cNvGrpSpPr>
            <a:grpSpLocks/>
          </p:cNvGrpSpPr>
          <p:nvPr/>
        </p:nvGrpSpPr>
        <p:grpSpPr bwMode="auto">
          <a:xfrm>
            <a:off x="744165" y="2924175"/>
            <a:ext cx="1344612" cy="3398838"/>
            <a:chOff x="3398" y="1330"/>
            <a:chExt cx="532" cy="1345"/>
          </a:xfrm>
        </p:grpSpPr>
        <p:sp>
          <p:nvSpPr>
            <p:cNvPr id="136" name="Freeform 64"/>
            <p:cNvSpPr>
              <a:spLocks/>
            </p:cNvSpPr>
            <p:nvPr/>
          </p:nvSpPr>
          <p:spPr bwMode="auto">
            <a:xfrm>
              <a:off x="3536" y="1330"/>
              <a:ext cx="186" cy="182"/>
            </a:xfrm>
            <a:custGeom>
              <a:avLst/>
              <a:gdLst>
                <a:gd name="T0" fmla="*/ 8 w 373"/>
                <a:gd name="T1" fmla="*/ 24 h 365"/>
                <a:gd name="T2" fmla="*/ 9 w 373"/>
                <a:gd name="T3" fmla="*/ 21 h 365"/>
                <a:gd name="T4" fmla="*/ 17 w 373"/>
                <a:gd name="T5" fmla="*/ 14 h 365"/>
                <a:gd name="T6" fmla="*/ 20 w 373"/>
                <a:gd name="T7" fmla="*/ 11 h 365"/>
                <a:gd name="T8" fmla="*/ 22 w 373"/>
                <a:gd name="T9" fmla="*/ 8 h 365"/>
                <a:gd name="T10" fmla="*/ 26 w 373"/>
                <a:gd name="T11" fmla="*/ 5 h 365"/>
                <a:gd name="T12" fmla="*/ 33 w 373"/>
                <a:gd name="T13" fmla="*/ 2 h 365"/>
                <a:gd name="T14" fmla="*/ 35 w 373"/>
                <a:gd name="T15" fmla="*/ 2 h 365"/>
                <a:gd name="T16" fmla="*/ 38 w 373"/>
                <a:gd name="T17" fmla="*/ 2 h 365"/>
                <a:gd name="T18" fmla="*/ 42 w 373"/>
                <a:gd name="T19" fmla="*/ 0 h 365"/>
                <a:gd name="T20" fmla="*/ 45 w 373"/>
                <a:gd name="T21" fmla="*/ 0 h 365"/>
                <a:gd name="T22" fmla="*/ 56 w 373"/>
                <a:gd name="T23" fmla="*/ 2 h 365"/>
                <a:gd name="T24" fmla="*/ 61 w 373"/>
                <a:gd name="T25" fmla="*/ 5 h 365"/>
                <a:gd name="T26" fmla="*/ 65 w 373"/>
                <a:gd name="T27" fmla="*/ 7 h 365"/>
                <a:gd name="T28" fmla="*/ 75 w 373"/>
                <a:gd name="T29" fmla="*/ 17 h 365"/>
                <a:gd name="T30" fmla="*/ 78 w 373"/>
                <a:gd name="T31" fmla="*/ 21 h 365"/>
                <a:gd name="T32" fmla="*/ 83 w 373"/>
                <a:gd name="T33" fmla="*/ 27 h 365"/>
                <a:gd name="T34" fmla="*/ 87 w 373"/>
                <a:gd name="T35" fmla="*/ 34 h 365"/>
                <a:gd name="T36" fmla="*/ 89 w 373"/>
                <a:gd name="T37" fmla="*/ 36 h 365"/>
                <a:gd name="T38" fmla="*/ 92 w 373"/>
                <a:gd name="T39" fmla="*/ 43 h 365"/>
                <a:gd name="T40" fmla="*/ 93 w 373"/>
                <a:gd name="T41" fmla="*/ 48 h 365"/>
                <a:gd name="T42" fmla="*/ 92 w 373"/>
                <a:gd name="T43" fmla="*/ 53 h 365"/>
                <a:gd name="T44" fmla="*/ 91 w 373"/>
                <a:gd name="T45" fmla="*/ 55 h 365"/>
                <a:gd name="T46" fmla="*/ 92 w 373"/>
                <a:gd name="T47" fmla="*/ 57 h 365"/>
                <a:gd name="T48" fmla="*/ 92 w 373"/>
                <a:gd name="T49" fmla="*/ 61 h 365"/>
                <a:gd name="T50" fmla="*/ 89 w 373"/>
                <a:gd name="T51" fmla="*/ 69 h 365"/>
                <a:gd name="T52" fmla="*/ 85 w 373"/>
                <a:gd name="T53" fmla="*/ 73 h 365"/>
                <a:gd name="T54" fmla="*/ 81 w 373"/>
                <a:gd name="T55" fmla="*/ 75 h 365"/>
                <a:gd name="T56" fmla="*/ 76 w 373"/>
                <a:gd name="T57" fmla="*/ 82 h 365"/>
                <a:gd name="T58" fmla="*/ 74 w 373"/>
                <a:gd name="T59" fmla="*/ 86 h 365"/>
                <a:gd name="T60" fmla="*/ 74 w 373"/>
                <a:gd name="T61" fmla="*/ 90 h 365"/>
                <a:gd name="T62" fmla="*/ 73 w 373"/>
                <a:gd name="T63" fmla="*/ 86 h 365"/>
                <a:gd name="T64" fmla="*/ 73 w 373"/>
                <a:gd name="T65" fmla="*/ 77 h 365"/>
                <a:gd name="T66" fmla="*/ 71 w 373"/>
                <a:gd name="T67" fmla="*/ 84 h 365"/>
                <a:gd name="T68" fmla="*/ 71 w 373"/>
                <a:gd name="T69" fmla="*/ 84 h 365"/>
                <a:gd name="T70" fmla="*/ 70 w 373"/>
                <a:gd name="T71" fmla="*/ 81 h 365"/>
                <a:gd name="T72" fmla="*/ 67 w 373"/>
                <a:gd name="T73" fmla="*/ 83 h 365"/>
                <a:gd name="T74" fmla="*/ 31 w 373"/>
                <a:gd name="T75" fmla="*/ 84 h 365"/>
                <a:gd name="T76" fmla="*/ 19 w 373"/>
                <a:gd name="T77" fmla="*/ 81 h 365"/>
                <a:gd name="T78" fmla="*/ 17 w 373"/>
                <a:gd name="T79" fmla="*/ 77 h 365"/>
                <a:gd name="T80" fmla="*/ 16 w 373"/>
                <a:gd name="T81" fmla="*/ 78 h 365"/>
                <a:gd name="T82" fmla="*/ 17 w 373"/>
                <a:gd name="T83" fmla="*/ 81 h 365"/>
                <a:gd name="T84" fmla="*/ 15 w 373"/>
                <a:gd name="T85" fmla="*/ 81 h 365"/>
                <a:gd name="T86" fmla="*/ 12 w 373"/>
                <a:gd name="T87" fmla="*/ 77 h 365"/>
                <a:gd name="T88" fmla="*/ 12 w 373"/>
                <a:gd name="T89" fmla="*/ 73 h 365"/>
                <a:gd name="T90" fmla="*/ 10 w 373"/>
                <a:gd name="T91" fmla="*/ 69 h 365"/>
                <a:gd name="T92" fmla="*/ 6 w 373"/>
                <a:gd name="T93" fmla="*/ 64 h 365"/>
                <a:gd name="T94" fmla="*/ 2 w 373"/>
                <a:gd name="T95" fmla="*/ 58 h 365"/>
                <a:gd name="T96" fmla="*/ 1 w 373"/>
                <a:gd name="T97" fmla="*/ 55 h 365"/>
                <a:gd name="T98" fmla="*/ 0 w 373"/>
                <a:gd name="T99" fmla="*/ 51 h 365"/>
                <a:gd name="T100" fmla="*/ 0 w 373"/>
                <a:gd name="T101" fmla="*/ 48 h 365"/>
                <a:gd name="T102" fmla="*/ 1 w 373"/>
                <a:gd name="T103" fmla="*/ 43 h 365"/>
                <a:gd name="T104" fmla="*/ 3 w 373"/>
                <a:gd name="T105" fmla="*/ 37 h 365"/>
                <a:gd name="T106" fmla="*/ 3 w 373"/>
                <a:gd name="T107" fmla="*/ 34 h 365"/>
                <a:gd name="T108" fmla="*/ 5 w 373"/>
                <a:gd name="T109" fmla="*/ 30 h 3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3"/>
                <a:gd name="T166" fmla="*/ 0 h 365"/>
                <a:gd name="T167" fmla="*/ 373 w 373"/>
                <a:gd name="T168" fmla="*/ 365 h 3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3" h="365">
                  <a:moveTo>
                    <a:pt x="30" y="107"/>
                  </a:moveTo>
                  <a:lnTo>
                    <a:pt x="30" y="107"/>
                  </a:lnTo>
                  <a:lnTo>
                    <a:pt x="33" y="99"/>
                  </a:lnTo>
                  <a:lnTo>
                    <a:pt x="36" y="92"/>
                  </a:lnTo>
                  <a:lnTo>
                    <a:pt x="39" y="84"/>
                  </a:lnTo>
                  <a:lnTo>
                    <a:pt x="51" y="71"/>
                  </a:lnTo>
                  <a:lnTo>
                    <a:pt x="60" y="63"/>
                  </a:lnTo>
                  <a:lnTo>
                    <a:pt x="69" y="57"/>
                  </a:lnTo>
                  <a:lnTo>
                    <a:pt x="77" y="51"/>
                  </a:lnTo>
                  <a:lnTo>
                    <a:pt x="82" y="44"/>
                  </a:lnTo>
                  <a:lnTo>
                    <a:pt x="87" y="39"/>
                  </a:lnTo>
                  <a:lnTo>
                    <a:pt x="90" y="35"/>
                  </a:lnTo>
                  <a:lnTo>
                    <a:pt x="97" y="29"/>
                  </a:lnTo>
                  <a:lnTo>
                    <a:pt x="105" y="23"/>
                  </a:lnTo>
                  <a:lnTo>
                    <a:pt x="111" y="20"/>
                  </a:lnTo>
                  <a:lnTo>
                    <a:pt x="121" y="14"/>
                  </a:lnTo>
                  <a:lnTo>
                    <a:pt x="132" y="11"/>
                  </a:lnTo>
                  <a:lnTo>
                    <a:pt x="136" y="11"/>
                  </a:lnTo>
                  <a:lnTo>
                    <a:pt x="141" y="11"/>
                  </a:lnTo>
                  <a:lnTo>
                    <a:pt x="151" y="14"/>
                  </a:lnTo>
                  <a:lnTo>
                    <a:pt x="154" y="11"/>
                  </a:lnTo>
                  <a:lnTo>
                    <a:pt x="165" y="5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204" y="3"/>
                  </a:lnTo>
                  <a:lnTo>
                    <a:pt x="214" y="6"/>
                  </a:lnTo>
                  <a:lnTo>
                    <a:pt x="226" y="11"/>
                  </a:lnTo>
                  <a:lnTo>
                    <a:pt x="235" y="15"/>
                  </a:lnTo>
                  <a:lnTo>
                    <a:pt x="244" y="20"/>
                  </a:lnTo>
                  <a:lnTo>
                    <a:pt x="253" y="24"/>
                  </a:lnTo>
                  <a:lnTo>
                    <a:pt x="261" y="29"/>
                  </a:lnTo>
                  <a:lnTo>
                    <a:pt x="283" y="50"/>
                  </a:lnTo>
                  <a:lnTo>
                    <a:pt x="295" y="60"/>
                  </a:lnTo>
                  <a:lnTo>
                    <a:pt x="302" y="71"/>
                  </a:lnTo>
                  <a:lnTo>
                    <a:pt x="308" y="78"/>
                  </a:lnTo>
                  <a:lnTo>
                    <a:pt x="314" y="87"/>
                  </a:lnTo>
                  <a:lnTo>
                    <a:pt x="328" y="101"/>
                  </a:lnTo>
                  <a:lnTo>
                    <a:pt x="332" y="110"/>
                  </a:lnTo>
                  <a:lnTo>
                    <a:pt x="340" y="122"/>
                  </a:lnTo>
                  <a:lnTo>
                    <a:pt x="347" y="135"/>
                  </a:lnTo>
                  <a:lnTo>
                    <a:pt x="350" y="139"/>
                  </a:lnTo>
                  <a:lnTo>
                    <a:pt x="353" y="142"/>
                  </a:lnTo>
                  <a:lnTo>
                    <a:pt x="356" y="144"/>
                  </a:lnTo>
                  <a:lnTo>
                    <a:pt x="359" y="148"/>
                  </a:lnTo>
                  <a:lnTo>
                    <a:pt x="362" y="157"/>
                  </a:lnTo>
                  <a:lnTo>
                    <a:pt x="368" y="174"/>
                  </a:lnTo>
                  <a:lnTo>
                    <a:pt x="371" y="181"/>
                  </a:lnTo>
                  <a:lnTo>
                    <a:pt x="373" y="193"/>
                  </a:lnTo>
                  <a:lnTo>
                    <a:pt x="373" y="204"/>
                  </a:lnTo>
                  <a:lnTo>
                    <a:pt x="371" y="213"/>
                  </a:lnTo>
                  <a:lnTo>
                    <a:pt x="368" y="217"/>
                  </a:lnTo>
                  <a:lnTo>
                    <a:pt x="367" y="220"/>
                  </a:lnTo>
                  <a:lnTo>
                    <a:pt x="364" y="222"/>
                  </a:lnTo>
                  <a:lnTo>
                    <a:pt x="365" y="226"/>
                  </a:lnTo>
                  <a:lnTo>
                    <a:pt x="368" y="231"/>
                  </a:lnTo>
                  <a:lnTo>
                    <a:pt x="368" y="237"/>
                  </a:lnTo>
                  <a:lnTo>
                    <a:pt x="368" y="244"/>
                  </a:lnTo>
                  <a:lnTo>
                    <a:pt x="365" y="256"/>
                  </a:lnTo>
                  <a:lnTo>
                    <a:pt x="362" y="268"/>
                  </a:lnTo>
                  <a:lnTo>
                    <a:pt x="356" y="279"/>
                  </a:lnTo>
                  <a:lnTo>
                    <a:pt x="349" y="286"/>
                  </a:lnTo>
                  <a:lnTo>
                    <a:pt x="340" y="292"/>
                  </a:lnTo>
                  <a:lnTo>
                    <a:pt x="331" y="295"/>
                  </a:lnTo>
                  <a:lnTo>
                    <a:pt x="325" y="300"/>
                  </a:lnTo>
                  <a:lnTo>
                    <a:pt x="313" y="313"/>
                  </a:lnTo>
                  <a:lnTo>
                    <a:pt x="307" y="322"/>
                  </a:lnTo>
                  <a:lnTo>
                    <a:pt x="304" y="330"/>
                  </a:lnTo>
                  <a:lnTo>
                    <a:pt x="299" y="340"/>
                  </a:lnTo>
                  <a:lnTo>
                    <a:pt x="298" y="345"/>
                  </a:lnTo>
                  <a:lnTo>
                    <a:pt x="298" y="351"/>
                  </a:lnTo>
                  <a:lnTo>
                    <a:pt x="298" y="361"/>
                  </a:lnTo>
                  <a:lnTo>
                    <a:pt x="296" y="365"/>
                  </a:lnTo>
                  <a:lnTo>
                    <a:pt x="292" y="346"/>
                  </a:lnTo>
                  <a:lnTo>
                    <a:pt x="292" y="331"/>
                  </a:lnTo>
                  <a:lnTo>
                    <a:pt x="295" y="310"/>
                  </a:lnTo>
                  <a:lnTo>
                    <a:pt x="291" y="318"/>
                  </a:lnTo>
                  <a:lnTo>
                    <a:pt x="288" y="327"/>
                  </a:lnTo>
                  <a:lnTo>
                    <a:pt x="286" y="336"/>
                  </a:lnTo>
                  <a:lnTo>
                    <a:pt x="286" y="337"/>
                  </a:lnTo>
                  <a:lnTo>
                    <a:pt x="285" y="337"/>
                  </a:lnTo>
                  <a:lnTo>
                    <a:pt x="283" y="334"/>
                  </a:lnTo>
                  <a:lnTo>
                    <a:pt x="280" y="324"/>
                  </a:lnTo>
                  <a:lnTo>
                    <a:pt x="279" y="324"/>
                  </a:lnTo>
                  <a:lnTo>
                    <a:pt x="277" y="325"/>
                  </a:lnTo>
                  <a:lnTo>
                    <a:pt x="271" y="333"/>
                  </a:lnTo>
                  <a:lnTo>
                    <a:pt x="261" y="343"/>
                  </a:lnTo>
                  <a:lnTo>
                    <a:pt x="126" y="337"/>
                  </a:lnTo>
                  <a:lnTo>
                    <a:pt x="102" y="330"/>
                  </a:lnTo>
                  <a:lnTo>
                    <a:pt x="77" y="324"/>
                  </a:lnTo>
                  <a:lnTo>
                    <a:pt x="74" y="321"/>
                  </a:lnTo>
                  <a:lnTo>
                    <a:pt x="72" y="316"/>
                  </a:lnTo>
                  <a:lnTo>
                    <a:pt x="69" y="309"/>
                  </a:lnTo>
                  <a:lnTo>
                    <a:pt x="68" y="309"/>
                  </a:lnTo>
                  <a:lnTo>
                    <a:pt x="66" y="313"/>
                  </a:lnTo>
                  <a:lnTo>
                    <a:pt x="65" y="318"/>
                  </a:lnTo>
                  <a:lnTo>
                    <a:pt x="68" y="325"/>
                  </a:lnTo>
                  <a:lnTo>
                    <a:pt x="68" y="328"/>
                  </a:lnTo>
                  <a:lnTo>
                    <a:pt x="66" y="328"/>
                  </a:lnTo>
                  <a:lnTo>
                    <a:pt x="60" y="325"/>
                  </a:lnTo>
                  <a:lnTo>
                    <a:pt x="54" y="318"/>
                  </a:lnTo>
                  <a:lnTo>
                    <a:pt x="51" y="313"/>
                  </a:lnTo>
                  <a:lnTo>
                    <a:pt x="50" y="309"/>
                  </a:lnTo>
                  <a:lnTo>
                    <a:pt x="50" y="300"/>
                  </a:lnTo>
                  <a:lnTo>
                    <a:pt x="48" y="292"/>
                  </a:lnTo>
                  <a:lnTo>
                    <a:pt x="44" y="280"/>
                  </a:lnTo>
                  <a:lnTo>
                    <a:pt x="41" y="276"/>
                  </a:lnTo>
                  <a:lnTo>
                    <a:pt x="36" y="270"/>
                  </a:lnTo>
                  <a:lnTo>
                    <a:pt x="30" y="264"/>
                  </a:lnTo>
                  <a:lnTo>
                    <a:pt x="26" y="258"/>
                  </a:lnTo>
                  <a:lnTo>
                    <a:pt x="17" y="244"/>
                  </a:lnTo>
                  <a:lnTo>
                    <a:pt x="9" y="235"/>
                  </a:lnTo>
                  <a:lnTo>
                    <a:pt x="6" y="226"/>
                  </a:lnTo>
                  <a:lnTo>
                    <a:pt x="5" y="220"/>
                  </a:lnTo>
                  <a:lnTo>
                    <a:pt x="3" y="214"/>
                  </a:lnTo>
                  <a:lnTo>
                    <a:pt x="0" y="204"/>
                  </a:lnTo>
                  <a:lnTo>
                    <a:pt x="0" y="198"/>
                  </a:lnTo>
                  <a:lnTo>
                    <a:pt x="0" y="193"/>
                  </a:lnTo>
                  <a:lnTo>
                    <a:pt x="3" y="183"/>
                  </a:lnTo>
                  <a:lnTo>
                    <a:pt x="6" y="174"/>
                  </a:lnTo>
                  <a:lnTo>
                    <a:pt x="11" y="162"/>
                  </a:lnTo>
                  <a:lnTo>
                    <a:pt x="14" y="156"/>
                  </a:lnTo>
                  <a:lnTo>
                    <a:pt x="14" y="151"/>
                  </a:lnTo>
                  <a:lnTo>
                    <a:pt x="14" y="144"/>
                  </a:lnTo>
                  <a:lnTo>
                    <a:pt x="14" y="139"/>
                  </a:lnTo>
                  <a:lnTo>
                    <a:pt x="14" y="135"/>
                  </a:lnTo>
                  <a:lnTo>
                    <a:pt x="21" y="122"/>
                  </a:lnTo>
                  <a:lnTo>
                    <a:pt x="30" y="107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7" name="Freeform 65"/>
            <p:cNvSpPr>
              <a:spLocks/>
            </p:cNvSpPr>
            <p:nvPr/>
          </p:nvSpPr>
          <p:spPr bwMode="auto">
            <a:xfrm>
              <a:off x="3565" y="1374"/>
              <a:ext cx="130" cy="165"/>
            </a:xfrm>
            <a:custGeom>
              <a:avLst/>
              <a:gdLst>
                <a:gd name="T0" fmla="*/ 8 w 258"/>
                <a:gd name="T1" fmla="*/ 62 h 330"/>
                <a:gd name="T2" fmla="*/ 6 w 258"/>
                <a:gd name="T3" fmla="*/ 46 h 330"/>
                <a:gd name="T4" fmla="*/ 5 w 258"/>
                <a:gd name="T5" fmla="*/ 45 h 330"/>
                <a:gd name="T6" fmla="*/ 4 w 258"/>
                <a:gd name="T7" fmla="*/ 44 h 330"/>
                <a:gd name="T8" fmla="*/ 3 w 258"/>
                <a:gd name="T9" fmla="*/ 43 h 330"/>
                <a:gd name="T10" fmla="*/ 2 w 258"/>
                <a:gd name="T11" fmla="*/ 41 h 330"/>
                <a:gd name="T12" fmla="*/ 0 w 258"/>
                <a:gd name="T13" fmla="*/ 34 h 330"/>
                <a:gd name="T14" fmla="*/ 1 w 258"/>
                <a:gd name="T15" fmla="*/ 34 h 330"/>
                <a:gd name="T16" fmla="*/ 2 w 258"/>
                <a:gd name="T17" fmla="*/ 33 h 330"/>
                <a:gd name="T18" fmla="*/ 4 w 258"/>
                <a:gd name="T19" fmla="*/ 31 h 330"/>
                <a:gd name="T20" fmla="*/ 4 w 258"/>
                <a:gd name="T21" fmla="*/ 29 h 330"/>
                <a:gd name="T22" fmla="*/ 4 w 258"/>
                <a:gd name="T23" fmla="*/ 24 h 330"/>
                <a:gd name="T24" fmla="*/ 5 w 258"/>
                <a:gd name="T25" fmla="*/ 22 h 330"/>
                <a:gd name="T26" fmla="*/ 7 w 258"/>
                <a:gd name="T27" fmla="*/ 18 h 330"/>
                <a:gd name="T28" fmla="*/ 8 w 258"/>
                <a:gd name="T29" fmla="*/ 13 h 330"/>
                <a:gd name="T30" fmla="*/ 10 w 258"/>
                <a:gd name="T31" fmla="*/ 10 h 330"/>
                <a:gd name="T32" fmla="*/ 11 w 258"/>
                <a:gd name="T33" fmla="*/ 6 h 330"/>
                <a:gd name="T34" fmla="*/ 13 w 258"/>
                <a:gd name="T35" fmla="*/ 3 h 330"/>
                <a:gd name="T36" fmla="*/ 15 w 258"/>
                <a:gd name="T37" fmla="*/ 1 h 330"/>
                <a:gd name="T38" fmla="*/ 19 w 258"/>
                <a:gd name="T39" fmla="*/ 0 h 330"/>
                <a:gd name="T40" fmla="*/ 23 w 258"/>
                <a:gd name="T41" fmla="*/ 0 h 330"/>
                <a:gd name="T42" fmla="*/ 26 w 258"/>
                <a:gd name="T43" fmla="*/ 1 h 330"/>
                <a:gd name="T44" fmla="*/ 29 w 258"/>
                <a:gd name="T45" fmla="*/ 1 h 330"/>
                <a:gd name="T46" fmla="*/ 37 w 258"/>
                <a:gd name="T47" fmla="*/ 6 h 330"/>
                <a:gd name="T48" fmla="*/ 41 w 258"/>
                <a:gd name="T49" fmla="*/ 10 h 330"/>
                <a:gd name="T50" fmla="*/ 44 w 258"/>
                <a:gd name="T51" fmla="*/ 14 h 330"/>
                <a:gd name="T52" fmla="*/ 49 w 258"/>
                <a:gd name="T53" fmla="*/ 21 h 330"/>
                <a:gd name="T54" fmla="*/ 53 w 258"/>
                <a:gd name="T55" fmla="*/ 25 h 330"/>
                <a:gd name="T56" fmla="*/ 53 w 258"/>
                <a:gd name="T57" fmla="*/ 26 h 330"/>
                <a:gd name="T58" fmla="*/ 56 w 258"/>
                <a:gd name="T59" fmla="*/ 32 h 330"/>
                <a:gd name="T60" fmla="*/ 60 w 258"/>
                <a:gd name="T61" fmla="*/ 36 h 330"/>
                <a:gd name="T62" fmla="*/ 61 w 258"/>
                <a:gd name="T63" fmla="*/ 37 h 330"/>
                <a:gd name="T64" fmla="*/ 63 w 258"/>
                <a:gd name="T65" fmla="*/ 37 h 330"/>
                <a:gd name="T66" fmla="*/ 64 w 258"/>
                <a:gd name="T67" fmla="*/ 37 h 330"/>
                <a:gd name="T68" fmla="*/ 65 w 258"/>
                <a:gd name="T69" fmla="*/ 37 h 330"/>
                <a:gd name="T70" fmla="*/ 65 w 258"/>
                <a:gd name="T71" fmla="*/ 39 h 330"/>
                <a:gd name="T72" fmla="*/ 64 w 258"/>
                <a:gd name="T73" fmla="*/ 41 h 330"/>
                <a:gd name="T74" fmla="*/ 62 w 258"/>
                <a:gd name="T75" fmla="*/ 46 h 330"/>
                <a:gd name="T76" fmla="*/ 60 w 258"/>
                <a:gd name="T77" fmla="*/ 47 h 330"/>
                <a:gd name="T78" fmla="*/ 58 w 258"/>
                <a:gd name="T79" fmla="*/ 48 h 330"/>
                <a:gd name="T80" fmla="*/ 57 w 258"/>
                <a:gd name="T81" fmla="*/ 49 h 330"/>
                <a:gd name="T82" fmla="*/ 53 w 258"/>
                <a:gd name="T83" fmla="*/ 61 h 330"/>
                <a:gd name="T84" fmla="*/ 53 w 258"/>
                <a:gd name="T85" fmla="*/ 65 h 330"/>
                <a:gd name="T86" fmla="*/ 53 w 258"/>
                <a:gd name="T87" fmla="*/ 68 h 330"/>
                <a:gd name="T88" fmla="*/ 51 w 258"/>
                <a:gd name="T89" fmla="*/ 71 h 330"/>
                <a:gd name="T90" fmla="*/ 49 w 258"/>
                <a:gd name="T91" fmla="*/ 74 h 330"/>
                <a:gd name="T92" fmla="*/ 39 w 258"/>
                <a:gd name="T93" fmla="*/ 80 h 330"/>
                <a:gd name="T94" fmla="*/ 20 w 258"/>
                <a:gd name="T95" fmla="*/ 80 h 330"/>
                <a:gd name="T96" fmla="*/ 8 w 258"/>
                <a:gd name="T97" fmla="*/ 65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8"/>
                <a:gd name="T148" fmla="*/ 0 h 330"/>
                <a:gd name="T149" fmla="*/ 258 w 258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8" h="330">
                  <a:moveTo>
                    <a:pt x="29" y="248"/>
                  </a:moveTo>
                  <a:lnTo>
                    <a:pt x="29" y="248"/>
                  </a:lnTo>
                  <a:lnTo>
                    <a:pt x="22" y="184"/>
                  </a:lnTo>
                  <a:lnTo>
                    <a:pt x="21" y="181"/>
                  </a:lnTo>
                  <a:lnTo>
                    <a:pt x="19" y="181"/>
                  </a:lnTo>
                  <a:lnTo>
                    <a:pt x="16" y="181"/>
                  </a:lnTo>
                  <a:lnTo>
                    <a:pt x="15" y="179"/>
                  </a:lnTo>
                  <a:lnTo>
                    <a:pt x="10" y="173"/>
                  </a:lnTo>
                  <a:lnTo>
                    <a:pt x="7" y="161"/>
                  </a:lnTo>
                  <a:lnTo>
                    <a:pt x="3" y="148"/>
                  </a:lnTo>
                  <a:lnTo>
                    <a:pt x="0" y="134"/>
                  </a:lnTo>
                  <a:lnTo>
                    <a:pt x="1" y="133"/>
                  </a:lnTo>
                  <a:lnTo>
                    <a:pt x="3" y="131"/>
                  </a:lnTo>
                  <a:lnTo>
                    <a:pt x="7" y="130"/>
                  </a:lnTo>
                  <a:lnTo>
                    <a:pt x="12" y="127"/>
                  </a:lnTo>
                  <a:lnTo>
                    <a:pt x="15" y="124"/>
                  </a:lnTo>
                  <a:lnTo>
                    <a:pt x="16" y="116"/>
                  </a:lnTo>
                  <a:lnTo>
                    <a:pt x="16" y="107"/>
                  </a:lnTo>
                  <a:lnTo>
                    <a:pt x="16" y="97"/>
                  </a:lnTo>
                  <a:lnTo>
                    <a:pt x="19" y="89"/>
                  </a:lnTo>
                  <a:lnTo>
                    <a:pt x="22" y="82"/>
                  </a:lnTo>
                  <a:lnTo>
                    <a:pt x="25" y="71"/>
                  </a:lnTo>
                  <a:lnTo>
                    <a:pt x="28" y="62"/>
                  </a:lnTo>
                  <a:lnTo>
                    <a:pt x="31" y="53"/>
                  </a:lnTo>
                  <a:lnTo>
                    <a:pt x="38" y="40"/>
                  </a:lnTo>
                  <a:lnTo>
                    <a:pt x="44" y="27"/>
                  </a:lnTo>
                  <a:lnTo>
                    <a:pt x="47" y="15"/>
                  </a:lnTo>
                  <a:lnTo>
                    <a:pt x="52" y="9"/>
                  </a:lnTo>
                  <a:lnTo>
                    <a:pt x="58" y="4"/>
                  </a:lnTo>
                  <a:lnTo>
                    <a:pt x="67" y="1"/>
                  </a:lnTo>
                  <a:lnTo>
                    <a:pt x="74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3" y="1"/>
                  </a:lnTo>
                  <a:lnTo>
                    <a:pt x="116" y="7"/>
                  </a:lnTo>
                  <a:lnTo>
                    <a:pt x="131" y="16"/>
                  </a:lnTo>
                  <a:lnTo>
                    <a:pt x="145" y="24"/>
                  </a:lnTo>
                  <a:lnTo>
                    <a:pt x="160" y="40"/>
                  </a:lnTo>
                  <a:lnTo>
                    <a:pt x="175" y="58"/>
                  </a:lnTo>
                  <a:lnTo>
                    <a:pt x="184" y="68"/>
                  </a:lnTo>
                  <a:lnTo>
                    <a:pt x="194" y="82"/>
                  </a:lnTo>
                  <a:lnTo>
                    <a:pt x="205" y="95"/>
                  </a:lnTo>
                  <a:lnTo>
                    <a:pt x="208" y="101"/>
                  </a:lnTo>
                  <a:lnTo>
                    <a:pt x="209" y="107"/>
                  </a:lnTo>
                  <a:lnTo>
                    <a:pt x="214" y="118"/>
                  </a:lnTo>
                  <a:lnTo>
                    <a:pt x="221" y="128"/>
                  </a:lnTo>
                  <a:lnTo>
                    <a:pt x="229" y="137"/>
                  </a:lnTo>
                  <a:lnTo>
                    <a:pt x="236" y="143"/>
                  </a:lnTo>
                  <a:lnTo>
                    <a:pt x="240" y="146"/>
                  </a:lnTo>
                  <a:lnTo>
                    <a:pt x="245" y="146"/>
                  </a:lnTo>
                  <a:lnTo>
                    <a:pt x="249" y="146"/>
                  </a:lnTo>
                  <a:lnTo>
                    <a:pt x="254" y="145"/>
                  </a:lnTo>
                  <a:lnTo>
                    <a:pt x="257" y="145"/>
                  </a:lnTo>
                  <a:lnTo>
                    <a:pt x="258" y="149"/>
                  </a:lnTo>
                  <a:lnTo>
                    <a:pt x="257" y="155"/>
                  </a:lnTo>
                  <a:lnTo>
                    <a:pt x="255" y="163"/>
                  </a:lnTo>
                  <a:lnTo>
                    <a:pt x="248" y="178"/>
                  </a:lnTo>
                  <a:lnTo>
                    <a:pt x="245" y="184"/>
                  </a:lnTo>
                  <a:lnTo>
                    <a:pt x="239" y="188"/>
                  </a:lnTo>
                  <a:lnTo>
                    <a:pt x="232" y="193"/>
                  </a:lnTo>
                  <a:lnTo>
                    <a:pt x="229" y="194"/>
                  </a:lnTo>
                  <a:lnTo>
                    <a:pt x="226" y="197"/>
                  </a:lnTo>
                  <a:lnTo>
                    <a:pt x="211" y="247"/>
                  </a:lnTo>
                  <a:lnTo>
                    <a:pt x="209" y="253"/>
                  </a:lnTo>
                  <a:lnTo>
                    <a:pt x="209" y="259"/>
                  </a:lnTo>
                  <a:lnTo>
                    <a:pt x="208" y="269"/>
                  </a:lnTo>
                  <a:lnTo>
                    <a:pt x="205" y="275"/>
                  </a:lnTo>
                  <a:lnTo>
                    <a:pt x="200" y="282"/>
                  </a:lnTo>
                  <a:lnTo>
                    <a:pt x="193" y="296"/>
                  </a:lnTo>
                  <a:lnTo>
                    <a:pt x="170" y="308"/>
                  </a:lnTo>
                  <a:lnTo>
                    <a:pt x="152" y="318"/>
                  </a:lnTo>
                  <a:lnTo>
                    <a:pt x="107" y="330"/>
                  </a:lnTo>
                  <a:lnTo>
                    <a:pt x="80" y="317"/>
                  </a:lnTo>
                  <a:lnTo>
                    <a:pt x="37" y="282"/>
                  </a:lnTo>
                  <a:lnTo>
                    <a:pt x="29" y="260"/>
                  </a:lnTo>
                  <a:lnTo>
                    <a:pt x="29" y="248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8" name="Freeform 66"/>
            <p:cNvSpPr>
              <a:spLocks/>
            </p:cNvSpPr>
            <p:nvPr/>
          </p:nvSpPr>
          <p:spPr bwMode="auto">
            <a:xfrm>
              <a:off x="3398" y="1512"/>
              <a:ext cx="532" cy="1095"/>
            </a:xfrm>
            <a:custGeom>
              <a:avLst/>
              <a:gdLst>
                <a:gd name="T0" fmla="*/ 145 w 1064"/>
                <a:gd name="T1" fmla="*/ 15 h 2191"/>
                <a:gd name="T2" fmla="*/ 186 w 1064"/>
                <a:gd name="T3" fmla="*/ 30 h 2191"/>
                <a:gd name="T4" fmla="*/ 190 w 1064"/>
                <a:gd name="T5" fmla="*/ 50 h 2191"/>
                <a:gd name="T6" fmla="*/ 193 w 1064"/>
                <a:gd name="T7" fmla="*/ 61 h 2191"/>
                <a:gd name="T8" fmla="*/ 194 w 1064"/>
                <a:gd name="T9" fmla="*/ 76 h 2191"/>
                <a:gd name="T10" fmla="*/ 198 w 1064"/>
                <a:gd name="T11" fmla="*/ 96 h 2191"/>
                <a:gd name="T12" fmla="*/ 200 w 1064"/>
                <a:gd name="T13" fmla="*/ 106 h 2191"/>
                <a:gd name="T14" fmla="*/ 204 w 1064"/>
                <a:gd name="T15" fmla="*/ 116 h 2191"/>
                <a:gd name="T16" fmla="*/ 206 w 1064"/>
                <a:gd name="T17" fmla="*/ 126 h 2191"/>
                <a:gd name="T18" fmla="*/ 202 w 1064"/>
                <a:gd name="T19" fmla="*/ 142 h 2191"/>
                <a:gd name="T20" fmla="*/ 179 w 1064"/>
                <a:gd name="T21" fmla="*/ 158 h 2191"/>
                <a:gd name="T22" fmla="*/ 159 w 1064"/>
                <a:gd name="T23" fmla="*/ 156 h 2191"/>
                <a:gd name="T24" fmla="*/ 161 w 1064"/>
                <a:gd name="T25" fmla="*/ 170 h 2191"/>
                <a:gd name="T26" fmla="*/ 164 w 1064"/>
                <a:gd name="T27" fmla="*/ 182 h 2191"/>
                <a:gd name="T28" fmla="*/ 180 w 1064"/>
                <a:gd name="T29" fmla="*/ 196 h 2191"/>
                <a:gd name="T30" fmla="*/ 180 w 1064"/>
                <a:gd name="T31" fmla="*/ 206 h 2191"/>
                <a:gd name="T32" fmla="*/ 200 w 1064"/>
                <a:gd name="T33" fmla="*/ 214 h 2191"/>
                <a:gd name="T34" fmla="*/ 248 w 1064"/>
                <a:gd name="T35" fmla="*/ 232 h 2191"/>
                <a:gd name="T36" fmla="*/ 262 w 1064"/>
                <a:gd name="T37" fmla="*/ 244 h 2191"/>
                <a:gd name="T38" fmla="*/ 266 w 1064"/>
                <a:gd name="T39" fmla="*/ 256 h 2191"/>
                <a:gd name="T40" fmla="*/ 255 w 1064"/>
                <a:gd name="T41" fmla="*/ 284 h 2191"/>
                <a:gd name="T42" fmla="*/ 220 w 1064"/>
                <a:gd name="T43" fmla="*/ 335 h 2191"/>
                <a:gd name="T44" fmla="*/ 188 w 1064"/>
                <a:gd name="T45" fmla="*/ 383 h 2191"/>
                <a:gd name="T46" fmla="*/ 154 w 1064"/>
                <a:gd name="T47" fmla="*/ 364 h 2191"/>
                <a:gd name="T48" fmla="*/ 133 w 1064"/>
                <a:gd name="T49" fmla="*/ 341 h 2191"/>
                <a:gd name="T50" fmla="*/ 133 w 1064"/>
                <a:gd name="T51" fmla="*/ 320 h 2191"/>
                <a:gd name="T52" fmla="*/ 154 w 1064"/>
                <a:gd name="T53" fmla="*/ 305 h 2191"/>
                <a:gd name="T54" fmla="*/ 172 w 1064"/>
                <a:gd name="T55" fmla="*/ 291 h 2191"/>
                <a:gd name="T56" fmla="*/ 176 w 1064"/>
                <a:gd name="T57" fmla="*/ 281 h 2191"/>
                <a:gd name="T58" fmla="*/ 124 w 1064"/>
                <a:gd name="T59" fmla="*/ 265 h 2191"/>
                <a:gd name="T60" fmla="*/ 115 w 1064"/>
                <a:gd name="T61" fmla="*/ 355 h 2191"/>
                <a:gd name="T62" fmla="*/ 120 w 1064"/>
                <a:gd name="T63" fmla="*/ 403 h 2191"/>
                <a:gd name="T64" fmla="*/ 126 w 1064"/>
                <a:gd name="T65" fmla="*/ 463 h 2191"/>
                <a:gd name="T66" fmla="*/ 128 w 1064"/>
                <a:gd name="T67" fmla="*/ 492 h 2191"/>
                <a:gd name="T68" fmla="*/ 135 w 1064"/>
                <a:gd name="T69" fmla="*/ 532 h 2191"/>
                <a:gd name="T70" fmla="*/ 118 w 1064"/>
                <a:gd name="T71" fmla="*/ 544 h 2191"/>
                <a:gd name="T72" fmla="*/ 84 w 1064"/>
                <a:gd name="T73" fmla="*/ 546 h 2191"/>
                <a:gd name="T74" fmla="*/ 71 w 1064"/>
                <a:gd name="T75" fmla="*/ 475 h 2191"/>
                <a:gd name="T76" fmla="*/ 58 w 1064"/>
                <a:gd name="T77" fmla="*/ 367 h 2191"/>
                <a:gd name="T78" fmla="*/ 52 w 1064"/>
                <a:gd name="T79" fmla="*/ 330 h 2191"/>
                <a:gd name="T80" fmla="*/ 45 w 1064"/>
                <a:gd name="T81" fmla="*/ 305 h 2191"/>
                <a:gd name="T82" fmla="*/ 39 w 1064"/>
                <a:gd name="T83" fmla="*/ 271 h 2191"/>
                <a:gd name="T84" fmla="*/ 31 w 1064"/>
                <a:gd name="T85" fmla="*/ 226 h 2191"/>
                <a:gd name="T86" fmla="*/ 36 w 1064"/>
                <a:gd name="T87" fmla="*/ 191 h 2191"/>
                <a:gd name="T88" fmla="*/ 44 w 1064"/>
                <a:gd name="T89" fmla="*/ 151 h 2191"/>
                <a:gd name="T90" fmla="*/ 25 w 1064"/>
                <a:gd name="T91" fmla="*/ 149 h 2191"/>
                <a:gd name="T92" fmla="*/ 5 w 1064"/>
                <a:gd name="T93" fmla="*/ 145 h 2191"/>
                <a:gd name="T94" fmla="*/ 1 w 1064"/>
                <a:gd name="T95" fmla="*/ 120 h 2191"/>
                <a:gd name="T96" fmla="*/ 1 w 1064"/>
                <a:gd name="T97" fmla="*/ 105 h 2191"/>
                <a:gd name="T98" fmla="*/ 5 w 1064"/>
                <a:gd name="T99" fmla="*/ 92 h 2191"/>
                <a:gd name="T100" fmla="*/ 12 w 1064"/>
                <a:gd name="T101" fmla="*/ 79 h 2191"/>
                <a:gd name="T102" fmla="*/ 17 w 1064"/>
                <a:gd name="T103" fmla="*/ 67 h 2191"/>
                <a:gd name="T104" fmla="*/ 18 w 1064"/>
                <a:gd name="T105" fmla="*/ 55 h 2191"/>
                <a:gd name="T106" fmla="*/ 24 w 1064"/>
                <a:gd name="T107" fmla="*/ 39 h 2191"/>
                <a:gd name="T108" fmla="*/ 33 w 1064"/>
                <a:gd name="T109" fmla="*/ 17 h 2191"/>
                <a:gd name="T110" fmla="*/ 74 w 1064"/>
                <a:gd name="T111" fmla="*/ 9 h 2191"/>
                <a:gd name="T112" fmla="*/ 89 w 1064"/>
                <a:gd name="T113" fmla="*/ 0 h 2191"/>
                <a:gd name="T114" fmla="*/ 108 w 1064"/>
                <a:gd name="T115" fmla="*/ 42 h 2191"/>
                <a:gd name="T116" fmla="*/ 120 w 1064"/>
                <a:gd name="T117" fmla="*/ 53 h 2191"/>
                <a:gd name="T118" fmla="*/ 131 w 1064"/>
                <a:gd name="T119" fmla="*/ 22 h 219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64"/>
                <a:gd name="T181" fmla="*/ 0 h 2191"/>
                <a:gd name="T182" fmla="*/ 1064 w 1064"/>
                <a:gd name="T183" fmla="*/ 2191 h 219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64" h="2191">
                  <a:moveTo>
                    <a:pt x="546" y="24"/>
                  </a:moveTo>
                  <a:lnTo>
                    <a:pt x="549" y="36"/>
                  </a:lnTo>
                  <a:lnTo>
                    <a:pt x="557" y="46"/>
                  </a:lnTo>
                  <a:lnTo>
                    <a:pt x="563" y="54"/>
                  </a:lnTo>
                  <a:lnTo>
                    <a:pt x="569" y="58"/>
                  </a:lnTo>
                  <a:lnTo>
                    <a:pt x="576" y="61"/>
                  </a:lnTo>
                  <a:lnTo>
                    <a:pt x="583" y="63"/>
                  </a:lnTo>
                  <a:lnTo>
                    <a:pt x="604" y="67"/>
                  </a:lnTo>
                  <a:lnTo>
                    <a:pt x="633" y="78"/>
                  </a:lnTo>
                  <a:lnTo>
                    <a:pt x="685" y="94"/>
                  </a:lnTo>
                  <a:lnTo>
                    <a:pt x="730" y="108"/>
                  </a:lnTo>
                  <a:lnTo>
                    <a:pt x="738" y="114"/>
                  </a:lnTo>
                  <a:lnTo>
                    <a:pt x="745" y="120"/>
                  </a:lnTo>
                  <a:lnTo>
                    <a:pt x="750" y="126"/>
                  </a:lnTo>
                  <a:lnTo>
                    <a:pt x="756" y="142"/>
                  </a:lnTo>
                  <a:lnTo>
                    <a:pt x="759" y="162"/>
                  </a:lnTo>
                  <a:lnTo>
                    <a:pt x="760" y="178"/>
                  </a:lnTo>
                  <a:lnTo>
                    <a:pt x="762" y="190"/>
                  </a:lnTo>
                  <a:lnTo>
                    <a:pt x="762" y="202"/>
                  </a:lnTo>
                  <a:lnTo>
                    <a:pt x="763" y="208"/>
                  </a:lnTo>
                  <a:lnTo>
                    <a:pt x="766" y="213"/>
                  </a:lnTo>
                  <a:lnTo>
                    <a:pt x="771" y="222"/>
                  </a:lnTo>
                  <a:lnTo>
                    <a:pt x="772" y="229"/>
                  </a:lnTo>
                  <a:lnTo>
                    <a:pt x="774" y="235"/>
                  </a:lnTo>
                  <a:lnTo>
                    <a:pt x="772" y="240"/>
                  </a:lnTo>
                  <a:lnTo>
                    <a:pt x="772" y="245"/>
                  </a:lnTo>
                  <a:lnTo>
                    <a:pt x="771" y="250"/>
                  </a:lnTo>
                  <a:lnTo>
                    <a:pt x="772" y="256"/>
                  </a:lnTo>
                  <a:lnTo>
                    <a:pt x="775" y="271"/>
                  </a:lnTo>
                  <a:lnTo>
                    <a:pt x="778" y="283"/>
                  </a:lnTo>
                  <a:lnTo>
                    <a:pt x="777" y="295"/>
                  </a:lnTo>
                  <a:lnTo>
                    <a:pt x="777" y="302"/>
                  </a:lnTo>
                  <a:lnTo>
                    <a:pt x="777" y="307"/>
                  </a:lnTo>
                  <a:lnTo>
                    <a:pt x="781" y="322"/>
                  </a:lnTo>
                  <a:lnTo>
                    <a:pt x="785" y="337"/>
                  </a:lnTo>
                  <a:lnTo>
                    <a:pt x="787" y="359"/>
                  </a:lnTo>
                  <a:lnTo>
                    <a:pt x="788" y="371"/>
                  </a:lnTo>
                  <a:lnTo>
                    <a:pt x="790" y="379"/>
                  </a:lnTo>
                  <a:lnTo>
                    <a:pt x="793" y="385"/>
                  </a:lnTo>
                  <a:lnTo>
                    <a:pt x="799" y="394"/>
                  </a:lnTo>
                  <a:lnTo>
                    <a:pt x="805" y="404"/>
                  </a:lnTo>
                  <a:lnTo>
                    <a:pt x="806" y="410"/>
                  </a:lnTo>
                  <a:lnTo>
                    <a:pt x="805" y="415"/>
                  </a:lnTo>
                  <a:lnTo>
                    <a:pt x="803" y="419"/>
                  </a:lnTo>
                  <a:lnTo>
                    <a:pt x="802" y="425"/>
                  </a:lnTo>
                  <a:lnTo>
                    <a:pt x="802" y="431"/>
                  </a:lnTo>
                  <a:lnTo>
                    <a:pt x="802" y="437"/>
                  </a:lnTo>
                  <a:lnTo>
                    <a:pt x="800" y="442"/>
                  </a:lnTo>
                  <a:lnTo>
                    <a:pt x="802" y="446"/>
                  </a:lnTo>
                  <a:lnTo>
                    <a:pt x="811" y="454"/>
                  </a:lnTo>
                  <a:lnTo>
                    <a:pt x="815" y="460"/>
                  </a:lnTo>
                  <a:lnTo>
                    <a:pt x="817" y="464"/>
                  </a:lnTo>
                  <a:lnTo>
                    <a:pt x="817" y="467"/>
                  </a:lnTo>
                  <a:lnTo>
                    <a:pt x="815" y="472"/>
                  </a:lnTo>
                  <a:lnTo>
                    <a:pt x="814" y="476"/>
                  </a:lnTo>
                  <a:lnTo>
                    <a:pt x="814" y="481"/>
                  </a:lnTo>
                  <a:lnTo>
                    <a:pt x="820" y="488"/>
                  </a:lnTo>
                  <a:lnTo>
                    <a:pt x="826" y="500"/>
                  </a:lnTo>
                  <a:lnTo>
                    <a:pt x="827" y="506"/>
                  </a:lnTo>
                  <a:lnTo>
                    <a:pt x="827" y="512"/>
                  </a:lnTo>
                  <a:lnTo>
                    <a:pt x="823" y="521"/>
                  </a:lnTo>
                  <a:lnTo>
                    <a:pt x="817" y="536"/>
                  </a:lnTo>
                  <a:lnTo>
                    <a:pt x="815" y="545"/>
                  </a:lnTo>
                  <a:lnTo>
                    <a:pt x="814" y="551"/>
                  </a:lnTo>
                  <a:lnTo>
                    <a:pt x="812" y="558"/>
                  </a:lnTo>
                  <a:lnTo>
                    <a:pt x="808" y="569"/>
                  </a:lnTo>
                  <a:lnTo>
                    <a:pt x="800" y="587"/>
                  </a:lnTo>
                  <a:lnTo>
                    <a:pt x="787" y="609"/>
                  </a:lnTo>
                  <a:lnTo>
                    <a:pt x="778" y="623"/>
                  </a:lnTo>
                  <a:lnTo>
                    <a:pt x="775" y="626"/>
                  </a:lnTo>
                  <a:lnTo>
                    <a:pt x="772" y="629"/>
                  </a:lnTo>
                  <a:lnTo>
                    <a:pt x="744" y="630"/>
                  </a:lnTo>
                  <a:lnTo>
                    <a:pt x="718" y="632"/>
                  </a:lnTo>
                  <a:lnTo>
                    <a:pt x="675" y="632"/>
                  </a:lnTo>
                  <a:lnTo>
                    <a:pt x="667" y="630"/>
                  </a:lnTo>
                  <a:lnTo>
                    <a:pt x="657" y="629"/>
                  </a:lnTo>
                  <a:lnTo>
                    <a:pt x="640" y="624"/>
                  </a:lnTo>
                  <a:lnTo>
                    <a:pt x="639" y="626"/>
                  </a:lnTo>
                  <a:lnTo>
                    <a:pt x="636" y="627"/>
                  </a:lnTo>
                  <a:lnTo>
                    <a:pt x="636" y="630"/>
                  </a:lnTo>
                  <a:lnTo>
                    <a:pt x="636" y="632"/>
                  </a:lnTo>
                  <a:lnTo>
                    <a:pt x="640" y="639"/>
                  </a:lnTo>
                  <a:lnTo>
                    <a:pt x="643" y="647"/>
                  </a:lnTo>
                  <a:lnTo>
                    <a:pt x="646" y="654"/>
                  </a:lnTo>
                  <a:lnTo>
                    <a:pt x="646" y="666"/>
                  </a:lnTo>
                  <a:lnTo>
                    <a:pt x="646" y="681"/>
                  </a:lnTo>
                  <a:lnTo>
                    <a:pt x="648" y="702"/>
                  </a:lnTo>
                  <a:lnTo>
                    <a:pt x="649" y="708"/>
                  </a:lnTo>
                  <a:lnTo>
                    <a:pt x="651" y="714"/>
                  </a:lnTo>
                  <a:lnTo>
                    <a:pt x="654" y="722"/>
                  </a:lnTo>
                  <a:lnTo>
                    <a:pt x="655" y="726"/>
                  </a:lnTo>
                  <a:lnTo>
                    <a:pt x="657" y="729"/>
                  </a:lnTo>
                  <a:lnTo>
                    <a:pt x="658" y="730"/>
                  </a:lnTo>
                  <a:lnTo>
                    <a:pt x="664" y="735"/>
                  </a:lnTo>
                  <a:lnTo>
                    <a:pt x="669" y="738"/>
                  </a:lnTo>
                  <a:lnTo>
                    <a:pt x="673" y="741"/>
                  </a:lnTo>
                  <a:lnTo>
                    <a:pt x="690" y="754"/>
                  </a:lnTo>
                  <a:lnTo>
                    <a:pt x="700" y="763"/>
                  </a:lnTo>
                  <a:lnTo>
                    <a:pt x="709" y="772"/>
                  </a:lnTo>
                  <a:lnTo>
                    <a:pt x="720" y="786"/>
                  </a:lnTo>
                  <a:lnTo>
                    <a:pt x="721" y="790"/>
                  </a:lnTo>
                  <a:lnTo>
                    <a:pt x="723" y="796"/>
                  </a:lnTo>
                  <a:lnTo>
                    <a:pt x="721" y="804"/>
                  </a:lnTo>
                  <a:lnTo>
                    <a:pt x="720" y="811"/>
                  </a:lnTo>
                  <a:lnTo>
                    <a:pt x="718" y="819"/>
                  </a:lnTo>
                  <a:lnTo>
                    <a:pt x="720" y="823"/>
                  </a:lnTo>
                  <a:lnTo>
                    <a:pt x="723" y="825"/>
                  </a:lnTo>
                  <a:lnTo>
                    <a:pt x="729" y="826"/>
                  </a:lnTo>
                  <a:lnTo>
                    <a:pt x="735" y="828"/>
                  </a:lnTo>
                  <a:lnTo>
                    <a:pt x="741" y="829"/>
                  </a:lnTo>
                  <a:lnTo>
                    <a:pt x="753" y="837"/>
                  </a:lnTo>
                  <a:lnTo>
                    <a:pt x="763" y="843"/>
                  </a:lnTo>
                  <a:lnTo>
                    <a:pt x="800" y="858"/>
                  </a:lnTo>
                  <a:lnTo>
                    <a:pt x="854" y="873"/>
                  </a:lnTo>
                  <a:lnTo>
                    <a:pt x="904" y="891"/>
                  </a:lnTo>
                  <a:lnTo>
                    <a:pt x="935" y="904"/>
                  </a:lnTo>
                  <a:lnTo>
                    <a:pt x="955" y="913"/>
                  </a:lnTo>
                  <a:lnTo>
                    <a:pt x="967" y="919"/>
                  </a:lnTo>
                  <a:lnTo>
                    <a:pt x="980" y="925"/>
                  </a:lnTo>
                  <a:lnTo>
                    <a:pt x="992" y="931"/>
                  </a:lnTo>
                  <a:lnTo>
                    <a:pt x="998" y="933"/>
                  </a:lnTo>
                  <a:lnTo>
                    <a:pt x="1001" y="937"/>
                  </a:lnTo>
                  <a:lnTo>
                    <a:pt x="1010" y="945"/>
                  </a:lnTo>
                  <a:lnTo>
                    <a:pt x="1019" y="952"/>
                  </a:lnTo>
                  <a:lnTo>
                    <a:pt x="1034" y="964"/>
                  </a:lnTo>
                  <a:lnTo>
                    <a:pt x="1047" y="976"/>
                  </a:lnTo>
                  <a:lnTo>
                    <a:pt x="1050" y="980"/>
                  </a:lnTo>
                  <a:lnTo>
                    <a:pt x="1050" y="986"/>
                  </a:lnTo>
                  <a:lnTo>
                    <a:pt x="1050" y="994"/>
                  </a:lnTo>
                  <a:lnTo>
                    <a:pt x="1052" y="1000"/>
                  </a:lnTo>
                  <a:lnTo>
                    <a:pt x="1056" y="1010"/>
                  </a:lnTo>
                  <a:lnTo>
                    <a:pt x="1059" y="1016"/>
                  </a:lnTo>
                  <a:lnTo>
                    <a:pt x="1061" y="1024"/>
                  </a:lnTo>
                  <a:lnTo>
                    <a:pt x="1064" y="1042"/>
                  </a:lnTo>
                  <a:lnTo>
                    <a:pt x="1064" y="1052"/>
                  </a:lnTo>
                  <a:lnTo>
                    <a:pt x="1062" y="1060"/>
                  </a:lnTo>
                  <a:lnTo>
                    <a:pt x="1050" y="1087"/>
                  </a:lnTo>
                  <a:lnTo>
                    <a:pt x="1035" y="1117"/>
                  </a:lnTo>
                  <a:lnTo>
                    <a:pt x="1029" y="1129"/>
                  </a:lnTo>
                  <a:lnTo>
                    <a:pt x="1022" y="1139"/>
                  </a:lnTo>
                  <a:lnTo>
                    <a:pt x="1007" y="1159"/>
                  </a:lnTo>
                  <a:lnTo>
                    <a:pt x="999" y="1166"/>
                  </a:lnTo>
                  <a:lnTo>
                    <a:pt x="994" y="1172"/>
                  </a:lnTo>
                  <a:lnTo>
                    <a:pt x="986" y="1177"/>
                  </a:lnTo>
                  <a:lnTo>
                    <a:pt x="982" y="1183"/>
                  </a:lnTo>
                  <a:lnTo>
                    <a:pt x="880" y="1341"/>
                  </a:lnTo>
                  <a:lnTo>
                    <a:pt x="830" y="1413"/>
                  </a:lnTo>
                  <a:lnTo>
                    <a:pt x="802" y="1453"/>
                  </a:lnTo>
                  <a:lnTo>
                    <a:pt x="787" y="1477"/>
                  </a:lnTo>
                  <a:lnTo>
                    <a:pt x="771" y="1510"/>
                  </a:lnTo>
                  <a:lnTo>
                    <a:pt x="760" y="1527"/>
                  </a:lnTo>
                  <a:lnTo>
                    <a:pt x="757" y="1533"/>
                  </a:lnTo>
                  <a:lnTo>
                    <a:pt x="754" y="1534"/>
                  </a:lnTo>
                  <a:lnTo>
                    <a:pt x="751" y="1534"/>
                  </a:lnTo>
                  <a:lnTo>
                    <a:pt x="745" y="1533"/>
                  </a:lnTo>
                  <a:lnTo>
                    <a:pt x="732" y="1528"/>
                  </a:lnTo>
                  <a:lnTo>
                    <a:pt x="708" y="1518"/>
                  </a:lnTo>
                  <a:lnTo>
                    <a:pt x="693" y="1509"/>
                  </a:lnTo>
                  <a:lnTo>
                    <a:pt x="679" y="1500"/>
                  </a:lnTo>
                  <a:lnTo>
                    <a:pt x="616" y="1456"/>
                  </a:lnTo>
                  <a:lnTo>
                    <a:pt x="589" y="1437"/>
                  </a:lnTo>
                  <a:lnTo>
                    <a:pt x="573" y="1424"/>
                  </a:lnTo>
                  <a:lnTo>
                    <a:pt x="560" y="1413"/>
                  </a:lnTo>
                  <a:lnTo>
                    <a:pt x="555" y="1407"/>
                  </a:lnTo>
                  <a:lnTo>
                    <a:pt x="551" y="1400"/>
                  </a:lnTo>
                  <a:lnTo>
                    <a:pt x="542" y="1382"/>
                  </a:lnTo>
                  <a:lnTo>
                    <a:pt x="534" y="1365"/>
                  </a:lnTo>
                  <a:lnTo>
                    <a:pt x="533" y="1358"/>
                  </a:lnTo>
                  <a:lnTo>
                    <a:pt x="533" y="1352"/>
                  </a:lnTo>
                  <a:lnTo>
                    <a:pt x="531" y="1326"/>
                  </a:lnTo>
                  <a:lnTo>
                    <a:pt x="528" y="1304"/>
                  </a:lnTo>
                  <a:lnTo>
                    <a:pt x="527" y="1290"/>
                  </a:lnTo>
                  <a:lnTo>
                    <a:pt x="528" y="1284"/>
                  </a:lnTo>
                  <a:lnTo>
                    <a:pt x="530" y="1281"/>
                  </a:lnTo>
                  <a:lnTo>
                    <a:pt x="531" y="1278"/>
                  </a:lnTo>
                  <a:lnTo>
                    <a:pt x="540" y="1272"/>
                  </a:lnTo>
                  <a:lnTo>
                    <a:pt x="554" y="1263"/>
                  </a:lnTo>
                  <a:lnTo>
                    <a:pt x="579" y="1248"/>
                  </a:lnTo>
                  <a:lnTo>
                    <a:pt x="600" y="1232"/>
                  </a:lnTo>
                  <a:lnTo>
                    <a:pt x="609" y="1224"/>
                  </a:lnTo>
                  <a:lnTo>
                    <a:pt x="618" y="1221"/>
                  </a:lnTo>
                  <a:lnTo>
                    <a:pt x="633" y="1217"/>
                  </a:lnTo>
                  <a:lnTo>
                    <a:pt x="640" y="1214"/>
                  </a:lnTo>
                  <a:lnTo>
                    <a:pt x="646" y="1209"/>
                  </a:lnTo>
                  <a:lnTo>
                    <a:pt x="666" y="1189"/>
                  </a:lnTo>
                  <a:lnTo>
                    <a:pt x="678" y="1175"/>
                  </a:lnTo>
                  <a:lnTo>
                    <a:pt x="684" y="1171"/>
                  </a:lnTo>
                  <a:lnTo>
                    <a:pt x="690" y="1166"/>
                  </a:lnTo>
                  <a:lnTo>
                    <a:pt x="694" y="1163"/>
                  </a:lnTo>
                  <a:lnTo>
                    <a:pt x="697" y="1159"/>
                  </a:lnTo>
                  <a:lnTo>
                    <a:pt x="699" y="1153"/>
                  </a:lnTo>
                  <a:lnTo>
                    <a:pt x="700" y="1147"/>
                  </a:lnTo>
                  <a:lnTo>
                    <a:pt x="702" y="1133"/>
                  </a:lnTo>
                  <a:lnTo>
                    <a:pt x="703" y="1129"/>
                  </a:lnTo>
                  <a:lnTo>
                    <a:pt x="706" y="1124"/>
                  </a:lnTo>
                  <a:lnTo>
                    <a:pt x="693" y="1121"/>
                  </a:lnTo>
                  <a:lnTo>
                    <a:pt x="681" y="1118"/>
                  </a:lnTo>
                  <a:lnTo>
                    <a:pt x="670" y="1114"/>
                  </a:lnTo>
                  <a:lnTo>
                    <a:pt x="654" y="1108"/>
                  </a:lnTo>
                  <a:lnTo>
                    <a:pt x="627" y="1100"/>
                  </a:lnTo>
                  <a:lnTo>
                    <a:pt x="582" y="1087"/>
                  </a:lnTo>
                  <a:lnTo>
                    <a:pt x="497" y="1061"/>
                  </a:lnTo>
                  <a:lnTo>
                    <a:pt x="488" y="1157"/>
                  </a:lnTo>
                  <a:lnTo>
                    <a:pt x="476" y="1278"/>
                  </a:lnTo>
                  <a:lnTo>
                    <a:pt x="470" y="1307"/>
                  </a:lnTo>
                  <a:lnTo>
                    <a:pt x="462" y="1341"/>
                  </a:lnTo>
                  <a:lnTo>
                    <a:pt x="453" y="1382"/>
                  </a:lnTo>
                  <a:lnTo>
                    <a:pt x="461" y="1421"/>
                  </a:lnTo>
                  <a:lnTo>
                    <a:pt x="467" y="1452"/>
                  </a:lnTo>
                  <a:lnTo>
                    <a:pt x="470" y="1476"/>
                  </a:lnTo>
                  <a:lnTo>
                    <a:pt x="473" y="1503"/>
                  </a:lnTo>
                  <a:lnTo>
                    <a:pt x="477" y="1545"/>
                  </a:lnTo>
                  <a:lnTo>
                    <a:pt x="482" y="1587"/>
                  </a:lnTo>
                  <a:lnTo>
                    <a:pt x="483" y="1602"/>
                  </a:lnTo>
                  <a:lnTo>
                    <a:pt x="483" y="1614"/>
                  </a:lnTo>
                  <a:lnTo>
                    <a:pt x="483" y="1630"/>
                  </a:lnTo>
                  <a:lnTo>
                    <a:pt x="485" y="1650"/>
                  </a:lnTo>
                  <a:lnTo>
                    <a:pt x="488" y="1683"/>
                  </a:lnTo>
                  <a:lnTo>
                    <a:pt x="492" y="1760"/>
                  </a:lnTo>
                  <a:lnTo>
                    <a:pt x="495" y="1783"/>
                  </a:lnTo>
                  <a:lnTo>
                    <a:pt x="498" y="1810"/>
                  </a:lnTo>
                  <a:lnTo>
                    <a:pt x="506" y="1855"/>
                  </a:lnTo>
                  <a:lnTo>
                    <a:pt x="509" y="1867"/>
                  </a:lnTo>
                  <a:lnTo>
                    <a:pt x="509" y="1882"/>
                  </a:lnTo>
                  <a:lnTo>
                    <a:pt x="512" y="1912"/>
                  </a:lnTo>
                  <a:lnTo>
                    <a:pt x="512" y="1927"/>
                  </a:lnTo>
                  <a:lnTo>
                    <a:pt x="510" y="1943"/>
                  </a:lnTo>
                  <a:lnTo>
                    <a:pt x="510" y="1958"/>
                  </a:lnTo>
                  <a:lnTo>
                    <a:pt x="512" y="1968"/>
                  </a:lnTo>
                  <a:lnTo>
                    <a:pt x="518" y="2009"/>
                  </a:lnTo>
                  <a:lnTo>
                    <a:pt x="522" y="2036"/>
                  </a:lnTo>
                  <a:lnTo>
                    <a:pt x="528" y="2058"/>
                  </a:lnTo>
                  <a:lnTo>
                    <a:pt x="534" y="2078"/>
                  </a:lnTo>
                  <a:lnTo>
                    <a:pt x="539" y="2100"/>
                  </a:lnTo>
                  <a:lnTo>
                    <a:pt x="542" y="2120"/>
                  </a:lnTo>
                  <a:lnTo>
                    <a:pt x="543" y="2130"/>
                  </a:lnTo>
                  <a:lnTo>
                    <a:pt x="542" y="2135"/>
                  </a:lnTo>
                  <a:lnTo>
                    <a:pt x="536" y="2138"/>
                  </a:lnTo>
                  <a:lnTo>
                    <a:pt x="522" y="2147"/>
                  </a:lnTo>
                  <a:lnTo>
                    <a:pt x="507" y="2156"/>
                  </a:lnTo>
                  <a:lnTo>
                    <a:pt x="497" y="2162"/>
                  </a:lnTo>
                  <a:lnTo>
                    <a:pt x="488" y="2168"/>
                  </a:lnTo>
                  <a:lnTo>
                    <a:pt x="473" y="2176"/>
                  </a:lnTo>
                  <a:lnTo>
                    <a:pt x="456" y="2184"/>
                  </a:lnTo>
                  <a:lnTo>
                    <a:pt x="443" y="2190"/>
                  </a:lnTo>
                  <a:lnTo>
                    <a:pt x="422" y="2191"/>
                  </a:lnTo>
                  <a:lnTo>
                    <a:pt x="389" y="2191"/>
                  </a:lnTo>
                  <a:lnTo>
                    <a:pt x="355" y="2190"/>
                  </a:lnTo>
                  <a:lnTo>
                    <a:pt x="343" y="2187"/>
                  </a:lnTo>
                  <a:lnTo>
                    <a:pt x="337" y="2185"/>
                  </a:lnTo>
                  <a:lnTo>
                    <a:pt x="334" y="2181"/>
                  </a:lnTo>
                  <a:lnTo>
                    <a:pt x="331" y="2173"/>
                  </a:lnTo>
                  <a:lnTo>
                    <a:pt x="325" y="2156"/>
                  </a:lnTo>
                  <a:lnTo>
                    <a:pt x="320" y="2133"/>
                  </a:lnTo>
                  <a:lnTo>
                    <a:pt x="317" y="2112"/>
                  </a:lnTo>
                  <a:lnTo>
                    <a:pt x="302" y="2009"/>
                  </a:lnTo>
                  <a:lnTo>
                    <a:pt x="287" y="1903"/>
                  </a:lnTo>
                  <a:lnTo>
                    <a:pt x="278" y="1817"/>
                  </a:lnTo>
                  <a:lnTo>
                    <a:pt x="269" y="1733"/>
                  </a:lnTo>
                  <a:lnTo>
                    <a:pt x="260" y="1645"/>
                  </a:lnTo>
                  <a:lnTo>
                    <a:pt x="253" y="1590"/>
                  </a:lnTo>
                  <a:lnTo>
                    <a:pt x="247" y="1551"/>
                  </a:lnTo>
                  <a:lnTo>
                    <a:pt x="236" y="1495"/>
                  </a:lnTo>
                  <a:lnTo>
                    <a:pt x="233" y="1470"/>
                  </a:lnTo>
                  <a:lnTo>
                    <a:pt x="232" y="1452"/>
                  </a:lnTo>
                  <a:lnTo>
                    <a:pt x="230" y="1433"/>
                  </a:lnTo>
                  <a:lnTo>
                    <a:pt x="227" y="1404"/>
                  </a:lnTo>
                  <a:lnTo>
                    <a:pt x="223" y="1359"/>
                  </a:lnTo>
                  <a:lnTo>
                    <a:pt x="221" y="1353"/>
                  </a:lnTo>
                  <a:lnTo>
                    <a:pt x="218" y="1344"/>
                  </a:lnTo>
                  <a:lnTo>
                    <a:pt x="211" y="1323"/>
                  </a:lnTo>
                  <a:lnTo>
                    <a:pt x="196" y="1284"/>
                  </a:lnTo>
                  <a:lnTo>
                    <a:pt x="193" y="1274"/>
                  </a:lnTo>
                  <a:lnTo>
                    <a:pt x="193" y="1265"/>
                  </a:lnTo>
                  <a:lnTo>
                    <a:pt x="191" y="1256"/>
                  </a:lnTo>
                  <a:lnTo>
                    <a:pt x="191" y="1248"/>
                  </a:lnTo>
                  <a:lnTo>
                    <a:pt x="185" y="1230"/>
                  </a:lnTo>
                  <a:lnTo>
                    <a:pt x="182" y="1220"/>
                  </a:lnTo>
                  <a:lnTo>
                    <a:pt x="181" y="1209"/>
                  </a:lnTo>
                  <a:lnTo>
                    <a:pt x="178" y="1193"/>
                  </a:lnTo>
                  <a:lnTo>
                    <a:pt x="176" y="1181"/>
                  </a:lnTo>
                  <a:lnTo>
                    <a:pt x="169" y="1144"/>
                  </a:lnTo>
                  <a:lnTo>
                    <a:pt x="163" y="1115"/>
                  </a:lnTo>
                  <a:lnTo>
                    <a:pt x="158" y="1087"/>
                  </a:lnTo>
                  <a:lnTo>
                    <a:pt x="152" y="1028"/>
                  </a:lnTo>
                  <a:lnTo>
                    <a:pt x="149" y="1000"/>
                  </a:lnTo>
                  <a:lnTo>
                    <a:pt x="148" y="980"/>
                  </a:lnTo>
                  <a:lnTo>
                    <a:pt x="146" y="963"/>
                  </a:lnTo>
                  <a:lnTo>
                    <a:pt x="143" y="937"/>
                  </a:lnTo>
                  <a:lnTo>
                    <a:pt x="139" y="907"/>
                  </a:lnTo>
                  <a:lnTo>
                    <a:pt x="124" y="904"/>
                  </a:lnTo>
                  <a:lnTo>
                    <a:pt x="114" y="901"/>
                  </a:lnTo>
                  <a:lnTo>
                    <a:pt x="109" y="898"/>
                  </a:lnTo>
                  <a:lnTo>
                    <a:pt x="109" y="897"/>
                  </a:lnTo>
                  <a:lnTo>
                    <a:pt x="112" y="886"/>
                  </a:lnTo>
                  <a:lnTo>
                    <a:pt x="118" y="864"/>
                  </a:lnTo>
                  <a:lnTo>
                    <a:pt x="133" y="817"/>
                  </a:lnTo>
                  <a:lnTo>
                    <a:pt x="146" y="766"/>
                  </a:lnTo>
                  <a:lnTo>
                    <a:pt x="152" y="738"/>
                  </a:lnTo>
                  <a:lnTo>
                    <a:pt x="157" y="720"/>
                  </a:lnTo>
                  <a:lnTo>
                    <a:pt x="169" y="662"/>
                  </a:lnTo>
                  <a:lnTo>
                    <a:pt x="181" y="612"/>
                  </a:lnTo>
                  <a:lnTo>
                    <a:pt x="181" y="609"/>
                  </a:lnTo>
                  <a:lnTo>
                    <a:pt x="179" y="608"/>
                  </a:lnTo>
                  <a:lnTo>
                    <a:pt x="178" y="605"/>
                  </a:lnTo>
                  <a:lnTo>
                    <a:pt x="175" y="605"/>
                  </a:lnTo>
                  <a:lnTo>
                    <a:pt x="146" y="606"/>
                  </a:lnTo>
                  <a:lnTo>
                    <a:pt x="126" y="605"/>
                  </a:lnTo>
                  <a:lnTo>
                    <a:pt x="115" y="603"/>
                  </a:lnTo>
                  <a:lnTo>
                    <a:pt x="106" y="599"/>
                  </a:lnTo>
                  <a:lnTo>
                    <a:pt x="100" y="597"/>
                  </a:lnTo>
                  <a:lnTo>
                    <a:pt x="91" y="596"/>
                  </a:lnTo>
                  <a:lnTo>
                    <a:pt x="81" y="596"/>
                  </a:lnTo>
                  <a:lnTo>
                    <a:pt x="73" y="596"/>
                  </a:lnTo>
                  <a:lnTo>
                    <a:pt x="49" y="593"/>
                  </a:lnTo>
                  <a:lnTo>
                    <a:pt x="42" y="591"/>
                  </a:lnTo>
                  <a:lnTo>
                    <a:pt x="34" y="590"/>
                  </a:lnTo>
                  <a:lnTo>
                    <a:pt x="28" y="587"/>
                  </a:lnTo>
                  <a:lnTo>
                    <a:pt x="22" y="582"/>
                  </a:lnTo>
                  <a:lnTo>
                    <a:pt x="18" y="575"/>
                  </a:lnTo>
                  <a:lnTo>
                    <a:pt x="13" y="566"/>
                  </a:lnTo>
                  <a:lnTo>
                    <a:pt x="6" y="545"/>
                  </a:lnTo>
                  <a:lnTo>
                    <a:pt x="1" y="524"/>
                  </a:lnTo>
                  <a:lnTo>
                    <a:pt x="0" y="510"/>
                  </a:lnTo>
                  <a:lnTo>
                    <a:pt x="0" y="491"/>
                  </a:lnTo>
                  <a:lnTo>
                    <a:pt x="1" y="482"/>
                  </a:lnTo>
                  <a:lnTo>
                    <a:pt x="3" y="478"/>
                  </a:lnTo>
                  <a:lnTo>
                    <a:pt x="3" y="473"/>
                  </a:lnTo>
                  <a:lnTo>
                    <a:pt x="3" y="467"/>
                  </a:lnTo>
                  <a:lnTo>
                    <a:pt x="1" y="454"/>
                  </a:lnTo>
                  <a:lnTo>
                    <a:pt x="1" y="443"/>
                  </a:lnTo>
                  <a:lnTo>
                    <a:pt x="3" y="433"/>
                  </a:lnTo>
                  <a:lnTo>
                    <a:pt x="6" y="422"/>
                  </a:lnTo>
                  <a:lnTo>
                    <a:pt x="10" y="415"/>
                  </a:lnTo>
                  <a:lnTo>
                    <a:pt x="18" y="406"/>
                  </a:lnTo>
                  <a:lnTo>
                    <a:pt x="21" y="401"/>
                  </a:lnTo>
                  <a:lnTo>
                    <a:pt x="24" y="395"/>
                  </a:lnTo>
                  <a:lnTo>
                    <a:pt x="24" y="388"/>
                  </a:lnTo>
                  <a:lnTo>
                    <a:pt x="22" y="379"/>
                  </a:lnTo>
                  <a:lnTo>
                    <a:pt x="21" y="371"/>
                  </a:lnTo>
                  <a:lnTo>
                    <a:pt x="21" y="367"/>
                  </a:lnTo>
                  <a:lnTo>
                    <a:pt x="22" y="364"/>
                  </a:lnTo>
                  <a:lnTo>
                    <a:pt x="25" y="356"/>
                  </a:lnTo>
                  <a:lnTo>
                    <a:pt x="31" y="349"/>
                  </a:lnTo>
                  <a:lnTo>
                    <a:pt x="40" y="335"/>
                  </a:lnTo>
                  <a:lnTo>
                    <a:pt x="46" y="322"/>
                  </a:lnTo>
                  <a:lnTo>
                    <a:pt x="48" y="316"/>
                  </a:lnTo>
                  <a:lnTo>
                    <a:pt x="48" y="310"/>
                  </a:lnTo>
                  <a:lnTo>
                    <a:pt x="43" y="304"/>
                  </a:lnTo>
                  <a:lnTo>
                    <a:pt x="43" y="299"/>
                  </a:lnTo>
                  <a:lnTo>
                    <a:pt x="48" y="292"/>
                  </a:lnTo>
                  <a:lnTo>
                    <a:pt x="54" y="283"/>
                  </a:lnTo>
                  <a:lnTo>
                    <a:pt x="60" y="274"/>
                  </a:lnTo>
                  <a:lnTo>
                    <a:pt x="67" y="268"/>
                  </a:lnTo>
                  <a:lnTo>
                    <a:pt x="69" y="263"/>
                  </a:lnTo>
                  <a:lnTo>
                    <a:pt x="70" y="259"/>
                  </a:lnTo>
                  <a:lnTo>
                    <a:pt x="70" y="248"/>
                  </a:lnTo>
                  <a:lnTo>
                    <a:pt x="70" y="238"/>
                  </a:lnTo>
                  <a:lnTo>
                    <a:pt x="70" y="229"/>
                  </a:lnTo>
                  <a:lnTo>
                    <a:pt x="72" y="225"/>
                  </a:lnTo>
                  <a:lnTo>
                    <a:pt x="73" y="222"/>
                  </a:lnTo>
                  <a:lnTo>
                    <a:pt x="78" y="217"/>
                  </a:lnTo>
                  <a:lnTo>
                    <a:pt x="84" y="211"/>
                  </a:lnTo>
                  <a:lnTo>
                    <a:pt x="90" y="205"/>
                  </a:lnTo>
                  <a:lnTo>
                    <a:pt x="91" y="201"/>
                  </a:lnTo>
                  <a:lnTo>
                    <a:pt x="91" y="196"/>
                  </a:lnTo>
                  <a:lnTo>
                    <a:pt x="93" y="186"/>
                  </a:lnTo>
                  <a:lnTo>
                    <a:pt x="94" y="174"/>
                  </a:lnTo>
                  <a:lnTo>
                    <a:pt x="99" y="159"/>
                  </a:lnTo>
                  <a:lnTo>
                    <a:pt x="105" y="144"/>
                  </a:lnTo>
                  <a:lnTo>
                    <a:pt x="111" y="130"/>
                  </a:lnTo>
                  <a:lnTo>
                    <a:pt x="112" y="121"/>
                  </a:lnTo>
                  <a:lnTo>
                    <a:pt x="114" y="114"/>
                  </a:lnTo>
                  <a:lnTo>
                    <a:pt x="117" y="106"/>
                  </a:lnTo>
                  <a:lnTo>
                    <a:pt x="129" y="82"/>
                  </a:lnTo>
                  <a:lnTo>
                    <a:pt x="133" y="70"/>
                  </a:lnTo>
                  <a:lnTo>
                    <a:pt x="136" y="67"/>
                  </a:lnTo>
                  <a:lnTo>
                    <a:pt x="139" y="64"/>
                  </a:lnTo>
                  <a:lnTo>
                    <a:pt x="181" y="58"/>
                  </a:lnTo>
                  <a:lnTo>
                    <a:pt x="229" y="51"/>
                  </a:lnTo>
                  <a:lnTo>
                    <a:pt x="277" y="42"/>
                  </a:lnTo>
                  <a:lnTo>
                    <a:pt x="299" y="37"/>
                  </a:lnTo>
                  <a:lnTo>
                    <a:pt x="319" y="34"/>
                  </a:lnTo>
                  <a:lnTo>
                    <a:pt x="323" y="33"/>
                  </a:lnTo>
                  <a:lnTo>
                    <a:pt x="331" y="28"/>
                  </a:lnTo>
                  <a:lnTo>
                    <a:pt x="344" y="19"/>
                  </a:lnTo>
                  <a:lnTo>
                    <a:pt x="352" y="7"/>
                  </a:lnTo>
                  <a:lnTo>
                    <a:pt x="356" y="0"/>
                  </a:lnTo>
                  <a:lnTo>
                    <a:pt x="365" y="18"/>
                  </a:lnTo>
                  <a:lnTo>
                    <a:pt x="371" y="33"/>
                  </a:lnTo>
                  <a:lnTo>
                    <a:pt x="378" y="45"/>
                  </a:lnTo>
                  <a:lnTo>
                    <a:pt x="386" y="58"/>
                  </a:lnTo>
                  <a:lnTo>
                    <a:pt x="395" y="78"/>
                  </a:lnTo>
                  <a:lnTo>
                    <a:pt x="410" y="112"/>
                  </a:lnTo>
                  <a:lnTo>
                    <a:pt x="435" y="171"/>
                  </a:lnTo>
                  <a:lnTo>
                    <a:pt x="458" y="223"/>
                  </a:lnTo>
                  <a:lnTo>
                    <a:pt x="467" y="251"/>
                  </a:lnTo>
                  <a:lnTo>
                    <a:pt x="468" y="251"/>
                  </a:lnTo>
                  <a:lnTo>
                    <a:pt x="471" y="248"/>
                  </a:lnTo>
                  <a:lnTo>
                    <a:pt x="476" y="242"/>
                  </a:lnTo>
                  <a:lnTo>
                    <a:pt x="480" y="229"/>
                  </a:lnTo>
                  <a:lnTo>
                    <a:pt x="483" y="214"/>
                  </a:lnTo>
                  <a:lnTo>
                    <a:pt x="488" y="202"/>
                  </a:lnTo>
                  <a:lnTo>
                    <a:pt x="492" y="192"/>
                  </a:lnTo>
                  <a:lnTo>
                    <a:pt x="497" y="180"/>
                  </a:lnTo>
                  <a:lnTo>
                    <a:pt x="507" y="142"/>
                  </a:lnTo>
                  <a:lnTo>
                    <a:pt x="516" y="111"/>
                  </a:lnTo>
                  <a:lnTo>
                    <a:pt x="519" y="102"/>
                  </a:lnTo>
                  <a:lnTo>
                    <a:pt x="521" y="91"/>
                  </a:lnTo>
                  <a:lnTo>
                    <a:pt x="522" y="79"/>
                  </a:lnTo>
                  <a:lnTo>
                    <a:pt x="525" y="72"/>
                  </a:lnTo>
                  <a:lnTo>
                    <a:pt x="546" y="24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9" name="Freeform 67"/>
            <p:cNvSpPr>
              <a:spLocks/>
            </p:cNvSpPr>
            <p:nvPr/>
          </p:nvSpPr>
          <p:spPr bwMode="auto">
            <a:xfrm>
              <a:off x="3578" y="2586"/>
              <a:ext cx="70" cy="89"/>
            </a:xfrm>
            <a:custGeom>
              <a:avLst/>
              <a:gdLst>
                <a:gd name="T0" fmla="*/ 6 w 139"/>
                <a:gd name="T1" fmla="*/ 9 h 176"/>
                <a:gd name="T2" fmla="*/ 6 w 139"/>
                <a:gd name="T3" fmla="*/ 9 h 176"/>
                <a:gd name="T4" fmla="*/ 5 w 139"/>
                <a:gd name="T5" fmla="*/ 11 h 176"/>
                <a:gd name="T6" fmla="*/ 4 w 139"/>
                <a:gd name="T7" fmla="*/ 16 h 176"/>
                <a:gd name="T8" fmla="*/ 4 w 139"/>
                <a:gd name="T9" fmla="*/ 16 h 176"/>
                <a:gd name="T10" fmla="*/ 2 w 139"/>
                <a:gd name="T11" fmla="*/ 20 h 176"/>
                <a:gd name="T12" fmla="*/ 1 w 139"/>
                <a:gd name="T13" fmla="*/ 23 h 176"/>
                <a:gd name="T14" fmla="*/ 0 w 139"/>
                <a:gd name="T15" fmla="*/ 25 h 176"/>
                <a:gd name="T16" fmla="*/ 0 w 139"/>
                <a:gd name="T17" fmla="*/ 25 h 176"/>
                <a:gd name="T18" fmla="*/ 1 w 139"/>
                <a:gd name="T19" fmla="*/ 27 h 176"/>
                <a:gd name="T20" fmla="*/ 1 w 139"/>
                <a:gd name="T21" fmla="*/ 30 h 176"/>
                <a:gd name="T22" fmla="*/ 3 w 139"/>
                <a:gd name="T23" fmla="*/ 34 h 176"/>
                <a:gd name="T24" fmla="*/ 3 w 139"/>
                <a:gd name="T25" fmla="*/ 36 h 176"/>
                <a:gd name="T26" fmla="*/ 3 w 139"/>
                <a:gd name="T27" fmla="*/ 36 h 176"/>
                <a:gd name="T28" fmla="*/ 6 w 139"/>
                <a:gd name="T29" fmla="*/ 41 h 176"/>
                <a:gd name="T30" fmla="*/ 7 w 139"/>
                <a:gd name="T31" fmla="*/ 42 h 176"/>
                <a:gd name="T32" fmla="*/ 9 w 139"/>
                <a:gd name="T33" fmla="*/ 43 h 176"/>
                <a:gd name="T34" fmla="*/ 9 w 139"/>
                <a:gd name="T35" fmla="*/ 43 h 176"/>
                <a:gd name="T36" fmla="*/ 11 w 139"/>
                <a:gd name="T37" fmla="*/ 44 h 176"/>
                <a:gd name="T38" fmla="*/ 15 w 139"/>
                <a:gd name="T39" fmla="*/ 44 h 176"/>
                <a:gd name="T40" fmla="*/ 22 w 139"/>
                <a:gd name="T41" fmla="*/ 45 h 176"/>
                <a:gd name="T42" fmla="*/ 22 w 139"/>
                <a:gd name="T43" fmla="*/ 45 h 176"/>
                <a:gd name="T44" fmla="*/ 24 w 139"/>
                <a:gd name="T45" fmla="*/ 45 h 176"/>
                <a:gd name="T46" fmla="*/ 27 w 139"/>
                <a:gd name="T47" fmla="*/ 45 h 176"/>
                <a:gd name="T48" fmla="*/ 30 w 139"/>
                <a:gd name="T49" fmla="*/ 45 h 176"/>
                <a:gd name="T50" fmla="*/ 31 w 139"/>
                <a:gd name="T51" fmla="*/ 44 h 176"/>
                <a:gd name="T52" fmla="*/ 31 w 139"/>
                <a:gd name="T53" fmla="*/ 43 h 176"/>
                <a:gd name="T54" fmla="*/ 31 w 139"/>
                <a:gd name="T55" fmla="*/ 43 h 176"/>
                <a:gd name="T56" fmla="*/ 33 w 139"/>
                <a:gd name="T57" fmla="*/ 41 h 176"/>
                <a:gd name="T58" fmla="*/ 34 w 139"/>
                <a:gd name="T59" fmla="*/ 38 h 176"/>
                <a:gd name="T60" fmla="*/ 34 w 139"/>
                <a:gd name="T61" fmla="*/ 35 h 176"/>
                <a:gd name="T62" fmla="*/ 35 w 139"/>
                <a:gd name="T63" fmla="*/ 33 h 176"/>
                <a:gd name="T64" fmla="*/ 35 w 139"/>
                <a:gd name="T65" fmla="*/ 33 h 176"/>
                <a:gd name="T66" fmla="*/ 35 w 139"/>
                <a:gd name="T67" fmla="*/ 16 h 176"/>
                <a:gd name="T68" fmla="*/ 35 w 139"/>
                <a:gd name="T69" fmla="*/ 0 h 176"/>
                <a:gd name="T70" fmla="*/ 6 w 139"/>
                <a:gd name="T71" fmla="*/ 9 h 1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9"/>
                <a:gd name="T109" fmla="*/ 0 h 176"/>
                <a:gd name="T110" fmla="*/ 139 w 139"/>
                <a:gd name="T111" fmla="*/ 176 h 1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9" h="176">
                  <a:moveTo>
                    <a:pt x="21" y="35"/>
                  </a:moveTo>
                  <a:lnTo>
                    <a:pt x="21" y="35"/>
                  </a:lnTo>
                  <a:lnTo>
                    <a:pt x="19" y="44"/>
                  </a:lnTo>
                  <a:lnTo>
                    <a:pt x="13" y="61"/>
                  </a:lnTo>
                  <a:lnTo>
                    <a:pt x="6" y="79"/>
                  </a:lnTo>
                  <a:lnTo>
                    <a:pt x="1" y="89"/>
                  </a:lnTo>
                  <a:lnTo>
                    <a:pt x="0" y="97"/>
                  </a:lnTo>
                  <a:lnTo>
                    <a:pt x="1" y="107"/>
                  </a:lnTo>
                  <a:lnTo>
                    <a:pt x="4" y="119"/>
                  </a:lnTo>
                  <a:lnTo>
                    <a:pt x="9" y="133"/>
                  </a:lnTo>
                  <a:lnTo>
                    <a:pt x="12" y="143"/>
                  </a:lnTo>
                  <a:lnTo>
                    <a:pt x="22" y="160"/>
                  </a:lnTo>
                  <a:lnTo>
                    <a:pt x="28" y="166"/>
                  </a:lnTo>
                  <a:lnTo>
                    <a:pt x="33" y="170"/>
                  </a:lnTo>
                  <a:lnTo>
                    <a:pt x="42" y="172"/>
                  </a:lnTo>
                  <a:lnTo>
                    <a:pt x="57" y="173"/>
                  </a:lnTo>
                  <a:lnTo>
                    <a:pt x="85" y="176"/>
                  </a:lnTo>
                  <a:lnTo>
                    <a:pt x="96" y="176"/>
                  </a:lnTo>
                  <a:lnTo>
                    <a:pt x="106" y="176"/>
                  </a:lnTo>
                  <a:lnTo>
                    <a:pt x="117" y="175"/>
                  </a:lnTo>
                  <a:lnTo>
                    <a:pt x="121" y="173"/>
                  </a:lnTo>
                  <a:lnTo>
                    <a:pt x="124" y="170"/>
                  </a:lnTo>
                  <a:lnTo>
                    <a:pt x="129" y="163"/>
                  </a:lnTo>
                  <a:lnTo>
                    <a:pt x="133" y="151"/>
                  </a:lnTo>
                  <a:lnTo>
                    <a:pt x="136" y="139"/>
                  </a:lnTo>
                  <a:lnTo>
                    <a:pt x="138" y="130"/>
                  </a:lnTo>
                  <a:lnTo>
                    <a:pt x="139" y="64"/>
                  </a:lnTo>
                  <a:lnTo>
                    <a:pt x="139" y="0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0" name="Freeform 68"/>
            <p:cNvSpPr>
              <a:spLocks/>
            </p:cNvSpPr>
            <p:nvPr/>
          </p:nvSpPr>
          <p:spPr bwMode="auto">
            <a:xfrm>
              <a:off x="3606" y="2147"/>
              <a:ext cx="104" cy="209"/>
            </a:xfrm>
            <a:custGeom>
              <a:avLst/>
              <a:gdLst>
                <a:gd name="T0" fmla="*/ 32 w 210"/>
                <a:gd name="T1" fmla="*/ 0 h 418"/>
                <a:gd name="T2" fmla="*/ 24 w 210"/>
                <a:gd name="T3" fmla="*/ 1 h 418"/>
                <a:gd name="T4" fmla="*/ 22 w 210"/>
                <a:gd name="T5" fmla="*/ 2 h 418"/>
                <a:gd name="T6" fmla="*/ 14 w 210"/>
                <a:gd name="T7" fmla="*/ 3 h 418"/>
                <a:gd name="T8" fmla="*/ 8 w 210"/>
                <a:gd name="T9" fmla="*/ 3 h 418"/>
                <a:gd name="T10" fmla="*/ 6 w 210"/>
                <a:gd name="T11" fmla="*/ 6 h 418"/>
                <a:gd name="T12" fmla="*/ 5 w 210"/>
                <a:gd name="T13" fmla="*/ 9 h 418"/>
                <a:gd name="T14" fmla="*/ 5 w 210"/>
                <a:gd name="T15" fmla="*/ 13 h 418"/>
                <a:gd name="T16" fmla="*/ 5 w 210"/>
                <a:gd name="T17" fmla="*/ 15 h 418"/>
                <a:gd name="T18" fmla="*/ 7 w 210"/>
                <a:gd name="T19" fmla="*/ 19 h 418"/>
                <a:gd name="T20" fmla="*/ 9 w 210"/>
                <a:gd name="T21" fmla="*/ 20 h 418"/>
                <a:gd name="T22" fmla="*/ 16 w 210"/>
                <a:gd name="T23" fmla="*/ 20 h 418"/>
                <a:gd name="T24" fmla="*/ 15 w 210"/>
                <a:gd name="T25" fmla="*/ 24 h 418"/>
                <a:gd name="T26" fmla="*/ 14 w 210"/>
                <a:gd name="T27" fmla="*/ 31 h 418"/>
                <a:gd name="T28" fmla="*/ 9 w 210"/>
                <a:gd name="T29" fmla="*/ 40 h 418"/>
                <a:gd name="T30" fmla="*/ 5 w 210"/>
                <a:gd name="T31" fmla="*/ 49 h 418"/>
                <a:gd name="T32" fmla="*/ 2 w 210"/>
                <a:gd name="T33" fmla="*/ 59 h 418"/>
                <a:gd name="T34" fmla="*/ 0 w 210"/>
                <a:gd name="T35" fmla="*/ 74 h 418"/>
                <a:gd name="T36" fmla="*/ 0 w 210"/>
                <a:gd name="T37" fmla="*/ 79 h 418"/>
                <a:gd name="T38" fmla="*/ 0 w 210"/>
                <a:gd name="T39" fmla="*/ 92 h 418"/>
                <a:gd name="T40" fmla="*/ 1 w 210"/>
                <a:gd name="T41" fmla="*/ 100 h 418"/>
                <a:gd name="T42" fmla="*/ 3 w 210"/>
                <a:gd name="T43" fmla="*/ 103 h 418"/>
                <a:gd name="T44" fmla="*/ 5 w 210"/>
                <a:gd name="T45" fmla="*/ 104 h 418"/>
                <a:gd name="T46" fmla="*/ 6 w 210"/>
                <a:gd name="T47" fmla="*/ 105 h 418"/>
                <a:gd name="T48" fmla="*/ 15 w 210"/>
                <a:gd name="T49" fmla="*/ 104 h 418"/>
                <a:gd name="T50" fmla="*/ 20 w 210"/>
                <a:gd name="T51" fmla="*/ 103 h 418"/>
                <a:gd name="T52" fmla="*/ 21 w 210"/>
                <a:gd name="T53" fmla="*/ 103 h 418"/>
                <a:gd name="T54" fmla="*/ 23 w 210"/>
                <a:gd name="T55" fmla="*/ 98 h 418"/>
                <a:gd name="T56" fmla="*/ 24 w 210"/>
                <a:gd name="T57" fmla="*/ 89 h 418"/>
                <a:gd name="T58" fmla="*/ 24 w 210"/>
                <a:gd name="T59" fmla="*/ 84 h 418"/>
                <a:gd name="T60" fmla="*/ 26 w 210"/>
                <a:gd name="T61" fmla="*/ 73 h 418"/>
                <a:gd name="T62" fmla="*/ 27 w 210"/>
                <a:gd name="T63" fmla="*/ 70 h 418"/>
                <a:gd name="T64" fmla="*/ 30 w 210"/>
                <a:gd name="T65" fmla="*/ 66 h 418"/>
                <a:gd name="T66" fmla="*/ 38 w 210"/>
                <a:gd name="T67" fmla="*/ 57 h 418"/>
                <a:gd name="T68" fmla="*/ 46 w 210"/>
                <a:gd name="T69" fmla="*/ 50 h 418"/>
                <a:gd name="T70" fmla="*/ 52 w 210"/>
                <a:gd name="T71" fmla="*/ 47 h 418"/>
                <a:gd name="T72" fmla="*/ 44 w 210"/>
                <a:gd name="T73" fmla="*/ 41 h 418"/>
                <a:gd name="T74" fmla="*/ 37 w 210"/>
                <a:gd name="T75" fmla="*/ 36 h 418"/>
                <a:gd name="T76" fmla="*/ 33 w 210"/>
                <a:gd name="T77" fmla="*/ 29 h 418"/>
                <a:gd name="T78" fmla="*/ 31 w 210"/>
                <a:gd name="T79" fmla="*/ 25 h 418"/>
                <a:gd name="T80" fmla="*/ 29 w 210"/>
                <a:gd name="T81" fmla="*/ 16 h 418"/>
                <a:gd name="T82" fmla="*/ 29 w 210"/>
                <a:gd name="T83" fmla="*/ 12 h 418"/>
                <a:gd name="T84" fmla="*/ 29 w 210"/>
                <a:gd name="T85" fmla="*/ 6 h 418"/>
                <a:gd name="T86" fmla="*/ 29 w 210"/>
                <a:gd name="T87" fmla="*/ 3 h 418"/>
                <a:gd name="T88" fmla="*/ 32 w 210"/>
                <a:gd name="T89" fmla="*/ 0 h 41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0"/>
                <a:gd name="T136" fmla="*/ 0 h 418"/>
                <a:gd name="T137" fmla="*/ 210 w 210"/>
                <a:gd name="T138" fmla="*/ 418 h 41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0" h="418">
                  <a:moveTo>
                    <a:pt x="131" y="0"/>
                  </a:moveTo>
                  <a:lnTo>
                    <a:pt x="131" y="0"/>
                  </a:lnTo>
                  <a:lnTo>
                    <a:pt x="113" y="3"/>
                  </a:lnTo>
                  <a:lnTo>
                    <a:pt x="99" y="4"/>
                  </a:lnTo>
                  <a:lnTo>
                    <a:pt x="89" y="7"/>
                  </a:lnTo>
                  <a:lnTo>
                    <a:pt x="77" y="9"/>
                  </a:lnTo>
                  <a:lnTo>
                    <a:pt x="59" y="10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26" y="22"/>
                  </a:lnTo>
                  <a:lnTo>
                    <a:pt x="24" y="28"/>
                  </a:lnTo>
                  <a:lnTo>
                    <a:pt x="21" y="36"/>
                  </a:lnTo>
                  <a:lnTo>
                    <a:pt x="21" y="43"/>
                  </a:lnTo>
                  <a:lnTo>
                    <a:pt x="21" y="54"/>
                  </a:lnTo>
                  <a:lnTo>
                    <a:pt x="23" y="63"/>
                  </a:lnTo>
                  <a:lnTo>
                    <a:pt x="26" y="69"/>
                  </a:lnTo>
                  <a:lnTo>
                    <a:pt x="29" y="73"/>
                  </a:lnTo>
                  <a:lnTo>
                    <a:pt x="32" y="78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65" y="78"/>
                  </a:lnTo>
                  <a:lnTo>
                    <a:pt x="63" y="94"/>
                  </a:lnTo>
                  <a:lnTo>
                    <a:pt x="60" y="109"/>
                  </a:lnTo>
                  <a:lnTo>
                    <a:pt x="56" y="126"/>
                  </a:lnTo>
                  <a:lnTo>
                    <a:pt x="38" y="160"/>
                  </a:lnTo>
                  <a:lnTo>
                    <a:pt x="23" y="193"/>
                  </a:lnTo>
                  <a:lnTo>
                    <a:pt x="18" y="211"/>
                  </a:lnTo>
                  <a:lnTo>
                    <a:pt x="11" y="239"/>
                  </a:lnTo>
                  <a:lnTo>
                    <a:pt x="5" y="274"/>
                  </a:lnTo>
                  <a:lnTo>
                    <a:pt x="3" y="293"/>
                  </a:lnTo>
                  <a:lnTo>
                    <a:pt x="2" y="313"/>
                  </a:lnTo>
                  <a:lnTo>
                    <a:pt x="0" y="352"/>
                  </a:lnTo>
                  <a:lnTo>
                    <a:pt x="2" y="368"/>
                  </a:lnTo>
                  <a:lnTo>
                    <a:pt x="3" y="385"/>
                  </a:lnTo>
                  <a:lnTo>
                    <a:pt x="6" y="398"/>
                  </a:lnTo>
                  <a:lnTo>
                    <a:pt x="11" y="409"/>
                  </a:lnTo>
                  <a:lnTo>
                    <a:pt x="14" y="412"/>
                  </a:lnTo>
                  <a:lnTo>
                    <a:pt x="18" y="415"/>
                  </a:lnTo>
                  <a:lnTo>
                    <a:pt x="23" y="416"/>
                  </a:lnTo>
                  <a:lnTo>
                    <a:pt x="27" y="418"/>
                  </a:lnTo>
                  <a:lnTo>
                    <a:pt x="45" y="418"/>
                  </a:lnTo>
                  <a:lnTo>
                    <a:pt x="62" y="416"/>
                  </a:lnTo>
                  <a:lnTo>
                    <a:pt x="74" y="413"/>
                  </a:lnTo>
                  <a:lnTo>
                    <a:pt x="83" y="410"/>
                  </a:lnTo>
                  <a:lnTo>
                    <a:pt x="87" y="409"/>
                  </a:lnTo>
                  <a:lnTo>
                    <a:pt x="89" y="404"/>
                  </a:lnTo>
                  <a:lnTo>
                    <a:pt x="93" y="392"/>
                  </a:lnTo>
                  <a:lnTo>
                    <a:pt x="95" y="376"/>
                  </a:lnTo>
                  <a:lnTo>
                    <a:pt x="96" y="355"/>
                  </a:lnTo>
                  <a:lnTo>
                    <a:pt x="99" y="334"/>
                  </a:lnTo>
                  <a:lnTo>
                    <a:pt x="102" y="311"/>
                  </a:lnTo>
                  <a:lnTo>
                    <a:pt x="105" y="290"/>
                  </a:lnTo>
                  <a:lnTo>
                    <a:pt x="108" y="283"/>
                  </a:lnTo>
                  <a:lnTo>
                    <a:pt x="111" y="277"/>
                  </a:lnTo>
                  <a:lnTo>
                    <a:pt x="122" y="263"/>
                  </a:lnTo>
                  <a:lnTo>
                    <a:pt x="140" y="242"/>
                  </a:lnTo>
                  <a:lnTo>
                    <a:pt x="153" y="229"/>
                  </a:lnTo>
                  <a:lnTo>
                    <a:pt x="169" y="215"/>
                  </a:lnTo>
                  <a:lnTo>
                    <a:pt x="187" y="200"/>
                  </a:lnTo>
                  <a:lnTo>
                    <a:pt x="210" y="185"/>
                  </a:lnTo>
                  <a:lnTo>
                    <a:pt x="199" y="179"/>
                  </a:lnTo>
                  <a:lnTo>
                    <a:pt x="177" y="163"/>
                  </a:lnTo>
                  <a:lnTo>
                    <a:pt x="163" y="151"/>
                  </a:lnTo>
                  <a:lnTo>
                    <a:pt x="152" y="141"/>
                  </a:lnTo>
                  <a:lnTo>
                    <a:pt x="141" y="129"/>
                  </a:lnTo>
                  <a:lnTo>
                    <a:pt x="135" y="117"/>
                  </a:lnTo>
                  <a:lnTo>
                    <a:pt x="128" y="97"/>
                  </a:lnTo>
                  <a:lnTo>
                    <a:pt x="123" y="81"/>
                  </a:lnTo>
                  <a:lnTo>
                    <a:pt x="120" y="64"/>
                  </a:lnTo>
                  <a:lnTo>
                    <a:pt x="120" y="48"/>
                  </a:lnTo>
                  <a:lnTo>
                    <a:pt x="119" y="31"/>
                  </a:lnTo>
                  <a:lnTo>
                    <a:pt x="117" y="21"/>
                  </a:lnTo>
                  <a:lnTo>
                    <a:pt x="117" y="15"/>
                  </a:lnTo>
                  <a:lnTo>
                    <a:pt x="120" y="10"/>
                  </a:lnTo>
                  <a:lnTo>
                    <a:pt x="125" y="6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1" name="Freeform 69"/>
            <p:cNvSpPr>
              <a:spLocks/>
            </p:cNvSpPr>
            <p:nvPr/>
          </p:nvSpPr>
          <p:spPr bwMode="auto">
            <a:xfrm>
              <a:off x="3626" y="1872"/>
              <a:ext cx="21" cy="29"/>
            </a:xfrm>
            <a:custGeom>
              <a:avLst/>
              <a:gdLst>
                <a:gd name="T0" fmla="*/ 3 w 42"/>
                <a:gd name="T1" fmla="*/ 0 h 58"/>
                <a:gd name="T2" fmla="*/ 3 w 42"/>
                <a:gd name="T3" fmla="*/ 0 h 58"/>
                <a:gd name="T4" fmla="*/ 0 w 42"/>
                <a:gd name="T5" fmla="*/ 15 h 58"/>
                <a:gd name="T6" fmla="*/ 0 w 42"/>
                <a:gd name="T7" fmla="*/ 15 h 58"/>
                <a:gd name="T8" fmla="*/ 3 w 42"/>
                <a:gd name="T9" fmla="*/ 14 h 58"/>
                <a:gd name="T10" fmla="*/ 6 w 42"/>
                <a:gd name="T11" fmla="*/ 14 h 58"/>
                <a:gd name="T12" fmla="*/ 11 w 42"/>
                <a:gd name="T13" fmla="*/ 14 h 58"/>
                <a:gd name="T14" fmla="*/ 3 w 42"/>
                <a:gd name="T15" fmla="*/ 0 h 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8"/>
                <a:gd name="T26" fmla="*/ 42 w 42"/>
                <a:gd name="T27" fmla="*/ 58 h 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8">
                  <a:moveTo>
                    <a:pt x="12" y="0"/>
                  </a:moveTo>
                  <a:lnTo>
                    <a:pt x="12" y="0"/>
                  </a:lnTo>
                  <a:lnTo>
                    <a:pt x="0" y="58"/>
                  </a:lnTo>
                  <a:lnTo>
                    <a:pt x="13" y="56"/>
                  </a:lnTo>
                  <a:lnTo>
                    <a:pt x="27" y="55"/>
                  </a:lnTo>
                  <a:lnTo>
                    <a:pt x="42" y="5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6038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2" name="Freeform 70"/>
            <p:cNvSpPr>
              <a:spLocks/>
            </p:cNvSpPr>
            <p:nvPr/>
          </p:nvSpPr>
          <p:spPr bwMode="auto">
            <a:xfrm>
              <a:off x="3576" y="1495"/>
              <a:ext cx="99" cy="147"/>
            </a:xfrm>
            <a:custGeom>
              <a:avLst/>
              <a:gdLst>
                <a:gd name="T0" fmla="*/ 3 w 197"/>
                <a:gd name="T1" fmla="*/ 0 h 293"/>
                <a:gd name="T2" fmla="*/ 3 w 197"/>
                <a:gd name="T3" fmla="*/ 0 h 293"/>
                <a:gd name="T4" fmla="*/ 3 w 197"/>
                <a:gd name="T5" fmla="*/ 2 h 293"/>
                <a:gd name="T6" fmla="*/ 3 w 197"/>
                <a:gd name="T7" fmla="*/ 4 h 293"/>
                <a:gd name="T8" fmla="*/ 4 w 197"/>
                <a:gd name="T9" fmla="*/ 5 h 293"/>
                <a:gd name="T10" fmla="*/ 4 w 197"/>
                <a:gd name="T11" fmla="*/ 5 h 293"/>
                <a:gd name="T12" fmla="*/ 8 w 197"/>
                <a:gd name="T13" fmla="*/ 10 h 293"/>
                <a:gd name="T14" fmla="*/ 11 w 197"/>
                <a:gd name="T15" fmla="*/ 13 h 293"/>
                <a:gd name="T16" fmla="*/ 14 w 197"/>
                <a:gd name="T17" fmla="*/ 15 h 293"/>
                <a:gd name="T18" fmla="*/ 14 w 197"/>
                <a:gd name="T19" fmla="*/ 15 h 293"/>
                <a:gd name="T20" fmla="*/ 17 w 197"/>
                <a:gd name="T21" fmla="*/ 17 h 293"/>
                <a:gd name="T22" fmla="*/ 20 w 197"/>
                <a:gd name="T23" fmla="*/ 18 h 293"/>
                <a:gd name="T24" fmla="*/ 24 w 197"/>
                <a:gd name="T25" fmla="*/ 19 h 293"/>
                <a:gd name="T26" fmla="*/ 26 w 197"/>
                <a:gd name="T27" fmla="*/ 19 h 293"/>
                <a:gd name="T28" fmla="*/ 26 w 197"/>
                <a:gd name="T29" fmla="*/ 19 h 293"/>
                <a:gd name="T30" fmla="*/ 28 w 197"/>
                <a:gd name="T31" fmla="*/ 19 h 293"/>
                <a:gd name="T32" fmla="*/ 30 w 197"/>
                <a:gd name="T33" fmla="*/ 19 h 293"/>
                <a:gd name="T34" fmla="*/ 34 w 197"/>
                <a:gd name="T35" fmla="*/ 17 h 293"/>
                <a:gd name="T36" fmla="*/ 34 w 197"/>
                <a:gd name="T37" fmla="*/ 17 h 293"/>
                <a:gd name="T38" fmla="*/ 37 w 197"/>
                <a:gd name="T39" fmla="*/ 15 h 293"/>
                <a:gd name="T40" fmla="*/ 40 w 197"/>
                <a:gd name="T41" fmla="*/ 13 h 293"/>
                <a:gd name="T42" fmla="*/ 44 w 197"/>
                <a:gd name="T43" fmla="*/ 10 h 293"/>
                <a:gd name="T44" fmla="*/ 44 w 197"/>
                <a:gd name="T45" fmla="*/ 10 h 293"/>
                <a:gd name="T46" fmla="*/ 46 w 197"/>
                <a:gd name="T47" fmla="*/ 9 h 293"/>
                <a:gd name="T48" fmla="*/ 46 w 197"/>
                <a:gd name="T49" fmla="*/ 8 h 293"/>
                <a:gd name="T50" fmla="*/ 47 w 197"/>
                <a:gd name="T51" fmla="*/ 4 h 293"/>
                <a:gd name="T52" fmla="*/ 47 w 197"/>
                <a:gd name="T53" fmla="*/ 4 h 293"/>
                <a:gd name="T54" fmla="*/ 47 w 197"/>
                <a:gd name="T55" fmla="*/ 4 h 293"/>
                <a:gd name="T56" fmla="*/ 47 w 197"/>
                <a:gd name="T57" fmla="*/ 4 h 293"/>
                <a:gd name="T58" fmla="*/ 48 w 197"/>
                <a:gd name="T59" fmla="*/ 5 h 293"/>
                <a:gd name="T60" fmla="*/ 49 w 197"/>
                <a:gd name="T61" fmla="*/ 7 h 293"/>
                <a:gd name="T62" fmla="*/ 50 w 197"/>
                <a:gd name="T63" fmla="*/ 9 h 293"/>
                <a:gd name="T64" fmla="*/ 50 w 197"/>
                <a:gd name="T65" fmla="*/ 9 h 293"/>
                <a:gd name="T66" fmla="*/ 49 w 197"/>
                <a:gd name="T67" fmla="*/ 10 h 293"/>
                <a:gd name="T68" fmla="*/ 49 w 197"/>
                <a:gd name="T69" fmla="*/ 12 h 293"/>
                <a:gd name="T70" fmla="*/ 48 w 197"/>
                <a:gd name="T71" fmla="*/ 14 h 293"/>
                <a:gd name="T72" fmla="*/ 48 w 197"/>
                <a:gd name="T73" fmla="*/ 16 h 293"/>
                <a:gd name="T74" fmla="*/ 48 w 197"/>
                <a:gd name="T75" fmla="*/ 16 h 293"/>
                <a:gd name="T76" fmla="*/ 47 w 197"/>
                <a:gd name="T77" fmla="*/ 22 h 293"/>
                <a:gd name="T78" fmla="*/ 44 w 197"/>
                <a:gd name="T79" fmla="*/ 33 h 293"/>
                <a:gd name="T80" fmla="*/ 40 w 197"/>
                <a:gd name="T81" fmla="*/ 49 h 293"/>
                <a:gd name="T82" fmla="*/ 32 w 197"/>
                <a:gd name="T83" fmla="*/ 69 h 293"/>
                <a:gd name="T84" fmla="*/ 28 w 197"/>
                <a:gd name="T85" fmla="*/ 74 h 293"/>
                <a:gd name="T86" fmla="*/ 24 w 197"/>
                <a:gd name="T87" fmla="*/ 69 h 293"/>
                <a:gd name="T88" fmla="*/ 10 w 197"/>
                <a:gd name="T89" fmla="*/ 33 h 293"/>
                <a:gd name="T90" fmla="*/ 1 w 197"/>
                <a:gd name="T91" fmla="*/ 15 h 293"/>
                <a:gd name="T92" fmla="*/ 1 w 197"/>
                <a:gd name="T93" fmla="*/ 10 h 293"/>
                <a:gd name="T94" fmla="*/ 1 w 197"/>
                <a:gd name="T95" fmla="*/ 10 h 293"/>
                <a:gd name="T96" fmla="*/ 0 w 197"/>
                <a:gd name="T97" fmla="*/ 8 h 293"/>
                <a:gd name="T98" fmla="*/ 0 w 197"/>
                <a:gd name="T99" fmla="*/ 3 h 293"/>
                <a:gd name="T100" fmla="*/ 0 w 197"/>
                <a:gd name="T101" fmla="*/ 3 h 293"/>
                <a:gd name="T102" fmla="*/ 0 w 197"/>
                <a:gd name="T103" fmla="*/ 2 h 293"/>
                <a:gd name="T104" fmla="*/ 1 w 197"/>
                <a:gd name="T105" fmla="*/ 1 h 293"/>
                <a:gd name="T106" fmla="*/ 2 w 197"/>
                <a:gd name="T107" fmla="*/ 1 h 293"/>
                <a:gd name="T108" fmla="*/ 3 w 197"/>
                <a:gd name="T109" fmla="*/ 0 h 293"/>
                <a:gd name="T110" fmla="*/ 3 w 197"/>
                <a:gd name="T111" fmla="*/ 0 h 29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7"/>
                <a:gd name="T169" fmla="*/ 0 h 293"/>
                <a:gd name="T170" fmla="*/ 197 w 197"/>
                <a:gd name="T171" fmla="*/ 293 h 29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7" h="293">
                  <a:moveTo>
                    <a:pt x="10" y="0"/>
                  </a:moveTo>
                  <a:lnTo>
                    <a:pt x="10" y="0"/>
                  </a:lnTo>
                  <a:lnTo>
                    <a:pt x="10" y="8"/>
                  </a:lnTo>
                  <a:lnTo>
                    <a:pt x="11" y="14"/>
                  </a:lnTo>
                  <a:lnTo>
                    <a:pt x="16" y="20"/>
                  </a:lnTo>
                  <a:lnTo>
                    <a:pt x="32" y="39"/>
                  </a:lnTo>
                  <a:lnTo>
                    <a:pt x="43" y="49"/>
                  </a:lnTo>
                  <a:lnTo>
                    <a:pt x="53" y="60"/>
                  </a:lnTo>
                  <a:lnTo>
                    <a:pt x="65" y="66"/>
                  </a:lnTo>
                  <a:lnTo>
                    <a:pt x="80" y="70"/>
                  </a:lnTo>
                  <a:lnTo>
                    <a:pt x="94" y="73"/>
                  </a:lnTo>
                  <a:lnTo>
                    <a:pt x="104" y="75"/>
                  </a:lnTo>
                  <a:lnTo>
                    <a:pt x="112" y="75"/>
                  </a:lnTo>
                  <a:lnTo>
                    <a:pt x="119" y="73"/>
                  </a:lnTo>
                  <a:lnTo>
                    <a:pt x="136" y="66"/>
                  </a:lnTo>
                  <a:lnTo>
                    <a:pt x="146" y="60"/>
                  </a:lnTo>
                  <a:lnTo>
                    <a:pt x="158" y="52"/>
                  </a:lnTo>
                  <a:lnTo>
                    <a:pt x="176" y="40"/>
                  </a:lnTo>
                  <a:lnTo>
                    <a:pt x="181" y="34"/>
                  </a:lnTo>
                  <a:lnTo>
                    <a:pt x="184" y="29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91" y="18"/>
                  </a:lnTo>
                  <a:lnTo>
                    <a:pt x="196" y="26"/>
                  </a:lnTo>
                  <a:lnTo>
                    <a:pt x="197" y="33"/>
                  </a:lnTo>
                  <a:lnTo>
                    <a:pt x="196" y="39"/>
                  </a:lnTo>
                  <a:lnTo>
                    <a:pt x="194" y="46"/>
                  </a:lnTo>
                  <a:lnTo>
                    <a:pt x="191" y="55"/>
                  </a:lnTo>
                  <a:lnTo>
                    <a:pt x="191" y="61"/>
                  </a:lnTo>
                  <a:lnTo>
                    <a:pt x="185" y="87"/>
                  </a:lnTo>
                  <a:lnTo>
                    <a:pt x="175" y="132"/>
                  </a:lnTo>
                  <a:lnTo>
                    <a:pt x="158" y="196"/>
                  </a:lnTo>
                  <a:lnTo>
                    <a:pt x="127" y="273"/>
                  </a:lnTo>
                  <a:lnTo>
                    <a:pt x="112" y="293"/>
                  </a:lnTo>
                  <a:lnTo>
                    <a:pt x="94" y="273"/>
                  </a:lnTo>
                  <a:lnTo>
                    <a:pt x="40" y="132"/>
                  </a:lnTo>
                  <a:lnTo>
                    <a:pt x="4" y="57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3"/>
                  </a:lnTo>
                  <a:lnTo>
                    <a:pt x="5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6038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3" name="Freeform 71"/>
            <p:cNvSpPr>
              <a:spLocks/>
            </p:cNvSpPr>
            <p:nvPr/>
          </p:nvSpPr>
          <p:spPr bwMode="auto">
            <a:xfrm>
              <a:off x="3599" y="1625"/>
              <a:ext cx="56" cy="147"/>
            </a:xfrm>
            <a:custGeom>
              <a:avLst/>
              <a:gdLst>
                <a:gd name="T0" fmla="*/ 7 w 112"/>
                <a:gd name="T1" fmla="*/ 73 h 293"/>
                <a:gd name="T2" fmla="*/ 11 w 112"/>
                <a:gd name="T3" fmla="*/ 71 h 293"/>
                <a:gd name="T4" fmla="*/ 13 w 112"/>
                <a:gd name="T5" fmla="*/ 66 h 293"/>
                <a:gd name="T6" fmla="*/ 14 w 112"/>
                <a:gd name="T7" fmla="*/ 64 h 293"/>
                <a:gd name="T8" fmla="*/ 14 w 112"/>
                <a:gd name="T9" fmla="*/ 68 h 293"/>
                <a:gd name="T10" fmla="*/ 16 w 112"/>
                <a:gd name="T11" fmla="*/ 69 h 293"/>
                <a:gd name="T12" fmla="*/ 23 w 112"/>
                <a:gd name="T13" fmla="*/ 74 h 293"/>
                <a:gd name="T14" fmla="*/ 24 w 112"/>
                <a:gd name="T15" fmla="*/ 71 h 293"/>
                <a:gd name="T16" fmla="*/ 28 w 112"/>
                <a:gd name="T17" fmla="*/ 57 h 293"/>
                <a:gd name="T18" fmla="*/ 28 w 112"/>
                <a:gd name="T19" fmla="*/ 49 h 293"/>
                <a:gd name="T20" fmla="*/ 28 w 112"/>
                <a:gd name="T21" fmla="*/ 44 h 293"/>
                <a:gd name="T22" fmla="*/ 27 w 112"/>
                <a:gd name="T23" fmla="*/ 37 h 293"/>
                <a:gd name="T24" fmla="*/ 25 w 112"/>
                <a:gd name="T25" fmla="*/ 33 h 293"/>
                <a:gd name="T26" fmla="*/ 24 w 112"/>
                <a:gd name="T27" fmla="*/ 29 h 293"/>
                <a:gd name="T28" fmla="*/ 22 w 112"/>
                <a:gd name="T29" fmla="*/ 24 h 293"/>
                <a:gd name="T30" fmla="*/ 21 w 112"/>
                <a:gd name="T31" fmla="*/ 15 h 293"/>
                <a:gd name="T32" fmla="*/ 21 w 112"/>
                <a:gd name="T33" fmla="*/ 10 h 293"/>
                <a:gd name="T34" fmla="*/ 20 w 112"/>
                <a:gd name="T35" fmla="*/ 5 h 293"/>
                <a:gd name="T36" fmla="*/ 19 w 112"/>
                <a:gd name="T37" fmla="*/ 3 h 293"/>
                <a:gd name="T38" fmla="*/ 18 w 112"/>
                <a:gd name="T39" fmla="*/ 3 h 293"/>
                <a:gd name="T40" fmla="*/ 16 w 112"/>
                <a:gd name="T41" fmla="*/ 1 h 293"/>
                <a:gd name="T42" fmla="*/ 15 w 112"/>
                <a:gd name="T43" fmla="*/ 0 h 293"/>
                <a:gd name="T44" fmla="*/ 14 w 112"/>
                <a:gd name="T45" fmla="*/ 1 h 293"/>
                <a:gd name="T46" fmla="*/ 12 w 112"/>
                <a:gd name="T47" fmla="*/ 1 h 293"/>
                <a:gd name="T48" fmla="*/ 11 w 112"/>
                <a:gd name="T49" fmla="*/ 0 h 293"/>
                <a:gd name="T50" fmla="*/ 10 w 112"/>
                <a:gd name="T51" fmla="*/ 1 h 293"/>
                <a:gd name="T52" fmla="*/ 7 w 112"/>
                <a:gd name="T53" fmla="*/ 4 h 293"/>
                <a:gd name="T54" fmla="*/ 7 w 112"/>
                <a:gd name="T55" fmla="*/ 7 h 293"/>
                <a:gd name="T56" fmla="*/ 7 w 112"/>
                <a:gd name="T57" fmla="*/ 11 h 293"/>
                <a:gd name="T58" fmla="*/ 7 w 112"/>
                <a:gd name="T59" fmla="*/ 18 h 293"/>
                <a:gd name="T60" fmla="*/ 7 w 112"/>
                <a:gd name="T61" fmla="*/ 25 h 293"/>
                <a:gd name="T62" fmla="*/ 6 w 112"/>
                <a:gd name="T63" fmla="*/ 28 h 293"/>
                <a:gd name="T64" fmla="*/ 3 w 112"/>
                <a:gd name="T65" fmla="*/ 37 h 293"/>
                <a:gd name="T66" fmla="*/ 2 w 112"/>
                <a:gd name="T67" fmla="*/ 40 h 293"/>
                <a:gd name="T68" fmla="*/ 1 w 112"/>
                <a:gd name="T69" fmla="*/ 46 h 293"/>
                <a:gd name="T70" fmla="*/ 0 w 112"/>
                <a:gd name="T71" fmla="*/ 49 h 293"/>
                <a:gd name="T72" fmla="*/ 2 w 112"/>
                <a:gd name="T73" fmla="*/ 56 h 293"/>
                <a:gd name="T74" fmla="*/ 7 w 112"/>
                <a:gd name="T75" fmla="*/ 73 h 2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2"/>
                <a:gd name="T115" fmla="*/ 0 h 293"/>
                <a:gd name="T116" fmla="*/ 112 w 112"/>
                <a:gd name="T117" fmla="*/ 293 h 2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2" h="293">
                  <a:moveTo>
                    <a:pt x="31" y="290"/>
                  </a:moveTo>
                  <a:lnTo>
                    <a:pt x="31" y="290"/>
                  </a:lnTo>
                  <a:lnTo>
                    <a:pt x="34" y="287"/>
                  </a:lnTo>
                  <a:lnTo>
                    <a:pt x="42" y="281"/>
                  </a:lnTo>
                  <a:lnTo>
                    <a:pt x="49" y="270"/>
                  </a:lnTo>
                  <a:lnTo>
                    <a:pt x="52" y="263"/>
                  </a:lnTo>
                  <a:lnTo>
                    <a:pt x="55" y="255"/>
                  </a:lnTo>
                  <a:lnTo>
                    <a:pt x="55" y="260"/>
                  </a:lnTo>
                  <a:lnTo>
                    <a:pt x="58" y="269"/>
                  </a:lnTo>
                  <a:lnTo>
                    <a:pt x="64" y="276"/>
                  </a:lnTo>
                  <a:lnTo>
                    <a:pt x="75" y="284"/>
                  </a:lnTo>
                  <a:lnTo>
                    <a:pt x="90" y="293"/>
                  </a:lnTo>
                  <a:lnTo>
                    <a:pt x="93" y="282"/>
                  </a:lnTo>
                  <a:lnTo>
                    <a:pt x="102" y="257"/>
                  </a:lnTo>
                  <a:lnTo>
                    <a:pt x="109" y="226"/>
                  </a:lnTo>
                  <a:lnTo>
                    <a:pt x="112" y="209"/>
                  </a:lnTo>
                  <a:lnTo>
                    <a:pt x="112" y="196"/>
                  </a:lnTo>
                  <a:lnTo>
                    <a:pt x="112" y="173"/>
                  </a:lnTo>
                  <a:lnTo>
                    <a:pt x="111" y="155"/>
                  </a:lnTo>
                  <a:lnTo>
                    <a:pt x="108" y="145"/>
                  </a:lnTo>
                  <a:lnTo>
                    <a:pt x="100" y="131"/>
                  </a:lnTo>
                  <a:lnTo>
                    <a:pt x="94" y="116"/>
                  </a:lnTo>
                  <a:lnTo>
                    <a:pt x="88" y="104"/>
                  </a:lnTo>
                  <a:lnTo>
                    <a:pt x="85" y="94"/>
                  </a:lnTo>
                  <a:lnTo>
                    <a:pt x="82" y="59"/>
                  </a:lnTo>
                  <a:lnTo>
                    <a:pt x="82" y="38"/>
                  </a:lnTo>
                  <a:lnTo>
                    <a:pt x="81" y="26"/>
                  </a:lnTo>
                  <a:lnTo>
                    <a:pt x="79" y="19"/>
                  </a:lnTo>
                  <a:lnTo>
                    <a:pt x="73" y="12"/>
                  </a:lnTo>
                  <a:lnTo>
                    <a:pt x="69" y="9"/>
                  </a:lnTo>
                  <a:lnTo>
                    <a:pt x="64" y="1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8" y="1"/>
                  </a:lnTo>
                  <a:lnTo>
                    <a:pt x="54" y="3"/>
                  </a:lnTo>
                  <a:lnTo>
                    <a:pt x="48" y="1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6" y="10"/>
                  </a:lnTo>
                  <a:lnTo>
                    <a:pt x="31" y="16"/>
                  </a:lnTo>
                  <a:lnTo>
                    <a:pt x="28" y="25"/>
                  </a:lnTo>
                  <a:lnTo>
                    <a:pt x="27" y="32"/>
                  </a:lnTo>
                  <a:lnTo>
                    <a:pt x="27" y="43"/>
                  </a:lnTo>
                  <a:lnTo>
                    <a:pt x="27" y="70"/>
                  </a:lnTo>
                  <a:lnTo>
                    <a:pt x="27" y="86"/>
                  </a:lnTo>
                  <a:lnTo>
                    <a:pt x="27" y="100"/>
                  </a:lnTo>
                  <a:lnTo>
                    <a:pt x="24" y="112"/>
                  </a:lnTo>
                  <a:lnTo>
                    <a:pt x="21" y="124"/>
                  </a:lnTo>
                  <a:lnTo>
                    <a:pt x="10" y="146"/>
                  </a:lnTo>
                  <a:lnTo>
                    <a:pt x="7" y="158"/>
                  </a:lnTo>
                  <a:lnTo>
                    <a:pt x="3" y="170"/>
                  </a:lnTo>
                  <a:lnTo>
                    <a:pt x="1" y="184"/>
                  </a:lnTo>
                  <a:lnTo>
                    <a:pt x="0" y="193"/>
                  </a:lnTo>
                  <a:lnTo>
                    <a:pt x="1" y="203"/>
                  </a:lnTo>
                  <a:lnTo>
                    <a:pt x="7" y="223"/>
                  </a:lnTo>
                  <a:lnTo>
                    <a:pt x="16" y="251"/>
                  </a:lnTo>
                  <a:lnTo>
                    <a:pt x="31" y="290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44" name="Group 72"/>
          <p:cNvGrpSpPr>
            <a:grpSpLocks/>
          </p:cNvGrpSpPr>
          <p:nvPr/>
        </p:nvGrpSpPr>
        <p:grpSpPr bwMode="auto">
          <a:xfrm>
            <a:off x="4738041" y="3008313"/>
            <a:ext cx="2566987" cy="3314700"/>
            <a:chOff x="221" y="2837"/>
            <a:chExt cx="1129" cy="1457"/>
          </a:xfrm>
        </p:grpSpPr>
        <p:sp>
          <p:nvSpPr>
            <p:cNvPr id="145" name="Freeform 73"/>
            <p:cNvSpPr>
              <a:spLocks noEditPoints="1"/>
            </p:cNvSpPr>
            <p:nvPr/>
          </p:nvSpPr>
          <p:spPr bwMode="auto">
            <a:xfrm>
              <a:off x="221" y="3338"/>
              <a:ext cx="270" cy="259"/>
            </a:xfrm>
            <a:custGeom>
              <a:avLst/>
              <a:gdLst>
                <a:gd name="T0" fmla="*/ 122 w 540"/>
                <a:gd name="T1" fmla="*/ 27 h 518"/>
                <a:gd name="T2" fmla="*/ 122 w 540"/>
                <a:gd name="T3" fmla="*/ 12 h 518"/>
                <a:gd name="T4" fmla="*/ 121 w 540"/>
                <a:gd name="T5" fmla="*/ 7 h 518"/>
                <a:gd name="T6" fmla="*/ 119 w 540"/>
                <a:gd name="T7" fmla="*/ 4 h 518"/>
                <a:gd name="T8" fmla="*/ 116 w 540"/>
                <a:gd name="T9" fmla="*/ 1 h 518"/>
                <a:gd name="T10" fmla="*/ 112 w 540"/>
                <a:gd name="T11" fmla="*/ 0 h 518"/>
                <a:gd name="T12" fmla="*/ 109 w 540"/>
                <a:gd name="T13" fmla="*/ 0 h 518"/>
                <a:gd name="T14" fmla="*/ 106 w 540"/>
                <a:gd name="T15" fmla="*/ 2 h 518"/>
                <a:gd name="T16" fmla="*/ 103 w 540"/>
                <a:gd name="T17" fmla="*/ 7 h 518"/>
                <a:gd name="T18" fmla="*/ 102 w 540"/>
                <a:gd name="T19" fmla="*/ 15 h 518"/>
                <a:gd name="T20" fmla="*/ 70 w 540"/>
                <a:gd name="T21" fmla="*/ 22 h 518"/>
                <a:gd name="T22" fmla="*/ 68 w 540"/>
                <a:gd name="T23" fmla="*/ 22 h 518"/>
                <a:gd name="T24" fmla="*/ 65 w 540"/>
                <a:gd name="T25" fmla="*/ 23 h 518"/>
                <a:gd name="T26" fmla="*/ 58 w 540"/>
                <a:gd name="T27" fmla="*/ 28 h 518"/>
                <a:gd name="T28" fmla="*/ 50 w 540"/>
                <a:gd name="T29" fmla="*/ 37 h 518"/>
                <a:gd name="T30" fmla="*/ 29 w 540"/>
                <a:gd name="T31" fmla="*/ 65 h 518"/>
                <a:gd name="T32" fmla="*/ 17 w 540"/>
                <a:gd name="T33" fmla="*/ 80 h 518"/>
                <a:gd name="T34" fmla="*/ 7 w 540"/>
                <a:gd name="T35" fmla="*/ 93 h 518"/>
                <a:gd name="T36" fmla="*/ 5 w 540"/>
                <a:gd name="T37" fmla="*/ 95 h 518"/>
                <a:gd name="T38" fmla="*/ 2 w 540"/>
                <a:gd name="T39" fmla="*/ 99 h 518"/>
                <a:gd name="T40" fmla="*/ 1 w 540"/>
                <a:gd name="T41" fmla="*/ 104 h 518"/>
                <a:gd name="T42" fmla="*/ 1 w 540"/>
                <a:gd name="T43" fmla="*/ 107 h 518"/>
                <a:gd name="T44" fmla="*/ 1 w 540"/>
                <a:gd name="T45" fmla="*/ 109 h 518"/>
                <a:gd name="T46" fmla="*/ 4 w 540"/>
                <a:gd name="T47" fmla="*/ 111 h 518"/>
                <a:gd name="T48" fmla="*/ 9 w 540"/>
                <a:gd name="T49" fmla="*/ 113 h 518"/>
                <a:gd name="T50" fmla="*/ 17 w 540"/>
                <a:gd name="T51" fmla="*/ 115 h 518"/>
                <a:gd name="T52" fmla="*/ 19 w 540"/>
                <a:gd name="T53" fmla="*/ 117 h 518"/>
                <a:gd name="T54" fmla="*/ 22 w 540"/>
                <a:gd name="T55" fmla="*/ 120 h 518"/>
                <a:gd name="T56" fmla="*/ 24 w 540"/>
                <a:gd name="T57" fmla="*/ 123 h 518"/>
                <a:gd name="T58" fmla="*/ 26 w 540"/>
                <a:gd name="T59" fmla="*/ 126 h 518"/>
                <a:gd name="T60" fmla="*/ 27 w 540"/>
                <a:gd name="T61" fmla="*/ 127 h 518"/>
                <a:gd name="T62" fmla="*/ 52 w 540"/>
                <a:gd name="T63" fmla="*/ 130 h 518"/>
                <a:gd name="T64" fmla="*/ 56 w 540"/>
                <a:gd name="T65" fmla="*/ 129 h 518"/>
                <a:gd name="T66" fmla="*/ 72 w 540"/>
                <a:gd name="T67" fmla="*/ 126 h 518"/>
                <a:gd name="T68" fmla="*/ 80 w 540"/>
                <a:gd name="T69" fmla="*/ 124 h 518"/>
                <a:gd name="T70" fmla="*/ 82 w 540"/>
                <a:gd name="T71" fmla="*/ 123 h 518"/>
                <a:gd name="T72" fmla="*/ 96 w 540"/>
                <a:gd name="T73" fmla="*/ 101 h 518"/>
                <a:gd name="T74" fmla="*/ 112 w 540"/>
                <a:gd name="T75" fmla="*/ 77 h 518"/>
                <a:gd name="T76" fmla="*/ 123 w 540"/>
                <a:gd name="T77" fmla="*/ 62 h 518"/>
                <a:gd name="T78" fmla="*/ 133 w 540"/>
                <a:gd name="T79" fmla="*/ 50 h 518"/>
                <a:gd name="T80" fmla="*/ 135 w 540"/>
                <a:gd name="T81" fmla="*/ 48 h 518"/>
                <a:gd name="T82" fmla="*/ 135 w 540"/>
                <a:gd name="T83" fmla="*/ 42 h 518"/>
                <a:gd name="T84" fmla="*/ 134 w 540"/>
                <a:gd name="T85" fmla="*/ 36 h 518"/>
                <a:gd name="T86" fmla="*/ 132 w 540"/>
                <a:gd name="T87" fmla="*/ 33 h 518"/>
                <a:gd name="T88" fmla="*/ 129 w 540"/>
                <a:gd name="T89" fmla="*/ 30 h 518"/>
                <a:gd name="T90" fmla="*/ 124 w 540"/>
                <a:gd name="T91" fmla="*/ 27 h 518"/>
                <a:gd name="T92" fmla="*/ 122 w 540"/>
                <a:gd name="T93" fmla="*/ 27 h 518"/>
                <a:gd name="T94" fmla="*/ 107 w 540"/>
                <a:gd name="T95" fmla="*/ 21 h 518"/>
                <a:gd name="T96" fmla="*/ 109 w 540"/>
                <a:gd name="T97" fmla="*/ 15 h 518"/>
                <a:gd name="T98" fmla="*/ 110 w 540"/>
                <a:gd name="T99" fmla="*/ 13 h 518"/>
                <a:gd name="T100" fmla="*/ 112 w 540"/>
                <a:gd name="T101" fmla="*/ 13 h 518"/>
                <a:gd name="T102" fmla="*/ 113 w 540"/>
                <a:gd name="T103" fmla="*/ 15 h 518"/>
                <a:gd name="T104" fmla="*/ 115 w 540"/>
                <a:gd name="T105" fmla="*/ 20 h 518"/>
                <a:gd name="T106" fmla="*/ 107 w 540"/>
                <a:gd name="T107" fmla="*/ 21 h 51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0"/>
                <a:gd name="T163" fmla="*/ 0 h 518"/>
                <a:gd name="T164" fmla="*/ 540 w 540"/>
                <a:gd name="T165" fmla="*/ 518 h 51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0" h="518">
                  <a:moveTo>
                    <a:pt x="488" y="108"/>
                  </a:moveTo>
                  <a:lnTo>
                    <a:pt x="488" y="108"/>
                  </a:lnTo>
                  <a:lnTo>
                    <a:pt x="489" y="76"/>
                  </a:lnTo>
                  <a:lnTo>
                    <a:pt x="488" y="49"/>
                  </a:lnTo>
                  <a:lnTo>
                    <a:pt x="486" y="37"/>
                  </a:lnTo>
                  <a:lnTo>
                    <a:pt x="485" y="28"/>
                  </a:lnTo>
                  <a:lnTo>
                    <a:pt x="479" y="19"/>
                  </a:lnTo>
                  <a:lnTo>
                    <a:pt x="470" y="10"/>
                  </a:lnTo>
                  <a:lnTo>
                    <a:pt x="464" y="6"/>
                  </a:lnTo>
                  <a:lnTo>
                    <a:pt x="458" y="3"/>
                  </a:lnTo>
                  <a:lnTo>
                    <a:pt x="450" y="0"/>
                  </a:lnTo>
                  <a:lnTo>
                    <a:pt x="443" y="0"/>
                  </a:lnTo>
                  <a:lnTo>
                    <a:pt x="437" y="0"/>
                  </a:lnTo>
                  <a:lnTo>
                    <a:pt x="431" y="3"/>
                  </a:lnTo>
                  <a:lnTo>
                    <a:pt x="425" y="9"/>
                  </a:lnTo>
                  <a:lnTo>
                    <a:pt x="419" y="18"/>
                  </a:lnTo>
                  <a:lnTo>
                    <a:pt x="415" y="28"/>
                  </a:lnTo>
                  <a:lnTo>
                    <a:pt x="412" y="43"/>
                  </a:lnTo>
                  <a:lnTo>
                    <a:pt x="410" y="63"/>
                  </a:lnTo>
                  <a:lnTo>
                    <a:pt x="409" y="85"/>
                  </a:lnTo>
                  <a:lnTo>
                    <a:pt x="281" y="88"/>
                  </a:lnTo>
                  <a:lnTo>
                    <a:pt x="275" y="88"/>
                  </a:lnTo>
                  <a:lnTo>
                    <a:pt x="269" y="91"/>
                  </a:lnTo>
                  <a:lnTo>
                    <a:pt x="260" y="94"/>
                  </a:lnTo>
                  <a:lnTo>
                    <a:pt x="248" y="102"/>
                  </a:lnTo>
                  <a:lnTo>
                    <a:pt x="235" y="112"/>
                  </a:lnTo>
                  <a:lnTo>
                    <a:pt x="218" y="127"/>
                  </a:lnTo>
                  <a:lnTo>
                    <a:pt x="201" y="150"/>
                  </a:lnTo>
                  <a:lnTo>
                    <a:pt x="118" y="257"/>
                  </a:lnTo>
                  <a:lnTo>
                    <a:pt x="70" y="323"/>
                  </a:lnTo>
                  <a:lnTo>
                    <a:pt x="45" y="356"/>
                  </a:lnTo>
                  <a:lnTo>
                    <a:pt x="31" y="373"/>
                  </a:lnTo>
                  <a:lnTo>
                    <a:pt x="22" y="382"/>
                  </a:lnTo>
                  <a:lnTo>
                    <a:pt x="16" y="389"/>
                  </a:lnTo>
                  <a:lnTo>
                    <a:pt x="9" y="397"/>
                  </a:lnTo>
                  <a:lnTo>
                    <a:pt x="4" y="406"/>
                  </a:lnTo>
                  <a:lnTo>
                    <a:pt x="1" y="416"/>
                  </a:lnTo>
                  <a:lnTo>
                    <a:pt x="0" y="425"/>
                  </a:lnTo>
                  <a:lnTo>
                    <a:pt x="1" y="431"/>
                  </a:lnTo>
                  <a:lnTo>
                    <a:pt x="4" y="436"/>
                  </a:lnTo>
                  <a:lnTo>
                    <a:pt x="10" y="443"/>
                  </a:lnTo>
                  <a:lnTo>
                    <a:pt x="18" y="447"/>
                  </a:lnTo>
                  <a:lnTo>
                    <a:pt x="27" y="452"/>
                  </a:lnTo>
                  <a:lnTo>
                    <a:pt x="36" y="455"/>
                  </a:lnTo>
                  <a:lnTo>
                    <a:pt x="57" y="459"/>
                  </a:lnTo>
                  <a:lnTo>
                    <a:pt x="66" y="462"/>
                  </a:lnTo>
                  <a:lnTo>
                    <a:pt x="76" y="468"/>
                  </a:lnTo>
                  <a:lnTo>
                    <a:pt x="85" y="474"/>
                  </a:lnTo>
                  <a:lnTo>
                    <a:pt x="91" y="480"/>
                  </a:lnTo>
                  <a:lnTo>
                    <a:pt x="96" y="488"/>
                  </a:lnTo>
                  <a:lnTo>
                    <a:pt x="99" y="494"/>
                  </a:lnTo>
                  <a:lnTo>
                    <a:pt x="103" y="504"/>
                  </a:lnTo>
                  <a:lnTo>
                    <a:pt x="106" y="507"/>
                  </a:lnTo>
                  <a:lnTo>
                    <a:pt x="109" y="509"/>
                  </a:lnTo>
                  <a:lnTo>
                    <a:pt x="163" y="513"/>
                  </a:lnTo>
                  <a:lnTo>
                    <a:pt x="210" y="518"/>
                  </a:lnTo>
                  <a:lnTo>
                    <a:pt x="227" y="516"/>
                  </a:lnTo>
                  <a:lnTo>
                    <a:pt x="266" y="510"/>
                  </a:lnTo>
                  <a:lnTo>
                    <a:pt x="289" y="507"/>
                  </a:lnTo>
                  <a:lnTo>
                    <a:pt x="308" y="503"/>
                  </a:lnTo>
                  <a:lnTo>
                    <a:pt x="323" y="497"/>
                  </a:lnTo>
                  <a:lnTo>
                    <a:pt x="328" y="495"/>
                  </a:lnTo>
                  <a:lnTo>
                    <a:pt x="331" y="492"/>
                  </a:lnTo>
                  <a:lnTo>
                    <a:pt x="386" y="407"/>
                  </a:lnTo>
                  <a:lnTo>
                    <a:pt x="422" y="350"/>
                  </a:lnTo>
                  <a:lnTo>
                    <a:pt x="449" y="311"/>
                  </a:lnTo>
                  <a:lnTo>
                    <a:pt x="492" y="251"/>
                  </a:lnTo>
                  <a:lnTo>
                    <a:pt x="515" y="221"/>
                  </a:lnTo>
                  <a:lnTo>
                    <a:pt x="531" y="201"/>
                  </a:lnTo>
                  <a:lnTo>
                    <a:pt x="537" y="192"/>
                  </a:lnTo>
                  <a:lnTo>
                    <a:pt x="540" y="181"/>
                  </a:lnTo>
                  <a:lnTo>
                    <a:pt x="540" y="168"/>
                  </a:lnTo>
                  <a:lnTo>
                    <a:pt x="537" y="154"/>
                  </a:lnTo>
                  <a:lnTo>
                    <a:pt x="534" y="147"/>
                  </a:lnTo>
                  <a:lnTo>
                    <a:pt x="531" y="139"/>
                  </a:lnTo>
                  <a:lnTo>
                    <a:pt x="527" y="133"/>
                  </a:lnTo>
                  <a:lnTo>
                    <a:pt x="521" y="127"/>
                  </a:lnTo>
                  <a:lnTo>
                    <a:pt x="515" y="121"/>
                  </a:lnTo>
                  <a:lnTo>
                    <a:pt x="507" y="115"/>
                  </a:lnTo>
                  <a:lnTo>
                    <a:pt x="498" y="111"/>
                  </a:lnTo>
                  <a:lnTo>
                    <a:pt x="488" y="108"/>
                  </a:lnTo>
                  <a:close/>
                  <a:moveTo>
                    <a:pt x="431" y="84"/>
                  </a:moveTo>
                  <a:lnTo>
                    <a:pt x="431" y="84"/>
                  </a:lnTo>
                  <a:lnTo>
                    <a:pt x="434" y="70"/>
                  </a:lnTo>
                  <a:lnTo>
                    <a:pt x="437" y="61"/>
                  </a:lnTo>
                  <a:lnTo>
                    <a:pt x="440" y="55"/>
                  </a:lnTo>
                  <a:lnTo>
                    <a:pt x="443" y="52"/>
                  </a:lnTo>
                  <a:lnTo>
                    <a:pt x="446" y="51"/>
                  </a:lnTo>
                  <a:lnTo>
                    <a:pt x="449" y="52"/>
                  </a:lnTo>
                  <a:lnTo>
                    <a:pt x="450" y="55"/>
                  </a:lnTo>
                  <a:lnTo>
                    <a:pt x="453" y="60"/>
                  </a:lnTo>
                  <a:lnTo>
                    <a:pt x="458" y="70"/>
                  </a:lnTo>
                  <a:lnTo>
                    <a:pt x="461" y="81"/>
                  </a:lnTo>
                  <a:lnTo>
                    <a:pt x="464" y="94"/>
                  </a:lnTo>
                  <a:lnTo>
                    <a:pt x="431" y="84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6" name="Freeform 74"/>
            <p:cNvSpPr>
              <a:spLocks/>
            </p:cNvSpPr>
            <p:nvPr/>
          </p:nvSpPr>
          <p:spPr bwMode="auto">
            <a:xfrm>
              <a:off x="415" y="3296"/>
              <a:ext cx="60" cy="75"/>
            </a:xfrm>
            <a:custGeom>
              <a:avLst/>
              <a:gdLst>
                <a:gd name="T0" fmla="*/ 11 w 119"/>
                <a:gd name="T1" fmla="*/ 1 h 151"/>
                <a:gd name="T2" fmla="*/ 11 w 119"/>
                <a:gd name="T3" fmla="*/ 1 h 151"/>
                <a:gd name="T4" fmla="*/ 9 w 119"/>
                <a:gd name="T5" fmla="*/ 4 h 151"/>
                <a:gd name="T6" fmla="*/ 8 w 119"/>
                <a:gd name="T7" fmla="*/ 7 h 151"/>
                <a:gd name="T8" fmla="*/ 7 w 119"/>
                <a:gd name="T9" fmla="*/ 8 h 151"/>
                <a:gd name="T10" fmla="*/ 7 w 119"/>
                <a:gd name="T11" fmla="*/ 9 h 151"/>
                <a:gd name="T12" fmla="*/ 7 w 119"/>
                <a:gd name="T13" fmla="*/ 9 h 151"/>
                <a:gd name="T14" fmla="*/ 7 w 119"/>
                <a:gd name="T15" fmla="*/ 10 h 151"/>
                <a:gd name="T16" fmla="*/ 6 w 119"/>
                <a:gd name="T17" fmla="*/ 11 h 151"/>
                <a:gd name="T18" fmla="*/ 4 w 119"/>
                <a:gd name="T19" fmla="*/ 14 h 151"/>
                <a:gd name="T20" fmla="*/ 1 w 119"/>
                <a:gd name="T21" fmla="*/ 17 h 151"/>
                <a:gd name="T22" fmla="*/ 1 w 119"/>
                <a:gd name="T23" fmla="*/ 19 h 151"/>
                <a:gd name="T24" fmla="*/ 0 w 119"/>
                <a:gd name="T25" fmla="*/ 20 h 151"/>
                <a:gd name="T26" fmla="*/ 0 w 119"/>
                <a:gd name="T27" fmla="*/ 20 h 151"/>
                <a:gd name="T28" fmla="*/ 1 w 119"/>
                <a:gd name="T29" fmla="*/ 21 h 151"/>
                <a:gd name="T30" fmla="*/ 1 w 119"/>
                <a:gd name="T31" fmla="*/ 23 h 151"/>
                <a:gd name="T32" fmla="*/ 3 w 119"/>
                <a:gd name="T33" fmla="*/ 26 h 151"/>
                <a:gd name="T34" fmla="*/ 6 w 119"/>
                <a:gd name="T35" fmla="*/ 31 h 151"/>
                <a:gd name="T36" fmla="*/ 6 w 119"/>
                <a:gd name="T37" fmla="*/ 31 h 151"/>
                <a:gd name="T38" fmla="*/ 6 w 119"/>
                <a:gd name="T39" fmla="*/ 29 h 151"/>
                <a:gd name="T40" fmla="*/ 7 w 119"/>
                <a:gd name="T41" fmla="*/ 26 h 151"/>
                <a:gd name="T42" fmla="*/ 8 w 119"/>
                <a:gd name="T43" fmla="*/ 24 h 151"/>
                <a:gd name="T44" fmla="*/ 9 w 119"/>
                <a:gd name="T45" fmla="*/ 23 h 151"/>
                <a:gd name="T46" fmla="*/ 10 w 119"/>
                <a:gd name="T47" fmla="*/ 22 h 151"/>
                <a:gd name="T48" fmla="*/ 11 w 119"/>
                <a:gd name="T49" fmla="*/ 22 h 151"/>
                <a:gd name="T50" fmla="*/ 11 w 119"/>
                <a:gd name="T51" fmla="*/ 22 h 151"/>
                <a:gd name="T52" fmla="*/ 11 w 119"/>
                <a:gd name="T53" fmla="*/ 22 h 151"/>
                <a:gd name="T54" fmla="*/ 12 w 119"/>
                <a:gd name="T55" fmla="*/ 22 h 151"/>
                <a:gd name="T56" fmla="*/ 13 w 119"/>
                <a:gd name="T57" fmla="*/ 23 h 151"/>
                <a:gd name="T58" fmla="*/ 13 w 119"/>
                <a:gd name="T59" fmla="*/ 25 h 151"/>
                <a:gd name="T60" fmla="*/ 13 w 119"/>
                <a:gd name="T61" fmla="*/ 27 h 151"/>
                <a:gd name="T62" fmla="*/ 12 w 119"/>
                <a:gd name="T63" fmla="*/ 33 h 151"/>
                <a:gd name="T64" fmla="*/ 12 w 119"/>
                <a:gd name="T65" fmla="*/ 33 h 151"/>
                <a:gd name="T66" fmla="*/ 12 w 119"/>
                <a:gd name="T67" fmla="*/ 34 h 151"/>
                <a:gd name="T68" fmla="*/ 13 w 119"/>
                <a:gd name="T69" fmla="*/ 35 h 151"/>
                <a:gd name="T70" fmla="*/ 14 w 119"/>
                <a:gd name="T71" fmla="*/ 36 h 151"/>
                <a:gd name="T72" fmla="*/ 16 w 119"/>
                <a:gd name="T73" fmla="*/ 37 h 151"/>
                <a:gd name="T74" fmla="*/ 17 w 119"/>
                <a:gd name="T75" fmla="*/ 37 h 151"/>
                <a:gd name="T76" fmla="*/ 18 w 119"/>
                <a:gd name="T77" fmla="*/ 37 h 151"/>
                <a:gd name="T78" fmla="*/ 18 w 119"/>
                <a:gd name="T79" fmla="*/ 37 h 151"/>
                <a:gd name="T80" fmla="*/ 20 w 119"/>
                <a:gd name="T81" fmla="*/ 37 h 151"/>
                <a:gd name="T82" fmla="*/ 22 w 119"/>
                <a:gd name="T83" fmla="*/ 37 h 151"/>
                <a:gd name="T84" fmla="*/ 23 w 119"/>
                <a:gd name="T85" fmla="*/ 36 h 151"/>
                <a:gd name="T86" fmla="*/ 24 w 119"/>
                <a:gd name="T87" fmla="*/ 35 h 151"/>
                <a:gd name="T88" fmla="*/ 25 w 119"/>
                <a:gd name="T89" fmla="*/ 35 h 151"/>
                <a:gd name="T90" fmla="*/ 25 w 119"/>
                <a:gd name="T91" fmla="*/ 33 h 151"/>
                <a:gd name="T92" fmla="*/ 25 w 119"/>
                <a:gd name="T93" fmla="*/ 33 h 151"/>
                <a:gd name="T94" fmla="*/ 26 w 119"/>
                <a:gd name="T95" fmla="*/ 29 h 151"/>
                <a:gd name="T96" fmla="*/ 28 w 119"/>
                <a:gd name="T97" fmla="*/ 24 h 151"/>
                <a:gd name="T98" fmla="*/ 30 w 119"/>
                <a:gd name="T99" fmla="*/ 18 h 151"/>
                <a:gd name="T100" fmla="*/ 30 w 119"/>
                <a:gd name="T101" fmla="*/ 0 h 151"/>
                <a:gd name="T102" fmla="*/ 11 w 119"/>
                <a:gd name="T103" fmla="*/ 1 h 15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9"/>
                <a:gd name="T157" fmla="*/ 0 h 151"/>
                <a:gd name="T158" fmla="*/ 119 w 119"/>
                <a:gd name="T159" fmla="*/ 151 h 15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9" h="151">
                  <a:moveTo>
                    <a:pt x="44" y="4"/>
                  </a:moveTo>
                  <a:lnTo>
                    <a:pt x="44" y="4"/>
                  </a:lnTo>
                  <a:lnTo>
                    <a:pt x="36" y="16"/>
                  </a:lnTo>
                  <a:lnTo>
                    <a:pt x="30" y="28"/>
                  </a:lnTo>
                  <a:lnTo>
                    <a:pt x="27" y="33"/>
                  </a:lnTo>
                  <a:lnTo>
                    <a:pt x="27" y="37"/>
                  </a:lnTo>
                  <a:lnTo>
                    <a:pt x="25" y="43"/>
                  </a:lnTo>
                  <a:lnTo>
                    <a:pt x="22" y="47"/>
                  </a:lnTo>
                  <a:lnTo>
                    <a:pt x="13" y="59"/>
                  </a:lnTo>
                  <a:lnTo>
                    <a:pt x="4" y="70"/>
                  </a:lnTo>
                  <a:lnTo>
                    <a:pt x="1" y="76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4" y="92"/>
                  </a:lnTo>
                  <a:lnTo>
                    <a:pt x="12" y="107"/>
                  </a:lnTo>
                  <a:lnTo>
                    <a:pt x="22" y="125"/>
                  </a:lnTo>
                  <a:lnTo>
                    <a:pt x="24" y="119"/>
                  </a:lnTo>
                  <a:lnTo>
                    <a:pt x="28" y="106"/>
                  </a:lnTo>
                  <a:lnTo>
                    <a:pt x="31" y="98"/>
                  </a:lnTo>
                  <a:lnTo>
                    <a:pt x="36" y="92"/>
                  </a:lnTo>
                  <a:lnTo>
                    <a:pt x="39" y="88"/>
                  </a:lnTo>
                  <a:lnTo>
                    <a:pt x="41" y="88"/>
                  </a:lnTo>
                  <a:lnTo>
                    <a:pt x="43" y="88"/>
                  </a:lnTo>
                  <a:lnTo>
                    <a:pt x="47" y="89"/>
                  </a:lnTo>
                  <a:lnTo>
                    <a:pt x="49" y="95"/>
                  </a:lnTo>
                  <a:lnTo>
                    <a:pt x="50" y="101"/>
                  </a:lnTo>
                  <a:lnTo>
                    <a:pt x="49" y="109"/>
                  </a:lnTo>
                  <a:lnTo>
                    <a:pt x="47" y="134"/>
                  </a:lnTo>
                  <a:lnTo>
                    <a:pt x="47" y="137"/>
                  </a:lnTo>
                  <a:lnTo>
                    <a:pt x="49" y="140"/>
                  </a:lnTo>
                  <a:lnTo>
                    <a:pt x="55" y="146"/>
                  </a:lnTo>
                  <a:lnTo>
                    <a:pt x="62" y="151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7" y="151"/>
                  </a:lnTo>
                  <a:lnTo>
                    <a:pt x="88" y="148"/>
                  </a:lnTo>
                  <a:lnTo>
                    <a:pt x="92" y="146"/>
                  </a:lnTo>
                  <a:lnTo>
                    <a:pt x="95" y="143"/>
                  </a:lnTo>
                  <a:lnTo>
                    <a:pt x="98" y="140"/>
                  </a:lnTo>
                  <a:lnTo>
                    <a:pt x="100" y="134"/>
                  </a:lnTo>
                  <a:lnTo>
                    <a:pt x="104" y="118"/>
                  </a:lnTo>
                  <a:lnTo>
                    <a:pt x="110" y="97"/>
                  </a:lnTo>
                  <a:lnTo>
                    <a:pt x="119" y="74"/>
                  </a:lnTo>
                  <a:lnTo>
                    <a:pt x="119" y="0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7" name="Freeform 75"/>
            <p:cNvSpPr>
              <a:spLocks/>
            </p:cNvSpPr>
            <p:nvPr/>
          </p:nvSpPr>
          <p:spPr bwMode="auto">
            <a:xfrm>
              <a:off x="1245" y="3249"/>
              <a:ext cx="105" cy="111"/>
            </a:xfrm>
            <a:custGeom>
              <a:avLst/>
              <a:gdLst>
                <a:gd name="T0" fmla="*/ 0 w 209"/>
                <a:gd name="T1" fmla="*/ 24 h 221"/>
                <a:gd name="T2" fmla="*/ 4 w 209"/>
                <a:gd name="T3" fmla="*/ 32 h 221"/>
                <a:gd name="T4" fmla="*/ 5 w 209"/>
                <a:gd name="T5" fmla="*/ 35 h 221"/>
                <a:gd name="T6" fmla="*/ 5 w 209"/>
                <a:gd name="T7" fmla="*/ 38 h 221"/>
                <a:gd name="T8" fmla="*/ 6 w 209"/>
                <a:gd name="T9" fmla="*/ 41 h 221"/>
                <a:gd name="T10" fmla="*/ 8 w 209"/>
                <a:gd name="T11" fmla="*/ 41 h 221"/>
                <a:gd name="T12" fmla="*/ 9 w 209"/>
                <a:gd name="T13" fmla="*/ 41 h 221"/>
                <a:gd name="T14" fmla="*/ 11 w 209"/>
                <a:gd name="T15" fmla="*/ 40 h 221"/>
                <a:gd name="T16" fmla="*/ 12 w 209"/>
                <a:gd name="T17" fmla="*/ 36 h 221"/>
                <a:gd name="T18" fmla="*/ 13 w 209"/>
                <a:gd name="T19" fmla="*/ 28 h 221"/>
                <a:gd name="T20" fmla="*/ 14 w 209"/>
                <a:gd name="T21" fmla="*/ 27 h 221"/>
                <a:gd name="T22" fmla="*/ 15 w 209"/>
                <a:gd name="T23" fmla="*/ 25 h 221"/>
                <a:gd name="T24" fmla="*/ 17 w 209"/>
                <a:gd name="T25" fmla="*/ 24 h 221"/>
                <a:gd name="T26" fmla="*/ 18 w 209"/>
                <a:gd name="T27" fmla="*/ 32 h 221"/>
                <a:gd name="T28" fmla="*/ 18 w 209"/>
                <a:gd name="T29" fmla="*/ 40 h 221"/>
                <a:gd name="T30" fmla="*/ 18 w 209"/>
                <a:gd name="T31" fmla="*/ 41 h 221"/>
                <a:gd name="T32" fmla="*/ 15 w 209"/>
                <a:gd name="T33" fmla="*/ 47 h 221"/>
                <a:gd name="T34" fmla="*/ 15 w 209"/>
                <a:gd name="T35" fmla="*/ 49 h 221"/>
                <a:gd name="T36" fmla="*/ 16 w 209"/>
                <a:gd name="T37" fmla="*/ 53 h 221"/>
                <a:gd name="T38" fmla="*/ 17 w 209"/>
                <a:gd name="T39" fmla="*/ 55 h 221"/>
                <a:gd name="T40" fmla="*/ 20 w 209"/>
                <a:gd name="T41" fmla="*/ 56 h 221"/>
                <a:gd name="T42" fmla="*/ 21 w 209"/>
                <a:gd name="T43" fmla="*/ 55 h 221"/>
                <a:gd name="T44" fmla="*/ 26 w 209"/>
                <a:gd name="T45" fmla="*/ 52 h 221"/>
                <a:gd name="T46" fmla="*/ 31 w 209"/>
                <a:gd name="T47" fmla="*/ 50 h 221"/>
                <a:gd name="T48" fmla="*/ 34 w 209"/>
                <a:gd name="T49" fmla="*/ 50 h 221"/>
                <a:gd name="T50" fmla="*/ 38 w 209"/>
                <a:gd name="T51" fmla="*/ 50 h 221"/>
                <a:gd name="T52" fmla="*/ 41 w 209"/>
                <a:gd name="T53" fmla="*/ 49 h 221"/>
                <a:gd name="T54" fmla="*/ 44 w 209"/>
                <a:gd name="T55" fmla="*/ 47 h 221"/>
                <a:gd name="T56" fmla="*/ 48 w 209"/>
                <a:gd name="T57" fmla="*/ 44 h 221"/>
                <a:gd name="T58" fmla="*/ 52 w 209"/>
                <a:gd name="T59" fmla="*/ 39 h 221"/>
                <a:gd name="T60" fmla="*/ 53 w 209"/>
                <a:gd name="T61" fmla="*/ 31 h 221"/>
                <a:gd name="T62" fmla="*/ 52 w 209"/>
                <a:gd name="T63" fmla="*/ 27 h 221"/>
                <a:gd name="T64" fmla="*/ 50 w 209"/>
                <a:gd name="T65" fmla="*/ 20 h 221"/>
                <a:gd name="T66" fmla="*/ 48 w 209"/>
                <a:gd name="T67" fmla="*/ 14 h 221"/>
                <a:gd name="T68" fmla="*/ 31 w 209"/>
                <a:gd name="T69" fmla="*/ 0 h 221"/>
                <a:gd name="T70" fmla="*/ 0 w 209"/>
                <a:gd name="T71" fmla="*/ 24 h 22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9"/>
                <a:gd name="T109" fmla="*/ 0 h 221"/>
                <a:gd name="T110" fmla="*/ 209 w 209"/>
                <a:gd name="T111" fmla="*/ 221 h 22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9" h="221">
                  <a:moveTo>
                    <a:pt x="0" y="94"/>
                  </a:moveTo>
                  <a:lnTo>
                    <a:pt x="0" y="94"/>
                  </a:lnTo>
                  <a:lnTo>
                    <a:pt x="10" y="111"/>
                  </a:lnTo>
                  <a:lnTo>
                    <a:pt x="16" y="127"/>
                  </a:lnTo>
                  <a:lnTo>
                    <a:pt x="19" y="135"/>
                  </a:lnTo>
                  <a:lnTo>
                    <a:pt x="19" y="140"/>
                  </a:lnTo>
                  <a:lnTo>
                    <a:pt x="19" y="152"/>
                  </a:lnTo>
                  <a:lnTo>
                    <a:pt x="22" y="160"/>
                  </a:lnTo>
                  <a:lnTo>
                    <a:pt x="24" y="163"/>
                  </a:lnTo>
                  <a:lnTo>
                    <a:pt x="25" y="164"/>
                  </a:lnTo>
                  <a:lnTo>
                    <a:pt x="30" y="164"/>
                  </a:lnTo>
                  <a:lnTo>
                    <a:pt x="33" y="164"/>
                  </a:lnTo>
                  <a:lnTo>
                    <a:pt x="37" y="163"/>
                  </a:lnTo>
                  <a:lnTo>
                    <a:pt x="42" y="157"/>
                  </a:lnTo>
                  <a:lnTo>
                    <a:pt x="45" y="149"/>
                  </a:lnTo>
                  <a:lnTo>
                    <a:pt x="46" y="142"/>
                  </a:lnTo>
                  <a:lnTo>
                    <a:pt x="51" y="124"/>
                  </a:lnTo>
                  <a:lnTo>
                    <a:pt x="52" y="111"/>
                  </a:lnTo>
                  <a:lnTo>
                    <a:pt x="54" y="106"/>
                  </a:lnTo>
                  <a:lnTo>
                    <a:pt x="55" y="102"/>
                  </a:lnTo>
                  <a:lnTo>
                    <a:pt x="60" y="97"/>
                  </a:lnTo>
                  <a:lnTo>
                    <a:pt x="64" y="96"/>
                  </a:lnTo>
                  <a:lnTo>
                    <a:pt x="66" y="94"/>
                  </a:lnTo>
                  <a:lnTo>
                    <a:pt x="70" y="126"/>
                  </a:lnTo>
                  <a:lnTo>
                    <a:pt x="72" y="149"/>
                  </a:lnTo>
                  <a:lnTo>
                    <a:pt x="70" y="158"/>
                  </a:lnTo>
                  <a:lnTo>
                    <a:pt x="69" y="164"/>
                  </a:lnTo>
                  <a:lnTo>
                    <a:pt x="61" y="181"/>
                  </a:lnTo>
                  <a:lnTo>
                    <a:pt x="58" y="188"/>
                  </a:lnTo>
                  <a:lnTo>
                    <a:pt x="57" y="196"/>
                  </a:lnTo>
                  <a:lnTo>
                    <a:pt x="58" y="205"/>
                  </a:lnTo>
                  <a:lnTo>
                    <a:pt x="61" y="211"/>
                  </a:lnTo>
                  <a:lnTo>
                    <a:pt x="64" y="215"/>
                  </a:lnTo>
                  <a:lnTo>
                    <a:pt x="67" y="218"/>
                  </a:lnTo>
                  <a:lnTo>
                    <a:pt x="72" y="221"/>
                  </a:lnTo>
                  <a:lnTo>
                    <a:pt x="78" y="221"/>
                  </a:lnTo>
                  <a:lnTo>
                    <a:pt x="84" y="218"/>
                  </a:lnTo>
                  <a:lnTo>
                    <a:pt x="94" y="211"/>
                  </a:lnTo>
                  <a:lnTo>
                    <a:pt x="101" y="205"/>
                  </a:lnTo>
                  <a:lnTo>
                    <a:pt x="110" y="200"/>
                  </a:lnTo>
                  <a:lnTo>
                    <a:pt x="122" y="197"/>
                  </a:lnTo>
                  <a:lnTo>
                    <a:pt x="134" y="197"/>
                  </a:lnTo>
                  <a:lnTo>
                    <a:pt x="145" y="199"/>
                  </a:lnTo>
                  <a:lnTo>
                    <a:pt x="152" y="199"/>
                  </a:lnTo>
                  <a:lnTo>
                    <a:pt x="157" y="197"/>
                  </a:lnTo>
                  <a:lnTo>
                    <a:pt x="163" y="196"/>
                  </a:lnTo>
                  <a:lnTo>
                    <a:pt x="176" y="188"/>
                  </a:lnTo>
                  <a:lnTo>
                    <a:pt x="184" y="184"/>
                  </a:lnTo>
                  <a:lnTo>
                    <a:pt x="191" y="176"/>
                  </a:lnTo>
                  <a:lnTo>
                    <a:pt x="199" y="166"/>
                  </a:lnTo>
                  <a:lnTo>
                    <a:pt x="205" y="155"/>
                  </a:lnTo>
                  <a:lnTo>
                    <a:pt x="208" y="140"/>
                  </a:lnTo>
                  <a:lnTo>
                    <a:pt x="209" y="124"/>
                  </a:lnTo>
                  <a:lnTo>
                    <a:pt x="208" y="106"/>
                  </a:lnTo>
                  <a:lnTo>
                    <a:pt x="205" y="91"/>
                  </a:lnTo>
                  <a:lnTo>
                    <a:pt x="200" y="79"/>
                  </a:lnTo>
                  <a:lnTo>
                    <a:pt x="197" y="69"/>
                  </a:lnTo>
                  <a:lnTo>
                    <a:pt x="190" y="55"/>
                  </a:lnTo>
                  <a:lnTo>
                    <a:pt x="187" y="51"/>
                  </a:lnTo>
                  <a:lnTo>
                    <a:pt x="121" y="0"/>
                  </a:lnTo>
                  <a:lnTo>
                    <a:pt x="37" y="1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8" name="Freeform 76"/>
            <p:cNvSpPr>
              <a:spLocks/>
            </p:cNvSpPr>
            <p:nvPr/>
          </p:nvSpPr>
          <p:spPr bwMode="auto">
            <a:xfrm>
              <a:off x="676" y="3019"/>
              <a:ext cx="214" cy="394"/>
            </a:xfrm>
            <a:custGeom>
              <a:avLst/>
              <a:gdLst>
                <a:gd name="T0" fmla="*/ 87 w 428"/>
                <a:gd name="T1" fmla="*/ 0 h 789"/>
                <a:gd name="T2" fmla="*/ 34 w 428"/>
                <a:gd name="T3" fmla="*/ 5 h 789"/>
                <a:gd name="T4" fmla="*/ 22 w 428"/>
                <a:gd name="T5" fmla="*/ 36 h 789"/>
                <a:gd name="T6" fmla="*/ 5 w 428"/>
                <a:gd name="T7" fmla="*/ 90 h 789"/>
                <a:gd name="T8" fmla="*/ 0 w 428"/>
                <a:gd name="T9" fmla="*/ 183 h 789"/>
                <a:gd name="T10" fmla="*/ 20 w 428"/>
                <a:gd name="T11" fmla="*/ 193 h 789"/>
                <a:gd name="T12" fmla="*/ 70 w 428"/>
                <a:gd name="T13" fmla="*/ 197 h 789"/>
                <a:gd name="T14" fmla="*/ 107 w 428"/>
                <a:gd name="T15" fmla="*/ 190 h 789"/>
                <a:gd name="T16" fmla="*/ 107 w 428"/>
                <a:gd name="T17" fmla="*/ 154 h 789"/>
                <a:gd name="T18" fmla="*/ 103 w 428"/>
                <a:gd name="T19" fmla="*/ 64 h 789"/>
                <a:gd name="T20" fmla="*/ 87 w 428"/>
                <a:gd name="T21" fmla="*/ 0 h 78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8"/>
                <a:gd name="T34" fmla="*/ 0 h 789"/>
                <a:gd name="T35" fmla="*/ 428 w 428"/>
                <a:gd name="T36" fmla="*/ 789 h 78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8" h="789">
                  <a:moveTo>
                    <a:pt x="347" y="0"/>
                  </a:moveTo>
                  <a:lnTo>
                    <a:pt x="136" y="21"/>
                  </a:lnTo>
                  <a:lnTo>
                    <a:pt x="88" y="146"/>
                  </a:lnTo>
                  <a:lnTo>
                    <a:pt x="19" y="362"/>
                  </a:lnTo>
                  <a:lnTo>
                    <a:pt x="0" y="733"/>
                  </a:lnTo>
                  <a:lnTo>
                    <a:pt x="79" y="772"/>
                  </a:lnTo>
                  <a:lnTo>
                    <a:pt x="277" y="789"/>
                  </a:lnTo>
                  <a:lnTo>
                    <a:pt x="428" y="763"/>
                  </a:lnTo>
                  <a:lnTo>
                    <a:pt x="425" y="618"/>
                  </a:lnTo>
                  <a:lnTo>
                    <a:pt x="410" y="257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9" name="Freeform 77"/>
            <p:cNvSpPr>
              <a:spLocks/>
            </p:cNvSpPr>
            <p:nvPr/>
          </p:nvSpPr>
          <p:spPr bwMode="auto">
            <a:xfrm>
              <a:off x="722" y="2837"/>
              <a:ext cx="142" cy="118"/>
            </a:xfrm>
            <a:custGeom>
              <a:avLst/>
              <a:gdLst>
                <a:gd name="T0" fmla="*/ 1 w 285"/>
                <a:gd name="T1" fmla="*/ 53 h 235"/>
                <a:gd name="T2" fmla="*/ 0 w 285"/>
                <a:gd name="T3" fmla="*/ 33 h 235"/>
                <a:gd name="T4" fmla="*/ 1 w 285"/>
                <a:gd name="T5" fmla="*/ 27 h 235"/>
                <a:gd name="T6" fmla="*/ 2 w 285"/>
                <a:gd name="T7" fmla="*/ 22 h 235"/>
                <a:gd name="T8" fmla="*/ 2 w 285"/>
                <a:gd name="T9" fmla="*/ 17 h 235"/>
                <a:gd name="T10" fmla="*/ 3 w 285"/>
                <a:gd name="T11" fmla="*/ 14 h 235"/>
                <a:gd name="T12" fmla="*/ 5 w 285"/>
                <a:gd name="T13" fmla="*/ 13 h 235"/>
                <a:gd name="T14" fmla="*/ 8 w 285"/>
                <a:gd name="T15" fmla="*/ 12 h 235"/>
                <a:gd name="T16" fmla="*/ 18 w 285"/>
                <a:gd name="T17" fmla="*/ 8 h 235"/>
                <a:gd name="T18" fmla="*/ 22 w 285"/>
                <a:gd name="T19" fmla="*/ 5 h 235"/>
                <a:gd name="T20" fmla="*/ 24 w 285"/>
                <a:gd name="T21" fmla="*/ 4 h 235"/>
                <a:gd name="T22" fmla="*/ 29 w 285"/>
                <a:gd name="T23" fmla="*/ 1 h 235"/>
                <a:gd name="T24" fmla="*/ 36 w 285"/>
                <a:gd name="T25" fmla="*/ 0 h 235"/>
                <a:gd name="T26" fmla="*/ 37 w 285"/>
                <a:gd name="T27" fmla="*/ 1 h 235"/>
                <a:gd name="T28" fmla="*/ 42 w 285"/>
                <a:gd name="T29" fmla="*/ 3 h 235"/>
                <a:gd name="T30" fmla="*/ 48 w 285"/>
                <a:gd name="T31" fmla="*/ 6 h 235"/>
                <a:gd name="T32" fmla="*/ 50 w 285"/>
                <a:gd name="T33" fmla="*/ 6 h 235"/>
                <a:gd name="T34" fmla="*/ 58 w 285"/>
                <a:gd name="T35" fmla="*/ 12 h 235"/>
                <a:gd name="T36" fmla="*/ 65 w 285"/>
                <a:gd name="T37" fmla="*/ 18 h 235"/>
                <a:gd name="T38" fmla="*/ 66 w 285"/>
                <a:gd name="T39" fmla="*/ 18 h 235"/>
                <a:gd name="T40" fmla="*/ 67 w 285"/>
                <a:gd name="T41" fmla="*/ 19 h 235"/>
                <a:gd name="T42" fmla="*/ 69 w 285"/>
                <a:gd name="T43" fmla="*/ 27 h 235"/>
                <a:gd name="T44" fmla="*/ 70 w 285"/>
                <a:gd name="T45" fmla="*/ 40 h 235"/>
                <a:gd name="T46" fmla="*/ 69 w 285"/>
                <a:gd name="T47" fmla="*/ 50 h 235"/>
                <a:gd name="T48" fmla="*/ 68 w 285"/>
                <a:gd name="T49" fmla="*/ 51 h 235"/>
                <a:gd name="T50" fmla="*/ 64 w 285"/>
                <a:gd name="T51" fmla="*/ 56 h 235"/>
                <a:gd name="T52" fmla="*/ 62 w 285"/>
                <a:gd name="T53" fmla="*/ 59 h 235"/>
                <a:gd name="T54" fmla="*/ 63 w 285"/>
                <a:gd name="T55" fmla="*/ 58 h 235"/>
                <a:gd name="T56" fmla="*/ 63 w 285"/>
                <a:gd name="T57" fmla="*/ 54 h 235"/>
                <a:gd name="T58" fmla="*/ 61 w 285"/>
                <a:gd name="T59" fmla="*/ 50 h 235"/>
                <a:gd name="T60" fmla="*/ 60 w 285"/>
                <a:gd name="T61" fmla="*/ 46 h 235"/>
                <a:gd name="T62" fmla="*/ 57 w 285"/>
                <a:gd name="T63" fmla="*/ 42 h 235"/>
                <a:gd name="T64" fmla="*/ 56 w 285"/>
                <a:gd name="T65" fmla="*/ 40 h 235"/>
                <a:gd name="T66" fmla="*/ 56 w 285"/>
                <a:gd name="T67" fmla="*/ 34 h 235"/>
                <a:gd name="T68" fmla="*/ 56 w 285"/>
                <a:gd name="T69" fmla="*/ 31 h 235"/>
                <a:gd name="T70" fmla="*/ 54 w 285"/>
                <a:gd name="T71" fmla="*/ 25 h 235"/>
                <a:gd name="T72" fmla="*/ 51 w 285"/>
                <a:gd name="T73" fmla="*/ 22 h 235"/>
                <a:gd name="T74" fmla="*/ 48 w 285"/>
                <a:gd name="T75" fmla="*/ 21 h 235"/>
                <a:gd name="T76" fmla="*/ 44 w 285"/>
                <a:gd name="T77" fmla="*/ 20 h 235"/>
                <a:gd name="T78" fmla="*/ 38 w 285"/>
                <a:gd name="T79" fmla="*/ 21 h 235"/>
                <a:gd name="T80" fmla="*/ 37 w 285"/>
                <a:gd name="T81" fmla="*/ 21 h 235"/>
                <a:gd name="T82" fmla="*/ 37 w 285"/>
                <a:gd name="T83" fmla="*/ 22 h 235"/>
                <a:gd name="T84" fmla="*/ 34 w 285"/>
                <a:gd name="T85" fmla="*/ 24 h 235"/>
                <a:gd name="T86" fmla="*/ 34 w 285"/>
                <a:gd name="T87" fmla="*/ 23 h 235"/>
                <a:gd name="T88" fmla="*/ 31 w 285"/>
                <a:gd name="T89" fmla="*/ 22 h 235"/>
                <a:gd name="T90" fmla="*/ 29 w 285"/>
                <a:gd name="T91" fmla="*/ 22 h 235"/>
                <a:gd name="T92" fmla="*/ 24 w 285"/>
                <a:gd name="T93" fmla="*/ 22 h 235"/>
                <a:gd name="T94" fmla="*/ 22 w 285"/>
                <a:gd name="T95" fmla="*/ 24 h 235"/>
                <a:gd name="T96" fmla="*/ 19 w 285"/>
                <a:gd name="T97" fmla="*/ 26 h 235"/>
                <a:gd name="T98" fmla="*/ 12 w 285"/>
                <a:gd name="T99" fmla="*/ 28 h 235"/>
                <a:gd name="T100" fmla="*/ 13 w 285"/>
                <a:gd name="T101" fmla="*/ 26 h 235"/>
                <a:gd name="T102" fmla="*/ 13 w 285"/>
                <a:gd name="T103" fmla="*/ 24 h 235"/>
                <a:gd name="T104" fmla="*/ 12 w 285"/>
                <a:gd name="T105" fmla="*/ 24 h 235"/>
                <a:gd name="T106" fmla="*/ 8 w 285"/>
                <a:gd name="T107" fmla="*/ 27 h 235"/>
                <a:gd name="T108" fmla="*/ 5 w 285"/>
                <a:gd name="T109" fmla="*/ 29 h 235"/>
                <a:gd name="T110" fmla="*/ 5 w 285"/>
                <a:gd name="T111" fmla="*/ 30 h 235"/>
                <a:gd name="T112" fmla="*/ 2 w 285"/>
                <a:gd name="T113" fmla="*/ 49 h 235"/>
                <a:gd name="T114" fmla="*/ 1 w 285"/>
                <a:gd name="T115" fmla="*/ 53 h 23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5"/>
                <a:gd name="T175" fmla="*/ 0 h 235"/>
                <a:gd name="T176" fmla="*/ 285 w 285"/>
                <a:gd name="T177" fmla="*/ 235 h 23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5" h="235">
                  <a:moveTo>
                    <a:pt x="5" y="211"/>
                  </a:moveTo>
                  <a:lnTo>
                    <a:pt x="5" y="211"/>
                  </a:lnTo>
                  <a:lnTo>
                    <a:pt x="0" y="129"/>
                  </a:lnTo>
                  <a:lnTo>
                    <a:pt x="2" y="117"/>
                  </a:lnTo>
                  <a:lnTo>
                    <a:pt x="5" y="106"/>
                  </a:lnTo>
                  <a:lnTo>
                    <a:pt x="9" y="88"/>
                  </a:lnTo>
                  <a:lnTo>
                    <a:pt x="11" y="79"/>
                  </a:lnTo>
                  <a:lnTo>
                    <a:pt x="11" y="66"/>
                  </a:lnTo>
                  <a:lnTo>
                    <a:pt x="12" y="60"/>
                  </a:lnTo>
                  <a:lnTo>
                    <a:pt x="14" y="54"/>
                  </a:lnTo>
                  <a:lnTo>
                    <a:pt x="15" y="51"/>
                  </a:lnTo>
                  <a:lnTo>
                    <a:pt x="20" y="49"/>
                  </a:lnTo>
                  <a:lnTo>
                    <a:pt x="33" y="46"/>
                  </a:lnTo>
                  <a:lnTo>
                    <a:pt x="54" y="39"/>
                  </a:lnTo>
                  <a:lnTo>
                    <a:pt x="75" y="30"/>
                  </a:lnTo>
                  <a:lnTo>
                    <a:pt x="84" y="25"/>
                  </a:lnTo>
                  <a:lnTo>
                    <a:pt x="90" y="19"/>
                  </a:lnTo>
                  <a:lnTo>
                    <a:pt x="96" y="15"/>
                  </a:lnTo>
                  <a:lnTo>
                    <a:pt x="103" y="10"/>
                  </a:lnTo>
                  <a:lnTo>
                    <a:pt x="118" y="4"/>
                  </a:lnTo>
                  <a:lnTo>
                    <a:pt x="132" y="1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7" y="3"/>
                  </a:lnTo>
                  <a:lnTo>
                    <a:pt x="171" y="9"/>
                  </a:lnTo>
                  <a:lnTo>
                    <a:pt x="184" y="16"/>
                  </a:lnTo>
                  <a:lnTo>
                    <a:pt x="195" y="21"/>
                  </a:lnTo>
                  <a:lnTo>
                    <a:pt x="202" y="24"/>
                  </a:lnTo>
                  <a:lnTo>
                    <a:pt x="211" y="30"/>
                  </a:lnTo>
                  <a:lnTo>
                    <a:pt x="232" y="46"/>
                  </a:lnTo>
                  <a:lnTo>
                    <a:pt x="252" y="63"/>
                  </a:lnTo>
                  <a:lnTo>
                    <a:pt x="261" y="69"/>
                  </a:lnTo>
                  <a:lnTo>
                    <a:pt x="267" y="72"/>
                  </a:lnTo>
                  <a:lnTo>
                    <a:pt x="268" y="73"/>
                  </a:lnTo>
                  <a:lnTo>
                    <a:pt x="271" y="76"/>
                  </a:lnTo>
                  <a:lnTo>
                    <a:pt x="274" y="88"/>
                  </a:lnTo>
                  <a:lnTo>
                    <a:pt x="277" y="105"/>
                  </a:lnTo>
                  <a:lnTo>
                    <a:pt x="280" y="123"/>
                  </a:lnTo>
                  <a:lnTo>
                    <a:pt x="283" y="157"/>
                  </a:lnTo>
                  <a:lnTo>
                    <a:pt x="285" y="174"/>
                  </a:lnTo>
                  <a:lnTo>
                    <a:pt x="279" y="199"/>
                  </a:lnTo>
                  <a:lnTo>
                    <a:pt x="274" y="202"/>
                  </a:lnTo>
                  <a:lnTo>
                    <a:pt x="265" y="211"/>
                  </a:lnTo>
                  <a:lnTo>
                    <a:pt x="256" y="223"/>
                  </a:lnTo>
                  <a:lnTo>
                    <a:pt x="252" y="229"/>
                  </a:lnTo>
                  <a:lnTo>
                    <a:pt x="250" y="235"/>
                  </a:lnTo>
                  <a:lnTo>
                    <a:pt x="252" y="232"/>
                  </a:lnTo>
                  <a:lnTo>
                    <a:pt x="252" y="225"/>
                  </a:lnTo>
                  <a:lnTo>
                    <a:pt x="252" y="213"/>
                  </a:lnTo>
                  <a:lnTo>
                    <a:pt x="250" y="205"/>
                  </a:lnTo>
                  <a:lnTo>
                    <a:pt x="247" y="198"/>
                  </a:lnTo>
                  <a:lnTo>
                    <a:pt x="240" y="183"/>
                  </a:lnTo>
                  <a:lnTo>
                    <a:pt x="232" y="172"/>
                  </a:lnTo>
                  <a:lnTo>
                    <a:pt x="228" y="165"/>
                  </a:lnTo>
                  <a:lnTo>
                    <a:pt x="225" y="159"/>
                  </a:lnTo>
                  <a:lnTo>
                    <a:pt x="226" y="145"/>
                  </a:lnTo>
                  <a:lnTo>
                    <a:pt x="226" y="135"/>
                  </a:lnTo>
                  <a:lnTo>
                    <a:pt x="225" y="124"/>
                  </a:lnTo>
                  <a:lnTo>
                    <a:pt x="220" y="112"/>
                  </a:lnTo>
                  <a:lnTo>
                    <a:pt x="216" y="99"/>
                  </a:lnTo>
                  <a:lnTo>
                    <a:pt x="211" y="93"/>
                  </a:lnTo>
                  <a:lnTo>
                    <a:pt x="207" y="88"/>
                  </a:lnTo>
                  <a:lnTo>
                    <a:pt x="201" y="84"/>
                  </a:lnTo>
                  <a:lnTo>
                    <a:pt x="193" y="82"/>
                  </a:lnTo>
                  <a:lnTo>
                    <a:pt x="178" y="79"/>
                  </a:lnTo>
                  <a:lnTo>
                    <a:pt x="165" y="79"/>
                  </a:lnTo>
                  <a:lnTo>
                    <a:pt x="154" y="81"/>
                  </a:lnTo>
                  <a:lnTo>
                    <a:pt x="151" y="82"/>
                  </a:lnTo>
                  <a:lnTo>
                    <a:pt x="151" y="84"/>
                  </a:lnTo>
                  <a:lnTo>
                    <a:pt x="148" y="87"/>
                  </a:lnTo>
                  <a:lnTo>
                    <a:pt x="145" y="90"/>
                  </a:lnTo>
                  <a:lnTo>
                    <a:pt x="138" y="94"/>
                  </a:lnTo>
                  <a:lnTo>
                    <a:pt x="136" y="90"/>
                  </a:lnTo>
                  <a:lnTo>
                    <a:pt x="133" y="87"/>
                  </a:lnTo>
                  <a:lnTo>
                    <a:pt x="126" y="85"/>
                  </a:lnTo>
                  <a:lnTo>
                    <a:pt x="118" y="85"/>
                  </a:lnTo>
                  <a:lnTo>
                    <a:pt x="109" y="85"/>
                  </a:lnTo>
                  <a:lnTo>
                    <a:pt x="99" y="88"/>
                  </a:lnTo>
                  <a:lnTo>
                    <a:pt x="94" y="90"/>
                  </a:lnTo>
                  <a:lnTo>
                    <a:pt x="90" y="94"/>
                  </a:lnTo>
                  <a:lnTo>
                    <a:pt x="79" y="102"/>
                  </a:lnTo>
                  <a:lnTo>
                    <a:pt x="65" y="108"/>
                  </a:lnTo>
                  <a:lnTo>
                    <a:pt x="50" y="112"/>
                  </a:lnTo>
                  <a:lnTo>
                    <a:pt x="54" y="103"/>
                  </a:lnTo>
                  <a:lnTo>
                    <a:pt x="54" y="97"/>
                  </a:lnTo>
                  <a:lnTo>
                    <a:pt x="54" y="96"/>
                  </a:lnTo>
                  <a:lnTo>
                    <a:pt x="51" y="96"/>
                  </a:lnTo>
                  <a:lnTo>
                    <a:pt x="42" y="99"/>
                  </a:lnTo>
                  <a:lnTo>
                    <a:pt x="32" y="105"/>
                  </a:lnTo>
                  <a:lnTo>
                    <a:pt x="24" y="111"/>
                  </a:lnTo>
                  <a:lnTo>
                    <a:pt x="23" y="114"/>
                  </a:lnTo>
                  <a:lnTo>
                    <a:pt x="21" y="117"/>
                  </a:lnTo>
                  <a:lnTo>
                    <a:pt x="15" y="162"/>
                  </a:lnTo>
                  <a:lnTo>
                    <a:pt x="9" y="193"/>
                  </a:lnTo>
                  <a:lnTo>
                    <a:pt x="6" y="205"/>
                  </a:lnTo>
                  <a:lnTo>
                    <a:pt x="5" y="211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0" name="Freeform 78"/>
            <p:cNvSpPr>
              <a:spLocks/>
            </p:cNvSpPr>
            <p:nvPr/>
          </p:nvSpPr>
          <p:spPr bwMode="auto">
            <a:xfrm>
              <a:off x="719" y="2869"/>
              <a:ext cx="148" cy="212"/>
            </a:xfrm>
            <a:custGeom>
              <a:avLst/>
              <a:gdLst>
                <a:gd name="T0" fmla="*/ 68 w 296"/>
                <a:gd name="T1" fmla="*/ 33 h 424"/>
                <a:gd name="T2" fmla="*/ 71 w 296"/>
                <a:gd name="T3" fmla="*/ 33 h 424"/>
                <a:gd name="T4" fmla="*/ 73 w 296"/>
                <a:gd name="T5" fmla="*/ 34 h 424"/>
                <a:gd name="T6" fmla="*/ 74 w 296"/>
                <a:gd name="T7" fmla="*/ 36 h 424"/>
                <a:gd name="T8" fmla="*/ 74 w 296"/>
                <a:gd name="T9" fmla="*/ 39 h 424"/>
                <a:gd name="T10" fmla="*/ 74 w 296"/>
                <a:gd name="T11" fmla="*/ 44 h 424"/>
                <a:gd name="T12" fmla="*/ 73 w 296"/>
                <a:gd name="T13" fmla="*/ 50 h 424"/>
                <a:gd name="T14" fmla="*/ 70 w 296"/>
                <a:gd name="T15" fmla="*/ 55 h 424"/>
                <a:gd name="T16" fmla="*/ 68 w 296"/>
                <a:gd name="T17" fmla="*/ 57 h 424"/>
                <a:gd name="T18" fmla="*/ 65 w 296"/>
                <a:gd name="T19" fmla="*/ 59 h 424"/>
                <a:gd name="T20" fmla="*/ 62 w 296"/>
                <a:gd name="T21" fmla="*/ 58 h 424"/>
                <a:gd name="T22" fmla="*/ 60 w 296"/>
                <a:gd name="T23" fmla="*/ 57 h 424"/>
                <a:gd name="T24" fmla="*/ 43 w 296"/>
                <a:gd name="T25" fmla="*/ 97 h 424"/>
                <a:gd name="T26" fmla="*/ 23 w 296"/>
                <a:gd name="T27" fmla="*/ 103 h 424"/>
                <a:gd name="T28" fmla="*/ 14 w 296"/>
                <a:gd name="T29" fmla="*/ 83 h 424"/>
                <a:gd name="T30" fmla="*/ 7 w 296"/>
                <a:gd name="T31" fmla="*/ 69 h 424"/>
                <a:gd name="T32" fmla="*/ 6 w 296"/>
                <a:gd name="T33" fmla="*/ 65 h 424"/>
                <a:gd name="T34" fmla="*/ 6 w 296"/>
                <a:gd name="T35" fmla="*/ 63 h 424"/>
                <a:gd name="T36" fmla="*/ 5 w 296"/>
                <a:gd name="T37" fmla="*/ 59 h 424"/>
                <a:gd name="T38" fmla="*/ 2 w 296"/>
                <a:gd name="T39" fmla="*/ 54 h 424"/>
                <a:gd name="T40" fmla="*/ 1 w 296"/>
                <a:gd name="T41" fmla="*/ 51 h 424"/>
                <a:gd name="T42" fmla="*/ 0 w 296"/>
                <a:gd name="T43" fmla="*/ 43 h 424"/>
                <a:gd name="T44" fmla="*/ 1 w 296"/>
                <a:gd name="T45" fmla="*/ 37 h 424"/>
                <a:gd name="T46" fmla="*/ 1 w 296"/>
                <a:gd name="T47" fmla="*/ 34 h 424"/>
                <a:gd name="T48" fmla="*/ 3 w 296"/>
                <a:gd name="T49" fmla="*/ 27 h 424"/>
                <a:gd name="T50" fmla="*/ 3 w 296"/>
                <a:gd name="T51" fmla="*/ 20 h 424"/>
                <a:gd name="T52" fmla="*/ 5 w 296"/>
                <a:gd name="T53" fmla="*/ 10 h 424"/>
                <a:gd name="T54" fmla="*/ 5 w 296"/>
                <a:gd name="T55" fmla="*/ 7 h 424"/>
                <a:gd name="T56" fmla="*/ 9 w 296"/>
                <a:gd name="T57" fmla="*/ 5 h 424"/>
                <a:gd name="T58" fmla="*/ 14 w 296"/>
                <a:gd name="T59" fmla="*/ 2 h 424"/>
                <a:gd name="T60" fmla="*/ 29 w 296"/>
                <a:gd name="T61" fmla="*/ 0 h 424"/>
                <a:gd name="T62" fmla="*/ 60 w 296"/>
                <a:gd name="T63" fmla="*/ 7 h 4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6"/>
                <a:gd name="T97" fmla="*/ 0 h 424"/>
                <a:gd name="T98" fmla="*/ 296 w 296"/>
                <a:gd name="T99" fmla="*/ 424 h 42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6" h="424">
                  <a:moveTo>
                    <a:pt x="271" y="132"/>
                  </a:moveTo>
                  <a:lnTo>
                    <a:pt x="271" y="132"/>
                  </a:lnTo>
                  <a:lnTo>
                    <a:pt x="274" y="132"/>
                  </a:lnTo>
                  <a:lnTo>
                    <a:pt x="281" y="132"/>
                  </a:lnTo>
                  <a:lnTo>
                    <a:pt x="286" y="134"/>
                  </a:lnTo>
                  <a:lnTo>
                    <a:pt x="289" y="135"/>
                  </a:lnTo>
                  <a:lnTo>
                    <a:pt x="291" y="138"/>
                  </a:lnTo>
                  <a:lnTo>
                    <a:pt x="294" y="141"/>
                  </a:lnTo>
                  <a:lnTo>
                    <a:pt x="296" y="155"/>
                  </a:lnTo>
                  <a:lnTo>
                    <a:pt x="296" y="164"/>
                  </a:lnTo>
                  <a:lnTo>
                    <a:pt x="294" y="174"/>
                  </a:lnTo>
                  <a:lnTo>
                    <a:pt x="293" y="186"/>
                  </a:lnTo>
                  <a:lnTo>
                    <a:pt x="289" y="198"/>
                  </a:lnTo>
                  <a:lnTo>
                    <a:pt x="284" y="210"/>
                  </a:lnTo>
                  <a:lnTo>
                    <a:pt x="277" y="220"/>
                  </a:lnTo>
                  <a:lnTo>
                    <a:pt x="269" y="231"/>
                  </a:lnTo>
                  <a:lnTo>
                    <a:pt x="263" y="235"/>
                  </a:lnTo>
                  <a:lnTo>
                    <a:pt x="257" y="237"/>
                  </a:lnTo>
                  <a:lnTo>
                    <a:pt x="253" y="237"/>
                  </a:lnTo>
                  <a:lnTo>
                    <a:pt x="248" y="235"/>
                  </a:lnTo>
                  <a:lnTo>
                    <a:pt x="245" y="232"/>
                  </a:lnTo>
                  <a:lnTo>
                    <a:pt x="242" y="229"/>
                  </a:lnTo>
                  <a:lnTo>
                    <a:pt x="244" y="315"/>
                  </a:lnTo>
                  <a:lnTo>
                    <a:pt x="175" y="388"/>
                  </a:lnTo>
                  <a:lnTo>
                    <a:pt x="121" y="424"/>
                  </a:lnTo>
                  <a:lnTo>
                    <a:pt x="94" y="412"/>
                  </a:lnTo>
                  <a:lnTo>
                    <a:pt x="57" y="330"/>
                  </a:lnTo>
                  <a:lnTo>
                    <a:pt x="42" y="300"/>
                  </a:lnTo>
                  <a:lnTo>
                    <a:pt x="31" y="276"/>
                  </a:lnTo>
                  <a:lnTo>
                    <a:pt x="28" y="265"/>
                  </a:lnTo>
                  <a:lnTo>
                    <a:pt x="27" y="259"/>
                  </a:lnTo>
                  <a:lnTo>
                    <a:pt x="27" y="253"/>
                  </a:lnTo>
                  <a:lnTo>
                    <a:pt x="25" y="249"/>
                  </a:lnTo>
                  <a:lnTo>
                    <a:pt x="19" y="237"/>
                  </a:lnTo>
                  <a:lnTo>
                    <a:pt x="15" y="226"/>
                  </a:lnTo>
                  <a:lnTo>
                    <a:pt x="10" y="216"/>
                  </a:lnTo>
                  <a:lnTo>
                    <a:pt x="6" y="202"/>
                  </a:lnTo>
                  <a:lnTo>
                    <a:pt x="1" y="183"/>
                  </a:lnTo>
                  <a:lnTo>
                    <a:pt x="0" y="171"/>
                  </a:lnTo>
                  <a:lnTo>
                    <a:pt x="0" y="159"/>
                  </a:lnTo>
                  <a:lnTo>
                    <a:pt x="3" y="147"/>
                  </a:lnTo>
                  <a:lnTo>
                    <a:pt x="7" y="135"/>
                  </a:lnTo>
                  <a:lnTo>
                    <a:pt x="12" y="122"/>
                  </a:lnTo>
                  <a:lnTo>
                    <a:pt x="13" y="107"/>
                  </a:lnTo>
                  <a:lnTo>
                    <a:pt x="15" y="92"/>
                  </a:lnTo>
                  <a:lnTo>
                    <a:pt x="15" y="77"/>
                  </a:lnTo>
                  <a:lnTo>
                    <a:pt x="16" y="48"/>
                  </a:lnTo>
                  <a:lnTo>
                    <a:pt x="18" y="38"/>
                  </a:lnTo>
                  <a:lnTo>
                    <a:pt x="22" y="30"/>
                  </a:lnTo>
                  <a:lnTo>
                    <a:pt x="28" y="24"/>
                  </a:lnTo>
                  <a:lnTo>
                    <a:pt x="34" y="18"/>
                  </a:lnTo>
                  <a:lnTo>
                    <a:pt x="48" y="12"/>
                  </a:lnTo>
                  <a:lnTo>
                    <a:pt x="58" y="8"/>
                  </a:lnTo>
                  <a:lnTo>
                    <a:pt x="64" y="8"/>
                  </a:lnTo>
                  <a:lnTo>
                    <a:pt x="116" y="0"/>
                  </a:lnTo>
                  <a:lnTo>
                    <a:pt x="185" y="0"/>
                  </a:lnTo>
                  <a:lnTo>
                    <a:pt x="242" y="26"/>
                  </a:lnTo>
                  <a:lnTo>
                    <a:pt x="271" y="132"/>
                  </a:lnTo>
                  <a:close/>
                </a:path>
              </a:pathLst>
            </a:custGeom>
            <a:solidFill>
              <a:srgbClr val="FCD6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1" name="Freeform 79"/>
            <p:cNvSpPr>
              <a:spLocks/>
            </p:cNvSpPr>
            <p:nvPr/>
          </p:nvSpPr>
          <p:spPr bwMode="auto">
            <a:xfrm>
              <a:off x="431" y="2998"/>
              <a:ext cx="914" cy="1180"/>
            </a:xfrm>
            <a:custGeom>
              <a:avLst/>
              <a:gdLst>
                <a:gd name="T0" fmla="*/ 127 w 1829"/>
                <a:gd name="T1" fmla="*/ 18 h 2360"/>
                <a:gd name="T2" fmla="*/ 109 w 1829"/>
                <a:gd name="T3" fmla="*/ 37 h 2360"/>
                <a:gd name="T4" fmla="*/ 92 w 1829"/>
                <a:gd name="T5" fmla="*/ 66 h 2360"/>
                <a:gd name="T6" fmla="*/ 74 w 1829"/>
                <a:gd name="T7" fmla="*/ 82 h 2360"/>
                <a:gd name="T8" fmla="*/ 54 w 1829"/>
                <a:gd name="T9" fmla="*/ 95 h 2360"/>
                <a:gd name="T10" fmla="*/ 34 w 1829"/>
                <a:gd name="T11" fmla="*/ 112 h 2360"/>
                <a:gd name="T12" fmla="*/ 2 w 1829"/>
                <a:gd name="T13" fmla="*/ 152 h 2360"/>
                <a:gd name="T14" fmla="*/ 17 w 1829"/>
                <a:gd name="T15" fmla="*/ 158 h 2360"/>
                <a:gd name="T16" fmla="*/ 22 w 1829"/>
                <a:gd name="T17" fmla="*/ 171 h 2360"/>
                <a:gd name="T18" fmla="*/ 51 w 1829"/>
                <a:gd name="T19" fmla="*/ 147 h 2360"/>
                <a:gd name="T20" fmla="*/ 71 w 1829"/>
                <a:gd name="T21" fmla="*/ 132 h 2360"/>
                <a:gd name="T22" fmla="*/ 89 w 1829"/>
                <a:gd name="T23" fmla="*/ 186 h 2360"/>
                <a:gd name="T24" fmla="*/ 79 w 1829"/>
                <a:gd name="T25" fmla="*/ 247 h 2360"/>
                <a:gd name="T26" fmla="*/ 98 w 1829"/>
                <a:gd name="T27" fmla="*/ 258 h 2360"/>
                <a:gd name="T28" fmla="*/ 137 w 1829"/>
                <a:gd name="T29" fmla="*/ 252 h 2360"/>
                <a:gd name="T30" fmla="*/ 141 w 1829"/>
                <a:gd name="T31" fmla="*/ 287 h 2360"/>
                <a:gd name="T32" fmla="*/ 146 w 1829"/>
                <a:gd name="T33" fmla="*/ 346 h 2360"/>
                <a:gd name="T34" fmla="*/ 137 w 1829"/>
                <a:gd name="T35" fmla="*/ 373 h 2360"/>
                <a:gd name="T36" fmla="*/ 121 w 1829"/>
                <a:gd name="T37" fmla="*/ 424 h 2360"/>
                <a:gd name="T38" fmla="*/ 95 w 1829"/>
                <a:gd name="T39" fmla="*/ 506 h 2360"/>
                <a:gd name="T40" fmla="*/ 77 w 1829"/>
                <a:gd name="T41" fmla="*/ 567 h 2360"/>
                <a:gd name="T42" fmla="*/ 107 w 1829"/>
                <a:gd name="T43" fmla="*/ 578 h 2360"/>
                <a:gd name="T44" fmla="*/ 131 w 1829"/>
                <a:gd name="T45" fmla="*/ 590 h 2360"/>
                <a:gd name="T46" fmla="*/ 143 w 1829"/>
                <a:gd name="T47" fmla="*/ 575 h 2360"/>
                <a:gd name="T48" fmla="*/ 157 w 1829"/>
                <a:gd name="T49" fmla="*/ 525 h 2360"/>
                <a:gd name="T50" fmla="*/ 165 w 1829"/>
                <a:gd name="T51" fmla="*/ 476 h 2360"/>
                <a:gd name="T52" fmla="*/ 183 w 1829"/>
                <a:gd name="T53" fmla="*/ 433 h 2360"/>
                <a:gd name="T54" fmla="*/ 192 w 1829"/>
                <a:gd name="T55" fmla="*/ 399 h 2360"/>
                <a:gd name="T56" fmla="*/ 236 w 1829"/>
                <a:gd name="T57" fmla="*/ 446 h 2360"/>
                <a:gd name="T58" fmla="*/ 254 w 1829"/>
                <a:gd name="T59" fmla="*/ 446 h 2360"/>
                <a:gd name="T60" fmla="*/ 274 w 1829"/>
                <a:gd name="T61" fmla="*/ 414 h 2360"/>
                <a:gd name="T62" fmla="*/ 237 w 1829"/>
                <a:gd name="T63" fmla="*/ 370 h 2360"/>
                <a:gd name="T64" fmla="*/ 216 w 1829"/>
                <a:gd name="T65" fmla="*/ 339 h 2360"/>
                <a:gd name="T66" fmla="*/ 247 w 1829"/>
                <a:gd name="T67" fmla="*/ 280 h 2360"/>
                <a:gd name="T68" fmla="*/ 254 w 1829"/>
                <a:gd name="T69" fmla="*/ 316 h 2360"/>
                <a:gd name="T70" fmla="*/ 265 w 1829"/>
                <a:gd name="T71" fmla="*/ 311 h 2360"/>
                <a:gd name="T72" fmla="*/ 280 w 1829"/>
                <a:gd name="T73" fmla="*/ 282 h 2360"/>
                <a:gd name="T74" fmla="*/ 297 w 1829"/>
                <a:gd name="T75" fmla="*/ 248 h 2360"/>
                <a:gd name="T76" fmla="*/ 308 w 1829"/>
                <a:gd name="T77" fmla="*/ 178 h 2360"/>
                <a:gd name="T78" fmla="*/ 293 w 1829"/>
                <a:gd name="T79" fmla="*/ 127 h 2360"/>
                <a:gd name="T80" fmla="*/ 321 w 1829"/>
                <a:gd name="T81" fmla="*/ 122 h 2360"/>
                <a:gd name="T82" fmla="*/ 366 w 1829"/>
                <a:gd name="T83" fmla="*/ 141 h 2360"/>
                <a:gd name="T84" fmla="*/ 394 w 1829"/>
                <a:gd name="T85" fmla="*/ 148 h 2360"/>
                <a:gd name="T86" fmla="*/ 409 w 1829"/>
                <a:gd name="T87" fmla="*/ 149 h 2360"/>
                <a:gd name="T88" fmla="*/ 425 w 1829"/>
                <a:gd name="T89" fmla="*/ 132 h 2360"/>
                <a:gd name="T90" fmla="*/ 453 w 1829"/>
                <a:gd name="T91" fmla="*/ 139 h 2360"/>
                <a:gd name="T92" fmla="*/ 435 w 1829"/>
                <a:gd name="T93" fmla="*/ 117 h 2360"/>
                <a:gd name="T94" fmla="*/ 390 w 1829"/>
                <a:gd name="T95" fmla="*/ 90 h 2360"/>
                <a:gd name="T96" fmla="*/ 366 w 1829"/>
                <a:gd name="T97" fmla="*/ 78 h 2360"/>
                <a:gd name="T98" fmla="*/ 328 w 1829"/>
                <a:gd name="T99" fmla="*/ 67 h 2360"/>
                <a:gd name="T100" fmla="*/ 305 w 1829"/>
                <a:gd name="T101" fmla="*/ 55 h 2360"/>
                <a:gd name="T102" fmla="*/ 295 w 1829"/>
                <a:gd name="T103" fmla="*/ 43 h 2360"/>
                <a:gd name="T104" fmla="*/ 287 w 1829"/>
                <a:gd name="T105" fmla="*/ 23 h 2360"/>
                <a:gd name="T106" fmla="*/ 245 w 1829"/>
                <a:gd name="T107" fmla="*/ 13 h 2360"/>
                <a:gd name="T108" fmla="*/ 204 w 1829"/>
                <a:gd name="T109" fmla="*/ 58 h 2360"/>
                <a:gd name="T110" fmla="*/ 216 w 1829"/>
                <a:gd name="T111" fmla="*/ 163 h 2360"/>
                <a:gd name="T112" fmla="*/ 152 w 1829"/>
                <a:gd name="T113" fmla="*/ 196 h 2360"/>
                <a:gd name="T114" fmla="*/ 137 w 1829"/>
                <a:gd name="T115" fmla="*/ 94 h 2360"/>
                <a:gd name="T116" fmla="*/ 154 w 1829"/>
                <a:gd name="T117" fmla="*/ 44 h 236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829"/>
                <a:gd name="T178" fmla="*/ 0 h 2360"/>
                <a:gd name="T179" fmla="*/ 1829 w 1829"/>
                <a:gd name="T180" fmla="*/ 2360 h 236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829" h="2360">
                  <a:moveTo>
                    <a:pt x="627" y="57"/>
                  </a:moveTo>
                  <a:lnTo>
                    <a:pt x="627" y="57"/>
                  </a:lnTo>
                  <a:lnTo>
                    <a:pt x="606" y="58"/>
                  </a:lnTo>
                  <a:lnTo>
                    <a:pt x="576" y="60"/>
                  </a:lnTo>
                  <a:lnTo>
                    <a:pt x="552" y="60"/>
                  </a:lnTo>
                  <a:lnTo>
                    <a:pt x="539" y="60"/>
                  </a:lnTo>
                  <a:lnTo>
                    <a:pt x="528" y="63"/>
                  </a:lnTo>
                  <a:lnTo>
                    <a:pt x="509" y="70"/>
                  </a:lnTo>
                  <a:lnTo>
                    <a:pt x="495" y="78"/>
                  </a:lnTo>
                  <a:lnTo>
                    <a:pt x="482" y="85"/>
                  </a:lnTo>
                  <a:lnTo>
                    <a:pt x="467" y="94"/>
                  </a:lnTo>
                  <a:lnTo>
                    <a:pt x="455" y="106"/>
                  </a:lnTo>
                  <a:lnTo>
                    <a:pt x="450" y="112"/>
                  </a:lnTo>
                  <a:lnTo>
                    <a:pt x="446" y="118"/>
                  </a:lnTo>
                  <a:lnTo>
                    <a:pt x="441" y="126"/>
                  </a:lnTo>
                  <a:lnTo>
                    <a:pt x="440" y="132"/>
                  </a:lnTo>
                  <a:lnTo>
                    <a:pt x="436" y="147"/>
                  </a:lnTo>
                  <a:lnTo>
                    <a:pt x="431" y="161"/>
                  </a:lnTo>
                  <a:lnTo>
                    <a:pt x="418" y="193"/>
                  </a:lnTo>
                  <a:lnTo>
                    <a:pt x="407" y="218"/>
                  </a:lnTo>
                  <a:lnTo>
                    <a:pt x="401" y="233"/>
                  </a:lnTo>
                  <a:lnTo>
                    <a:pt x="401" y="238"/>
                  </a:lnTo>
                  <a:lnTo>
                    <a:pt x="398" y="242"/>
                  </a:lnTo>
                  <a:lnTo>
                    <a:pt x="392" y="248"/>
                  </a:lnTo>
                  <a:lnTo>
                    <a:pt x="383" y="256"/>
                  </a:lnTo>
                  <a:lnTo>
                    <a:pt x="371" y="263"/>
                  </a:lnTo>
                  <a:lnTo>
                    <a:pt x="355" y="274"/>
                  </a:lnTo>
                  <a:lnTo>
                    <a:pt x="335" y="289"/>
                  </a:lnTo>
                  <a:lnTo>
                    <a:pt x="319" y="304"/>
                  </a:lnTo>
                  <a:lnTo>
                    <a:pt x="313" y="310"/>
                  </a:lnTo>
                  <a:lnTo>
                    <a:pt x="310" y="314"/>
                  </a:lnTo>
                  <a:lnTo>
                    <a:pt x="310" y="319"/>
                  </a:lnTo>
                  <a:lnTo>
                    <a:pt x="307" y="322"/>
                  </a:lnTo>
                  <a:lnTo>
                    <a:pt x="299" y="331"/>
                  </a:lnTo>
                  <a:lnTo>
                    <a:pt x="290" y="337"/>
                  </a:lnTo>
                  <a:lnTo>
                    <a:pt x="286" y="338"/>
                  </a:lnTo>
                  <a:lnTo>
                    <a:pt x="281" y="338"/>
                  </a:lnTo>
                  <a:lnTo>
                    <a:pt x="277" y="340"/>
                  </a:lnTo>
                  <a:lnTo>
                    <a:pt x="274" y="341"/>
                  </a:lnTo>
                  <a:lnTo>
                    <a:pt x="266" y="346"/>
                  </a:lnTo>
                  <a:lnTo>
                    <a:pt x="259" y="353"/>
                  </a:lnTo>
                  <a:lnTo>
                    <a:pt x="219" y="383"/>
                  </a:lnTo>
                  <a:lnTo>
                    <a:pt x="198" y="401"/>
                  </a:lnTo>
                  <a:lnTo>
                    <a:pt x="189" y="407"/>
                  </a:lnTo>
                  <a:lnTo>
                    <a:pt x="183" y="410"/>
                  </a:lnTo>
                  <a:lnTo>
                    <a:pt x="177" y="413"/>
                  </a:lnTo>
                  <a:lnTo>
                    <a:pt x="168" y="420"/>
                  </a:lnTo>
                  <a:lnTo>
                    <a:pt x="148" y="440"/>
                  </a:lnTo>
                  <a:lnTo>
                    <a:pt x="138" y="450"/>
                  </a:lnTo>
                  <a:lnTo>
                    <a:pt x="126" y="459"/>
                  </a:lnTo>
                  <a:lnTo>
                    <a:pt x="114" y="468"/>
                  </a:lnTo>
                  <a:lnTo>
                    <a:pt x="103" y="479"/>
                  </a:lnTo>
                  <a:lnTo>
                    <a:pt x="69" y="521"/>
                  </a:lnTo>
                  <a:lnTo>
                    <a:pt x="36" y="561"/>
                  </a:lnTo>
                  <a:lnTo>
                    <a:pt x="0" y="614"/>
                  </a:lnTo>
                  <a:lnTo>
                    <a:pt x="8" y="609"/>
                  </a:lnTo>
                  <a:lnTo>
                    <a:pt x="15" y="608"/>
                  </a:lnTo>
                  <a:lnTo>
                    <a:pt x="24" y="606"/>
                  </a:lnTo>
                  <a:lnTo>
                    <a:pt x="36" y="606"/>
                  </a:lnTo>
                  <a:lnTo>
                    <a:pt x="40" y="608"/>
                  </a:lnTo>
                  <a:lnTo>
                    <a:pt x="46" y="611"/>
                  </a:lnTo>
                  <a:lnTo>
                    <a:pt x="52" y="614"/>
                  </a:lnTo>
                  <a:lnTo>
                    <a:pt x="58" y="618"/>
                  </a:lnTo>
                  <a:lnTo>
                    <a:pt x="64" y="624"/>
                  </a:lnTo>
                  <a:lnTo>
                    <a:pt x="69" y="632"/>
                  </a:lnTo>
                  <a:lnTo>
                    <a:pt x="73" y="641"/>
                  </a:lnTo>
                  <a:lnTo>
                    <a:pt x="76" y="648"/>
                  </a:lnTo>
                  <a:lnTo>
                    <a:pt x="81" y="661"/>
                  </a:lnTo>
                  <a:lnTo>
                    <a:pt x="81" y="673"/>
                  </a:lnTo>
                  <a:lnTo>
                    <a:pt x="81" y="682"/>
                  </a:lnTo>
                  <a:lnTo>
                    <a:pt x="79" y="688"/>
                  </a:lnTo>
                  <a:lnTo>
                    <a:pt x="79" y="691"/>
                  </a:lnTo>
                  <a:lnTo>
                    <a:pt x="82" y="690"/>
                  </a:lnTo>
                  <a:lnTo>
                    <a:pt x="90" y="685"/>
                  </a:lnTo>
                  <a:lnTo>
                    <a:pt x="100" y="676"/>
                  </a:lnTo>
                  <a:lnTo>
                    <a:pt x="111" y="666"/>
                  </a:lnTo>
                  <a:lnTo>
                    <a:pt x="132" y="642"/>
                  </a:lnTo>
                  <a:lnTo>
                    <a:pt x="151" y="621"/>
                  </a:lnTo>
                  <a:lnTo>
                    <a:pt x="159" y="615"/>
                  </a:lnTo>
                  <a:lnTo>
                    <a:pt x="165" y="614"/>
                  </a:lnTo>
                  <a:lnTo>
                    <a:pt x="171" y="611"/>
                  </a:lnTo>
                  <a:lnTo>
                    <a:pt x="181" y="605"/>
                  </a:lnTo>
                  <a:lnTo>
                    <a:pt x="205" y="585"/>
                  </a:lnTo>
                  <a:lnTo>
                    <a:pt x="229" y="564"/>
                  </a:lnTo>
                  <a:lnTo>
                    <a:pt x="244" y="551"/>
                  </a:lnTo>
                  <a:lnTo>
                    <a:pt x="248" y="545"/>
                  </a:lnTo>
                  <a:lnTo>
                    <a:pt x="254" y="539"/>
                  </a:lnTo>
                  <a:lnTo>
                    <a:pt x="262" y="534"/>
                  </a:lnTo>
                  <a:lnTo>
                    <a:pt x="272" y="531"/>
                  </a:lnTo>
                  <a:lnTo>
                    <a:pt x="280" y="530"/>
                  </a:lnTo>
                  <a:lnTo>
                    <a:pt x="287" y="527"/>
                  </a:lnTo>
                  <a:lnTo>
                    <a:pt x="304" y="516"/>
                  </a:lnTo>
                  <a:lnTo>
                    <a:pt x="317" y="506"/>
                  </a:lnTo>
                  <a:lnTo>
                    <a:pt x="323" y="503"/>
                  </a:lnTo>
                  <a:lnTo>
                    <a:pt x="328" y="501"/>
                  </a:lnTo>
                  <a:lnTo>
                    <a:pt x="383" y="489"/>
                  </a:lnTo>
                  <a:lnTo>
                    <a:pt x="373" y="603"/>
                  </a:lnTo>
                  <a:lnTo>
                    <a:pt x="362" y="699"/>
                  </a:lnTo>
                  <a:lnTo>
                    <a:pt x="358" y="744"/>
                  </a:lnTo>
                  <a:lnTo>
                    <a:pt x="352" y="781"/>
                  </a:lnTo>
                  <a:lnTo>
                    <a:pt x="343" y="837"/>
                  </a:lnTo>
                  <a:lnTo>
                    <a:pt x="334" y="879"/>
                  </a:lnTo>
                  <a:lnTo>
                    <a:pt x="320" y="940"/>
                  </a:lnTo>
                  <a:lnTo>
                    <a:pt x="319" y="955"/>
                  </a:lnTo>
                  <a:lnTo>
                    <a:pt x="317" y="968"/>
                  </a:lnTo>
                  <a:lnTo>
                    <a:pt x="317" y="979"/>
                  </a:lnTo>
                  <a:lnTo>
                    <a:pt x="317" y="988"/>
                  </a:lnTo>
                  <a:lnTo>
                    <a:pt x="320" y="995"/>
                  </a:lnTo>
                  <a:lnTo>
                    <a:pt x="322" y="1003"/>
                  </a:lnTo>
                  <a:lnTo>
                    <a:pt x="326" y="1007"/>
                  </a:lnTo>
                  <a:lnTo>
                    <a:pt x="331" y="1010"/>
                  </a:lnTo>
                  <a:lnTo>
                    <a:pt x="341" y="1016"/>
                  </a:lnTo>
                  <a:lnTo>
                    <a:pt x="352" y="1022"/>
                  </a:lnTo>
                  <a:lnTo>
                    <a:pt x="368" y="1027"/>
                  </a:lnTo>
                  <a:lnTo>
                    <a:pt x="392" y="1031"/>
                  </a:lnTo>
                  <a:lnTo>
                    <a:pt x="407" y="1036"/>
                  </a:lnTo>
                  <a:lnTo>
                    <a:pt x="425" y="1042"/>
                  </a:lnTo>
                  <a:lnTo>
                    <a:pt x="461" y="1055"/>
                  </a:lnTo>
                  <a:lnTo>
                    <a:pt x="503" y="1073"/>
                  </a:lnTo>
                  <a:lnTo>
                    <a:pt x="506" y="1003"/>
                  </a:lnTo>
                  <a:lnTo>
                    <a:pt x="513" y="1004"/>
                  </a:lnTo>
                  <a:lnTo>
                    <a:pt x="536" y="1007"/>
                  </a:lnTo>
                  <a:lnTo>
                    <a:pt x="548" y="1010"/>
                  </a:lnTo>
                  <a:lnTo>
                    <a:pt x="552" y="1012"/>
                  </a:lnTo>
                  <a:lnTo>
                    <a:pt x="555" y="1015"/>
                  </a:lnTo>
                  <a:lnTo>
                    <a:pt x="557" y="1018"/>
                  </a:lnTo>
                  <a:lnTo>
                    <a:pt x="558" y="1022"/>
                  </a:lnTo>
                  <a:lnTo>
                    <a:pt x="558" y="1031"/>
                  </a:lnTo>
                  <a:lnTo>
                    <a:pt x="560" y="1049"/>
                  </a:lnTo>
                  <a:lnTo>
                    <a:pt x="563" y="1076"/>
                  </a:lnTo>
                  <a:lnTo>
                    <a:pt x="566" y="1111"/>
                  </a:lnTo>
                  <a:lnTo>
                    <a:pt x="567" y="1146"/>
                  </a:lnTo>
                  <a:lnTo>
                    <a:pt x="569" y="1170"/>
                  </a:lnTo>
                  <a:lnTo>
                    <a:pt x="575" y="1199"/>
                  </a:lnTo>
                  <a:lnTo>
                    <a:pt x="588" y="1265"/>
                  </a:lnTo>
                  <a:lnTo>
                    <a:pt x="602" y="1323"/>
                  </a:lnTo>
                  <a:lnTo>
                    <a:pt x="606" y="1352"/>
                  </a:lnTo>
                  <a:lnTo>
                    <a:pt x="605" y="1358"/>
                  </a:lnTo>
                  <a:lnTo>
                    <a:pt x="600" y="1365"/>
                  </a:lnTo>
                  <a:lnTo>
                    <a:pt x="587" y="1387"/>
                  </a:lnTo>
                  <a:lnTo>
                    <a:pt x="572" y="1410"/>
                  </a:lnTo>
                  <a:lnTo>
                    <a:pt x="566" y="1419"/>
                  </a:lnTo>
                  <a:lnTo>
                    <a:pt x="564" y="1426"/>
                  </a:lnTo>
                  <a:lnTo>
                    <a:pt x="563" y="1456"/>
                  </a:lnTo>
                  <a:lnTo>
                    <a:pt x="561" y="1471"/>
                  </a:lnTo>
                  <a:lnTo>
                    <a:pt x="560" y="1477"/>
                  </a:lnTo>
                  <a:lnTo>
                    <a:pt x="558" y="1482"/>
                  </a:lnTo>
                  <a:lnTo>
                    <a:pt x="548" y="1495"/>
                  </a:lnTo>
                  <a:lnTo>
                    <a:pt x="530" y="1521"/>
                  </a:lnTo>
                  <a:lnTo>
                    <a:pt x="519" y="1537"/>
                  </a:lnTo>
                  <a:lnTo>
                    <a:pt x="512" y="1552"/>
                  </a:lnTo>
                  <a:lnTo>
                    <a:pt x="506" y="1567"/>
                  </a:lnTo>
                  <a:lnTo>
                    <a:pt x="504" y="1575"/>
                  </a:lnTo>
                  <a:lnTo>
                    <a:pt x="503" y="1582"/>
                  </a:lnTo>
                  <a:lnTo>
                    <a:pt x="501" y="1600"/>
                  </a:lnTo>
                  <a:lnTo>
                    <a:pt x="498" y="1627"/>
                  </a:lnTo>
                  <a:lnTo>
                    <a:pt x="485" y="1696"/>
                  </a:lnTo>
                  <a:lnTo>
                    <a:pt x="470" y="1768"/>
                  </a:lnTo>
                  <a:lnTo>
                    <a:pt x="456" y="1819"/>
                  </a:lnTo>
                  <a:lnTo>
                    <a:pt x="449" y="1840"/>
                  </a:lnTo>
                  <a:lnTo>
                    <a:pt x="440" y="1866"/>
                  </a:lnTo>
                  <a:lnTo>
                    <a:pt x="415" y="1931"/>
                  </a:lnTo>
                  <a:lnTo>
                    <a:pt x="391" y="1989"/>
                  </a:lnTo>
                  <a:lnTo>
                    <a:pt x="383" y="2012"/>
                  </a:lnTo>
                  <a:lnTo>
                    <a:pt x="382" y="2027"/>
                  </a:lnTo>
                  <a:lnTo>
                    <a:pt x="380" y="2033"/>
                  </a:lnTo>
                  <a:lnTo>
                    <a:pt x="377" y="2042"/>
                  </a:lnTo>
                  <a:lnTo>
                    <a:pt x="370" y="2070"/>
                  </a:lnTo>
                  <a:lnTo>
                    <a:pt x="343" y="2145"/>
                  </a:lnTo>
                  <a:lnTo>
                    <a:pt x="317" y="2220"/>
                  </a:lnTo>
                  <a:lnTo>
                    <a:pt x="310" y="2248"/>
                  </a:lnTo>
                  <a:lnTo>
                    <a:pt x="307" y="2257"/>
                  </a:lnTo>
                  <a:lnTo>
                    <a:pt x="307" y="2265"/>
                  </a:lnTo>
                  <a:lnTo>
                    <a:pt x="308" y="2268"/>
                  </a:lnTo>
                  <a:lnTo>
                    <a:pt x="311" y="2272"/>
                  </a:lnTo>
                  <a:lnTo>
                    <a:pt x="316" y="2277"/>
                  </a:lnTo>
                  <a:lnTo>
                    <a:pt x="320" y="2280"/>
                  </a:lnTo>
                  <a:lnTo>
                    <a:pt x="334" y="2286"/>
                  </a:lnTo>
                  <a:lnTo>
                    <a:pt x="350" y="2290"/>
                  </a:lnTo>
                  <a:lnTo>
                    <a:pt x="386" y="2299"/>
                  </a:lnTo>
                  <a:lnTo>
                    <a:pt x="403" y="2302"/>
                  </a:lnTo>
                  <a:lnTo>
                    <a:pt x="418" y="2307"/>
                  </a:lnTo>
                  <a:lnTo>
                    <a:pt x="431" y="2311"/>
                  </a:lnTo>
                  <a:lnTo>
                    <a:pt x="443" y="2314"/>
                  </a:lnTo>
                  <a:lnTo>
                    <a:pt x="467" y="2317"/>
                  </a:lnTo>
                  <a:lnTo>
                    <a:pt x="486" y="2320"/>
                  </a:lnTo>
                  <a:lnTo>
                    <a:pt x="494" y="2322"/>
                  </a:lnTo>
                  <a:lnTo>
                    <a:pt x="498" y="2326"/>
                  </a:lnTo>
                  <a:lnTo>
                    <a:pt x="506" y="2336"/>
                  </a:lnTo>
                  <a:lnTo>
                    <a:pt x="513" y="2348"/>
                  </a:lnTo>
                  <a:lnTo>
                    <a:pt x="519" y="2353"/>
                  </a:lnTo>
                  <a:lnTo>
                    <a:pt x="524" y="2357"/>
                  </a:lnTo>
                  <a:lnTo>
                    <a:pt x="530" y="2359"/>
                  </a:lnTo>
                  <a:lnTo>
                    <a:pt x="536" y="2360"/>
                  </a:lnTo>
                  <a:lnTo>
                    <a:pt x="542" y="2360"/>
                  </a:lnTo>
                  <a:lnTo>
                    <a:pt x="548" y="2357"/>
                  </a:lnTo>
                  <a:lnTo>
                    <a:pt x="554" y="2353"/>
                  </a:lnTo>
                  <a:lnTo>
                    <a:pt x="560" y="2345"/>
                  </a:lnTo>
                  <a:lnTo>
                    <a:pt x="564" y="2333"/>
                  </a:lnTo>
                  <a:lnTo>
                    <a:pt x="569" y="2319"/>
                  </a:lnTo>
                  <a:lnTo>
                    <a:pt x="573" y="2298"/>
                  </a:lnTo>
                  <a:lnTo>
                    <a:pt x="578" y="2272"/>
                  </a:lnTo>
                  <a:lnTo>
                    <a:pt x="585" y="2224"/>
                  </a:lnTo>
                  <a:lnTo>
                    <a:pt x="594" y="2188"/>
                  </a:lnTo>
                  <a:lnTo>
                    <a:pt x="602" y="2166"/>
                  </a:lnTo>
                  <a:lnTo>
                    <a:pt x="609" y="2154"/>
                  </a:lnTo>
                  <a:lnTo>
                    <a:pt x="615" y="2139"/>
                  </a:lnTo>
                  <a:lnTo>
                    <a:pt x="626" y="2113"/>
                  </a:lnTo>
                  <a:lnTo>
                    <a:pt x="629" y="2097"/>
                  </a:lnTo>
                  <a:lnTo>
                    <a:pt x="633" y="2081"/>
                  </a:lnTo>
                  <a:lnTo>
                    <a:pt x="635" y="2063"/>
                  </a:lnTo>
                  <a:lnTo>
                    <a:pt x="636" y="2043"/>
                  </a:lnTo>
                  <a:lnTo>
                    <a:pt x="638" y="2010"/>
                  </a:lnTo>
                  <a:lnTo>
                    <a:pt x="639" y="1995"/>
                  </a:lnTo>
                  <a:lnTo>
                    <a:pt x="641" y="1980"/>
                  </a:lnTo>
                  <a:lnTo>
                    <a:pt x="645" y="1964"/>
                  </a:lnTo>
                  <a:lnTo>
                    <a:pt x="650" y="1947"/>
                  </a:lnTo>
                  <a:lnTo>
                    <a:pt x="663" y="1905"/>
                  </a:lnTo>
                  <a:lnTo>
                    <a:pt x="673" y="1881"/>
                  </a:lnTo>
                  <a:lnTo>
                    <a:pt x="684" y="1857"/>
                  </a:lnTo>
                  <a:lnTo>
                    <a:pt x="705" y="1814"/>
                  </a:lnTo>
                  <a:lnTo>
                    <a:pt x="723" y="1778"/>
                  </a:lnTo>
                  <a:lnTo>
                    <a:pt x="727" y="1765"/>
                  </a:lnTo>
                  <a:lnTo>
                    <a:pt x="729" y="1756"/>
                  </a:lnTo>
                  <a:lnTo>
                    <a:pt x="730" y="1747"/>
                  </a:lnTo>
                  <a:lnTo>
                    <a:pt x="732" y="1733"/>
                  </a:lnTo>
                  <a:lnTo>
                    <a:pt x="739" y="1702"/>
                  </a:lnTo>
                  <a:lnTo>
                    <a:pt x="745" y="1670"/>
                  </a:lnTo>
                  <a:lnTo>
                    <a:pt x="747" y="1657"/>
                  </a:lnTo>
                  <a:lnTo>
                    <a:pt x="748" y="1646"/>
                  </a:lnTo>
                  <a:lnTo>
                    <a:pt x="750" y="1639"/>
                  </a:lnTo>
                  <a:lnTo>
                    <a:pt x="751" y="1630"/>
                  </a:lnTo>
                  <a:lnTo>
                    <a:pt x="759" y="1613"/>
                  </a:lnTo>
                  <a:lnTo>
                    <a:pt x="768" y="1602"/>
                  </a:lnTo>
                  <a:lnTo>
                    <a:pt x="771" y="1597"/>
                  </a:lnTo>
                  <a:lnTo>
                    <a:pt x="796" y="1622"/>
                  </a:lnTo>
                  <a:lnTo>
                    <a:pt x="819" y="1645"/>
                  </a:lnTo>
                  <a:lnTo>
                    <a:pt x="840" y="1666"/>
                  </a:lnTo>
                  <a:lnTo>
                    <a:pt x="864" y="1694"/>
                  </a:lnTo>
                  <a:lnTo>
                    <a:pt x="898" y="1733"/>
                  </a:lnTo>
                  <a:lnTo>
                    <a:pt x="916" y="1753"/>
                  </a:lnTo>
                  <a:lnTo>
                    <a:pt x="932" y="1769"/>
                  </a:lnTo>
                  <a:lnTo>
                    <a:pt x="947" y="1784"/>
                  </a:lnTo>
                  <a:lnTo>
                    <a:pt x="961" y="1792"/>
                  </a:lnTo>
                  <a:lnTo>
                    <a:pt x="970" y="1796"/>
                  </a:lnTo>
                  <a:lnTo>
                    <a:pt x="979" y="1798"/>
                  </a:lnTo>
                  <a:lnTo>
                    <a:pt x="986" y="1799"/>
                  </a:lnTo>
                  <a:lnTo>
                    <a:pt x="994" y="1798"/>
                  </a:lnTo>
                  <a:lnTo>
                    <a:pt x="1000" y="1796"/>
                  </a:lnTo>
                  <a:lnTo>
                    <a:pt x="1006" y="1793"/>
                  </a:lnTo>
                  <a:lnTo>
                    <a:pt x="1018" y="1787"/>
                  </a:lnTo>
                  <a:lnTo>
                    <a:pt x="1028" y="1780"/>
                  </a:lnTo>
                  <a:lnTo>
                    <a:pt x="1036" y="1775"/>
                  </a:lnTo>
                  <a:lnTo>
                    <a:pt x="1043" y="1769"/>
                  </a:lnTo>
                  <a:lnTo>
                    <a:pt x="1051" y="1762"/>
                  </a:lnTo>
                  <a:lnTo>
                    <a:pt x="1058" y="1751"/>
                  </a:lnTo>
                  <a:lnTo>
                    <a:pt x="1066" y="1738"/>
                  </a:lnTo>
                  <a:lnTo>
                    <a:pt x="1075" y="1720"/>
                  </a:lnTo>
                  <a:lnTo>
                    <a:pt x="1088" y="1684"/>
                  </a:lnTo>
                  <a:lnTo>
                    <a:pt x="1097" y="1657"/>
                  </a:lnTo>
                  <a:lnTo>
                    <a:pt x="1100" y="1646"/>
                  </a:lnTo>
                  <a:lnTo>
                    <a:pt x="1100" y="1637"/>
                  </a:lnTo>
                  <a:lnTo>
                    <a:pt x="1098" y="1630"/>
                  </a:lnTo>
                  <a:lnTo>
                    <a:pt x="1094" y="1622"/>
                  </a:lnTo>
                  <a:lnTo>
                    <a:pt x="1049" y="1573"/>
                  </a:lnTo>
                  <a:lnTo>
                    <a:pt x="1021" y="1543"/>
                  </a:lnTo>
                  <a:lnTo>
                    <a:pt x="998" y="1521"/>
                  </a:lnTo>
                  <a:lnTo>
                    <a:pt x="949" y="1482"/>
                  </a:lnTo>
                  <a:lnTo>
                    <a:pt x="922" y="1458"/>
                  </a:lnTo>
                  <a:lnTo>
                    <a:pt x="899" y="1435"/>
                  </a:lnTo>
                  <a:lnTo>
                    <a:pt x="890" y="1425"/>
                  </a:lnTo>
                  <a:lnTo>
                    <a:pt x="881" y="1416"/>
                  </a:lnTo>
                  <a:lnTo>
                    <a:pt x="864" y="1404"/>
                  </a:lnTo>
                  <a:lnTo>
                    <a:pt x="853" y="1398"/>
                  </a:lnTo>
                  <a:lnTo>
                    <a:pt x="849" y="1395"/>
                  </a:lnTo>
                  <a:lnTo>
                    <a:pt x="864" y="1359"/>
                  </a:lnTo>
                  <a:lnTo>
                    <a:pt x="878" y="1329"/>
                  </a:lnTo>
                  <a:lnTo>
                    <a:pt x="889" y="1305"/>
                  </a:lnTo>
                  <a:lnTo>
                    <a:pt x="899" y="1284"/>
                  </a:lnTo>
                  <a:lnTo>
                    <a:pt x="911" y="1254"/>
                  </a:lnTo>
                  <a:lnTo>
                    <a:pt x="923" y="1226"/>
                  </a:lnTo>
                  <a:lnTo>
                    <a:pt x="934" y="1202"/>
                  </a:lnTo>
                  <a:lnTo>
                    <a:pt x="967" y="1149"/>
                  </a:lnTo>
                  <a:lnTo>
                    <a:pt x="989" y="1117"/>
                  </a:lnTo>
                  <a:lnTo>
                    <a:pt x="994" y="1124"/>
                  </a:lnTo>
                  <a:lnTo>
                    <a:pt x="1004" y="1145"/>
                  </a:lnTo>
                  <a:lnTo>
                    <a:pt x="1016" y="1170"/>
                  </a:lnTo>
                  <a:lnTo>
                    <a:pt x="1019" y="1182"/>
                  </a:lnTo>
                  <a:lnTo>
                    <a:pt x="1021" y="1191"/>
                  </a:lnTo>
                  <a:lnTo>
                    <a:pt x="1019" y="1218"/>
                  </a:lnTo>
                  <a:lnTo>
                    <a:pt x="1016" y="1251"/>
                  </a:lnTo>
                  <a:lnTo>
                    <a:pt x="1016" y="1266"/>
                  </a:lnTo>
                  <a:lnTo>
                    <a:pt x="1016" y="1280"/>
                  </a:lnTo>
                  <a:lnTo>
                    <a:pt x="1019" y="1287"/>
                  </a:lnTo>
                  <a:lnTo>
                    <a:pt x="1021" y="1290"/>
                  </a:lnTo>
                  <a:lnTo>
                    <a:pt x="1024" y="1290"/>
                  </a:lnTo>
                  <a:lnTo>
                    <a:pt x="1027" y="1289"/>
                  </a:lnTo>
                  <a:lnTo>
                    <a:pt x="1031" y="1286"/>
                  </a:lnTo>
                  <a:lnTo>
                    <a:pt x="1040" y="1277"/>
                  </a:lnTo>
                  <a:lnTo>
                    <a:pt x="1049" y="1262"/>
                  </a:lnTo>
                  <a:lnTo>
                    <a:pt x="1060" y="1245"/>
                  </a:lnTo>
                  <a:lnTo>
                    <a:pt x="1078" y="1208"/>
                  </a:lnTo>
                  <a:lnTo>
                    <a:pt x="1085" y="1191"/>
                  </a:lnTo>
                  <a:lnTo>
                    <a:pt x="1089" y="1178"/>
                  </a:lnTo>
                  <a:lnTo>
                    <a:pt x="1095" y="1157"/>
                  </a:lnTo>
                  <a:lnTo>
                    <a:pt x="1104" y="1140"/>
                  </a:lnTo>
                  <a:lnTo>
                    <a:pt x="1107" y="1134"/>
                  </a:lnTo>
                  <a:lnTo>
                    <a:pt x="1112" y="1130"/>
                  </a:lnTo>
                  <a:lnTo>
                    <a:pt x="1116" y="1127"/>
                  </a:lnTo>
                  <a:lnTo>
                    <a:pt x="1122" y="1127"/>
                  </a:lnTo>
                  <a:lnTo>
                    <a:pt x="1133" y="1125"/>
                  </a:lnTo>
                  <a:lnTo>
                    <a:pt x="1137" y="1125"/>
                  </a:lnTo>
                  <a:lnTo>
                    <a:pt x="1142" y="1123"/>
                  </a:lnTo>
                  <a:lnTo>
                    <a:pt x="1146" y="1120"/>
                  </a:lnTo>
                  <a:lnTo>
                    <a:pt x="1151" y="1115"/>
                  </a:lnTo>
                  <a:lnTo>
                    <a:pt x="1155" y="1108"/>
                  </a:lnTo>
                  <a:lnTo>
                    <a:pt x="1158" y="1099"/>
                  </a:lnTo>
                  <a:lnTo>
                    <a:pt x="1191" y="994"/>
                  </a:lnTo>
                  <a:lnTo>
                    <a:pt x="1209" y="929"/>
                  </a:lnTo>
                  <a:lnTo>
                    <a:pt x="1215" y="904"/>
                  </a:lnTo>
                  <a:lnTo>
                    <a:pt x="1218" y="889"/>
                  </a:lnTo>
                  <a:lnTo>
                    <a:pt x="1223" y="853"/>
                  </a:lnTo>
                  <a:lnTo>
                    <a:pt x="1230" y="799"/>
                  </a:lnTo>
                  <a:lnTo>
                    <a:pt x="1233" y="771"/>
                  </a:lnTo>
                  <a:lnTo>
                    <a:pt x="1235" y="744"/>
                  </a:lnTo>
                  <a:lnTo>
                    <a:pt x="1235" y="723"/>
                  </a:lnTo>
                  <a:lnTo>
                    <a:pt x="1233" y="714"/>
                  </a:lnTo>
                  <a:lnTo>
                    <a:pt x="1230" y="708"/>
                  </a:lnTo>
                  <a:lnTo>
                    <a:pt x="1215" y="675"/>
                  </a:lnTo>
                  <a:lnTo>
                    <a:pt x="1196" y="629"/>
                  </a:lnTo>
                  <a:lnTo>
                    <a:pt x="1185" y="605"/>
                  </a:lnTo>
                  <a:lnTo>
                    <a:pt x="1178" y="581"/>
                  </a:lnTo>
                  <a:lnTo>
                    <a:pt x="1172" y="561"/>
                  </a:lnTo>
                  <a:lnTo>
                    <a:pt x="1170" y="543"/>
                  </a:lnTo>
                  <a:lnTo>
                    <a:pt x="1172" y="510"/>
                  </a:lnTo>
                  <a:lnTo>
                    <a:pt x="1173" y="471"/>
                  </a:lnTo>
                  <a:lnTo>
                    <a:pt x="1175" y="426"/>
                  </a:lnTo>
                  <a:lnTo>
                    <a:pt x="1199" y="441"/>
                  </a:lnTo>
                  <a:lnTo>
                    <a:pt x="1221" y="453"/>
                  </a:lnTo>
                  <a:lnTo>
                    <a:pt x="1242" y="462"/>
                  </a:lnTo>
                  <a:lnTo>
                    <a:pt x="1259" y="471"/>
                  </a:lnTo>
                  <a:lnTo>
                    <a:pt x="1272" y="479"/>
                  </a:lnTo>
                  <a:lnTo>
                    <a:pt x="1286" y="488"/>
                  </a:lnTo>
                  <a:lnTo>
                    <a:pt x="1305" y="495"/>
                  </a:lnTo>
                  <a:lnTo>
                    <a:pt x="1338" y="509"/>
                  </a:lnTo>
                  <a:lnTo>
                    <a:pt x="1371" y="524"/>
                  </a:lnTo>
                  <a:lnTo>
                    <a:pt x="1393" y="534"/>
                  </a:lnTo>
                  <a:lnTo>
                    <a:pt x="1419" y="548"/>
                  </a:lnTo>
                  <a:lnTo>
                    <a:pt x="1434" y="554"/>
                  </a:lnTo>
                  <a:lnTo>
                    <a:pt x="1449" y="558"/>
                  </a:lnTo>
                  <a:lnTo>
                    <a:pt x="1464" y="563"/>
                  </a:lnTo>
                  <a:lnTo>
                    <a:pt x="1479" y="564"/>
                  </a:lnTo>
                  <a:lnTo>
                    <a:pt x="1503" y="567"/>
                  </a:lnTo>
                  <a:lnTo>
                    <a:pt x="1517" y="570"/>
                  </a:lnTo>
                  <a:lnTo>
                    <a:pt x="1528" y="572"/>
                  </a:lnTo>
                  <a:lnTo>
                    <a:pt x="1538" y="573"/>
                  </a:lnTo>
                  <a:lnTo>
                    <a:pt x="1547" y="575"/>
                  </a:lnTo>
                  <a:lnTo>
                    <a:pt x="1556" y="579"/>
                  </a:lnTo>
                  <a:lnTo>
                    <a:pt x="1576" y="591"/>
                  </a:lnTo>
                  <a:lnTo>
                    <a:pt x="1594" y="603"/>
                  </a:lnTo>
                  <a:lnTo>
                    <a:pt x="1601" y="608"/>
                  </a:lnTo>
                  <a:lnTo>
                    <a:pt x="1606" y="609"/>
                  </a:lnTo>
                  <a:lnTo>
                    <a:pt x="1615" y="612"/>
                  </a:lnTo>
                  <a:lnTo>
                    <a:pt x="1624" y="617"/>
                  </a:lnTo>
                  <a:lnTo>
                    <a:pt x="1633" y="621"/>
                  </a:lnTo>
                  <a:lnTo>
                    <a:pt x="1633" y="615"/>
                  </a:lnTo>
                  <a:lnTo>
                    <a:pt x="1637" y="599"/>
                  </a:lnTo>
                  <a:lnTo>
                    <a:pt x="1640" y="588"/>
                  </a:lnTo>
                  <a:lnTo>
                    <a:pt x="1646" y="579"/>
                  </a:lnTo>
                  <a:lnTo>
                    <a:pt x="1654" y="569"/>
                  </a:lnTo>
                  <a:lnTo>
                    <a:pt x="1663" y="561"/>
                  </a:lnTo>
                  <a:lnTo>
                    <a:pt x="1673" y="554"/>
                  </a:lnTo>
                  <a:lnTo>
                    <a:pt x="1681" y="548"/>
                  </a:lnTo>
                  <a:lnTo>
                    <a:pt x="1693" y="536"/>
                  </a:lnTo>
                  <a:lnTo>
                    <a:pt x="1697" y="531"/>
                  </a:lnTo>
                  <a:lnTo>
                    <a:pt x="1703" y="528"/>
                  </a:lnTo>
                  <a:lnTo>
                    <a:pt x="1711" y="525"/>
                  </a:lnTo>
                  <a:lnTo>
                    <a:pt x="1720" y="525"/>
                  </a:lnTo>
                  <a:lnTo>
                    <a:pt x="1760" y="524"/>
                  </a:lnTo>
                  <a:lnTo>
                    <a:pt x="1776" y="525"/>
                  </a:lnTo>
                  <a:lnTo>
                    <a:pt x="1784" y="527"/>
                  </a:lnTo>
                  <a:lnTo>
                    <a:pt x="1788" y="530"/>
                  </a:lnTo>
                  <a:lnTo>
                    <a:pt x="1800" y="540"/>
                  </a:lnTo>
                  <a:lnTo>
                    <a:pt x="1814" y="554"/>
                  </a:lnTo>
                  <a:lnTo>
                    <a:pt x="1829" y="572"/>
                  </a:lnTo>
                  <a:lnTo>
                    <a:pt x="1826" y="564"/>
                  </a:lnTo>
                  <a:lnTo>
                    <a:pt x="1820" y="555"/>
                  </a:lnTo>
                  <a:lnTo>
                    <a:pt x="1812" y="543"/>
                  </a:lnTo>
                  <a:lnTo>
                    <a:pt x="1800" y="528"/>
                  </a:lnTo>
                  <a:lnTo>
                    <a:pt x="1785" y="510"/>
                  </a:lnTo>
                  <a:lnTo>
                    <a:pt x="1766" y="491"/>
                  </a:lnTo>
                  <a:lnTo>
                    <a:pt x="1740" y="470"/>
                  </a:lnTo>
                  <a:lnTo>
                    <a:pt x="1690" y="431"/>
                  </a:lnTo>
                  <a:lnTo>
                    <a:pt x="1648" y="400"/>
                  </a:lnTo>
                  <a:lnTo>
                    <a:pt x="1630" y="389"/>
                  </a:lnTo>
                  <a:lnTo>
                    <a:pt x="1615" y="382"/>
                  </a:lnTo>
                  <a:lnTo>
                    <a:pt x="1603" y="376"/>
                  </a:lnTo>
                  <a:lnTo>
                    <a:pt x="1594" y="373"/>
                  </a:lnTo>
                  <a:lnTo>
                    <a:pt x="1586" y="371"/>
                  </a:lnTo>
                  <a:lnTo>
                    <a:pt x="1579" y="368"/>
                  </a:lnTo>
                  <a:lnTo>
                    <a:pt x="1562" y="361"/>
                  </a:lnTo>
                  <a:lnTo>
                    <a:pt x="1546" y="352"/>
                  </a:lnTo>
                  <a:lnTo>
                    <a:pt x="1538" y="349"/>
                  </a:lnTo>
                  <a:lnTo>
                    <a:pt x="1531" y="347"/>
                  </a:lnTo>
                  <a:lnTo>
                    <a:pt x="1516" y="344"/>
                  </a:lnTo>
                  <a:lnTo>
                    <a:pt x="1500" y="338"/>
                  </a:lnTo>
                  <a:lnTo>
                    <a:pt x="1485" y="329"/>
                  </a:lnTo>
                  <a:lnTo>
                    <a:pt x="1470" y="319"/>
                  </a:lnTo>
                  <a:lnTo>
                    <a:pt x="1464" y="313"/>
                  </a:lnTo>
                  <a:lnTo>
                    <a:pt x="1456" y="307"/>
                  </a:lnTo>
                  <a:lnTo>
                    <a:pt x="1440" y="299"/>
                  </a:lnTo>
                  <a:lnTo>
                    <a:pt x="1425" y="293"/>
                  </a:lnTo>
                  <a:lnTo>
                    <a:pt x="1408" y="292"/>
                  </a:lnTo>
                  <a:lnTo>
                    <a:pt x="1398" y="292"/>
                  </a:lnTo>
                  <a:lnTo>
                    <a:pt x="1386" y="289"/>
                  </a:lnTo>
                  <a:lnTo>
                    <a:pt x="1356" y="280"/>
                  </a:lnTo>
                  <a:lnTo>
                    <a:pt x="1326" y="269"/>
                  </a:lnTo>
                  <a:lnTo>
                    <a:pt x="1314" y="265"/>
                  </a:lnTo>
                  <a:lnTo>
                    <a:pt x="1306" y="259"/>
                  </a:lnTo>
                  <a:lnTo>
                    <a:pt x="1278" y="235"/>
                  </a:lnTo>
                  <a:lnTo>
                    <a:pt x="1269" y="227"/>
                  </a:lnTo>
                  <a:lnTo>
                    <a:pt x="1262" y="223"/>
                  </a:lnTo>
                  <a:lnTo>
                    <a:pt x="1254" y="220"/>
                  </a:lnTo>
                  <a:lnTo>
                    <a:pt x="1247" y="218"/>
                  </a:lnTo>
                  <a:lnTo>
                    <a:pt x="1232" y="220"/>
                  </a:lnTo>
                  <a:lnTo>
                    <a:pt x="1220" y="220"/>
                  </a:lnTo>
                  <a:lnTo>
                    <a:pt x="1215" y="220"/>
                  </a:lnTo>
                  <a:lnTo>
                    <a:pt x="1211" y="217"/>
                  </a:lnTo>
                  <a:lnTo>
                    <a:pt x="1208" y="212"/>
                  </a:lnTo>
                  <a:lnTo>
                    <a:pt x="1206" y="206"/>
                  </a:lnTo>
                  <a:lnTo>
                    <a:pt x="1205" y="199"/>
                  </a:lnTo>
                  <a:lnTo>
                    <a:pt x="1202" y="191"/>
                  </a:lnTo>
                  <a:lnTo>
                    <a:pt x="1197" y="187"/>
                  </a:lnTo>
                  <a:lnTo>
                    <a:pt x="1191" y="181"/>
                  </a:lnTo>
                  <a:lnTo>
                    <a:pt x="1181" y="172"/>
                  </a:lnTo>
                  <a:lnTo>
                    <a:pt x="1178" y="167"/>
                  </a:lnTo>
                  <a:lnTo>
                    <a:pt x="1175" y="163"/>
                  </a:lnTo>
                  <a:lnTo>
                    <a:pt x="1173" y="148"/>
                  </a:lnTo>
                  <a:lnTo>
                    <a:pt x="1169" y="129"/>
                  </a:lnTo>
                  <a:lnTo>
                    <a:pt x="1166" y="118"/>
                  </a:lnTo>
                  <a:lnTo>
                    <a:pt x="1161" y="108"/>
                  </a:lnTo>
                  <a:lnTo>
                    <a:pt x="1155" y="99"/>
                  </a:lnTo>
                  <a:lnTo>
                    <a:pt x="1149" y="93"/>
                  </a:lnTo>
                  <a:lnTo>
                    <a:pt x="1133" y="81"/>
                  </a:lnTo>
                  <a:lnTo>
                    <a:pt x="1122" y="75"/>
                  </a:lnTo>
                  <a:lnTo>
                    <a:pt x="1110" y="69"/>
                  </a:lnTo>
                  <a:lnTo>
                    <a:pt x="1098" y="64"/>
                  </a:lnTo>
                  <a:lnTo>
                    <a:pt x="1085" y="61"/>
                  </a:lnTo>
                  <a:lnTo>
                    <a:pt x="1072" y="58"/>
                  </a:lnTo>
                  <a:lnTo>
                    <a:pt x="1058" y="58"/>
                  </a:lnTo>
                  <a:lnTo>
                    <a:pt x="1024" y="57"/>
                  </a:lnTo>
                  <a:lnTo>
                    <a:pt x="980" y="55"/>
                  </a:lnTo>
                  <a:lnTo>
                    <a:pt x="923" y="52"/>
                  </a:lnTo>
                  <a:lnTo>
                    <a:pt x="883" y="51"/>
                  </a:lnTo>
                  <a:lnTo>
                    <a:pt x="820" y="0"/>
                  </a:lnTo>
                  <a:lnTo>
                    <a:pt x="820" y="97"/>
                  </a:lnTo>
                  <a:lnTo>
                    <a:pt x="819" y="169"/>
                  </a:lnTo>
                  <a:lnTo>
                    <a:pt x="817" y="235"/>
                  </a:lnTo>
                  <a:lnTo>
                    <a:pt x="817" y="274"/>
                  </a:lnTo>
                  <a:lnTo>
                    <a:pt x="819" y="338"/>
                  </a:lnTo>
                  <a:lnTo>
                    <a:pt x="822" y="405"/>
                  </a:lnTo>
                  <a:lnTo>
                    <a:pt x="825" y="432"/>
                  </a:lnTo>
                  <a:lnTo>
                    <a:pt x="828" y="450"/>
                  </a:lnTo>
                  <a:lnTo>
                    <a:pt x="837" y="494"/>
                  </a:lnTo>
                  <a:lnTo>
                    <a:pt x="847" y="555"/>
                  </a:lnTo>
                  <a:lnTo>
                    <a:pt x="858" y="617"/>
                  </a:lnTo>
                  <a:lnTo>
                    <a:pt x="865" y="655"/>
                  </a:lnTo>
                  <a:lnTo>
                    <a:pt x="871" y="688"/>
                  </a:lnTo>
                  <a:lnTo>
                    <a:pt x="878" y="730"/>
                  </a:lnTo>
                  <a:lnTo>
                    <a:pt x="887" y="783"/>
                  </a:lnTo>
                  <a:lnTo>
                    <a:pt x="846" y="786"/>
                  </a:lnTo>
                  <a:lnTo>
                    <a:pt x="783" y="789"/>
                  </a:lnTo>
                  <a:lnTo>
                    <a:pt x="609" y="786"/>
                  </a:lnTo>
                  <a:lnTo>
                    <a:pt x="546" y="786"/>
                  </a:lnTo>
                  <a:lnTo>
                    <a:pt x="549" y="638"/>
                  </a:lnTo>
                  <a:lnTo>
                    <a:pt x="549" y="525"/>
                  </a:lnTo>
                  <a:lnTo>
                    <a:pt x="549" y="480"/>
                  </a:lnTo>
                  <a:lnTo>
                    <a:pt x="548" y="450"/>
                  </a:lnTo>
                  <a:lnTo>
                    <a:pt x="548" y="431"/>
                  </a:lnTo>
                  <a:lnTo>
                    <a:pt x="548" y="413"/>
                  </a:lnTo>
                  <a:lnTo>
                    <a:pt x="549" y="377"/>
                  </a:lnTo>
                  <a:lnTo>
                    <a:pt x="554" y="347"/>
                  </a:lnTo>
                  <a:lnTo>
                    <a:pt x="557" y="325"/>
                  </a:lnTo>
                  <a:lnTo>
                    <a:pt x="563" y="301"/>
                  </a:lnTo>
                  <a:lnTo>
                    <a:pt x="572" y="268"/>
                  </a:lnTo>
                  <a:lnTo>
                    <a:pt x="582" y="235"/>
                  </a:lnTo>
                  <a:lnTo>
                    <a:pt x="588" y="221"/>
                  </a:lnTo>
                  <a:lnTo>
                    <a:pt x="593" y="212"/>
                  </a:lnTo>
                  <a:lnTo>
                    <a:pt x="618" y="179"/>
                  </a:lnTo>
                  <a:lnTo>
                    <a:pt x="635" y="159"/>
                  </a:lnTo>
                  <a:lnTo>
                    <a:pt x="627" y="57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2" name="Freeform 80"/>
            <p:cNvSpPr>
              <a:spLocks/>
            </p:cNvSpPr>
            <p:nvPr/>
          </p:nvSpPr>
          <p:spPr bwMode="auto">
            <a:xfrm>
              <a:off x="676" y="3082"/>
              <a:ext cx="104" cy="332"/>
            </a:xfrm>
            <a:custGeom>
              <a:avLst/>
              <a:gdLst>
                <a:gd name="T0" fmla="*/ 47 w 208"/>
                <a:gd name="T1" fmla="*/ 0 h 665"/>
                <a:gd name="T2" fmla="*/ 47 w 208"/>
                <a:gd name="T3" fmla="*/ 0 h 665"/>
                <a:gd name="T4" fmla="*/ 47 w 208"/>
                <a:gd name="T5" fmla="*/ 1 h 665"/>
                <a:gd name="T6" fmla="*/ 44 w 208"/>
                <a:gd name="T7" fmla="*/ 4 h 665"/>
                <a:gd name="T8" fmla="*/ 43 w 208"/>
                <a:gd name="T9" fmla="*/ 8 h 665"/>
                <a:gd name="T10" fmla="*/ 42 w 208"/>
                <a:gd name="T11" fmla="*/ 11 h 665"/>
                <a:gd name="T12" fmla="*/ 42 w 208"/>
                <a:gd name="T13" fmla="*/ 13 h 665"/>
                <a:gd name="T14" fmla="*/ 42 w 208"/>
                <a:gd name="T15" fmla="*/ 13 h 665"/>
                <a:gd name="T16" fmla="*/ 39 w 208"/>
                <a:gd name="T17" fmla="*/ 17 h 665"/>
                <a:gd name="T18" fmla="*/ 36 w 208"/>
                <a:gd name="T19" fmla="*/ 20 h 665"/>
                <a:gd name="T20" fmla="*/ 34 w 208"/>
                <a:gd name="T21" fmla="*/ 24 h 665"/>
                <a:gd name="T22" fmla="*/ 34 w 208"/>
                <a:gd name="T23" fmla="*/ 24 h 665"/>
                <a:gd name="T24" fmla="*/ 31 w 208"/>
                <a:gd name="T25" fmla="*/ 27 h 665"/>
                <a:gd name="T26" fmla="*/ 29 w 208"/>
                <a:gd name="T27" fmla="*/ 31 h 665"/>
                <a:gd name="T28" fmla="*/ 26 w 208"/>
                <a:gd name="T29" fmla="*/ 36 h 665"/>
                <a:gd name="T30" fmla="*/ 23 w 208"/>
                <a:gd name="T31" fmla="*/ 43 h 665"/>
                <a:gd name="T32" fmla="*/ 19 w 208"/>
                <a:gd name="T33" fmla="*/ 51 h 665"/>
                <a:gd name="T34" fmla="*/ 14 w 208"/>
                <a:gd name="T35" fmla="*/ 60 h 665"/>
                <a:gd name="T36" fmla="*/ 13 w 208"/>
                <a:gd name="T37" fmla="*/ 64 h 665"/>
                <a:gd name="T38" fmla="*/ 12 w 208"/>
                <a:gd name="T39" fmla="*/ 70 h 665"/>
                <a:gd name="T40" fmla="*/ 10 w 208"/>
                <a:gd name="T41" fmla="*/ 75 h 665"/>
                <a:gd name="T42" fmla="*/ 9 w 208"/>
                <a:gd name="T43" fmla="*/ 81 h 665"/>
                <a:gd name="T44" fmla="*/ 9 w 208"/>
                <a:gd name="T45" fmla="*/ 81 h 665"/>
                <a:gd name="T46" fmla="*/ 7 w 208"/>
                <a:gd name="T47" fmla="*/ 93 h 665"/>
                <a:gd name="T48" fmla="*/ 5 w 208"/>
                <a:gd name="T49" fmla="*/ 105 h 665"/>
                <a:gd name="T50" fmla="*/ 3 w 208"/>
                <a:gd name="T51" fmla="*/ 128 h 665"/>
                <a:gd name="T52" fmla="*/ 1 w 208"/>
                <a:gd name="T53" fmla="*/ 145 h 665"/>
                <a:gd name="T54" fmla="*/ 0 w 208"/>
                <a:gd name="T55" fmla="*/ 152 h 665"/>
                <a:gd name="T56" fmla="*/ 11 w 208"/>
                <a:gd name="T57" fmla="*/ 166 h 665"/>
                <a:gd name="T58" fmla="*/ 25 w 208"/>
                <a:gd name="T59" fmla="*/ 155 h 665"/>
                <a:gd name="T60" fmla="*/ 25 w 208"/>
                <a:gd name="T61" fmla="*/ 155 h 665"/>
                <a:gd name="T62" fmla="*/ 26 w 208"/>
                <a:gd name="T63" fmla="*/ 140 h 665"/>
                <a:gd name="T64" fmla="*/ 27 w 208"/>
                <a:gd name="T65" fmla="*/ 127 h 665"/>
                <a:gd name="T66" fmla="*/ 27 w 208"/>
                <a:gd name="T67" fmla="*/ 121 h 665"/>
                <a:gd name="T68" fmla="*/ 28 w 208"/>
                <a:gd name="T69" fmla="*/ 117 h 665"/>
                <a:gd name="T70" fmla="*/ 28 w 208"/>
                <a:gd name="T71" fmla="*/ 117 h 665"/>
                <a:gd name="T72" fmla="*/ 34 w 208"/>
                <a:gd name="T73" fmla="*/ 98 h 665"/>
                <a:gd name="T74" fmla="*/ 36 w 208"/>
                <a:gd name="T75" fmla="*/ 88 h 665"/>
                <a:gd name="T76" fmla="*/ 37 w 208"/>
                <a:gd name="T77" fmla="*/ 81 h 665"/>
                <a:gd name="T78" fmla="*/ 37 w 208"/>
                <a:gd name="T79" fmla="*/ 81 h 665"/>
                <a:gd name="T80" fmla="*/ 38 w 208"/>
                <a:gd name="T81" fmla="*/ 78 h 665"/>
                <a:gd name="T82" fmla="*/ 39 w 208"/>
                <a:gd name="T83" fmla="*/ 72 h 665"/>
                <a:gd name="T84" fmla="*/ 43 w 208"/>
                <a:gd name="T85" fmla="*/ 57 h 665"/>
                <a:gd name="T86" fmla="*/ 47 w 208"/>
                <a:gd name="T87" fmla="*/ 42 h 665"/>
                <a:gd name="T88" fmla="*/ 48 w 208"/>
                <a:gd name="T89" fmla="*/ 35 h 665"/>
                <a:gd name="T90" fmla="*/ 48 w 208"/>
                <a:gd name="T91" fmla="*/ 35 h 665"/>
                <a:gd name="T92" fmla="*/ 49 w 208"/>
                <a:gd name="T93" fmla="*/ 30 h 665"/>
                <a:gd name="T94" fmla="*/ 50 w 208"/>
                <a:gd name="T95" fmla="*/ 25 h 665"/>
                <a:gd name="T96" fmla="*/ 52 w 208"/>
                <a:gd name="T97" fmla="*/ 17 h 665"/>
                <a:gd name="T98" fmla="*/ 51 w 208"/>
                <a:gd name="T99" fmla="*/ 8 h 665"/>
                <a:gd name="T100" fmla="*/ 47 w 208"/>
                <a:gd name="T101" fmla="*/ 0 h 66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08"/>
                <a:gd name="T154" fmla="*/ 0 h 665"/>
                <a:gd name="T155" fmla="*/ 208 w 208"/>
                <a:gd name="T156" fmla="*/ 665 h 66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08" h="665">
                  <a:moveTo>
                    <a:pt x="188" y="0"/>
                  </a:moveTo>
                  <a:lnTo>
                    <a:pt x="188" y="0"/>
                  </a:lnTo>
                  <a:lnTo>
                    <a:pt x="185" y="6"/>
                  </a:lnTo>
                  <a:lnTo>
                    <a:pt x="176" y="18"/>
                  </a:lnTo>
                  <a:lnTo>
                    <a:pt x="169" y="35"/>
                  </a:lnTo>
                  <a:lnTo>
                    <a:pt x="167" y="44"/>
                  </a:lnTo>
                  <a:lnTo>
                    <a:pt x="166" y="53"/>
                  </a:lnTo>
                  <a:lnTo>
                    <a:pt x="154" y="68"/>
                  </a:lnTo>
                  <a:lnTo>
                    <a:pt x="142" y="83"/>
                  </a:lnTo>
                  <a:lnTo>
                    <a:pt x="133" y="99"/>
                  </a:lnTo>
                  <a:lnTo>
                    <a:pt x="127" y="110"/>
                  </a:lnTo>
                  <a:lnTo>
                    <a:pt x="117" y="126"/>
                  </a:lnTo>
                  <a:lnTo>
                    <a:pt x="103" y="147"/>
                  </a:lnTo>
                  <a:lnTo>
                    <a:pt x="90" y="173"/>
                  </a:lnTo>
                  <a:lnTo>
                    <a:pt x="73" y="204"/>
                  </a:lnTo>
                  <a:lnTo>
                    <a:pt x="58" y="240"/>
                  </a:lnTo>
                  <a:lnTo>
                    <a:pt x="52" y="259"/>
                  </a:lnTo>
                  <a:lnTo>
                    <a:pt x="46" y="280"/>
                  </a:lnTo>
                  <a:lnTo>
                    <a:pt x="40" y="301"/>
                  </a:lnTo>
                  <a:lnTo>
                    <a:pt x="34" y="325"/>
                  </a:lnTo>
                  <a:lnTo>
                    <a:pt x="27" y="373"/>
                  </a:lnTo>
                  <a:lnTo>
                    <a:pt x="19" y="423"/>
                  </a:lnTo>
                  <a:lnTo>
                    <a:pt x="9" y="514"/>
                  </a:lnTo>
                  <a:lnTo>
                    <a:pt x="3" y="581"/>
                  </a:lnTo>
                  <a:lnTo>
                    <a:pt x="0" y="608"/>
                  </a:lnTo>
                  <a:lnTo>
                    <a:pt x="42" y="665"/>
                  </a:lnTo>
                  <a:lnTo>
                    <a:pt x="100" y="622"/>
                  </a:lnTo>
                  <a:lnTo>
                    <a:pt x="103" y="560"/>
                  </a:lnTo>
                  <a:lnTo>
                    <a:pt x="108" y="509"/>
                  </a:lnTo>
                  <a:lnTo>
                    <a:pt x="111" y="487"/>
                  </a:lnTo>
                  <a:lnTo>
                    <a:pt x="114" y="471"/>
                  </a:lnTo>
                  <a:lnTo>
                    <a:pt x="135" y="393"/>
                  </a:lnTo>
                  <a:lnTo>
                    <a:pt x="144" y="352"/>
                  </a:lnTo>
                  <a:lnTo>
                    <a:pt x="148" y="327"/>
                  </a:lnTo>
                  <a:lnTo>
                    <a:pt x="151" y="313"/>
                  </a:lnTo>
                  <a:lnTo>
                    <a:pt x="156" y="291"/>
                  </a:lnTo>
                  <a:lnTo>
                    <a:pt x="170" y="230"/>
                  </a:lnTo>
                  <a:lnTo>
                    <a:pt x="185" y="170"/>
                  </a:lnTo>
                  <a:lnTo>
                    <a:pt x="191" y="140"/>
                  </a:lnTo>
                  <a:lnTo>
                    <a:pt x="194" y="123"/>
                  </a:lnTo>
                  <a:lnTo>
                    <a:pt x="199" y="101"/>
                  </a:lnTo>
                  <a:lnTo>
                    <a:pt x="208" y="71"/>
                  </a:lnTo>
                  <a:lnTo>
                    <a:pt x="203" y="33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6F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3" name="Freeform 81"/>
            <p:cNvSpPr>
              <a:spLocks/>
            </p:cNvSpPr>
            <p:nvPr/>
          </p:nvSpPr>
          <p:spPr bwMode="auto">
            <a:xfrm>
              <a:off x="561" y="4145"/>
              <a:ext cx="143" cy="149"/>
            </a:xfrm>
            <a:custGeom>
              <a:avLst/>
              <a:gdLst>
                <a:gd name="T0" fmla="*/ 43 w 286"/>
                <a:gd name="T1" fmla="*/ 0 h 299"/>
                <a:gd name="T2" fmla="*/ 43 w 286"/>
                <a:gd name="T3" fmla="*/ 0 h 299"/>
                <a:gd name="T4" fmla="*/ 39 w 286"/>
                <a:gd name="T5" fmla="*/ 9 h 299"/>
                <a:gd name="T6" fmla="*/ 36 w 286"/>
                <a:gd name="T7" fmla="*/ 16 h 299"/>
                <a:gd name="T8" fmla="*/ 34 w 286"/>
                <a:gd name="T9" fmla="*/ 22 h 299"/>
                <a:gd name="T10" fmla="*/ 34 w 286"/>
                <a:gd name="T11" fmla="*/ 22 h 299"/>
                <a:gd name="T12" fmla="*/ 31 w 286"/>
                <a:gd name="T13" fmla="*/ 25 h 299"/>
                <a:gd name="T14" fmla="*/ 30 w 286"/>
                <a:gd name="T15" fmla="*/ 27 h 299"/>
                <a:gd name="T16" fmla="*/ 28 w 286"/>
                <a:gd name="T17" fmla="*/ 28 h 299"/>
                <a:gd name="T18" fmla="*/ 26 w 286"/>
                <a:gd name="T19" fmla="*/ 30 h 299"/>
                <a:gd name="T20" fmla="*/ 24 w 286"/>
                <a:gd name="T21" fmla="*/ 31 h 299"/>
                <a:gd name="T22" fmla="*/ 21 w 286"/>
                <a:gd name="T23" fmla="*/ 32 h 299"/>
                <a:gd name="T24" fmla="*/ 18 w 286"/>
                <a:gd name="T25" fmla="*/ 32 h 299"/>
                <a:gd name="T26" fmla="*/ 18 w 286"/>
                <a:gd name="T27" fmla="*/ 32 h 299"/>
                <a:gd name="T28" fmla="*/ 13 w 286"/>
                <a:gd name="T29" fmla="*/ 32 h 299"/>
                <a:gd name="T30" fmla="*/ 9 w 286"/>
                <a:gd name="T31" fmla="*/ 32 h 299"/>
                <a:gd name="T32" fmla="*/ 7 w 286"/>
                <a:gd name="T33" fmla="*/ 33 h 299"/>
                <a:gd name="T34" fmla="*/ 6 w 286"/>
                <a:gd name="T35" fmla="*/ 33 h 299"/>
                <a:gd name="T36" fmla="*/ 6 w 286"/>
                <a:gd name="T37" fmla="*/ 34 h 299"/>
                <a:gd name="T38" fmla="*/ 6 w 286"/>
                <a:gd name="T39" fmla="*/ 34 h 299"/>
                <a:gd name="T40" fmla="*/ 5 w 286"/>
                <a:gd name="T41" fmla="*/ 36 h 299"/>
                <a:gd name="T42" fmla="*/ 2 w 286"/>
                <a:gd name="T43" fmla="*/ 39 h 299"/>
                <a:gd name="T44" fmla="*/ 1 w 286"/>
                <a:gd name="T45" fmla="*/ 42 h 299"/>
                <a:gd name="T46" fmla="*/ 1 w 286"/>
                <a:gd name="T47" fmla="*/ 44 h 299"/>
                <a:gd name="T48" fmla="*/ 0 w 286"/>
                <a:gd name="T49" fmla="*/ 45 h 299"/>
                <a:gd name="T50" fmla="*/ 0 w 286"/>
                <a:gd name="T51" fmla="*/ 45 h 299"/>
                <a:gd name="T52" fmla="*/ 1 w 286"/>
                <a:gd name="T53" fmla="*/ 47 h 299"/>
                <a:gd name="T54" fmla="*/ 1 w 286"/>
                <a:gd name="T55" fmla="*/ 49 h 299"/>
                <a:gd name="T56" fmla="*/ 2 w 286"/>
                <a:gd name="T57" fmla="*/ 50 h 299"/>
                <a:gd name="T58" fmla="*/ 4 w 286"/>
                <a:gd name="T59" fmla="*/ 52 h 299"/>
                <a:gd name="T60" fmla="*/ 6 w 286"/>
                <a:gd name="T61" fmla="*/ 53 h 299"/>
                <a:gd name="T62" fmla="*/ 9 w 286"/>
                <a:gd name="T63" fmla="*/ 54 h 299"/>
                <a:gd name="T64" fmla="*/ 11 w 286"/>
                <a:gd name="T65" fmla="*/ 55 h 299"/>
                <a:gd name="T66" fmla="*/ 13 w 286"/>
                <a:gd name="T67" fmla="*/ 56 h 299"/>
                <a:gd name="T68" fmla="*/ 13 w 286"/>
                <a:gd name="T69" fmla="*/ 56 h 299"/>
                <a:gd name="T70" fmla="*/ 19 w 286"/>
                <a:gd name="T71" fmla="*/ 57 h 299"/>
                <a:gd name="T72" fmla="*/ 24 w 286"/>
                <a:gd name="T73" fmla="*/ 58 h 299"/>
                <a:gd name="T74" fmla="*/ 30 w 286"/>
                <a:gd name="T75" fmla="*/ 59 h 299"/>
                <a:gd name="T76" fmla="*/ 30 w 286"/>
                <a:gd name="T77" fmla="*/ 65 h 299"/>
                <a:gd name="T78" fmla="*/ 30 w 286"/>
                <a:gd name="T79" fmla="*/ 65 h 299"/>
                <a:gd name="T80" fmla="*/ 34 w 286"/>
                <a:gd name="T81" fmla="*/ 67 h 299"/>
                <a:gd name="T82" fmla="*/ 42 w 286"/>
                <a:gd name="T83" fmla="*/ 70 h 299"/>
                <a:gd name="T84" fmla="*/ 46 w 286"/>
                <a:gd name="T85" fmla="*/ 72 h 299"/>
                <a:gd name="T86" fmla="*/ 51 w 286"/>
                <a:gd name="T87" fmla="*/ 73 h 299"/>
                <a:gd name="T88" fmla="*/ 55 w 286"/>
                <a:gd name="T89" fmla="*/ 74 h 299"/>
                <a:gd name="T90" fmla="*/ 58 w 286"/>
                <a:gd name="T91" fmla="*/ 74 h 299"/>
                <a:gd name="T92" fmla="*/ 58 w 286"/>
                <a:gd name="T93" fmla="*/ 74 h 299"/>
                <a:gd name="T94" fmla="*/ 60 w 286"/>
                <a:gd name="T95" fmla="*/ 74 h 299"/>
                <a:gd name="T96" fmla="*/ 61 w 286"/>
                <a:gd name="T97" fmla="*/ 73 h 299"/>
                <a:gd name="T98" fmla="*/ 62 w 286"/>
                <a:gd name="T99" fmla="*/ 72 h 299"/>
                <a:gd name="T100" fmla="*/ 63 w 286"/>
                <a:gd name="T101" fmla="*/ 70 h 299"/>
                <a:gd name="T102" fmla="*/ 66 w 286"/>
                <a:gd name="T103" fmla="*/ 66 h 299"/>
                <a:gd name="T104" fmla="*/ 68 w 286"/>
                <a:gd name="T105" fmla="*/ 61 h 299"/>
                <a:gd name="T106" fmla="*/ 70 w 286"/>
                <a:gd name="T107" fmla="*/ 55 h 299"/>
                <a:gd name="T108" fmla="*/ 71 w 286"/>
                <a:gd name="T109" fmla="*/ 50 h 299"/>
                <a:gd name="T110" fmla="*/ 72 w 286"/>
                <a:gd name="T111" fmla="*/ 45 h 299"/>
                <a:gd name="T112" fmla="*/ 72 w 286"/>
                <a:gd name="T113" fmla="*/ 40 h 299"/>
                <a:gd name="T114" fmla="*/ 72 w 286"/>
                <a:gd name="T115" fmla="*/ 40 h 299"/>
                <a:gd name="T116" fmla="*/ 72 w 286"/>
                <a:gd name="T117" fmla="*/ 21 h 299"/>
                <a:gd name="T118" fmla="*/ 71 w 286"/>
                <a:gd name="T119" fmla="*/ 9 h 299"/>
                <a:gd name="T120" fmla="*/ 57 w 286"/>
                <a:gd name="T121" fmla="*/ 0 h 299"/>
                <a:gd name="T122" fmla="*/ 43 w 286"/>
                <a:gd name="T123" fmla="*/ 0 h 29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6"/>
                <a:gd name="T187" fmla="*/ 0 h 299"/>
                <a:gd name="T188" fmla="*/ 286 w 286"/>
                <a:gd name="T189" fmla="*/ 299 h 2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6" h="299">
                  <a:moveTo>
                    <a:pt x="174" y="0"/>
                  </a:moveTo>
                  <a:lnTo>
                    <a:pt x="174" y="0"/>
                  </a:lnTo>
                  <a:lnTo>
                    <a:pt x="158" y="39"/>
                  </a:lnTo>
                  <a:lnTo>
                    <a:pt x="144" y="67"/>
                  </a:lnTo>
                  <a:lnTo>
                    <a:pt x="135" y="88"/>
                  </a:lnTo>
                  <a:lnTo>
                    <a:pt x="126" y="102"/>
                  </a:lnTo>
                  <a:lnTo>
                    <a:pt x="120" y="108"/>
                  </a:lnTo>
                  <a:lnTo>
                    <a:pt x="114" y="115"/>
                  </a:lnTo>
                  <a:lnTo>
                    <a:pt x="105" y="120"/>
                  </a:lnTo>
                  <a:lnTo>
                    <a:pt x="96" y="126"/>
                  </a:lnTo>
                  <a:lnTo>
                    <a:pt x="86" y="129"/>
                  </a:lnTo>
                  <a:lnTo>
                    <a:pt x="75" y="129"/>
                  </a:lnTo>
                  <a:lnTo>
                    <a:pt x="53" y="130"/>
                  </a:lnTo>
                  <a:lnTo>
                    <a:pt x="39" y="130"/>
                  </a:lnTo>
                  <a:lnTo>
                    <a:pt x="29" y="133"/>
                  </a:lnTo>
                  <a:lnTo>
                    <a:pt x="26" y="135"/>
                  </a:lnTo>
                  <a:lnTo>
                    <a:pt x="24" y="138"/>
                  </a:lnTo>
                  <a:lnTo>
                    <a:pt x="20" y="147"/>
                  </a:lnTo>
                  <a:lnTo>
                    <a:pt x="11" y="157"/>
                  </a:lnTo>
                  <a:lnTo>
                    <a:pt x="3" y="169"/>
                  </a:lnTo>
                  <a:lnTo>
                    <a:pt x="2" y="177"/>
                  </a:lnTo>
                  <a:lnTo>
                    <a:pt x="0" y="183"/>
                  </a:lnTo>
                  <a:lnTo>
                    <a:pt x="2" y="190"/>
                  </a:lnTo>
                  <a:lnTo>
                    <a:pt x="5" y="196"/>
                  </a:lnTo>
                  <a:lnTo>
                    <a:pt x="9" y="202"/>
                  </a:lnTo>
                  <a:lnTo>
                    <a:pt x="17" y="208"/>
                  </a:lnTo>
                  <a:lnTo>
                    <a:pt x="24" y="214"/>
                  </a:lnTo>
                  <a:lnTo>
                    <a:pt x="33" y="219"/>
                  </a:lnTo>
                  <a:lnTo>
                    <a:pt x="44" y="223"/>
                  </a:lnTo>
                  <a:lnTo>
                    <a:pt x="54" y="226"/>
                  </a:lnTo>
                  <a:lnTo>
                    <a:pt x="77" y="231"/>
                  </a:lnTo>
                  <a:lnTo>
                    <a:pt x="99" y="235"/>
                  </a:lnTo>
                  <a:lnTo>
                    <a:pt x="122" y="238"/>
                  </a:lnTo>
                  <a:lnTo>
                    <a:pt x="122" y="262"/>
                  </a:lnTo>
                  <a:lnTo>
                    <a:pt x="135" y="268"/>
                  </a:lnTo>
                  <a:lnTo>
                    <a:pt x="168" y="281"/>
                  </a:lnTo>
                  <a:lnTo>
                    <a:pt x="187" y="289"/>
                  </a:lnTo>
                  <a:lnTo>
                    <a:pt x="205" y="295"/>
                  </a:lnTo>
                  <a:lnTo>
                    <a:pt x="222" y="299"/>
                  </a:lnTo>
                  <a:lnTo>
                    <a:pt x="235" y="299"/>
                  </a:lnTo>
                  <a:lnTo>
                    <a:pt x="240" y="299"/>
                  </a:lnTo>
                  <a:lnTo>
                    <a:pt x="244" y="295"/>
                  </a:lnTo>
                  <a:lnTo>
                    <a:pt x="250" y="290"/>
                  </a:lnTo>
                  <a:lnTo>
                    <a:pt x="255" y="283"/>
                  </a:lnTo>
                  <a:lnTo>
                    <a:pt x="264" y="267"/>
                  </a:lnTo>
                  <a:lnTo>
                    <a:pt x="271" y="246"/>
                  </a:lnTo>
                  <a:lnTo>
                    <a:pt x="277" y="223"/>
                  </a:lnTo>
                  <a:lnTo>
                    <a:pt x="282" y="201"/>
                  </a:lnTo>
                  <a:lnTo>
                    <a:pt x="285" y="180"/>
                  </a:lnTo>
                  <a:lnTo>
                    <a:pt x="286" y="162"/>
                  </a:lnTo>
                  <a:lnTo>
                    <a:pt x="285" y="84"/>
                  </a:lnTo>
                  <a:lnTo>
                    <a:pt x="283" y="36"/>
                  </a:lnTo>
                  <a:lnTo>
                    <a:pt x="229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4" name="Freeform 82"/>
            <p:cNvSpPr>
              <a:spLocks/>
            </p:cNvSpPr>
            <p:nvPr/>
          </p:nvSpPr>
          <p:spPr bwMode="auto">
            <a:xfrm>
              <a:off x="897" y="3809"/>
              <a:ext cx="128" cy="171"/>
            </a:xfrm>
            <a:custGeom>
              <a:avLst/>
              <a:gdLst>
                <a:gd name="T0" fmla="*/ 16 w 254"/>
                <a:gd name="T1" fmla="*/ 39 h 342"/>
                <a:gd name="T2" fmla="*/ 16 w 254"/>
                <a:gd name="T3" fmla="*/ 39 h 342"/>
                <a:gd name="T4" fmla="*/ 14 w 254"/>
                <a:gd name="T5" fmla="*/ 46 h 342"/>
                <a:gd name="T6" fmla="*/ 10 w 254"/>
                <a:gd name="T7" fmla="*/ 58 h 342"/>
                <a:gd name="T8" fmla="*/ 10 w 254"/>
                <a:gd name="T9" fmla="*/ 58 h 342"/>
                <a:gd name="T10" fmla="*/ 9 w 254"/>
                <a:gd name="T11" fmla="*/ 61 h 342"/>
                <a:gd name="T12" fmla="*/ 8 w 254"/>
                <a:gd name="T13" fmla="*/ 63 h 342"/>
                <a:gd name="T14" fmla="*/ 4 w 254"/>
                <a:gd name="T15" fmla="*/ 70 h 342"/>
                <a:gd name="T16" fmla="*/ 3 w 254"/>
                <a:gd name="T17" fmla="*/ 73 h 342"/>
                <a:gd name="T18" fmla="*/ 1 w 254"/>
                <a:gd name="T19" fmla="*/ 75 h 342"/>
                <a:gd name="T20" fmla="*/ 1 w 254"/>
                <a:gd name="T21" fmla="*/ 78 h 342"/>
                <a:gd name="T22" fmla="*/ 0 w 254"/>
                <a:gd name="T23" fmla="*/ 81 h 342"/>
                <a:gd name="T24" fmla="*/ 0 w 254"/>
                <a:gd name="T25" fmla="*/ 81 h 342"/>
                <a:gd name="T26" fmla="*/ 1 w 254"/>
                <a:gd name="T27" fmla="*/ 83 h 342"/>
                <a:gd name="T28" fmla="*/ 1 w 254"/>
                <a:gd name="T29" fmla="*/ 84 h 342"/>
                <a:gd name="T30" fmla="*/ 3 w 254"/>
                <a:gd name="T31" fmla="*/ 85 h 342"/>
                <a:gd name="T32" fmla="*/ 4 w 254"/>
                <a:gd name="T33" fmla="*/ 86 h 342"/>
                <a:gd name="T34" fmla="*/ 6 w 254"/>
                <a:gd name="T35" fmla="*/ 86 h 342"/>
                <a:gd name="T36" fmla="*/ 7 w 254"/>
                <a:gd name="T37" fmla="*/ 86 h 342"/>
                <a:gd name="T38" fmla="*/ 11 w 254"/>
                <a:gd name="T39" fmla="*/ 85 h 342"/>
                <a:gd name="T40" fmla="*/ 11 w 254"/>
                <a:gd name="T41" fmla="*/ 85 h 342"/>
                <a:gd name="T42" fmla="*/ 14 w 254"/>
                <a:gd name="T43" fmla="*/ 84 h 342"/>
                <a:gd name="T44" fmla="*/ 18 w 254"/>
                <a:gd name="T45" fmla="*/ 81 h 342"/>
                <a:gd name="T46" fmla="*/ 22 w 254"/>
                <a:gd name="T47" fmla="*/ 79 h 342"/>
                <a:gd name="T48" fmla="*/ 27 w 254"/>
                <a:gd name="T49" fmla="*/ 76 h 342"/>
                <a:gd name="T50" fmla="*/ 32 w 254"/>
                <a:gd name="T51" fmla="*/ 72 h 342"/>
                <a:gd name="T52" fmla="*/ 36 w 254"/>
                <a:gd name="T53" fmla="*/ 69 h 342"/>
                <a:gd name="T54" fmla="*/ 39 w 254"/>
                <a:gd name="T55" fmla="*/ 66 h 342"/>
                <a:gd name="T56" fmla="*/ 40 w 254"/>
                <a:gd name="T57" fmla="*/ 63 h 342"/>
                <a:gd name="T58" fmla="*/ 41 w 254"/>
                <a:gd name="T59" fmla="*/ 62 h 342"/>
                <a:gd name="T60" fmla="*/ 41 w 254"/>
                <a:gd name="T61" fmla="*/ 62 h 342"/>
                <a:gd name="T62" fmla="*/ 44 w 254"/>
                <a:gd name="T63" fmla="*/ 48 h 342"/>
                <a:gd name="T64" fmla="*/ 45 w 254"/>
                <a:gd name="T65" fmla="*/ 43 h 342"/>
                <a:gd name="T66" fmla="*/ 46 w 254"/>
                <a:gd name="T67" fmla="*/ 41 h 342"/>
                <a:gd name="T68" fmla="*/ 47 w 254"/>
                <a:gd name="T69" fmla="*/ 39 h 342"/>
                <a:gd name="T70" fmla="*/ 47 w 254"/>
                <a:gd name="T71" fmla="*/ 39 h 342"/>
                <a:gd name="T72" fmla="*/ 47 w 254"/>
                <a:gd name="T73" fmla="*/ 38 h 342"/>
                <a:gd name="T74" fmla="*/ 48 w 254"/>
                <a:gd name="T75" fmla="*/ 38 h 342"/>
                <a:gd name="T76" fmla="*/ 49 w 254"/>
                <a:gd name="T77" fmla="*/ 38 h 342"/>
                <a:gd name="T78" fmla="*/ 50 w 254"/>
                <a:gd name="T79" fmla="*/ 39 h 342"/>
                <a:gd name="T80" fmla="*/ 51 w 254"/>
                <a:gd name="T81" fmla="*/ 41 h 342"/>
                <a:gd name="T82" fmla="*/ 51 w 254"/>
                <a:gd name="T83" fmla="*/ 41 h 342"/>
                <a:gd name="T84" fmla="*/ 51 w 254"/>
                <a:gd name="T85" fmla="*/ 41 h 342"/>
                <a:gd name="T86" fmla="*/ 57 w 254"/>
                <a:gd name="T87" fmla="*/ 35 h 342"/>
                <a:gd name="T88" fmla="*/ 61 w 254"/>
                <a:gd name="T89" fmla="*/ 30 h 342"/>
                <a:gd name="T90" fmla="*/ 63 w 254"/>
                <a:gd name="T91" fmla="*/ 28 h 342"/>
                <a:gd name="T92" fmla="*/ 63 w 254"/>
                <a:gd name="T93" fmla="*/ 26 h 342"/>
                <a:gd name="T94" fmla="*/ 63 w 254"/>
                <a:gd name="T95" fmla="*/ 26 h 342"/>
                <a:gd name="T96" fmla="*/ 65 w 254"/>
                <a:gd name="T97" fmla="*/ 22 h 342"/>
                <a:gd name="T98" fmla="*/ 65 w 254"/>
                <a:gd name="T99" fmla="*/ 21 h 342"/>
                <a:gd name="T100" fmla="*/ 64 w 254"/>
                <a:gd name="T101" fmla="*/ 18 h 342"/>
                <a:gd name="T102" fmla="*/ 63 w 254"/>
                <a:gd name="T103" fmla="*/ 15 h 342"/>
                <a:gd name="T104" fmla="*/ 62 w 254"/>
                <a:gd name="T105" fmla="*/ 12 h 342"/>
                <a:gd name="T106" fmla="*/ 61 w 254"/>
                <a:gd name="T107" fmla="*/ 11 h 342"/>
                <a:gd name="T108" fmla="*/ 59 w 254"/>
                <a:gd name="T109" fmla="*/ 9 h 342"/>
                <a:gd name="T110" fmla="*/ 59 w 254"/>
                <a:gd name="T111" fmla="*/ 9 h 342"/>
                <a:gd name="T112" fmla="*/ 53 w 254"/>
                <a:gd name="T113" fmla="*/ 5 h 342"/>
                <a:gd name="T114" fmla="*/ 47 w 254"/>
                <a:gd name="T115" fmla="*/ 3 h 342"/>
                <a:gd name="T116" fmla="*/ 41 w 254"/>
                <a:gd name="T117" fmla="*/ 0 h 342"/>
                <a:gd name="T118" fmla="*/ 16 w 254"/>
                <a:gd name="T119" fmla="*/ 39 h 3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4"/>
                <a:gd name="T181" fmla="*/ 0 h 342"/>
                <a:gd name="T182" fmla="*/ 254 w 254"/>
                <a:gd name="T183" fmla="*/ 342 h 34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4" h="342">
                  <a:moveTo>
                    <a:pt x="64" y="156"/>
                  </a:moveTo>
                  <a:lnTo>
                    <a:pt x="64" y="156"/>
                  </a:lnTo>
                  <a:lnTo>
                    <a:pt x="55" y="186"/>
                  </a:lnTo>
                  <a:lnTo>
                    <a:pt x="40" y="235"/>
                  </a:lnTo>
                  <a:lnTo>
                    <a:pt x="36" y="244"/>
                  </a:lnTo>
                  <a:lnTo>
                    <a:pt x="30" y="255"/>
                  </a:lnTo>
                  <a:lnTo>
                    <a:pt x="16" y="277"/>
                  </a:lnTo>
                  <a:lnTo>
                    <a:pt x="10" y="289"/>
                  </a:lnTo>
                  <a:lnTo>
                    <a:pt x="4" y="300"/>
                  </a:lnTo>
                  <a:lnTo>
                    <a:pt x="1" y="312"/>
                  </a:lnTo>
                  <a:lnTo>
                    <a:pt x="0" y="321"/>
                  </a:lnTo>
                  <a:lnTo>
                    <a:pt x="1" y="330"/>
                  </a:lnTo>
                  <a:lnTo>
                    <a:pt x="4" y="336"/>
                  </a:lnTo>
                  <a:lnTo>
                    <a:pt x="10" y="339"/>
                  </a:lnTo>
                  <a:lnTo>
                    <a:pt x="15" y="342"/>
                  </a:lnTo>
                  <a:lnTo>
                    <a:pt x="22" y="342"/>
                  </a:lnTo>
                  <a:lnTo>
                    <a:pt x="28" y="342"/>
                  </a:lnTo>
                  <a:lnTo>
                    <a:pt x="43" y="337"/>
                  </a:lnTo>
                  <a:lnTo>
                    <a:pt x="54" y="333"/>
                  </a:lnTo>
                  <a:lnTo>
                    <a:pt x="69" y="324"/>
                  </a:lnTo>
                  <a:lnTo>
                    <a:pt x="87" y="313"/>
                  </a:lnTo>
                  <a:lnTo>
                    <a:pt x="106" y="301"/>
                  </a:lnTo>
                  <a:lnTo>
                    <a:pt x="126" y="288"/>
                  </a:lnTo>
                  <a:lnTo>
                    <a:pt x="142" y="274"/>
                  </a:lnTo>
                  <a:lnTo>
                    <a:pt x="154" y="261"/>
                  </a:lnTo>
                  <a:lnTo>
                    <a:pt x="158" y="255"/>
                  </a:lnTo>
                  <a:lnTo>
                    <a:pt x="160" y="249"/>
                  </a:lnTo>
                  <a:lnTo>
                    <a:pt x="172" y="195"/>
                  </a:lnTo>
                  <a:lnTo>
                    <a:pt x="179" y="170"/>
                  </a:lnTo>
                  <a:lnTo>
                    <a:pt x="182" y="161"/>
                  </a:lnTo>
                  <a:lnTo>
                    <a:pt x="184" y="155"/>
                  </a:lnTo>
                  <a:lnTo>
                    <a:pt x="187" y="152"/>
                  </a:lnTo>
                  <a:lnTo>
                    <a:pt x="190" y="152"/>
                  </a:lnTo>
                  <a:lnTo>
                    <a:pt x="193" y="152"/>
                  </a:lnTo>
                  <a:lnTo>
                    <a:pt x="197" y="155"/>
                  </a:lnTo>
                  <a:lnTo>
                    <a:pt x="202" y="161"/>
                  </a:lnTo>
                  <a:lnTo>
                    <a:pt x="203" y="162"/>
                  </a:lnTo>
                  <a:lnTo>
                    <a:pt x="226" y="140"/>
                  </a:lnTo>
                  <a:lnTo>
                    <a:pt x="242" y="122"/>
                  </a:lnTo>
                  <a:lnTo>
                    <a:pt x="248" y="113"/>
                  </a:lnTo>
                  <a:lnTo>
                    <a:pt x="251" y="105"/>
                  </a:lnTo>
                  <a:lnTo>
                    <a:pt x="254" y="90"/>
                  </a:lnTo>
                  <a:lnTo>
                    <a:pt x="254" y="81"/>
                  </a:lnTo>
                  <a:lnTo>
                    <a:pt x="253" y="71"/>
                  </a:lnTo>
                  <a:lnTo>
                    <a:pt x="250" y="60"/>
                  </a:lnTo>
                  <a:lnTo>
                    <a:pt x="247" y="51"/>
                  </a:lnTo>
                  <a:lnTo>
                    <a:pt x="241" y="42"/>
                  </a:lnTo>
                  <a:lnTo>
                    <a:pt x="233" y="35"/>
                  </a:lnTo>
                  <a:lnTo>
                    <a:pt x="211" y="23"/>
                  </a:lnTo>
                  <a:lnTo>
                    <a:pt x="187" y="12"/>
                  </a:lnTo>
                  <a:lnTo>
                    <a:pt x="160" y="0"/>
                  </a:lnTo>
                  <a:lnTo>
                    <a:pt x="64" y="156"/>
                  </a:lnTo>
                  <a:close/>
                </a:path>
              </a:pathLst>
            </a:custGeom>
            <a:solidFill>
              <a:srgbClr val="1B17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44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自定义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2019-10-03T12:36:22Z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