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310" y="-43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优品PPT\058PPT素材\人物剪影\1-150209101Z4\商务精英男士PPT图片素材\shangwu_renshi_nanxing-0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52" y="1152029"/>
            <a:ext cx="2068827" cy="310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优品PPT\058PPT素材\人物剪影\1-150209101Z4\商务精英男士PPT图片素材\shangwu_renshi_nanxing-0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756" y="1152029"/>
            <a:ext cx="2068827" cy="310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优品PPT\058PPT素材\人物剪影\1-150209101Z4\商务精英男士PPT图片素材\shangwu_renshi_nanxing-04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3364" y="1152029"/>
            <a:ext cx="2068827" cy="310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优品PPT\058PPT素材\人物剪影\1-150209101Z4\商务精英男士PPT图片素材\shangwu_renshi_nanxing-04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060" y="1152029"/>
            <a:ext cx="2068827" cy="310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:\优品PPT\058PPT素材\人物剪影\1-150209101Z4\商务精英男士PPT图片素材\shangwu_renshi_nanxing-04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65" y="4795017"/>
            <a:ext cx="1948814" cy="292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E:\优品PPT\058PPT素材\人物剪影\1-150209101Z4\商务精英男士PPT图片素材\shangwu_renshi_nanxing-04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68" y="4756842"/>
            <a:ext cx="1974263" cy="296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:\优品PPT\058PPT素材\人物剪影\1-150209101Z4\商务精英男士PPT图片素材\shangwu_renshi_nanxing-04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073" y="4756842"/>
            <a:ext cx="1974264" cy="2961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自定义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2019-10-03T11:03:22Z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