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2310" y="-43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492660" y="12395062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0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优品PPT\058PPT素材\人物剪影\1-150209100549\商务女士PPT素材图片\shangwu_renshi_nvxing-0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501" y="1058081"/>
            <a:ext cx="2520280" cy="3780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优品PPT\058PPT素材\人物剪影\1-150209100549\商务女士PPT素材图片\shangwu_renshi_nvxing-05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909" y="900038"/>
            <a:ext cx="2592288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优品PPT\058PPT素材\人物剪影\1-150209100549\商务女士PPT素材图片\shangwu_renshi_nvxing-06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308" y="1008013"/>
            <a:ext cx="2397273" cy="359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E:\优品PPT\058PPT素材\人物剪影\1-150209100549\商务女士PPT素材图片\shangwu_renshi_nvxing-06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45" y="4896444"/>
            <a:ext cx="2272903" cy="3409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E:\优品PPT\058PPT素材\人物剪影\1-150209100549\商务女士PPT素材图片\shangwu_renshi_nvxing-07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544" y="4752429"/>
            <a:ext cx="2422451" cy="3633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E:\优品PPT\058PPT素材\人物剪影\1-150209100549\商务女士PPT素材图片\shangwu_renshi_nvxing-07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3365" y="4792091"/>
            <a:ext cx="2329036" cy="349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14695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236</Words>
  <Application>Microsoft Office PowerPoint</Application>
  <PresentationFormat>自定义</PresentationFormat>
  <Paragraphs>17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1156</cp:revision>
  <dcterms:created xsi:type="dcterms:W3CDTF">2009-02-11T05:37:22Z</dcterms:created>
  <dcterms:modified xsi:type="dcterms:W3CDTF">2019-10-03T10:17:00Z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