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3" r:id="rId2"/>
  </p:sldMasterIdLst>
  <p:notesMasterIdLst>
    <p:notesMasterId r:id="rId6"/>
  </p:notesMasterIdLst>
  <p:handoutMasterIdLst>
    <p:handoutMasterId r:id="rId7"/>
  </p:handoutMasterIdLst>
  <p:sldIdLst>
    <p:sldId id="319" r:id="rId3"/>
    <p:sldId id="321" r:id="rId4"/>
    <p:sldId id="318" r:id="rId5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66FF33"/>
    <a:srgbClr val="FF6600"/>
    <a:srgbClr val="99FF66"/>
    <a:srgbClr val="990099"/>
    <a:srgbClr val="FFCC66"/>
    <a:srgbClr val="FFFFFF"/>
    <a:srgbClr val="FFCC00"/>
    <a:srgbClr val="00206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6444" autoAdjust="0"/>
  </p:normalViewPr>
  <p:slideViewPr>
    <p:cSldViewPr>
      <p:cViewPr>
        <p:scale>
          <a:sx n="50" d="100"/>
          <a:sy n="50" d="100"/>
        </p:scale>
        <p:origin x="-624" y="-1074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90" d="100"/>
        <a:sy n="19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2019/10/3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2019/10/3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1ppt.com/sucai/" TargetMode="External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6" name="矩形 5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3492660" y="12395062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模板网，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素材下载</a:t>
            </a:r>
            <a:endParaRPr lang="en-US" altLang="zh-CN" sz="1800" dirty="0" smtClean="0">
              <a:latin typeface="微软雅黑" pitchFamily="34" charset="-122"/>
              <a:ea typeface="微软雅黑" pitchFamily="34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  <a:hlinkClick r:id="rId3"/>
              </a:rPr>
              <a:t>www.1ppt.com/sucai/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sz="18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921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352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1582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007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168071" y="811130"/>
            <a:ext cx="11160415" cy="768268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8117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971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637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501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276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53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803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552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2019/10/3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22" r:id="rId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39830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microsoft.com/office/2007/relationships/hdphoto" Target="../media/hdphoto1.wdp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1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15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1587" y="1269312"/>
            <a:ext cx="1193671" cy="311573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5654" b="61569" l="40019" r="5102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8702" t="25789" r="47808" b="38607"/>
          <a:stretch/>
        </p:blipFill>
        <p:spPr>
          <a:xfrm>
            <a:off x="6123415" y="1214672"/>
            <a:ext cx="1359722" cy="2899167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47711" y="1008013"/>
            <a:ext cx="1744469" cy="337703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44860" y="1109363"/>
            <a:ext cx="1229903" cy="3004477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67543" y="4608775"/>
            <a:ext cx="1381500" cy="3423718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282101" y="5107451"/>
            <a:ext cx="2724154" cy="266153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20477" y="5370506"/>
            <a:ext cx="4914007" cy="2799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786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2565" y="959775"/>
            <a:ext cx="3383414" cy="3307722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2626" y="834885"/>
            <a:ext cx="3935963" cy="3557504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78270" y="5058677"/>
            <a:ext cx="2036104" cy="283086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19178" y="4536405"/>
            <a:ext cx="3322861" cy="3875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12143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146951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9999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23216</TotalTime>
  <Words>236</Words>
  <Application>Microsoft Office PowerPoint</Application>
  <PresentationFormat>自定义</PresentationFormat>
  <Paragraphs>17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</vt:i4>
      </vt:variant>
    </vt:vector>
  </HeadingPairs>
  <TitlesOfParts>
    <vt:vector size="5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第一PPT www.1ppt.com;</dc:description>
  <cp:lastModifiedBy>Windows User</cp:lastModifiedBy>
  <cp:revision>1157</cp:revision>
  <dcterms:created xsi:type="dcterms:W3CDTF">2009-02-11T05:37:22Z</dcterms:created>
  <dcterms:modified xsi:type="dcterms:W3CDTF">2019-10-03T10:03:27Z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