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11"/>
  </p:notesMasterIdLst>
  <p:handoutMasterIdLst>
    <p:handoutMasterId r:id="rId12"/>
  </p:handoutMasterIdLst>
  <p:sldIdLst>
    <p:sldId id="340" r:id="rId3"/>
    <p:sldId id="341" r:id="rId4"/>
    <p:sldId id="342" r:id="rId5"/>
    <p:sldId id="343" r:id="rId6"/>
    <p:sldId id="344" r:id="rId7"/>
    <p:sldId id="345" r:id="rId8"/>
    <p:sldId id="346" r:id="rId9"/>
    <p:sldId id="318" r:id="rId10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24" y="-107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204"/>
          <p:cNvGrpSpPr>
            <a:grpSpLocks/>
          </p:cNvGrpSpPr>
          <p:nvPr/>
        </p:nvGrpSpPr>
        <p:grpSpPr bwMode="auto">
          <a:xfrm>
            <a:off x="1728861" y="1971649"/>
            <a:ext cx="7848600" cy="6453188"/>
            <a:chOff x="2576" y="2312"/>
            <a:chExt cx="1585" cy="1153"/>
          </a:xfrm>
        </p:grpSpPr>
        <p:sp>
          <p:nvSpPr>
            <p:cNvPr id="67" name="Freeform 205"/>
            <p:cNvSpPr>
              <a:spLocks/>
            </p:cNvSpPr>
            <p:nvPr/>
          </p:nvSpPr>
          <p:spPr bwMode="auto">
            <a:xfrm>
              <a:off x="2576" y="2312"/>
              <a:ext cx="1562" cy="731"/>
            </a:xfrm>
            <a:custGeom>
              <a:avLst/>
              <a:gdLst>
                <a:gd name="T0" fmla="*/ 0 w 1562"/>
                <a:gd name="T1" fmla="*/ 730 h 731"/>
                <a:gd name="T2" fmla="*/ 0 w 1562"/>
                <a:gd name="T3" fmla="*/ 0 h 731"/>
                <a:gd name="T4" fmla="*/ 1561 w 1562"/>
                <a:gd name="T5" fmla="*/ 0 h 731"/>
                <a:gd name="T6" fmla="*/ 1561 w 1562"/>
                <a:gd name="T7" fmla="*/ 730 h 731"/>
                <a:gd name="T8" fmla="*/ 0 w 1562"/>
                <a:gd name="T9" fmla="*/ 730 h 731"/>
                <a:gd name="T10" fmla="*/ 0 w 1562"/>
                <a:gd name="T11" fmla="*/ 730 h 7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62"/>
                <a:gd name="T19" fmla="*/ 0 h 731"/>
                <a:gd name="T20" fmla="*/ 1562 w 1562"/>
                <a:gd name="T21" fmla="*/ 731 h 7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62" h="731">
                  <a:moveTo>
                    <a:pt x="0" y="730"/>
                  </a:moveTo>
                  <a:lnTo>
                    <a:pt x="0" y="0"/>
                  </a:lnTo>
                  <a:lnTo>
                    <a:pt x="1561" y="0"/>
                  </a:lnTo>
                  <a:lnTo>
                    <a:pt x="1561" y="730"/>
                  </a:lnTo>
                  <a:lnTo>
                    <a:pt x="0" y="73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8" name="Freeform 206"/>
            <p:cNvSpPr>
              <a:spLocks/>
            </p:cNvSpPr>
            <p:nvPr/>
          </p:nvSpPr>
          <p:spPr bwMode="auto">
            <a:xfrm>
              <a:off x="3016" y="3179"/>
              <a:ext cx="80" cy="81"/>
            </a:xfrm>
            <a:custGeom>
              <a:avLst/>
              <a:gdLst>
                <a:gd name="T0" fmla="*/ 79 w 80"/>
                <a:gd name="T1" fmla="*/ 0 h 81"/>
                <a:gd name="T2" fmla="*/ 67 w 80"/>
                <a:gd name="T3" fmla="*/ 28 h 81"/>
                <a:gd name="T4" fmla="*/ 62 w 80"/>
                <a:gd name="T5" fmla="*/ 45 h 81"/>
                <a:gd name="T6" fmla="*/ 62 w 80"/>
                <a:gd name="T7" fmla="*/ 51 h 81"/>
                <a:gd name="T8" fmla="*/ 56 w 80"/>
                <a:gd name="T9" fmla="*/ 57 h 81"/>
                <a:gd name="T10" fmla="*/ 56 w 80"/>
                <a:gd name="T11" fmla="*/ 68 h 81"/>
                <a:gd name="T12" fmla="*/ 56 w 80"/>
                <a:gd name="T13" fmla="*/ 74 h 81"/>
                <a:gd name="T14" fmla="*/ 56 w 80"/>
                <a:gd name="T15" fmla="*/ 80 h 81"/>
                <a:gd name="T16" fmla="*/ 56 w 80"/>
                <a:gd name="T17" fmla="*/ 74 h 81"/>
                <a:gd name="T18" fmla="*/ 50 w 80"/>
                <a:gd name="T19" fmla="*/ 74 h 81"/>
                <a:gd name="T20" fmla="*/ 50 w 80"/>
                <a:gd name="T21" fmla="*/ 74 h 81"/>
                <a:gd name="T22" fmla="*/ 39 w 80"/>
                <a:gd name="T23" fmla="*/ 68 h 81"/>
                <a:gd name="T24" fmla="*/ 22 w 80"/>
                <a:gd name="T25" fmla="*/ 57 h 81"/>
                <a:gd name="T26" fmla="*/ 0 w 80"/>
                <a:gd name="T27" fmla="*/ 51 h 81"/>
                <a:gd name="T28" fmla="*/ 28 w 80"/>
                <a:gd name="T29" fmla="*/ 45 h 81"/>
                <a:gd name="T30" fmla="*/ 56 w 80"/>
                <a:gd name="T31" fmla="*/ 34 h 81"/>
                <a:gd name="T32" fmla="*/ 62 w 80"/>
                <a:gd name="T33" fmla="*/ 28 h 81"/>
                <a:gd name="T34" fmla="*/ 79 w 80"/>
                <a:gd name="T35" fmla="*/ 0 h 81"/>
                <a:gd name="T36" fmla="*/ 79 w 80"/>
                <a:gd name="T37" fmla="*/ 0 h 8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"/>
                <a:gd name="T58" fmla="*/ 0 h 81"/>
                <a:gd name="T59" fmla="*/ 80 w 80"/>
                <a:gd name="T60" fmla="*/ 81 h 8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" h="81">
                  <a:moveTo>
                    <a:pt x="79" y="0"/>
                  </a:moveTo>
                  <a:lnTo>
                    <a:pt x="67" y="28"/>
                  </a:lnTo>
                  <a:lnTo>
                    <a:pt x="62" y="45"/>
                  </a:lnTo>
                  <a:lnTo>
                    <a:pt x="62" y="51"/>
                  </a:lnTo>
                  <a:lnTo>
                    <a:pt x="56" y="57"/>
                  </a:lnTo>
                  <a:lnTo>
                    <a:pt x="56" y="68"/>
                  </a:lnTo>
                  <a:lnTo>
                    <a:pt x="56" y="74"/>
                  </a:lnTo>
                  <a:lnTo>
                    <a:pt x="56" y="80"/>
                  </a:lnTo>
                  <a:lnTo>
                    <a:pt x="56" y="74"/>
                  </a:lnTo>
                  <a:lnTo>
                    <a:pt x="50" y="74"/>
                  </a:lnTo>
                  <a:lnTo>
                    <a:pt x="39" y="68"/>
                  </a:lnTo>
                  <a:lnTo>
                    <a:pt x="22" y="57"/>
                  </a:lnTo>
                  <a:lnTo>
                    <a:pt x="0" y="51"/>
                  </a:lnTo>
                  <a:lnTo>
                    <a:pt x="28" y="45"/>
                  </a:lnTo>
                  <a:lnTo>
                    <a:pt x="56" y="34"/>
                  </a:lnTo>
                  <a:lnTo>
                    <a:pt x="62" y="28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69" name="Freeform 207"/>
            <p:cNvSpPr>
              <a:spLocks/>
            </p:cNvSpPr>
            <p:nvPr/>
          </p:nvSpPr>
          <p:spPr bwMode="auto">
            <a:xfrm>
              <a:off x="2942" y="3202"/>
              <a:ext cx="47" cy="29"/>
            </a:xfrm>
            <a:custGeom>
              <a:avLst/>
              <a:gdLst>
                <a:gd name="T0" fmla="*/ 12 w 47"/>
                <a:gd name="T1" fmla="*/ 28 h 29"/>
                <a:gd name="T2" fmla="*/ 23 w 47"/>
                <a:gd name="T3" fmla="*/ 28 h 29"/>
                <a:gd name="T4" fmla="*/ 29 w 47"/>
                <a:gd name="T5" fmla="*/ 28 h 29"/>
                <a:gd name="T6" fmla="*/ 46 w 47"/>
                <a:gd name="T7" fmla="*/ 28 h 29"/>
                <a:gd name="T8" fmla="*/ 46 w 47"/>
                <a:gd name="T9" fmla="*/ 22 h 29"/>
                <a:gd name="T10" fmla="*/ 40 w 47"/>
                <a:gd name="T11" fmla="*/ 22 h 29"/>
                <a:gd name="T12" fmla="*/ 29 w 47"/>
                <a:gd name="T13" fmla="*/ 5 h 29"/>
                <a:gd name="T14" fmla="*/ 12 w 47"/>
                <a:gd name="T15" fmla="*/ 0 h 29"/>
                <a:gd name="T16" fmla="*/ 0 w 47"/>
                <a:gd name="T17" fmla="*/ 28 h 29"/>
                <a:gd name="T18" fmla="*/ 12 w 47"/>
                <a:gd name="T19" fmla="*/ 28 h 29"/>
                <a:gd name="T20" fmla="*/ 12 w 47"/>
                <a:gd name="T21" fmla="*/ 28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7"/>
                <a:gd name="T34" fmla="*/ 0 h 29"/>
                <a:gd name="T35" fmla="*/ 47 w 47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7" h="29">
                  <a:moveTo>
                    <a:pt x="12" y="28"/>
                  </a:moveTo>
                  <a:lnTo>
                    <a:pt x="23" y="28"/>
                  </a:lnTo>
                  <a:lnTo>
                    <a:pt x="29" y="28"/>
                  </a:lnTo>
                  <a:lnTo>
                    <a:pt x="46" y="28"/>
                  </a:lnTo>
                  <a:lnTo>
                    <a:pt x="46" y="22"/>
                  </a:lnTo>
                  <a:lnTo>
                    <a:pt x="40" y="22"/>
                  </a:lnTo>
                  <a:lnTo>
                    <a:pt x="29" y="5"/>
                  </a:lnTo>
                  <a:lnTo>
                    <a:pt x="12" y="0"/>
                  </a:lnTo>
                  <a:lnTo>
                    <a:pt x="0" y="28"/>
                  </a:lnTo>
                  <a:lnTo>
                    <a:pt x="12" y="28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0" name="Freeform 208"/>
            <p:cNvSpPr>
              <a:spLocks/>
            </p:cNvSpPr>
            <p:nvPr/>
          </p:nvSpPr>
          <p:spPr bwMode="auto">
            <a:xfrm>
              <a:off x="2689" y="3224"/>
              <a:ext cx="548" cy="241"/>
            </a:xfrm>
            <a:custGeom>
              <a:avLst/>
              <a:gdLst>
                <a:gd name="T0" fmla="*/ 265 w 548"/>
                <a:gd name="T1" fmla="*/ 6 h 241"/>
                <a:gd name="T2" fmla="*/ 299 w 548"/>
                <a:gd name="T3" fmla="*/ 6 h 241"/>
                <a:gd name="T4" fmla="*/ 327 w 548"/>
                <a:gd name="T5" fmla="*/ 6 h 241"/>
                <a:gd name="T6" fmla="*/ 349 w 548"/>
                <a:gd name="T7" fmla="*/ 12 h 241"/>
                <a:gd name="T8" fmla="*/ 366 w 548"/>
                <a:gd name="T9" fmla="*/ 23 h 241"/>
                <a:gd name="T10" fmla="*/ 377 w 548"/>
                <a:gd name="T11" fmla="*/ 29 h 241"/>
                <a:gd name="T12" fmla="*/ 377 w 548"/>
                <a:gd name="T13" fmla="*/ 29 h 241"/>
                <a:gd name="T14" fmla="*/ 383 w 548"/>
                <a:gd name="T15" fmla="*/ 29 h 241"/>
                <a:gd name="T16" fmla="*/ 383 w 548"/>
                <a:gd name="T17" fmla="*/ 35 h 241"/>
                <a:gd name="T18" fmla="*/ 389 w 548"/>
                <a:gd name="T19" fmla="*/ 46 h 241"/>
                <a:gd name="T20" fmla="*/ 400 w 548"/>
                <a:gd name="T21" fmla="*/ 58 h 241"/>
                <a:gd name="T22" fmla="*/ 400 w 548"/>
                <a:gd name="T23" fmla="*/ 63 h 241"/>
                <a:gd name="T24" fmla="*/ 423 w 548"/>
                <a:gd name="T25" fmla="*/ 63 h 241"/>
                <a:gd name="T26" fmla="*/ 524 w 548"/>
                <a:gd name="T27" fmla="*/ 120 h 241"/>
                <a:gd name="T28" fmla="*/ 530 w 548"/>
                <a:gd name="T29" fmla="*/ 154 h 241"/>
                <a:gd name="T30" fmla="*/ 541 w 548"/>
                <a:gd name="T31" fmla="*/ 166 h 241"/>
                <a:gd name="T32" fmla="*/ 535 w 548"/>
                <a:gd name="T33" fmla="*/ 189 h 241"/>
                <a:gd name="T34" fmla="*/ 547 w 548"/>
                <a:gd name="T35" fmla="*/ 200 h 241"/>
                <a:gd name="T36" fmla="*/ 547 w 548"/>
                <a:gd name="T37" fmla="*/ 240 h 241"/>
                <a:gd name="T38" fmla="*/ 0 w 548"/>
                <a:gd name="T39" fmla="*/ 240 h 241"/>
                <a:gd name="T40" fmla="*/ 5 w 548"/>
                <a:gd name="T41" fmla="*/ 206 h 241"/>
                <a:gd name="T42" fmla="*/ 22 w 548"/>
                <a:gd name="T43" fmla="*/ 166 h 241"/>
                <a:gd name="T44" fmla="*/ 28 w 548"/>
                <a:gd name="T45" fmla="*/ 143 h 241"/>
                <a:gd name="T46" fmla="*/ 39 w 548"/>
                <a:gd name="T47" fmla="*/ 120 h 241"/>
                <a:gd name="T48" fmla="*/ 67 w 548"/>
                <a:gd name="T49" fmla="*/ 58 h 241"/>
                <a:gd name="T50" fmla="*/ 101 w 548"/>
                <a:gd name="T51" fmla="*/ 6 h 241"/>
                <a:gd name="T52" fmla="*/ 112 w 548"/>
                <a:gd name="T53" fmla="*/ 0 h 241"/>
                <a:gd name="T54" fmla="*/ 203 w 548"/>
                <a:gd name="T55" fmla="*/ 18 h 241"/>
                <a:gd name="T56" fmla="*/ 231 w 548"/>
                <a:gd name="T57" fmla="*/ 12 h 241"/>
                <a:gd name="T58" fmla="*/ 265 w 548"/>
                <a:gd name="T59" fmla="*/ 6 h 241"/>
                <a:gd name="T60" fmla="*/ 265 w 548"/>
                <a:gd name="T61" fmla="*/ 6 h 2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48"/>
                <a:gd name="T94" fmla="*/ 0 h 241"/>
                <a:gd name="T95" fmla="*/ 548 w 548"/>
                <a:gd name="T96" fmla="*/ 241 h 24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48" h="241">
                  <a:moveTo>
                    <a:pt x="265" y="6"/>
                  </a:moveTo>
                  <a:lnTo>
                    <a:pt x="299" y="6"/>
                  </a:lnTo>
                  <a:lnTo>
                    <a:pt x="327" y="6"/>
                  </a:lnTo>
                  <a:lnTo>
                    <a:pt x="349" y="12"/>
                  </a:lnTo>
                  <a:lnTo>
                    <a:pt x="366" y="23"/>
                  </a:lnTo>
                  <a:lnTo>
                    <a:pt x="377" y="29"/>
                  </a:lnTo>
                  <a:lnTo>
                    <a:pt x="383" y="29"/>
                  </a:lnTo>
                  <a:lnTo>
                    <a:pt x="383" y="35"/>
                  </a:lnTo>
                  <a:lnTo>
                    <a:pt x="389" y="46"/>
                  </a:lnTo>
                  <a:lnTo>
                    <a:pt x="400" y="58"/>
                  </a:lnTo>
                  <a:lnTo>
                    <a:pt x="400" y="63"/>
                  </a:lnTo>
                  <a:lnTo>
                    <a:pt x="423" y="63"/>
                  </a:lnTo>
                  <a:lnTo>
                    <a:pt x="524" y="120"/>
                  </a:lnTo>
                  <a:lnTo>
                    <a:pt x="530" y="154"/>
                  </a:lnTo>
                  <a:lnTo>
                    <a:pt x="541" y="166"/>
                  </a:lnTo>
                  <a:lnTo>
                    <a:pt x="535" y="189"/>
                  </a:lnTo>
                  <a:lnTo>
                    <a:pt x="547" y="200"/>
                  </a:lnTo>
                  <a:lnTo>
                    <a:pt x="547" y="240"/>
                  </a:lnTo>
                  <a:lnTo>
                    <a:pt x="0" y="240"/>
                  </a:lnTo>
                  <a:lnTo>
                    <a:pt x="5" y="206"/>
                  </a:lnTo>
                  <a:lnTo>
                    <a:pt x="22" y="166"/>
                  </a:lnTo>
                  <a:lnTo>
                    <a:pt x="28" y="143"/>
                  </a:lnTo>
                  <a:lnTo>
                    <a:pt x="39" y="120"/>
                  </a:lnTo>
                  <a:lnTo>
                    <a:pt x="67" y="58"/>
                  </a:lnTo>
                  <a:lnTo>
                    <a:pt x="101" y="6"/>
                  </a:lnTo>
                  <a:lnTo>
                    <a:pt x="112" y="0"/>
                  </a:lnTo>
                  <a:lnTo>
                    <a:pt x="203" y="18"/>
                  </a:lnTo>
                  <a:lnTo>
                    <a:pt x="231" y="12"/>
                  </a:lnTo>
                  <a:lnTo>
                    <a:pt x="265" y="6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1" name="Freeform 209"/>
            <p:cNvSpPr>
              <a:spLocks/>
            </p:cNvSpPr>
            <p:nvPr/>
          </p:nvSpPr>
          <p:spPr bwMode="auto">
            <a:xfrm>
              <a:off x="3472" y="3019"/>
              <a:ext cx="170" cy="92"/>
            </a:xfrm>
            <a:custGeom>
              <a:avLst/>
              <a:gdLst>
                <a:gd name="T0" fmla="*/ 40 w 170"/>
                <a:gd name="T1" fmla="*/ 12 h 92"/>
                <a:gd name="T2" fmla="*/ 79 w 170"/>
                <a:gd name="T3" fmla="*/ 0 h 92"/>
                <a:gd name="T4" fmla="*/ 79 w 170"/>
                <a:gd name="T5" fmla="*/ 0 h 92"/>
                <a:gd name="T6" fmla="*/ 79 w 170"/>
                <a:gd name="T7" fmla="*/ 0 h 92"/>
                <a:gd name="T8" fmla="*/ 152 w 170"/>
                <a:gd name="T9" fmla="*/ 23 h 92"/>
                <a:gd name="T10" fmla="*/ 169 w 170"/>
                <a:gd name="T11" fmla="*/ 46 h 92"/>
                <a:gd name="T12" fmla="*/ 158 w 170"/>
                <a:gd name="T13" fmla="*/ 69 h 92"/>
                <a:gd name="T14" fmla="*/ 147 w 170"/>
                <a:gd name="T15" fmla="*/ 57 h 92"/>
                <a:gd name="T16" fmla="*/ 147 w 170"/>
                <a:gd name="T17" fmla="*/ 69 h 92"/>
                <a:gd name="T18" fmla="*/ 136 w 170"/>
                <a:gd name="T19" fmla="*/ 63 h 92"/>
                <a:gd name="T20" fmla="*/ 147 w 170"/>
                <a:gd name="T21" fmla="*/ 91 h 92"/>
                <a:gd name="T22" fmla="*/ 124 w 170"/>
                <a:gd name="T23" fmla="*/ 91 h 92"/>
                <a:gd name="T24" fmla="*/ 113 w 170"/>
                <a:gd name="T25" fmla="*/ 69 h 92"/>
                <a:gd name="T26" fmla="*/ 102 w 170"/>
                <a:gd name="T27" fmla="*/ 74 h 92"/>
                <a:gd name="T28" fmla="*/ 90 w 170"/>
                <a:gd name="T29" fmla="*/ 74 h 92"/>
                <a:gd name="T30" fmla="*/ 85 w 170"/>
                <a:gd name="T31" fmla="*/ 46 h 92"/>
                <a:gd name="T32" fmla="*/ 79 w 170"/>
                <a:gd name="T33" fmla="*/ 74 h 92"/>
                <a:gd name="T34" fmla="*/ 68 w 170"/>
                <a:gd name="T35" fmla="*/ 69 h 92"/>
                <a:gd name="T36" fmla="*/ 57 w 170"/>
                <a:gd name="T37" fmla="*/ 80 h 92"/>
                <a:gd name="T38" fmla="*/ 51 w 170"/>
                <a:gd name="T39" fmla="*/ 63 h 92"/>
                <a:gd name="T40" fmla="*/ 40 w 170"/>
                <a:gd name="T41" fmla="*/ 80 h 92"/>
                <a:gd name="T42" fmla="*/ 34 w 170"/>
                <a:gd name="T43" fmla="*/ 80 h 92"/>
                <a:gd name="T44" fmla="*/ 34 w 170"/>
                <a:gd name="T45" fmla="*/ 57 h 92"/>
                <a:gd name="T46" fmla="*/ 28 w 170"/>
                <a:gd name="T47" fmla="*/ 63 h 92"/>
                <a:gd name="T48" fmla="*/ 12 w 170"/>
                <a:gd name="T49" fmla="*/ 69 h 92"/>
                <a:gd name="T50" fmla="*/ 0 w 170"/>
                <a:gd name="T51" fmla="*/ 69 h 92"/>
                <a:gd name="T52" fmla="*/ 0 w 170"/>
                <a:gd name="T53" fmla="*/ 57 h 92"/>
                <a:gd name="T54" fmla="*/ 6 w 170"/>
                <a:gd name="T55" fmla="*/ 51 h 92"/>
                <a:gd name="T56" fmla="*/ 17 w 170"/>
                <a:gd name="T57" fmla="*/ 29 h 92"/>
                <a:gd name="T58" fmla="*/ 40 w 170"/>
                <a:gd name="T59" fmla="*/ 12 h 92"/>
                <a:gd name="T60" fmla="*/ 40 w 170"/>
                <a:gd name="T61" fmla="*/ 12 h 9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70"/>
                <a:gd name="T94" fmla="*/ 0 h 92"/>
                <a:gd name="T95" fmla="*/ 170 w 170"/>
                <a:gd name="T96" fmla="*/ 92 h 9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70" h="92">
                  <a:moveTo>
                    <a:pt x="40" y="12"/>
                  </a:moveTo>
                  <a:lnTo>
                    <a:pt x="79" y="0"/>
                  </a:lnTo>
                  <a:lnTo>
                    <a:pt x="152" y="23"/>
                  </a:lnTo>
                  <a:lnTo>
                    <a:pt x="169" y="46"/>
                  </a:lnTo>
                  <a:lnTo>
                    <a:pt x="158" y="69"/>
                  </a:lnTo>
                  <a:lnTo>
                    <a:pt x="147" y="57"/>
                  </a:lnTo>
                  <a:lnTo>
                    <a:pt x="147" y="69"/>
                  </a:lnTo>
                  <a:lnTo>
                    <a:pt x="136" y="63"/>
                  </a:lnTo>
                  <a:lnTo>
                    <a:pt x="147" y="91"/>
                  </a:lnTo>
                  <a:lnTo>
                    <a:pt x="124" y="91"/>
                  </a:lnTo>
                  <a:lnTo>
                    <a:pt x="113" y="69"/>
                  </a:lnTo>
                  <a:lnTo>
                    <a:pt x="102" y="74"/>
                  </a:lnTo>
                  <a:lnTo>
                    <a:pt x="90" y="74"/>
                  </a:lnTo>
                  <a:lnTo>
                    <a:pt x="85" y="46"/>
                  </a:lnTo>
                  <a:lnTo>
                    <a:pt x="79" y="74"/>
                  </a:lnTo>
                  <a:lnTo>
                    <a:pt x="68" y="69"/>
                  </a:lnTo>
                  <a:lnTo>
                    <a:pt x="57" y="80"/>
                  </a:lnTo>
                  <a:lnTo>
                    <a:pt x="51" y="63"/>
                  </a:lnTo>
                  <a:lnTo>
                    <a:pt x="40" y="80"/>
                  </a:lnTo>
                  <a:lnTo>
                    <a:pt x="34" y="80"/>
                  </a:lnTo>
                  <a:lnTo>
                    <a:pt x="34" y="57"/>
                  </a:lnTo>
                  <a:lnTo>
                    <a:pt x="28" y="63"/>
                  </a:lnTo>
                  <a:lnTo>
                    <a:pt x="12" y="69"/>
                  </a:lnTo>
                  <a:lnTo>
                    <a:pt x="0" y="69"/>
                  </a:lnTo>
                  <a:lnTo>
                    <a:pt x="0" y="57"/>
                  </a:lnTo>
                  <a:lnTo>
                    <a:pt x="6" y="51"/>
                  </a:lnTo>
                  <a:lnTo>
                    <a:pt x="17" y="29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2" name="Freeform 210"/>
            <p:cNvSpPr>
              <a:spLocks/>
            </p:cNvSpPr>
            <p:nvPr/>
          </p:nvSpPr>
          <p:spPr bwMode="auto">
            <a:xfrm>
              <a:off x="3472" y="3065"/>
              <a:ext cx="182" cy="143"/>
            </a:xfrm>
            <a:custGeom>
              <a:avLst/>
              <a:gdLst>
                <a:gd name="T0" fmla="*/ 0 w 182"/>
                <a:gd name="T1" fmla="*/ 23 h 143"/>
                <a:gd name="T2" fmla="*/ 0 w 182"/>
                <a:gd name="T3" fmla="*/ 28 h 143"/>
                <a:gd name="T4" fmla="*/ 12 w 182"/>
                <a:gd name="T5" fmla="*/ 80 h 143"/>
                <a:gd name="T6" fmla="*/ 28 w 182"/>
                <a:gd name="T7" fmla="*/ 108 h 143"/>
                <a:gd name="T8" fmla="*/ 57 w 182"/>
                <a:gd name="T9" fmla="*/ 125 h 143"/>
                <a:gd name="T10" fmla="*/ 90 w 182"/>
                <a:gd name="T11" fmla="*/ 142 h 143"/>
                <a:gd name="T12" fmla="*/ 90 w 182"/>
                <a:gd name="T13" fmla="*/ 142 h 143"/>
                <a:gd name="T14" fmla="*/ 152 w 182"/>
                <a:gd name="T15" fmla="*/ 131 h 143"/>
                <a:gd name="T16" fmla="*/ 175 w 182"/>
                <a:gd name="T17" fmla="*/ 85 h 143"/>
                <a:gd name="T18" fmla="*/ 181 w 182"/>
                <a:gd name="T19" fmla="*/ 45 h 143"/>
                <a:gd name="T20" fmla="*/ 175 w 182"/>
                <a:gd name="T21" fmla="*/ 23 h 143"/>
                <a:gd name="T22" fmla="*/ 169 w 182"/>
                <a:gd name="T23" fmla="*/ 0 h 143"/>
                <a:gd name="T24" fmla="*/ 169 w 182"/>
                <a:gd name="T25" fmla="*/ 0 h 143"/>
                <a:gd name="T26" fmla="*/ 158 w 182"/>
                <a:gd name="T27" fmla="*/ 23 h 143"/>
                <a:gd name="T28" fmla="*/ 147 w 182"/>
                <a:gd name="T29" fmla="*/ 11 h 143"/>
                <a:gd name="T30" fmla="*/ 147 w 182"/>
                <a:gd name="T31" fmla="*/ 23 h 143"/>
                <a:gd name="T32" fmla="*/ 136 w 182"/>
                <a:gd name="T33" fmla="*/ 17 h 143"/>
                <a:gd name="T34" fmla="*/ 147 w 182"/>
                <a:gd name="T35" fmla="*/ 45 h 143"/>
                <a:gd name="T36" fmla="*/ 124 w 182"/>
                <a:gd name="T37" fmla="*/ 45 h 143"/>
                <a:gd name="T38" fmla="*/ 113 w 182"/>
                <a:gd name="T39" fmla="*/ 23 h 143"/>
                <a:gd name="T40" fmla="*/ 102 w 182"/>
                <a:gd name="T41" fmla="*/ 28 h 143"/>
                <a:gd name="T42" fmla="*/ 90 w 182"/>
                <a:gd name="T43" fmla="*/ 28 h 143"/>
                <a:gd name="T44" fmla="*/ 85 w 182"/>
                <a:gd name="T45" fmla="*/ 0 h 143"/>
                <a:gd name="T46" fmla="*/ 79 w 182"/>
                <a:gd name="T47" fmla="*/ 28 h 143"/>
                <a:gd name="T48" fmla="*/ 68 w 182"/>
                <a:gd name="T49" fmla="*/ 23 h 143"/>
                <a:gd name="T50" fmla="*/ 57 w 182"/>
                <a:gd name="T51" fmla="*/ 34 h 143"/>
                <a:gd name="T52" fmla="*/ 51 w 182"/>
                <a:gd name="T53" fmla="*/ 17 h 143"/>
                <a:gd name="T54" fmla="*/ 40 w 182"/>
                <a:gd name="T55" fmla="*/ 34 h 143"/>
                <a:gd name="T56" fmla="*/ 34 w 182"/>
                <a:gd name="T57" fmla="*/ 34 h 143"/>
                <a:gd name="T58" fmla="*/ 34 w 182"/>
                <a:gd name="T59" fmla="*/ 11 h 143"/>
                <a:gd name="T60" fmla="*/ 28 w 182"/>
                <a:gd name="T61" fmla="*/ 17 h 143"/>
                <a:gd name="T62" fmla="*/ 12 w 182"/>
                <a:gd name="T63" fmla="*/ 23 h 143"/>
                <a:gd name="T64" fmla="*/ 0 w 182"/>
                <a:gd name="T65" fmla="*/ 23 h 143"/>
                <a:gd name="T66" fmla="*/ 0 w 182"/>
                <a:gd name="T67" fmla="*/ 23 h 143"/>
                <a:gd name="T68" fmla="*/ 0 w 182"/>
                <a:gd name="T69" fmla="*/ 23 h 1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2"/>
                <a:gd name="T106" fmla="*/ 0 h 143"/>
                <a:gd name="T107" fmla="*/ 182 w 182"/>
                <a:gd name="T108" fmla="*/ 143 h 14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2" h="143">
                  <a:moveTo>
                    <a:pt x="0" y="23"/>
                  </a:moveTo>
                  <a:lnTo>
                    <a:pt x="0" y="28"/>
                  </a:lnTo>
                  <a:lnTo>
                    <a:pt x="12" y="80"/>
                  </a:lnTo>
                  <a:lnTo>
                    <a:pt x="28" y="108"/>
                  </a:lnTo>
                  <a:lnTo>
                    <a:pt x="57" y="125"/>
                  </a:lnTo>
                  <a:lnTo>
                    <a:pt x="90" y="142"/>
                  </a:lnTo>
                  <a:lnTo>
                    <a:pt x="152" y="131"/>
                  </a:lnTo>
                  <a:lnTo>
                    <a:pt x="175" y="85"/>
                  </a:lnTo>
                  <a:lnTo>
                    <a:pt x="181" y="45"/>
                  </a:lnTo>
                  <a:lnTo>
                    <a:pt x="175" y="23"/>
                  </a:lnTo>
                  <a:lnTo>
                    <a:pt x="169" y="0"/>
                  </a:lnTo>
                  <a:lnTo>
                    <a:pt x="158" y="23"/>
                  </a:lnTo>
                  <a:lnTo>
                    <a:pt x="147" y="11"/>
                  </a:lnTo>
                  <a:lnTo>
                    <a:pt x="147" y="23"/>
                  </a:lnTo>
                  <a:lnTo>
                    <a:pt x="136" y="17"/>
                  </a:lnTo>
                  <a:lnTo>
                    <a:pt x="147" y="45"/>
                  </a:lnTo>
                  <a:lnTo>
                    <a:pt x="124" y="45"/>
                  </a:lnTo>
                  <a:lnTo>
                    <a:pt x="113" y="23"/>
                  </a:lnTo>
                  <a:lnTo>
                    <a:pt x="102" y="28"/>
                  </a:lnTo>
                  <a:lnTo>
                    <a:pt x="90" y="28"/>
                  </a:lnTo>
                  <a:lnTo>
                    <a:pt x="85" y="0"/>
                  </a:lnTo>
                  <a:lnTo>
                    <a:pt x="79" y="28"/>
                  </a:lnTo>
                  <a:lnTo>
                    <a:pt x="68" y="23"/>
                  </a:lnTo>
                  <a:lnTo>
                    <a:pt x="57" y="34"/>
                  </a:lnTo>
                  <a:lnTo>
                    <a:pt x="51" y="17"/>
                  </a:lnTo>
                  <a:lnTo>
                    <a:pt x="40" y="34"/>
                  </a:lnTo>
                  <a:lnTo>
                    <a:pt x="34" y="34"/>
                  </a:lnTo>
                  <a:lnTo>
                    <a:pt x="34" y="11"/>
                  </a:lnTo>
                  <a:lnTo>
                    <a:pt x="28" y="17"/>
                  </a:lnTo>
                  <a:lnTo>
                    <a:pt x="12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3" name="Freeform 211"/>
            <p:cNvSpPr>
              <a:spLocks/>
            </p:cNvSpPr>
            <p:nvPr/>
          </p:nvSpPr>
          <p:spPr bwMode="auto">
            <a:xfrm>
              <a:off x="3506" y="3190"/>
              <a:ext cx="29" cy="24"/>
            </a:xfrm>
            <a:custGeom>
              <a:avLst/>
              <a:gdLst>
                <a:gd name="T0" fmla="*/ 0 w 29"/>
                <a:gd name="T1" fmla="*/ 17 h 24"/>
                <a:gd name="T2" fmla="*/ 28 w 29"/>
                <a:gd name="T3" fmla="*/ 6 h 24"/>
                <a:gd name="T4" fmla="*/ 23 w 29"/>
                <a:gd name="T5" fmla="*/ 0 h 24"/>
                <a:gd name="T6" fmla="*/ 0 w 29"/>
                <a:gd name="T7" fmla="*/ 12 h 24"/>
                <a:gd name="T8" fmla="*/ 0 w 29"/>
                <a:gd name="T9" fmla="*/ 12 h 24"/>
                <a:gd name="T10" fmla="*/ 0 w 29"/>
                <a:gd name="T11" fmla="*/ 17 h 24"/>
                <a:gd name="T12" fmla="*/ 0 w 29"/>
                <a:gd name="T13" fmla="*/ 17 h 24"/>
                <a:gd name="T14" fmla="*/ 0 w 29"/>
                <a:gd name="T15" fmla="*/ 23 h 24"/>
                <a:gd name="T16" fmla="*/ 0 w 29"/>
                <a:gd name="T17" fmla="*/ 23 h 24"/>
                <a:gd name="T18" fmla="*/ 0 w 29"/>
                <a:gd name="T19" fmla="*/ 17 h 24"/>
                <a:gd name="T20" fmla="*/ 0 w 29"/>
                <a:gd name="T21" fmla="*/ 17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"/>
                <a:gd name="T34" fmla="*/ 0 h 24"/>
                <a:gd name="T35" fmla="*/ 29 w 29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" h="24">
                  <a:moveTo>
                    <a:pt x="0" y="17"/>
                  </a:moveTo>
                  <a:lnTo>
                    <a:pt x="28" y="6"/>
                  </a:lnTo>
                  <a:lnTo>
                    <a:pt x="23" y="0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4" name="Freeform 212"/>
            <p:cNvSpPr>
              <a:spLocks/>
            </p:cNvSpPr>
            <p:nvPr/>
          </p:nvSpPr>
          <p:spPr bwMode="auto">
            <a:xfrm>
              <a:off x="3298" y="3196"/>
              <a:ext cx="502" cy="269"/>
            </a:xfrm>
            <a:custGeom>
              <a:avLst/>
              <a:gdLst>
                <a:gd name="T0" fmla="*/ 5 w 502"/>
                <a:gd name="T1" fmla="*/ 257 h 269"/>
                <a:gd name="T2" fmla="*/ 16 w 502"/>
                <a:gd name="T3" fmla="*/ 217 h 269"/>
                <a:gd name="T4" fmla="*/ 39 w 502"/>
                <a:gd name="T5" fmla="*/ 188 h 269"/>
                <a:gd name="T6" fmla="*/ 39 w 502"/>
                <a:gd name="T7" fmla="*/ 182 h 269"/>
                <a:gd name="T8" fmla="*/ 39 w 502"/>
                <a:gd name="T9" fmla="*/ 177 h 269"/>
                <a:gd name="T10" fmla="*/ 56 w 502"/>
                <a:gd name="T11" fmla="*/ 120 h 269"/>
                <a:gd name="T12" fmla="*/ 90 w 502"/>
                <a:gd name="T13" fmla="*/ 63 h 269"/>
                <a:gd name="T14" fmla="*/ 112 w 502"/>
                <a:gd name="T15" fmla="*/ 63 h 269"/>
                <a:gd name="T16" fmla="*/ 146 w 502"/>
                <a:gd name="T17" fmla="*/ 63 h 269"/>
                <a:gd name="T18" fmla="*/ 163 w 502"/>
                <a:gd name="T19" fmla="*/ 51 h 269"/>
                <a:gd name="T20" fmla="*/ 197 w 502"/>
                <a:gd name="T21" fmla="*/ 40 h 269"/>
                <a:gd name="T22" fmla="*/ 202 w 502"/>
                <a:gd name="T23" fmla="*/ 28 h 269"/>
                <a:gd name="T24" fmla="*/ 208 w 502"/>
                <a:gd name="T25" fmla="*/ 11 h 269"/>
                <a:gd name="T26" fmla="*/ 236 w 502"/>
                <a:gd name="T27" fmla="*/ 0 h 269"/>
                <a:gd name="T28" fmla="*/ 248 w 502"/>
                <a:gd name="T29" fmla="*/ 6 h 269"/>
                <a:gd name="T30" fmla="*/ 253 w 502"/>
                <a:gd name="T31" fmla="*/ 11 h 269"/>
                <a:gd name="T32" fmla="*/ 264 w 502"/>
                <a:gd name="T33" fmla="*/ 11 h 269"/>
                <a:gd name="T34" fmla="*/ 326 w 502"/>
                <a:gd name="T35" fmla="*/ 0 h 269"/>
                <a:gd name="T36" fmla="*/ 343 w 502"/>
                <a:gd name="T37" fmla="*/ 17 h 269"/>
                <a:gd name="T38" fmla="*/ 355 w 502"/>
                <a:gd name="T39" fmla="*/ 34 h 269"/>
                <a:gd name="T40" fmla="*/ 405 w 502"/>
                <a:gd name="T41" fmla="*/ 63 h 269"/>
                <a:gd name="T42" fmla="*/ 456 w 502"/>
                <a:gd name="T43" fmla="*/ 80 h 269"/>
                <a:gd name="T44" fmla="*/ 456 w 502"/>
                <a:gd name="T45" fmla="*/ 80 h 269"/>
                <a:gd name="T46" fmla="*/ 462 w 502"/>
                <a:gd name="T47" fmla="*/ 97 h 269"/>
                <a:gd name="T48" fmla="*/ 479 w 502"/>
                <a:gd name="T49" fmla="*/ 182 h 269"/>
                <a:gd name="T50" fmla="*/ 501 w 502"/>
                <a:gd name="T51" fmla="*/ 268 h 269"/>
                <a:gd name="T52" fmla="*/ 0 w 502"/>
                <a:gd name="T53" fmla="*/ 268 h 269"/>
                <a:gd name="T54" fmla="*/ 5 w 502"/>
                <a:gd name="T55" fmla="*/ 257 h 269"/>
                <a:gd name="T56" fmla="*/ 5 w 502"/>
                <a:gd name="T57" fmla="*/ 257 h 2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02"/>
                <a:gd name="T88" fmla="*/ 0 h 269"/>
                <a:gd name="T89" fmla="*/ 502 w 502"/>
                <a:gd name="T90" fmla="*/ 269 h 26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02" h="269">
                  <a:moveTo>
                    <a:pt x="5" y="257"/>
                  </a:moveTo>
                  <a:lnTo>
                    <a:pt x="16" y="217"/>
                  </a:lnTo>
                  <a:lnTo>
                    <a:pt x="39" y="188"/>
                  </a:lnTo>
                  <a:lnTo>
                    <a:pt x="39" y="182"/>
                  </a:lnTo>
                  <a:lnTo>
                    <a:pt x="39" y="177"/>
                  </a:lnTo>
                  <a:lnTo>
                    <a:pt x="56" y="120"/>
                  </a:lnTo>
                  <a:lnTo>
                    <a:pt x="90" y="63"/>
                  </a:lnTo>
                  <a:lnTo>
                    <a:pt x="112" y="63"/>
                  </a:lnTo>
                  <a:lnTo>
                    <a:pt x="146" y="63"/>
                  </a:lnTo>
                  <a:lnTo>
                    <a:pt x="163" y="51"/>
                  </a:lnTo>
                  <a:lnTo>
                    <a:pt x="197" y="40"/>
                  </a:lnTo>
                  <a:lnTo>
                    <a:pt x="202" y="28"/>
                  </a:lnTo>
                  <a:lnTo>
                    <a:pt x="208" y="11"/>
                  </a:lnTo>
                  <a:lnTo>
                    <a:pt x="236" y="0"/>
                  </a:lnTo>
                  <a:lnTo>
                    <a:pt x="248" y="6"/>
                  </a:lnTo>
                  <a:lnTo>
                    <a:pt x="253" y="11"/>
                  </a:lnTo>
                  <a:lnTo>
                    <a:pt x="264" y="11"/>
                  </a:lnTo>
                  <a:lnTo>
                    <a:pt x="326" y="0"/>
                  </a:lnTo>
                  <a:lnTo>
                    <a:pt x="343" y="17"/>
                  </a:lnTo>
                  <a:lnTo>
                    <a:pt x="355" y="34"/>
                  </a:lnTo>
                  <a:lnTo>
                    <a:pt x="405" y="63"/>
                  </a:lnTo>
                  <a:lnTo>
                    <a:pt x="456" y="80"/>
                  </a:lnTo>
                  <a:lnTo>
                    <a:pt x="462" y="97"/>
                  </a:lnTo>
                  <a:lnTo>
                    <a:pt x="479" y="182"/>
                  </a:lnTo>
                  <a:lnTo>
                    <a:pt x="501" y="268"/>
                  </a:lnTo>
                  <a:lnTo>
                    <a:pt x="0" y="268"/>
                  </a:lnTo>
                  <a:lnTo>
                    <a:pt x="5" y="257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5" name="Freeform 213"/>
            <p:cNvSpPr>
              <a:spLocks/>
            </p:cNvSpPr>
            <p:nvPr/>
          </p:nvSpPr>
          <p:spPr bwMode="auto">
            <a:xfrm>
              <a:off x="3867" y="3065"/>
              <a:ext cx="159" cy="126"/>
            </a:xfrm>
            <a:custGeom>
              <a:avLst/>
              <a:gdLst>
                <a:gd name="T0" fmla="*/ 90 w 159"/>
                <a:gd name="T1" fmla="*/ 74 h 126"/>
                <a:gd name="T2" fmla="*/ 84 w 159"/>
                <a:gd name="T3" fmla="*/ 68 h 126"/>
                <a:gd name="T4" fmla="*/ 79 w 159"/>
                <a:gd name="T5" fmla="*/ 68 h 126"/>
                <a:gd name="T6" fmla="*/ 79 w 159"/>
                <a:gd name="T7" fmla="*/ 63 h 126"/>
                <a:gd name="T8" fmla="*/ 73 w 159"/>
                <a:gd name="T9" fmla="*/ 63 h 126"/>
                <a:gd name="T10" fmla="*/ 73 w 159"/>
                <a:gd name="T11" fmla="*/ 63 h 126"/>
                <a:gd name="T12" fmla="*/ 68 w 159"/>
                <a:gd name="T13" fmla="*/ 74 h 126"/>
                <a:gd name="T14" fmla="*/ 68 w 159"/>
                <a:gd name="T15" fmla="*/ 97 h 126"/>
                <a:gd name="T16" fmla="*/ 62 w 159"/>
                <a:gd name="T17" fmla="*/ 97 h 126"/>
                <a:gd name="T18" fmla="*/ 22 w 159"/>
                <a:gd name="T19" fmla="*/ 51 h 126"/>
                <a:gd name="T20" fmla="*/ 17 w 159"/>
                <a:gd name="T21" fmla="*/ 45 h 126"/>
                <a:gd name="T22" fmla="*/ 6 w 159"/>
                <a:gd name="T23" fmla="*/ 40 h 126"/>
                <a:gd name="T24" fmla="*/ 0 w 159"/>
                <a:gd name="T25" fmla="*/ 28 h 126"/>
                <a:gd name="T26" fmla="*/ 17 w 159"/>
                <a:gd name="T27" fmla="*/ 28 h 126"/>
                <a:gd name="T28" fmla="*/ 68 w 159"/>
                <a:gd name="T29" fmla="*/ 5 h 126"/>
                <a:gd name="T30" fmla="*/ 118 w 159"/>
                <a:gd name="T31" fmla="*/ 0 h 126"/>
                <a:gd name="T32" fmla="*/ 135 w 159"/>
                <a:gd name="T33" fmla="*/ 11 h 126"/>
                <a:gd name="T34" fmla="*/ 141 w 159"/>
                <a:gd name="T35" fmla="*/ 23 h 126"/>
                <a:gd name="T36" fmla="*/ 158 w 159"/>
                <a:gd name="T37" fmla="*/ 51 h 126"/>
                <a:gd name="T38" fmla="*/ 158 w 159"/>
                <a:gd name="T39" fmla="*/ 74 h 126"/>
                <a:gd name="T40" fmla="*/ 158 w 159"/>
                <a:gd name="T41" fmla="*/ 91 h 126"/>
                <a:gd name="T42" fmla="*/ 152 w 159"/>
                <a:gd name="T43" fmla="*/ 97 h 126"/>
                <a:gd name="T44" fmla="*/ 146 w 159"/>
                <a:gd name="T45" fmla="*/ 114 h 126"/>
                <a:gd name="T46" fmla="*/ 135 w 159"/>
                <a:gd name="T47" fmla="*/ 125 h 126"/>
                <a:gd name="T48" fmla="*/ 107 w 159"/>
                <a:gd name="T49" fmla="*/ 125 h 126"/>
                <a:gd name="T50" fmla="*/ 90 w 159"/>
                <a:gd name="T51" fmla="*/ 108 h 126"/>
                <a:gd name="T52" fmla="*/ 90 w 159"/>
                <a:gd name="T53" fmla="*/ 80 h 126"/>
                <a:gd name="T54" fmla="*/ 90 w 159"/>
                <a:gd name="T55" fmla="*/ 74 h 126"/>
                <a:gd name="T56" fmla="*/ 90 w 159"/>
                <a:gd name="T57" fmla="*/ 74 h 1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9"/>
                <a:gd name="T88" fmla="*/ 0 h 126"/>
                <a:gd name="T89" fmla="*/ 159 w 159"/>
                <a:gd name="T90" fmla="*/ 126 h 1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9" h="126">
                  <a:moveTo>
                    <a:pt x="90" y="74"/>
                  </a:moveTo>
                  <a:lnTo>
                    <a:pt x="84" y="68"/>
                  </a:lnTo>
                  <a:lnTo>
                    <a:pt x="79" y="68"/>
                  </a:lnTo>
                  <a:lnTo>
                    <a:pt x="79" y="63"/>
                  </a:lnTo>
                  <a:lnTo>
                    <a:pt x="73" y="63"/>
                  </a:lnTo>
                  <a:lnTo>
                    <a:pt x="68" y="74"/>
                  </a:lnTo>
                  <a:lnTo>
                    <a:pt x="68" y="97"/>
                  </a:lnTo>
                  <a:lnTo>
                    <a:pt x="62" y="97"/>
                  </a:lnTo>
                  <a:lnTo>
                    <a:pt x="22" y="51"/>
                  </a:lnTo>
                  <a:lnTo>
                    <a:pt x="17" y="45"/>
                  </a:lnTo>
                  <a:lnTo>
                    <a:pt x="6" y="40"/>
                  </a:lnTo>
                  <a:lnTo>
                    <a:pt x="0" y="28"/>
                  </a:lnTo>
                  <a:lnTo>
                    <a:pt x="17" y="28"/>
                  </a:lnTo>
                  <a:lnTo>
                    <a:pt x="68" y="5"/>
                  </a:lnTo>
                  <a:lnTo>
                    <a:pt x="118" y="0"/>
                  </a:lnTo>
                  <a:lnTo>
                    <a:pt x="135" y="11"/>
                  </a:lnTo>
                  <a:lnTo>
                    <a:pt x="141" y="23"/>
                  </a:lnTo>
                  <a:lnTo>
                    <a:pt x="158" y="51"/>
                  </a:lnTo>
                  <a:lnTo>
                    <a:pt x="158" y="74"/>
                  </a:lnTo>
                  <a:lnTo>
                    <a:pt x="158" y="91"/>
                  </a:lnTo>
                  <a:lnTo>
                    <a:pt x="152" y="97"/>
                  </a:lnTo>
                  <a:lnTo>
                    <a:pt x="146" y="114"/>
                  </a:lnTo>
                  <a:lnTo>
                    <a:pt x="135" y="125"/>
                  </a:lnTo>
                  <a:lnTo>
                    <a:pt x="107" y="125"/>
                  </a:lnTo>
                  <a:lnTo>
                    <a:pt x="90" y="108"/>
                  </a:lnTo>
                  <a:lnTo>
                    <a:pt x="90" y="80"/>
                  </a:lnTo>
                  <a:lnTo>
                    <a:pt x="90" y="74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6" name="Freeform 214"/>
            <p:cNvSpPr>
              <a:spLocks/>
            </p:cNvSpPr>
            <p:nvPr/>
          </p:nvSpPr>
          <p:spPr bwMode="auto">
            <a:xfrm>
              <a:off x="3867" y="3110"/>
              <a:ext cx="136" cy="121"/>
            </a:xfrm>
            <a:custGeom>
              <a:avLst/>
              <a:gdLst>
                <a:gd name="T0" fmla="*/ 90 w 136"/>
                <a:gd name="T1" fmla="*/ 29 h 121"/>
                <a:gd name="T2" fmla="*/ 79 w 136"/>
                <a:gd name="T3" fmla="*/ 18 h 121"/>
                <a:gd name="T4" fmla="*/ 68 w 136"/>
                <a:gd name="T5" fmla="*/ 18 h 121"/>
                <a:gd name="T6" fmla="*/ 68 w 136"/>
                <a:gd name="T7" fmla="*/ 29 h 121"/>
                <a:gd name="T8" fmla="*/ 68 w 136"/>
                <a:gd name="T9" fmla="*/ 52 h 121"/>
                <a:gd name="T10" fmla="*/ 62 w 136"/>
                <a:gd name="T11" fmla="*/ 52 h 121"/>
                <a:gd name="T12" fmla="*/ 22 w 136"/>
                <a:gd name="T13" fmla="*/ 6 h 121"/>
                <a:gd name="T14" fmla="*/ 17 w 136"/>
                <a:gd name="T15" fmla="*/ 0 h 121"/>
                <a:gd name="T16" fmla="*/ 17 w 136"/>
                <a:gd name="T17" fmla="*/ 29 h 121"/>
                <a:gd name="T18" fmla="*/ 22 w 136"/>
                <a:gd name="T19" fmla="*/ 35 h 121"/>
                <a:gd name="T20" fmla="*/ 17 w 136"/>
                <a:gd name="T21" fmla="*/ 40 h 121"/>
                <a:gd name="T22" fmla="*/ 0 w 136"/>
                <a:gd name="T23" fmla="*/ 69 h 121"/>
                <a:gd name="T24" fmla="*/ 17 w 136"/>
                <a:gd name="T25" fmla="*/ 75 h 121"/>
                <a:gd name="T26" fmla="*/ 17 w 136"/>
                <a:gd name="T27" fmla="*/ 86 h 121"/>
                <a:gd name="T28" fmla="*/ 22 w 136"/>
                <a:gd name="T29" fmla="*/ 97 h 121"/>
                <a:gd name="T30" fmla="*/ 22 w 136"/>
                <a:gd name="T31" fmla="*/ 109 h 121"/>
                <a:gd name="T32" fmla="*/ 22 w 136"/>
                <a:gd name="T33" fmla="*/ 114 h 121"/>
                <a:gd name="T34" fmla="*/ 39 w 136"/>
                <a:gd name="T35" fmla="*/ 120 h 121"/>
                <a:gd name="T36" fmla="*/ 51 w 136"/>
                <a:gd name="T37" fmla="*/ 114 h 121"/>
                <a:gd name="T38" fmla="*/ 62 w 136"/>
                <a:gd name="T39" fmla="*/ 109 h 121"/>
                <a:gd name="T40" fmla="*/ 62 w 136"/>
                <a:gd name="T41" fmla="*/ 109 h 121"/>
                <a:gd name="T42" fmla="*/ 62 w 136"/>
                <a:gd name="T43" fmla="*/ 109 h 121"/>
                <a:gd name="T44" fmla="*/ 68 w 136"/>
                <a:gd name="T45" fmla="*/ 114 h 121"/>
                <a:gd name="T46" fmla="*/ 73 w 136"/>
                <a:gd name="T47" fmla="*/ 103 h 121"/>
                <a:gd name="T48" fmla="*/ 84 w 136"/>
                <a:gd name="T49" fmla="*/ 97 h 121"/>
                <a:gd name="T50" fmla="*/ 113 w 136"/>
                <a:gd name="T51" fmla="*/ 86 h 121"/>
                <a:gd name="T52" fmla="*/ 124 w 136"/>
                <a:gd name="T53" fmla="*/ 86 h 121"/>
                <a:gd name="T54" fmla="*/ 135 w 136"/>
                <a:gd name="T55" fmla="*/ 86 h 121"/>
                <a:gd name="T56" fmla="*/ 135 w 136"/>
                <a:gd name="T57" fmla="*/ 80 h 121"/>
                <a:gd name="T58" fmla="*/ 107 w 136"/>
                <a:gd name="T59" fmla="*/ 80 h 121"/>
                <a:gd name="T60" fmla="*/ 90 w 136"/>
                <a:gd name="T61" fmla="*/ 63 h 121"/>
                <a:gd name="T62" fmla="*/ 90 w 136"/>
                <a:gd name="T63" fmla="*/ 35 h 121"/>
                <a:gd name="T64" fmla="*/ 90 w 136"/>
                <a:gd name="T65" fmla="*/ 29 h 121"/>
                <a:gd name="T66" fmla="*/ 90 w 136"/>
                <a:gd name="T67" fmla="*/ 29 h 12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6"/>
                <a:gd name="T103" fmla="*/ 0 h 121"/>
                <a:gd name="T104" fmla="*/ 136 w 136"/>
                <a:gd name="T105" fmla="*/ 121 h 12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6" h="121">
                  <a:moveTo>
                    <a:pt x="90" y="29"/>
                  </a:moveTo>
                  <a:lnTo>
                    <a:pt x="79" y="18"/>
                  </a:lnTo>
                  <a:lnTo>
                    <a:pt x="68" y="18"/>
                  </a:lnTo>
                  <a:lnTo>
                    <a:pt x="68" y="29"/>
                  </a:lnTo>
                  <a:lnTo>
                    <a:pt x="68" y="52"/>
                  </a:lnTo>
                  <a:lnTo>
                    <a:pt x="62" y="52"/>
                  </a:lnTo>
                  <a:lnTo>
                    <a:pt x="22" y="6"/>
                  </a:lnTo>
                  <a:lnTo>
                    <a:pt x="17" y="0"/>
                  </a:lnTo>
                  <a:lnTo>
                    <a:pt x="17" y="29"/>
                  </a:lnTo>
                  <a:lnTo>
                    <a:pt x="22" y="35"/>
                  </a:lnTo>
                  <a:lnTo>
                    <a:pt x="17" y="40"/>
                  </a:lnTo>
                  <a:lnTo>
                    <a:pt x="0" y="69"/>
                  </a:lnTo>
                  <a:lnTo>
                    <a:pt x="17" y="75"/>
                  </a:lnTo>
                  <a:lnTo>
                    <a:pt x="17" y="86"/>
                  </a:lnTo>
                  <a:lnTo>
                    <a:pt x="22" y="97"/>
                  </a:lnTo>
                  <a:lnTo>
                    <a:pt x="22" y="109"/>
                  </a:lnTo>
                  <a:lnTo>
                    <a:pt x="22" y="114"/>
                  </a:lnTo>
                  <a:lnTo>
                    <a:pt x="39" y="120"/>
                  </a:lnTo>
                  <a:lnTo>
                    <a:pt x="51" y="114"/>
                  </a:lnTo>
                  <a:lnTo>
                    <a:pt x="62" y="109"/>
                  </a:lnTo>
                  <a:lnTo>
                    <a:pt x="68" y="114"/>
                  </a:lnTo>
                  <a:lnTo>
                    <a:pt x="73" y="103"/>
                  </a:lnTo>
                  <a:lnTo>
                    <a:pt x="84" y="97"/>
                  </a:lnTo>
                  <a:lnTo>
                    <a:pt x="113" y="86"/>
                  </a:lnTo>
                  <a:lnTo>
                    <a:pt x="124" y="86"/>
                  </a:lnTo>
                  <a:lnTo>
                    <a:pt x="135" y="86"/>
                  </a:lnTo>
                  <a:lnTo>
                    <a:pt x="135" y="80"/>
                  </a:lnTo>
                  <a:lnTo>
                    <a:pt x="107" y="80"/>
                  </a:lnTo>
                  <a:lnTo>
                    <a:pt x="90" y="63"/>
                  </a:lnTo>
                  <a:lnTo>
                    <a:pt x="90" y="35"/>
                  </a:lnTo>
                  <a:lnTo>
                    <a:pt x="90" y="2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7" name="Freeform 215"/>
            <p:cNvSpPr>
              <a:spLocks/>
            </p:cNvSpPr>
            <p:nvPr/>
          </p:nvSpPr>
          <p:spPr bwMode="auto">
            <a:xfrm>
              <a:off x="3777" y="3196"/>
              <a:ext cx="350" cy="269"/>
            </a:xfrm>
            <a:custGeom>
              <a:avLst/>
              <a:gdLst>
                <a:gd name="T0" fmla="*/ 17 w 350"/>
                <a:gd name="T1" fmla="*/ 251 h 269"/>
                <a:gd name="T2" fmla="*/ 107 w 350"/>
                <a:gd name="T3" fmla="*/ 194 h 269"/>
                <a:gd name="T4" fmla="*/ 146 w 350"/>
                <a:gd name="T5" fmla="*/ 188 h 269"/>
                <a:gd name="T6" fmla="*/ 135 w 350"/>
                <a:gd name="T7" fmla="*/ 211 h 269"/>
                <a:gd name="T8" fmla="*/ 146 w 350"/>
                <a:gd name="T9" fmla="*/ 268 h 269"/>
                <a:gd name="T10" fmla="*/ 174 w 350"/>
                <a:gd name="T11" fmla="*/ 268 h 269"/>
                <a:gd name="T12" fmla="*/ 180 w 350"/>
                <a:gd name="T13" fmla="*/ 217 h 269"/>
                <a:gd name="T14" fmla="*/ 197 w 350"/>
                <a:gd name="T15" fmla="*/ 194 h 269"/>
                <a:gd name="T16" fmla="*/ 225 w 350"/>
                <a:gd name="T17" fmla="*/ 177 h 269"/>
                <a:gd name="T18" fmla="*/ 349 w 350"/>
                <a:gd name="T19" fmla="*/ 165 h 269"/>
                <a:gd name="T20" fmla="*/ 338 w 350"/>
                <a:gd name="T21" fmla="*/ 34 h 269"/>
                <a:gd name="T22" fmla="*/ 248 w 350"/>
                <a:gd name="T23" fmla="*/ 17 h 269"/>
                <a:gd name="T24" fmla="*/ 248 w 350"/>
                <a:gd name="T25" fmla="*/ 17 h 269"/>
                <a:gd name="T26" fmla="*/ 242 w 350"/>
                <a:gd name="T27" fmla="*/ 6 h 269"/>
                <a:gd name="T28" fmla="*/ 225 w 350"/>
                <a:gd name="T29" fmla="*/ 0 h 269"/>
                <a:gd name="T30" fmla="*/ 203 w 350"/>
                <a:gd name="T31" fmla="*/ 0 h 269"/>
                <a:gd name="T32" fmla="*/ 186 w 350"/>
                <a:gd name="T33" fmla="*/ 6 h 269"/>
                <a:gd name="T34" fmla="*/ 163 w 350"/>
                <a:gd name="T35" fmla="*/ 17 h 269"/>
                <a:gd name="T36" fmla="*/ 158 w 350"/>
                <a:gd name="T37" fmla="*/ 28 h 269"/>
                <a:gd name="T38" fmla="*/ 158 w 350"/>
                <a:gd name="T39" fmla="*/ 34 h 269"/>
                <a:gd name="T40" fmla="*/ 112 w 350"/>
                <a:gd name="T41" fmla="*/ 57 h 269"/>
                <a:gd name="T42" fmla="*/ 50 w 350"/>
                <a:gd name="T43" fmla="*/ 103 h 269"/>
                <a:gd name="T44" fmla="*/ 0 w 350"/>
                <a:gd name="T45" fmla="*/ 165 h 269"/>
                <a:gd name="T46" fmla="*/ 17 w 350"/>
                <a:gd name="T47" fmla="*/ 251 h 269"/>
                <a:gd name="T48" fmla="*/ 17 w 350"/>
                <a:gd name="T49" fmla="*/ 251 h 26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50"/>
                <a:gd name="T76" fmla="*/ 0 h 269"/>
                <a:gd name="T77" fmla="*/ 350 w 350"/>
                <a:gd name="T78" fmla="*/ 269 h 26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50" h="269">
                  <a:moveTo>
                    <a:pt x="17" y="251"/>
                  </a:moveTo>
                  <a:lnTo>
                    <a:pt x="107" y="194"/>
                  </a:lnTo>
                  <a:lnTo>
                    <a:pt x="146" y="188"/>
                  </a:lnTo>
                  <a:lnTo>
                    <a:pt x="135" y="211"/>
                  </a:lnTo>
                  <a:lnTo>
                    <a:pt x="146" y="268"/>
                  </a:lnTo>
                  <a:lnTo>
                    <a:pt x="174" y="268"/>
                  </a:lnTo>
                  <a:lnTo>
                    <a:pt x="180" y="217"/>
                  </a:lnTo>
                  <a:lnTo>
                    <a:pt x="197" y="194"/>
                  </a:lnTo>
                  <a:lnTo>
                    <a:pt x="225" y="177"/>
                  </a:lnTo>
                  <a:lnTo>
                    <a:pt x="349" y="165"/>
                  </a:lnTo>
                  <a:lnTo>
                    <a:pt x="338" y="34"/>
                  </a:lnTo>
                  <a:lnTo>
                    <a:pt x="248" y="17"/>
                  </a:lnTo>
                  <a:lnTo>
                    <a:pt x="242" y="6"/>
                  </a:lnTo>
                  <a:lnTo>
                    <a:pt x="225" y="0"/>
                  </a:lnTo>
                  <a:lnTo>
                    <a:pt x="203" y="0"/>
                  </a:lnTo>
                  <a:lnTo>
                    <a:pt x="186" y="6"/>
                  </a:lnTo>
                  <a:lnTo>
                    <a:pt x="163" y="17"/>
                  </a:lnTo>
                  <a:lnTo>
                    <a:pt x="158" y="28"/>
                  </a:lnTo>
                  <a:lnTo>
                    <a:pt x="158" y="34"/>
                  </a:lnTo>
                  <a:lnTo>
                    <a:pt x="112" y="57"/>
                  </a:lnTo>
                  <a:lnTo>
                    <a:pt x="50" y="103"/>
                  </a:lnTo>
                  <a:lnTo>
                    <a:pt x="0" y="165"/>
                  </a:lnTo>
                  <a:lnTo>
                    <a:pt x="17" y="251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8" name="Freeform 216"/>
            <p:cNvSpPr>
              <a:spLocks/>
            </p:cNvSpPr>
            <p:nvPr/>
          </p:nvSpPr>
          <p:spPr bwMode="auto">
            <a:xfrm>
              <a:off x="3884" y="3384"/>
              <a:ext cx="40" cy="81"/>
            </a:xfrm>
            <a:custGeom>
              <a:avLst/>
              <a:gdLst>
                <a:gd name="T0" fmla="*/ 39 w 40"/>
                <a:gd name="T1" fmla="*/ 0 h 81"/>
                <a:gd name="T2" fmla="*/ 28 w 40"/>
                <a:gd name="T3" fmla="*/ 23 h 81"/>
                <a:gd name="T4" fmla="*/ 39 w 40"/>
                <a:gd name="T5" fmla="*/ 80 h 81"/>
                <a:gd name="T6" fmla="*/ 34 w 40"/>
                <a:gd name="T7" fmla="*/ 80 h 81"/>
                <a:gd name="T8" fmla="*/ 28 w 40"/>
                <a:gd name="T9" fmla="*/ 80 h 81"/>
                <a:gd name="T10" fmla="*/ 5 w 40"/>
                <a:gd name="T11" fmla="*/ 46 h 81"/>
                <a:gd name="T12" fmla="*/ 0 w 40"/>
                <a:gd name="T13" fmla="*/ 6 h 81"/>
                <a:gd name="T14" fmla="*/ 39 w 40"/>
                <a:gd name="T15" fmla="*/ 0 h 81"/>
                <a:gd name="T16" fmla="*/ 39 w 40"/>
                <a:gd name="T17" fmla="*/ 0 h 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81"/>
                <a:gd name="T29" fmla="*/ 40 w 40"/>
                <a:gd name="T30" fmla="*/ 81 h 8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81">
                  <a:moveTo>
                    <a:pt x="39" y="0"/>
                  </a:moveTo>
                  <a:lnTo>
                    <a:pt x="28" y="23"/>
                  </a:lnTo>
                  <a:lnTo>
                    <a:pt x="39" y="80"/>
                  </a:lnTo>
                  <a:lnTo>
                    <a:pt x="34" y="80"/>
                  </a:lnTo>
                  <a:lnTo>
                    <a:pt x="28" y="80"/>
                  </a:lnTo>
                  <a:lnTo>
                    <a:pt x="5" y="46"/>
                  </a:lnTo>
                  <a:lnTo>
                    <a:pt x="0" y="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79" name="Freeform 217"/>
            <p:cNvSpPr>
              <a:spLocks/>
            </p:cNvSpPr>
            <p:nvPr/>
          </p:nvSpPr>
          <p:spPr bwMode="auto">
            <a:xfrm>
              <a:off x="3951" y="3356"/>
              <a:ext cx="210" cy="109"/>
            </a:xfrm>
            <a:custGeom>
              <a:avLst/>
              <a:gdLst>
                <a:gd name="T0" fmla="*/ 209 w 210"/>
                <a:gd name="T1" fmla="*/ 34 h 109"/>
                <a:gd name="T2" fmla="*/ 198 w 210"/>
                <a:gd name="T3" fmla="*/ 11 h 109"/>
                <a:gd name="T4" fmla="*/ 175 w 210"/>
                <a:gd name="T5" fmla="*/ 0 h 109"/>
                <a:gd name="T6" fmla="*/ 170 w 210"/>
                <a:gd name="T7" fmla="*/ 0 h 109"/>
                <a:gd name="T8" fmla="*/ 57 w 210"/>
                <a:gd name="T9" fmla="*/ 11 h 109"/>
                <a:gd name="T10" fmla="*/ 34 w 210"/>
                <a:gd name="T11" fmla="*/ 22 h 109"/>
                <a:gd name="T12" fmla="*/ 17 w 210"/>
                <a:gd name="T13" fmla="*/ 34 h 109"/>
                <a:gd name="T14" fmla="*/ 6 w 210"/>
                <a:gd name="T15" fmla="*/ 45 h 109"/>
                <a:gd name="T16" fmla="*/ 6 w 210"/>
                <a:gd name="T17" fmla="*/ 57 h 109"/>
                <a:gd name="T18" fmla="*/ 0 w 210"/>
                <a:gd name="T19" fmla="*/ 108 h 109"/>
                <a:gd name="T20" fmla="*/ 209 w 210"/>
                <a:gd name="T21" fmla="*/ 108 h 109"/>
                <a:gd name="T22" fmla="*/ 209 w 210"/>
                <a:gd name="T23" fmla="*/ 34 h 109"/>
                <a:gd name="T24" fmla="*/ 209 w 210"/>
                <a:gd name="T25" fmla="*/ 34 h 10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109"/>
                <a:gd name="T41" fmla="*/ 210 w 210"/>
                <a:gd name="T42" fmla="*/ 109 h 10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109">
                  <a:moveTo>
                    <a:pt x="209" y="34"/>
                  </a:moveTo>
                  <a:lnTo>
                    <a:pt x="198" y="11"/>
                  </a:lnTo>
                  <a:lnTo>
                    <a:pt x="175" y="0"/>
                  </a:lnTo>
                  <a:lnTo>
                    <a:pt x="170" y="0"/>
                  </a:lnTo>
                  <a:lnTo>
                    <a:pt x="57" y="11"/>
                  </a:lnTo>
                  <a:lnTo>
                    <a:pt x="34" y="22"/>
                  </a:lnTo>
                  <a:lnTo>
                    <a:pt x="17" y="34"/>
                  </a:lnTo>
                  <a:lnTo>
                    <a:pt x="6" y="45"/>
                  </a:lnTo>
                  <a:lnTo>
                    <a:pt x="6" y="57"/>
                  </a:lnTo>
                  <a:lnTo>
                    <a:pt x="0" y="108"/>
                  </a:lnTo>
                  <a:lnTo>
                    <a:pt x="209" y="108"/>
                  </a:lnTo>
                  <a:lnTo>
                    <a:pt x="209" y="34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0" name="Freeform 218"/>
            <p:cNvSpPr>
              <a:spLocks/>
            </p:cNvSpPr>
            <p:nvPr/>
          </p:nvSpPr>
          <p:spPr bwMode="auto">
            <a:xfrm>
              <a:off x="3100" y="2842"/>
              <a:ext cx="80" cy="53"/>
            </a:xfrm>
            <a:custGeom>
              <a:avLst/>
              <a:gdLst>
                <a:gd name="T0" fmla="*/ 17 w 80"/>
                <a:gd name="T1" fmla="*/ 6 h 53"/>
                <a:gd name="T2" fmla="*/ 6 w 80"/>
                <a:gd name="T3" fmla="*/ 17 h 53"/>
                <a:gd name="T4" fmla="*/ 0 w 80"/>
                <a:gd name="T5" fmla="*/ 23 h 53"/>
                <a:gd name="T6" fmla="*/ 0 w 80"/>
                <a:gd name="T7" fmla="*/ 46 h 53"/>
                <a:gd name="T8" fmla="*/ 6 w 80"/>
                <a:gd name="T9" fmla="*/ 46 h 53"/>
                <a:gd name="T10" fmla="*/ 17 w 80"/>
                <a:gd name="T11" fmla="*/ 46 h 53"/>
                <a:gd name="T12" fmla="*/ 23 w 80"/>
                <a:gd name="T13" fmla="*/ 52 h 53"/>
                <a:gd name="T14" fmla="*/ 23 w 80"/>
                <a:gd name="T15" fmla="*/ 40 h 53"/>
                <a:gd name="T16" fmla="*/ 23 w 80"/>
                <a:gd name="T17" fmla="*/ 17 h 53"/>
                <a:gd name="T18" fmla="*/ 34 w 80"/>
                <a:gd name="T19" fmla="*/ 17 h 53"/>
                <a:gd name="T20" fmla="*/ 45 w 80"/>
                <a:gd name="T21" fmla="*/ 17 h 53"/>
                <a:gd name="T22" fmla="*/ 51 w 80"/>
                <a:gd name="T23" fmla="*/ 12 h 53"/>
                <a:gd name="T24" fmla="*/ 57 w 80"/>
                <a:gd name="T25" fmla="*/ 12 h 53"/>
                <a:gd name="T26" fmla="*/ 68 w 80"/>
                <a:gd name="T27" fmla="*/ 17 h 53"/>
                <a:gd name="T28" fmla="*/ 79 w 80"/>
                <a:gd name="T29" fmla="*/ 12 h 53"/>
                <a:gd name="T30" fmla="*/ 74 w 80"/>
                <a:gd name="T31" fmla="*/ 6 h 53"/>
                <a:gd name="T32" fmla="*/ 57 w 80"/>
                <a:gd name="T33" fmla="*/ 0 h 53"/>
                <a:gd name="T34" fmla="*/ 34 w 80"/>
                <a:gd name="T35" fmla="*/ 0 h 53"/>
                <a:gd name="T36" fmla="*/ 23 w 80"/>
                <a:gd name="T37" fmla="*/ 0 h 53"/>
                <a:gd name="T38" fmla="*/ 17 w 80"/>
                <a:gd name="T39" fmla="*/ 6 h 53"/>
                <a:gd name="T40" fmla="*/ 17 w 80"/>
                <a:gd name="T41" fmla="*/ 6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0"/>
                <a:gd name="T64" fmla="*/ 0 h 53"/>
                <a:gd name="T65" fmla="*/ 80 w 80"/>
                <a:gd name="T66" fmla="*/ 53 h 5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0" h="53">
                  <a:moveTo>
                    <a:pt x="17" y="6"/>
                  </a:moveTo>
                  <a:lnTo>
                    <a:pt x="6" y="17"/>
                  </a:lnTo>
                  <a:lnTo>
                    <a:pt x="0" y="23"/>
                  </a:lnTo>
                  <a:lnTo>
                    <a:pt x="0" y="46"/>
                  </a:lnTo>
                  <a:lnTo>
                    <a:pt x="6" y="46"/>
                  </a:lnTo>
                  <a:lnTo>
                    <a:pt x="17" y="46"/>
                  </a:lnTo>
                  <a:lnTo>
                    <a:pt x="23" y="52"/>
                  </a:lnTo>
                  <a:lnTo>
                    <a:pt x="23" y="40"/>
                  </a:lnTo>
                  <a:lnTo>
                    <a:pt x="23" y="17"/>
                  </a:lnTo>
                  <a:lnTo>
                    <a:pt x="34" y="17"/>
                  </a:lnTo>
                  <a:lnTo>
                    <a:pt x="45" y="17"/>
                  </a:lnTo>
                  <a:lnTo>
                    <a:pt x="51" y="12"/>
                  </a:lnTo>
                  <a:lnTo>
                    <a:pt x="57" y="12"/>
                  </a:lnTo>
                  <a:lnTo>
                    <a:pt x="68" y="17"/>
                  </a:lnTo>
                  <a:lnTo>
                    <a:pt x="79" y="12"/>
                  </a:lnTo>
                  <a:lnTo>
                    <a:pt x="74" y="6"/>
                  </a:lnTo>
                  <a:lnTo>
                    <a:pt x="57" y="0"/>
                  </a:lnTo>
                  <a:lnTo>
                    <a:pt x="34" y="0"/>
                  </a:lnTo>
                  <a:lnTo>
                    <a:pt x="23" y="0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1" name="Freeform 219"/>
            <p:cNvSpPr>
              <a:spLocks/>
            </p:cNvSpPr>
            <p:nvPr/>
          </p:nvSpPr>
          <p:spPr bwMode="auto">
            <a:xfrm>
              <a:off x="3095" y="2854"/>
              <a:ext cx="85" cy="121"/>
            </a:xfrm>
            <a:custGeom>
              <a:avLst/>
              <a:gdLst>
                <a:gd name="T0" fmla="*/ 84 w 85"/>
                <a:gd name="T1" fmla="*/ 0 h 121"/>
                <a:gd name="T2" fmla="*/ 84 w 85"/>
                <a:gd name="T3" fmla="*/ 34 h 121"/>
                <a:gd name="T4" fmla="*/ 79 w 85"/>
                <a:gd name="T5" fmla="*/ 74 h 121"/>
                <a:gd name="T6" fmla="*/ 79 w 85"/>
                <a:gd name="T7" fmla="*/ 74 h 121"/>
                <a:gd name="T8" fmla="*/ 79 w 85"/>
                <a:gd name="T9" fmla="*/ 74 h 121"/>
                <a:gd name="T10" fmla="*/ 73 w 85"/>
                <a:gd name="T11" fmla="*/ 80 h 121"/>
                <a:gd name="T12" fmla="*/ 73 w 85"/>
                <a:gd name="T13" fmla="*/ 85 h 121"/>
                <a:gd name="T14" fmla="*/ 73 w 85"/>
                <a:gd name="T15" fmla="*/ 102 h 121"/>
                <a:gd name="T16" fmla="*/ 39 w 85"/>
                <a:gd name="T17" fmla="*/ 120 h 121"/>
                <a:gd name="T18" fmla="*/ 11 w 85"/>
                <a:gd name="T19" fmla="*/ 97 h 121"/>
                <a:gd name="T20" fmla="*/ 11 w 85"/>
                <a:gd name="T21" fmla="*/ 80 h 121"/>
                <a:gd name="T22" fmla="*/ 5 w 85"/>
                <a:gd name="T23" fmla="*/ 74 h 121"/>
                <a:gd name="T24" fmla="*/ 5 w 85"/>
                <a:gd name="T25" fmla="*/ 63 h 121"/>
                <a:gd name="T26" fmla="*/ 5 w 85"/>
                <a:gd name="T27" fmla="*/ 57 h 121"/>
                <a:gd name="T28" fmla="*/ 0 w 85"/>
                <a:gd name="T29" fmla="*/ 40 h 121"/>
                <a:gd name="T30" fmla="*/ 5 w 85"/>
                <a:gd name="T31" fmla="*/ 34 h 121"/>
                <a:gd name="T32" fmla="*/ 11 w 85"/>
                <a:gd name="T33" fmla="*/ 34 h 121"/>
                <a:gd name="T34" fmla="*/ 22 w 85"/>
                <a:gd name="T35" fmla="*/ 34 h 121"/>
                <a:gd name="T36" fmla="*/ 28 w 85"/>
                <a:gd name="T37" fmla="*/ 40 h 121"/>
                <a:gd name="T38" fmla="*/ 28 w 85"/>
                <a:gd name="T39" fmla="*/ 28 h 121"/>
                <a:gd name="T40" fmla="*/ 28 w 85"/>
                <a:gd name="T41" fmla="*/ 5 h 121"/>
                <a:gd name="T42" fmla="*/ 39 w 85"/>
                <a:gd name="T43" fmla="*/ 5 h 121"/>
                <a:gd name="T44" fmla="*/ 50 w 85"/>
                <a:gd name="T45" fmla="*/ 5 h 121"/>
                <a:gd name="T46" fmla="*/ 56 w 85"/>
                <a:gd name="T47" fmla="*/ 0 h 121"/>
                <a:gd name="T48" fmla="*/ 62 w 85"/>
                <a:gd name="T49" fmla="*/ 0 h 121"/>
                <a:gd name="T50" fmla="*/ 73 w 85"/>
                <a:gd name="T51" fmla="*/ 5 h 121"/>
                <a:gd name="T52" fmla="*/ 84 w 85"/>
                <a:gd name="T53" fmla="*/ 0 h 121"/>
                <a:gd name="T54" fmla="*/ 84 w 85"/>
                <a:gd name="T55" fmla="*/ 0 h 1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5"/>
                <a:gd name="T85" fmla="*/ 0 h 121"/>
                <a:gd name="T86" fmla="*/ 85 w 85"/>
                <a:gd name="T87" fmla="*/ 121 h 1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5" h="121">
                  <a:moveTo>
                    <a:pt x="84" y="0"/>
                  </a:moveTo>
                  <a:lnTo>
                    <a:pt x="84" y="34"/>
                  </a:lnTo>
                  <a:lnTo>
                    <a:pt x="79" y="74"/>
                  </a:lnTo>
                  <a:lnTo>
                    <a:pt x="73" y="80"/>
                  </a:lnTo>
                  <a:lnTo>
                    <a:pt x="73" y="85"/>
                  </a:lnTo>
                  <a:lnTo>
                    <a:pt x="73" y="102"/>
                  </a:lnTo>
                  <a:lnTo>
                    <a:pt x="39" y="120"/>
                  </a:lnTo>
                  <a:lnTo>
                    <a:pt x="11" y="97"/>
                  </a:lnTo>
                  <a:lnTo>
                    <a:pt x="11" y="80"/>
                  </a:lnTo>
                  <a:lnTo>
                    <a:pt x="5" y="74"/>
                  </a:lnTo>
                  <a:lnTo>
                    <a:pt x="5" y="63"/>
                  </a:lnTo>
                  <a:lnTo>
                    <a:pt x="5" y="57"/>
                  </a:lnTo>
                  <a:lnTo>
                    <a:pt x="0" y="40"/>
                  </a:lnTo>
                  <a:lnTo>
                    <a:pt x="5" y="34"/>
                  </a:lnTo>
                  <a:lnTo>
                    <a:pt x="11" y="34"/>
                  </a:lnTo>
                  <a:lnTo>
                    <a:pt x="22" y="34"/>
                  </a:lnTo>
                  <a:lnTo>
                    <a:pt x="28" y="40"/>
                  </a:lnTo>
                  <a:lnTo>
                    <a:pt x="28" y="28"/>
                  </a:lnTo>
                  <a:lnTo>
                    <a:pt x="28" y="5"/>
                  </a:lnTo>
                  <a:lnTo>
                    <a:pt x="39" y="5"/>
                  </a:lnTo>
                  <a:lnTo>
                    <a:pt x="50" y="5"/>
                  </a:lnTo>
                  <a:lnTo>
                    <a:pt x="56" y="0"/>
                  </a:lnTo>
                  <a:lnTo>
                    <a:pt x="62" y="0"/>
                  </a:lnTo>
                  <a:lnTo>
                    <a:pt x="73" y="5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2" name="Freeform 220"/>
            <p:cNvSpPr>
              <a:spLocks/>
            </p:cNvSpPr>
            <p:nvPr/>
          </p:nvSpPr>
          <p:spPr bwMode="auto">
            <a:xfrm>
              <a:off x="3100" y="2951"/>
              <a:ext cx="69" cy="143"/>
            </a:xfrm>
            <a:custGeom>
              <a:avLst/>
              <a:gdLst>
                <a:gd name="T0" fmla="*/ 0 w 69"/>
                <a:gd name="T1" fmla="*/ 5 h 143"/>
                <a:gd name="T2" fmla="*/ 0 w 69"/>
                <a:gd name="T3" fmla="*/ 34 h 143"/>
                <a:gd name="T4" fmla="*/ 34 w 69"/>
                <a:gd name="T5" fmla="*/ 142 h 143"/>
                <a:gd name="T6" fmla="*/ 68 w 69"/>
                <a:gd name="T7" fmla="*/ 11 h 143"/>
                <a:gd name="T8" fmla="*/ 68 w 69"/>
                <a:gd name="T9" fmla="*/ 5 h 143"/>
                <a:gd name="T10" fmla="*/ 34 w 69"/>
                <a:gd name="T11" fmla="*/ 23 h 143"/>
                <a:gd name="T12" fmla="*/ 6 w 69"/>
                <a:gd name="T13" fmla="*/ 0 h 143"/>
                <a:gd name="T14" fmla="*/ 0 w 69"/>
                <a:gd name="T15" fmla="*/ 5 h 143"/>
                <a:gd name="T16" fmla="*/ 0 w 69"/>
                <a:gd name="T17" fmla="*/ 5 h 1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143"/>
                <a:gd name="T29" fmla="*/ 69 w 69"/>
                <a:gd name="T30" fmla="*/ 143 h 1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143">
                  <a:moveTo>
                    <a:pt x="0" y="5"/>
                  </a:moveTo>
                  <a:lnTo>
                    <a:pt x="0" y="34"/>
                  </a:lnTo>
                  <a:lnTo>
                    <a:pt x="34" y="142"/>
                  </a:lnTo>
                  <a:lnTo>
                    <a:pt x="68" y="11"/>
                  </a:lnTo>
                  <a:lnTo>
                    <a:pt x="68" y="5"/>
                  </a:lnTo>
                  <a:lnTo>
                    <a:pt x="34" y="23"/>
                  </a:lnTo>
                  <a:lnTo>
                    <a:pt x="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3" name="Freeform 221"/>
            <p:cNvSpPr>
              <a:spLocks/>
            </p:cNvSpPr>
            <p:nvPr/>
          </p:nvSpPr>
          <p:spPr bwMode="auto">
            <a:xfrm>
              <a:off x="3021" y="2956"/>
              <a:ext cx="249" cy="389"/>
            </a:xfrm>
            <a:custGeom>
              <a:avLst/>
              <a:gdLst>
                <a:gd name="T0" fmla="*/ 51 w 249"/>
                <a:gd name="T1" fmla="*/ 274 h 389"/>
                <a:gd name="T2" fmla="*/ 51 w 249"/>
                <a:gd name="T3" fmla="*/ 280 h 389"/>
                <a:gd name="T4" fmla="*/ 51 w 249"/>
                <a:gd name="T5" fmla="*/ 291 h 389"/>
                <a:gd name="T6" fmla="*/ 51 w 249"/>
                <a:gd name="T7" fmla="*/ 303 h 389"/>
                <a:gd name="T8" fmla="*/ 57 w 249"/>
                <a:gd name="T9" fmla="*/ 314 h 389"/>
                <a:gd name="T10" fmla="*/ 62 w 249"/>
                <a:gd name="T11" fmla="*/ 320 h 389"/>
                <a:gd name="T12" fmla="*/ 62 w 249"/>
                <a:gd name="T13" fmla="*/ 326 h 389"/>
                <a:gd name="T14" fmla="*/ 68 w 249"/>
                <a:gd name="T15" fmla="*/ 331 h 389"/>
                <a:gd name="T16" fmla="*/ 91 w 249"/>
                <a:gd name="T17" fmla="*/ 331 h 389"/>
                <a:gd name="T18" fmla="*/ 192 w 249"/>
                <a:gd name="T19" fmla="*/ 388 h 389"/>
                <a:gd name="T20" fmla="*/ 192 w 249"/>
                <a:gd name="T21" fmla="*/ 360 h 389"/>
                <a:gd name="T22" fmla="*/ 215 w 249"/>
                <a:gd name="T23" fmla="*/ 360 h 389"/>
                <a:gd name="T24" fmla="*/ 203 w 249"/>
                <a:gd name="T25" fmla="*/ 217 h 389"/>
                <a:gd name="T26" fmla="*/ 215 w 249"/>
                <a:gd name="T27" fmla="*/ 211 h 389"/>
                <a:gd name="T28" fmla="*/ 237 w 249"/>
                <a:gd name="T29" fmla="*/ 189 h 389"/>
                <a:gd name="T30" fmla="*/ 248 w 249"/>
                <a:gd name="T31" fmla="*/ 154 h 389"/>
                <a:gd name="T32" fmla="*/ 209 w 249"/>
                <a:gd name="T33" fmla="*/ 29 h 389"/>
                <a:gd name="T34" fmla="*/ 198 w 249"/>
                <a:gd name="T35" fmla="*/ 29 h 389"/>
                <a:gd name="T36" fmla="*/ 186 w 249"/>
                <a:gd name="T37" fmla="*/ 29 h 389"/>
                <a:gd name="T38" fmla="*/ 175 w 249"/>
                <a:gd name="T39" fmla="*/ 23 h 389"/>
                <a:gd name="T40" fmla="*/ 169 w 249"/>
                <a:gd name="T41" fmla="*/ 23 h 389"/>
                <a:gd name="T42" fmla="*/ 164 w 249"/>
                <a:gd name="T43" fmla="*/ 18 h 389"/>
                <a:gd name="T44" fmla="*/ 153 w 249"/>
                <a:gd name="T45" fmla="*/ 12 h 389"/>
                <a:gd name="T46" fmla="*/ 147 w 249"/>
                <a:gd name="T47" fmla="*/ 6 h 389"/>
                <a:gd name="T48" fmla="*/ 147 w 249"/>
                <a:gd name="T49" fmla="*/ 6 h 389"/>
                <a:gd name="T50" fmla="*/ 113 w 249"/>
                <a:gd name="T51" fmla="*/ 137 h 389"/>
                <a:gd name="T52" fmla="*/ 79 w 249"/>
                <a:gd name="T53" fmla="*/ 29 h 389"/>
                <a:gd name="T54" fmla="*/ 79 w 249"/>
                <a:gd name="T55" fmla="*/ 0 h 389"/>
                <a:gd name="T56" fmla="*/ 68 w 249"/>
                <a:gd name="T57" fmla="*/ 6 h 389"/>
                <a:gd name="T58" fmla="*/ 40 w 249"/>
                <a:gd name="T59" fmla="*/ 23 h 389"/>
                <a:gd name="T60" fmla="*/ 12 w 249"/>
                <a:gd name="T61" fmla="*/ 29 h 389"/>
                <a:gd name="T62" fmla="*/ 0 w 249"/>
                <a:gd name="T63" fmla="*/ 40 h 389"/>
                <a:gd name="T64" fmla="*/ 0 w 249"/>
                <a:gd name="T65" fmla="*/ 46 h 389"/>
                <a:gd name="T66" fmla="*/ 0 w 249"/>
                <a:gd name="T67" fmla="*/ 63 h 389"/>
                <a:gd name="T68" fmla="*/ 0 w 249"/>
                <a:gd name="T69" fmla="*/ 63 h 389"/>
                <a:gd name="T70" fmla="*/ 34 w 249"/>
                <a:gd name="T71" fmla="*/ 75 h 389"/>
                <a:gd name="T72" fmla="*/ 51 w 249"/>
                <a:gd name="T73" fmla="*/ 86 h 389"/>
                <a:gd name="T74" fmla="*/ 57 w 249"/>
                <a:gd name="T75" fmla="*/ 86 h 389"/>
                <a:gd name="T76" fmla="*/ 68 w 249"/>
                <a:gd name="T77" fmla="*/ 97 h 389"/>
                <a:gd name="T78" fmla="*/ 79 w 249"/>
                <a:gd name="T79" fmla="*/ 109 h 389"/>
                <a:gd name="T80" fmla="*/ 79 w 249"/>
                <a:gd name="T81" fmla="*/ 114 h 389"/>
                <a:gd name="T82" fmla="*/ 85 w 249"/>
                <a:gd name="T83" fmla="*/ 114 h 389"/>
                <a:gd name="T84" fmla="*/ 91 w 249"/>
                <a:gd name="T85" fmla="*/ 120 h 389"/>
                <a:gd name="T86" fmla="*/ 96 w 249"/>
                <a:gd name="T87" fmla="*/ 137 h 389"/>
                <a:gd name="T88" fmla="*/ 91 w 249"/>
                <a:gd name="T89" fmla="*/ 160 h 389"/>
                <a:gd name="T90" fmla="*/ 91 w 249"/>
                <a:gd name="T91" fmla="*/ 160 h 389"/>
                <a:gd name="T92" fmla="*/ 91 w 249"/>
                <a:gd name="T93" fmla="*/ 172 h 389"/>
                <a:gd name="T94" fmla="*/ 85 w 249"/>
                <a:gd name="T95" fmla="*/ 183 h 389"/>
                <a:gd name="T96" fmla="*/ 79 w 249"/>
                <a:gd name="T97" fmla="*/ 194 h 389"/>
                <a:gd name="T98" fmla="*/ 79 w 249"/>
                <a:gd name="T99" fmla="*/ 206 h 389"/>
                <a:gd name="T100" fmla="*/ 74 w 249"/>
                <a:gd name="T101" fmla="*/ 223 h 389"/>
                <a:gd name="T102" fmla="*/ 68 w 249"/>
                <a:gd name="T103" fmla="*/ 229 h 389"/>
                <a:gd name="T104" fmla="*/ 62 w 249"/>
                <a:gd name="T105" fmla="*/ 240 h 389"/>
                <a:gd name="T106" fmla="*/ 62 w 249"/>
                <a:gd name="T107" fmla="*/ 251 h 389"/>
                <a:gd name="T108" fmla="*/ 57 w 249"/>
                <a:gd name="T109" fmla="*/ 268 h 389"/>
                <a:gd name="T110" fmla="*/ 57 w 249"/>
                <a:gd name="T111" fmla="*/ 268 h 389"/>
                <a:gd name="T112" fmla="*/ 51 w 249"/>
                <a:gd name="T113" fmla="*/ 274 h 389"/>
                <a:gd name="T114" fmla="*/ 51 w 249"/>
                <a:gd name="T115" fmla="*/ 274 h 38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49"/>
                <a:gd name="T175" fmla="*/ 0 h 389"/>
                <a:gd name="T176" fmla="*/ 249 w 249"/>
                <a:gd name="T177" fmla="*/ 389 h 38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49" h="389">
                  <a:moveTo>
                    <a:pt x="51" y="274"/>
                  </a:moveTo>
                  <a:lnTo>
                    <a:pt x="51" y="280"/>
                  </a:lnTo>
                  <a:lnTo>
                    <a:pt x="51" y="291"/>
                  </a:lnTo>
                  <a:lnTo>
                    <a:pt x="51" y="303"/>
                  </a:lnTo>
                  <a:lnTo>
                    <a:pt x="57" y="314"/>
                  </a:lnTo>
                  <a:lnTo>
                    <a:pt x="62" y="320"/>
                  </a:lnTo>
                  <a:lnTo>
                    <a:pt x="62" y="326"/>
                  </a:lnTo>
                  <a:lnTo>
                    <a:pt x="68" y="331"/>
                  </a:lnTo>
                  <a:lnTo>
                    <a:pt x="91" y="331"/>
                  </a:lnTo>
                  <a:lnTo>
                    <a:pt x="192" y="388"/>
                  </a:lnTo>
                  <a:lnTo>
                    <a:pt x="192" y="360"/>
                  </a:lnTo>
                  <a:lnTo>
                    <a:pt x="215" y="360"/>
                  </a:lnTo>
                  <a:lnTo>
                    <a:pt x="203" y="217"/>
                  </a:lnTo>
                  <a:lnTo>
                    <a:pt x="215" y="211"/>
                  </a:lnTo>
                  <a:lnTo>
                    <a:pt x="237" y="189"/>
                  </a:lnTo>
                  <a:lnTo>
                    <a:pt x="248" y="154"/>
                  </a:lnTo>
                  <a:lnTo>
                    <a:pt x="209" y="29"/>
                  </a:lnTo>
                  <a:lnTo>
                    <a:pt x="198" y="29"/>
                  </a:lnTo>
                  <a:lnTo>
                    <a:pt x="186" y="29"/>
                  </a:lnTo>
                  <a:lnTo>
                    <a:pt x="175" y="23"/>
                  </a:lnTo>
                  <a:lnTo>
                    <a:pt x="169" y="23"/>
                  </a:lnTo>
                  <a:lnTo>
                    <a:pt x="164" y="18"/>
                  </a:lnTo>
                  <a:lnTo>
                    <a:pt x="153" y="12"/>
                  </a:lnTo>
                  <a:lnTo>
                    <a:pt x="147" y="6"/>
                  </a:lnTo>
                  <a:lnTo>
                    <a:pt x="113" y="137"/>
                  </a:lnTo>
                  <a:lnTo>
                    <a:pt x="79" y="29"/>
                  </a:lnTo>
                  <a:lnTo>
                    <a:pt x="79" y="0"/>
                  </a:lnTo>
                  <a:lnTo>
                    <a:pt x="68" y="6"/>
                  </a:lnTo>
                  <a:lnTo>
                    <a:pt x="40" y="23"/>
                  </a:lnTo>
                  <a:lnTo>
                    <a:pt x="12" y="29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0" y="63"/>
                  </a:lnTo>
                  <a:lnTo>
                    <a:pt x="34" y="75"/>
                  </a:lnTo>
                  <a:lnTo>
                    <a:pt x="51" y="86"/>
                  </a:lnTo>
                  <a:lnTo>
                    <a:pt x="57" y="86"/>
                  </a:lnTo>
                  <a:lnTo>
                    <a:pt x="68" y="97"/>
                  </a:lnTo>
                  <a:lnTo>
                    <a:pt x="79" y="109"/>
                  </a:lnTo>
                  <a:lnTo>
                    <a:pt x="79" y="114"/>
                  </a:lnTo>
                  <a:lnTo>
                    <a:pt x="85" y="114"/>
                  </a:lnTo>
                  <a:lnTo>
                    <a:pt x="91" y="120"/>
                  </a:lnTo>
                  <a:lnTo>
                    <a:pt x="96" y="137"/>
                  </a:lnTo>
                  <a:lnTo>
                    <a:pt x="91" y="160"/>
                  </a:lnTo>
                  <a:lnTo>
                    <a:pt x="91" y="172"/>
                  </a:lnTo>
                  <a:lnTo>
                    <a:pt x="85" y="183"/>
                  </a:lnTo>
                  <a:lnTo>
                    <a:pt x="79" y="194"/>
                  </a:lnTo>
                  <a:lnTo>
                    <a:pt x="79" y="206"/>
                  </a:lnTo>
                  <a:lnTo>
                    <a:pt x="74" y="223"/>
                  </a:lnTo>
                  <a:lnTo>
                    <a:pt x="68" y="229"/>
                  </a:lnTo>
                  <a:lnTo>
                    <a:pt x="62" y="240"/>
                  </a:lnTo>
                  <a:lnTo>
                    <a:pt x="62" y="251"/>
                  </a:lnTo>
                  <a:lnTo>
                    <a:pt x="57" y="268"/>
                  </a:lnTo>
                  <a:lnTo>
                    <a:pt x="51" y="274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4" name="Freeform 222"/>
            <p:cNvSpPr>
              <a:spLocks/>
            </p:cNvSpPr>
            <p:nvPr/>
          </p:nvSpPr>
          <p:spPr bwMode="auto">
            <a:xfrm>
              <a:off x="3213" y="3099"/>
              <a:ext cx="12" cy="24"/>
            </a:xfrm>
            <a:custGeom>
              <a:avLst/>
              <a:gdLst>
                <a:gd name="T0" fmla="*/ 0 w 12"/>
                <a:gd name="T1" fmla="*/ 23 h 24"/>
                <a:gd name="T2" fmla="*/ 0 w 12"/>
                <a:gd name="T3" fmla="*/ 0 h 24"/>
                <a:gd name="T4" fmla="*/ 11 w 12"/>
                <a:gd name="T5" fmla="*/ 23 h 24"/>
                <a:gd name="T6" fmla="*/ 0 w 12"/>
                <a:gd name="T7" fmla="*/ 23 h 24"/>
                <a:gd name="T8" fmla="*/ 0 w 12"/>
                <a:gd name="T9" fmla="*/ 23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24"/>
                <a:gd name="T17" fmla="*/ 12 w 12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24">
                  <a:moveTo>
                    <a:pt x="0" y="23"/>
                  </a:moveTo>
                  <a:lnTo>
                    <a:pt x="0" y="0"/>
                  </a:lnTo>
                  <a:lnTo>
                    <a:pt x="11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5" name="Freeform 223"/>
            <p:cNvSpPr>
              <a:spLocks/>
            </p:cNvSpPr>
            <p:nvPr/>
          </p:nvSpPr>
          <p:spPr bwMode="auto">
            <a:xfrm>
              <a:off x="3100" y="3162"/>
              <a:ext cx="91" cy="52"/>
            </a:xfrm>
            <a:custGeom>
              <a:avLst/>
              <a:gdLst>
                <a:gd name="T0" fmla="*/ 23 w 91"/>
                <a:gd name="T1" fmla="*/ 45 h 52"/>
                <a:gd name="T2" fmla="*/ 17 w 91"/>
                <a:gd name="T3" fmla="*/ 45 h 52"/>
                <a:gd name="T4" fmla="*/ 12 w 91"/>
                <a:gd name="T5" fmla="*/ 45 h 52"/>
                <a:gd name="T6" fmla="*/ 6 w 91"/>
                <a:gd name="T7" fmla="*/ 40 h 52"/>
                <a:gd name="T8" fmla="*/ 6 w 91"/>
                <a:gd name="T9" fmla="*/ 34 h 52"/>
                <a:gd name="T10" fmla="*/ 0 w 91"/>
                <a:gd name="T11" fmla="*/ 28 h 52"/>
                <a:gd name="T12" fmla="*/ 0 w 91"/>
                <a:gd name="T13" fmla="*/ 23 h 52"/>
                <a:gd name="T14" fmla="*/ 0 w 91"/>
                <a:gd name="T15" fmla="*/ 23 h 52"/>
                <a:gd name="T16" fmla="*/ 0 w 91"/>
                <a:gd name="T17" fmla="*/ 17 h 52"/>
                <a:gd name="T18" fmla="*/ 0 w 91"/>
                <a:gd name="T19" fmla="*/ 11 h 52"/>
                <a:gd name="T20" fmla="*/ 0 w 91"/>
                <a:gd name="T21" fmla="*/ 5 h 52"/>
                <a:gd name="T22" fmla="*/ 0 w 91"/>
                <a:gd name="T23" fmla="*/ 5 h 52"/>
                <a:gd name="T24" fmla="*/ 0 w 91"/>
                <a:gd name="T25" fmla="*/ 0 h 52"/>
                <a:gd name="T26" fmla="*/ 0 w 91"/>
                <a:gd name="T27" fmla="*/ 0 h 52"/>
                <a:gd name="T28" fmla="*/ 23 w 91"/>
                <a:gd name="T29" fmla="*/ 0 h 52"/>
                <a:gd name="T30" fmla="*/ 28 w 91"/>
                <a:gd name="T31" fmla="*/ 0 h 52"/>
                <a:gd name="T32" fmla="*/ 28 w 91"/>
                <a:gd name="T33" fmla="*/ 0 h 52"/>
                <a:gd name="T34" fmla="*/ 34 w 91"/>
                <a:gd name="T35" fmla="*/ 5 h 52"/>
                <a:gd name="T36" fmla="*/ 40 w 91"/>
                <a:gd name="T37" fmla="*/ 0 h 52"/>
                <a:gd name="T38" fmla="*/ 40 w 91"/>
                <a:gd name="T39" fmla="*/ 0 h 52"/>
                <a:gd name="T40" fmla="*/ 40 w 91"/>
                <a:gd name="T41" fmla="*/ 0 h 52"/>
                <a:gd name="T42" fmla="*/ 45 w 91"/>
                <a:gd name="T43" fmla="*/ 0 h 52"/>
                <a:gd name="T44" fmla="*/ 45 w 91"/>
                <a:gd name="T45" fmla="*/ 0 h 52"/>
                <a:gd name="T46" fmla="*/ 45 w 91"/>
                <a:gd name="T47" fmla="*/ 0 h 52"/>
                <a:gd name="T48" fmla="*/ 57 w 91"/>
                <a:gd name="T49" fmla="*/ 0 h 52"/>
                <a:gd name="T50" fmla="*/ 62 w 91"/>
                <a:gd name="T51" fmla="*/ 0 h 52"/>
                <a:gd name="T52" fmla="*/ 68 w 91"/>
                <a:gd name="T53" fmla="*/ 0 h 52"/>
                <a:gd name="T54" fmla="*/ 74 w 91"/>
                <a:gd name="T55" fmla="*/ 0 h 52"/>
                <a:gd name="T56" fmla="*/ 90 w 91"/>
                <a:gd name="T57" fmla="*/ 0 h 52"/>
                <a:gd name="T58" fmla="*/ 90 w 91"/>
                <a:gd name="T59" fmla="*/ 17 h 52"/>
                <a:gd name="T60" fmla="*/ 90 w 91"/>
                <a:gd name="T61" fmla="*/ 17 h 52"/>
                <a:gd name="T62" fmla="*/ 90 w 91"/>
                <a:gd name="T63" fmla="*/ 17 h 52"/>
                <a:gd name="T64" fmla="*/ 90 w 91"/>
                <a:gd name="T65" fmla="*/ 17 h 52"/>
                <a:gd name="T66" fmla="*/ 90 w 91"/>
                <a:gd name="T67" fmla="*/ 23 h 52"/>
                <a:gd name="T68" fmla="*/ 90 w 91"/>
                <a:gd name="T69" fmla="*/ 23 h 52"/>
                <a:gd name="T70" fmla="*/ 85 w 91"/>
                <a:gd name="T71" fmla="*/ 23 h 52"/>
                <a:gd name="T72" fmla="*/ 85 w 91"/>
                <a:gd name="T73" fmla="*/ 23 h 52"/>
                <a:gd name="T74" fmla="*/ 85 w 91"/>
                <a:gd name="T75" fmla="*/ 28 h 52"/>
                <a:gd name="T76" fmla="*/ 68 w 91"/>
                <a:gd name="T77" fmla="*/ 45 h 52"/>
                <a:gd name="T78" fmla="*/ 45 w 91"/>
                <a:gd name="T79" fmla="*/ 51 h 52"/>
                <a:gd name="T80" fmla="*/ 45 w 91"/>
                <a:gd name="T81" fmla="*/ 51 h 52"/>
                <a:gd name="T82" fmla="*/ 40 w 91"/>
                <a:gd name="T83" fmla="*/ 51 h 52"/>
                <a:gd name="T84" fmla="*/ 34 w 91"/>
                <a:gd name="T85" fmla="*/ 51 h 52"/>
                <a:gd name="T86" fmla="*/ 28 w 91"/>
                <a:gd name="T87" fmla="*/ 51 h 52"/>
                <a:gd name="T88" fmla="*/ 23 w 91"/>
                <a:gd name="T89" fmla="*/ 51 h 52"/>
                <a:gd name="T90" fmla="*/ 23 w 91"/>
                <a:gd name="T91" fmla="*/ 51 h 52"/>
                <a:gd name="T92" fmla="*/ 23 w 91"/>
                <a:gd name="T93" fmla="*/ 45 h 52"/>
                <a:gd name="T94" fmla="*/ 23 w 91"/>
                <a:gd name="T95" fmla="*/ 45 h 5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1"/>
                <a:gd name="T145" fmla="*/ 0 h 52"/>
                <a:gd name="T146" fmla="*/ 91 w 91"/>
                <a:gd name="T147" fmla="*/ 52 h 5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1" h="52">
                  <a:moveTo>
                    <a:pt x="23" y="45"/>
                  </a:moveTo>
                  <a:lnTo>
                    <a:pt x="17" y="45"/>
                  </a:lnTo>
                  <a:lnTo>
                    <a:pt x="12" y="45"/>
                  </a:lnTo>
                  <a:lnTo>
                    <a:pt x="6" y="40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4" y="5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90" y="17"/>
                  </a:lnTo>
                  <a:lnTo>
                    <a:pt x="90" y="23"/>
                  </a:lnTo>
                  <a:lnTo>
                    <a:pt x="85" y="23"/>
                  </a:lnTo>
                  <a:lnTo>
                    <a:pt x="85" y="28"/>
                  </a:lnTo>
                  <a:lnTo>
                    <a:pt x="68" y="45"/>
                  </a:lnTo>
                  <a:lnTo>
                    <a:pt x="45" y="51"/>
                  </a:lnTo>
                  <a:lnTo>
                    <a:pt x="40" y="51"/>
                  </a:lnTo>
                  <a:lnTo>
                    <a:pt x="34" y="51"/>
                  </a:lnTo>
                  <a:lnTo>
                    <a:pt x="28" y="51"/>
                  </a:lnTo>
                  <a:lnTo>
                    <a:pt x="23" y="51"/>
                  </a:lnTo>
                  <a:lnTo>
                    <a:pt x="23" y="4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6" name="Freeform 224"/>
            <p:cNvSpPr>
              <a:spLocks/>
            </p:cNvSpPr>
            <p:nvPr/>
          </p:nvSpPr>
          <p:spPr bwMode="auto">
            <a:xfrm>
              <a:off x="3720" y="3008"/>
              <a:ext cx="92" cy="86"/>
            </a:xfrm>
            <a:custGeom>
              <a:avLst/>
              <a:gdLst>
                <a:gd name="T0" fmla="*/ 12 w 92"/>
                <a:gd name="T1" fmla="*/ 5 h 86"/>
                <a:gd name="T2" fmla="*/ 0 w 92"/>
                <a:gd name="T3" fmla="*/ 11 h 86"/>
                <a:gd name="T4" fmla="*/ 0 w 92"/>
                <a:gd name="T5" fmla="*/ 11 h 86"/>
                <a:gd name="T6" fmla="*/ 0 w 92"/>
                <a:gd name="T7" fmla="*/ 17 h 86"/>
                <a:gd name="T8" fmla="*/ 0 w 92"/>
                <a:gd name="T9" fmla="*/ 17 h 86"/>
                <a:gd name="T10" fmla="*/ 0 w 92"/>
                <a:gd name="T11" fmla="*/ 17 h 86"/>
                <a:gd name="T12" fmla="*/ 0 w 92"/>
                <a:gd name="T13" fmla="*/ 17 h 86"/>
                <a:gd name="T14" fmla="*/ 0 w 92"/>
                <a:gd name="T15" fmla="*/ 17 h 86"/>
                <a:gd name="T16" fmla="*/ 6 w 92"/>
                <a:gd name="T17" fmla="*/ 17 h 86"/>
                <a:gd name="T18" fmla="*/ 34 w 92"/>
                <a:gd name="T19" fmla="*/ 17 h 86"/>
                <a:gd name="T20" fmla="*/ 34 w 92"/>
                <a:gd name="T21" fmla="*/ 23 h 86"/>
                <a:gd name="T22" fmla="*/ 34 w 92"/>
                <a:gd name="T23" fmla="*/ 28 h 86"/>
                <a:gd name="T24" fmla="*/ 34 w 92"/>
                <a:gd name="T25" fmla="*/ 57 h 86"/>
                <a:gd name="T26" fmla="*/ 51 w 92"/>
                <a:gd name="T27" fmla="*/ 45 h 86"/>
                <a:gd name="T28" fmla="*/ 57 w 92"/>
                <a:gd name="T29" fmla="*/ 45 h 86"/>
                <a:gd name="T30" fmla="*/ 57 w 92"/>
                <a:gd name="T31" fmla="*/ 45 h 86"/>
                <a:gd name="T32" fmla="*/ 62 w 92"/>
                <a:gd name="T33" fmla="*/ 57 h 86"/>
                <a:gd name="T34" fmla="*/ 62 w 92"/>
                <a:gd name="T35" fmla="*/ 57 h 86"/>
                <a:gd name="T36" fmla="*/ 62 w 92"/>
                <a:gd name="T37" fmla="*/ 57 h 86"/>
                <a:gd name="T38" fmla="*/ 62 w 92"/>
                <a:gd name="T39" fmla="*/ 62 h 86"/>
                <a:gd name="T40" fmla="*/ 62 w 92"/>
                <a:gd name="T41" fmla="*/ 62 h 86"/>
                <a:gd name="T42" fmla="*/ 62 w 92"/>
                <a:gd name="T43" fmla="*/ 62 h 86"/>
                <a:gd name="T44" fmla="*/ 57 w 92"/>
                <a:gd name="T45" fmla="*/ 62 h 86"/>
                <a:gd name="T46" fmla="*/ 57 w 92"/>
                <a:gd name="T47" fmla="*/ 62 h 86"/>
                <a:gd name="T48" fmla="*/ 57 w 92"/>
                <a:gd name="T49" fmla="*/ 68 h 86"/>
                <a:gd name="T50" fmla="*/ 57 w 92"/>
                <a:gd name="T51" fmla="*/ 68 h 86"/>
                <a:gd name="T52" fmla="*/ 57 w 92"/>
                <a:gd name="T53" fmla="*/ 68 h 86"/>
                <a:gd name="T54" fmla="*/ 57 w 92"/>
                <a:gd name="T55" fmla="*/ 68 h 86"/>
                <a:gd name="T56" fmla="*/ 74 w 92"/>
                <a:gd name="T57" fmla="*/ 74 h 86"/>
                <a:gd name="T58" fmla="*/ 74 w 92"/>
                <a:gd name="T59" fmla="*/ 85 h 86"/>
                <a:gd name="T60" fmla="*/ 79 w 92"/>
                <a:gd name="T61" fmla="*/ 85 h 86"/>
                <a:gd name="T62" fmla="*/ 79 w 92"/>
                <a:gd name="T63" fmla="*/ 62 h 86"/>
                <a:gd name="T64" fmla="*/ 85 w 92"/>
                <a:gd name="T65" fmla="*/ 57 h 86"/>
                <a:gd name="T66" fmla="*/ 91 w 92"/>
                <a:gd name="T67" fmla="*/ 40 h 86"/>
                <a:gd name="T68" fmla="*/ 91 w 92"/>
                <a:gd name="T69" fmla="*/ 34 h 86"/>
                <a:gd name="T70" fmla="*/ 91 w 92"/>
                <a:gd name="T71" fmla="*/ 17 h 86"/>
                <a:gd name="T72" fmla="*/ 91 w 92"/>
                <a:gd name="T73" fmla="*/ 17 h 86"/>
                <a:gd name="T74" fmla="*/ 79 w 92"/>
                <a:gd name="T75" fmla="*/ 5 h 86"/>
                <a:gd name="T76" fmla="*/ 68 w 92"/>
                <a:gd name="T77" fmla="*/ 0 h 86"/>
                <a:gd name="T78" fmla="*/ 40 w 92"/>
                <a:gd name="T79" fmla="*/ 0 h 86"/>
                <a:gd name="T80" fmla="*/ 17 w 92"/>
                <a:gd name="T81" fmla="*/ 0 h 86"/>
                <a:gd name="T82" fmla="*/ 12 w 92"/>
                <a:gd name="T83" fmla="*/ 5 h 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2"/>
                <a:gd name="T127" fmla="*/ 0 h 86"/>
                <a:gd name="T128" fmla="*/ 92 w 92"/>
                <a:gd name="T129" fmla="*/ 86 h 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2" h="86">
                  <a:moveTo>
                    <a:pt x="12" y="5"/>
                  </a:moveTo>
                  <a:lnTo>
                    <a:pt x="0" y="11"/>
                  </a:lnTo>
                  <a:lnTo>
                    <a:pt x="0" y="17"/>
                  </a:lnTo>
                  <a:lnTo>
                    <a:pt x="6" y="17"/>
                  </a:lnTo>
                  <a:lnTo>
                    <a:pt x="34" y="17"/>
                  </a:lnTo>
                  <a:lnTo>
                    <a:pt x="34" y="23"/>
                  </a:lnTo>
                  <a:lnTo>
                    <a:pt x="34" y="28"/>
                  </a:lnTo>
                  <a:lnTo>
                    <a:pt x="34" y="57"/>
                  </a:lnTo>
                  <a:lnTo>
                    <a:pt x="51" y="45"/>
                  </a:lnTo>
                  <a:lnTo>
                    <a:pt x="57" y="45"/>
                  </a:lnTo>
                  <a:lnTo>
                    <a:pt x="62" y="57"/>
                  </a:lnTo>
                  <a:lnTo>
                    <a:pt x="62" y="62"/>
                  </a:lnTo>
                  <a:lnTo>
                    <a:pt x="57" y="62"/>
                  </a:lnTo>
                  <a:lnTo>
                    <a:pt x="57" y="68"/>
                  </a:lnTo>
                  <a:lnTo>
                    <a:pt x="74" y="74"/>
                  </a:lnTo>
                  <a:lnTo>
                    <a:pt x="74" y="85"/>
                  </a:lnTo>
                  <a:lnTo>
                    <a:pt x="79" y="85"/>
                  </a:lnTo>
                  <a:lnTo>
                    <a:pt x="79" y="62"/>
                  </a:lnTo>
                  <a:lnTo>
                    <a:pt x="85" y="57"/>
                  </a:lnTo>
                  <a:lnTo>
                    <a:pt x="91" y="40"/>
                  </a:lnTo>
                  <a:lnTo>
                    <a:pt x="91" y="34"/>
                  </a:lnTo>
                  <a:lnTo>
                    <a:pt x="91" y="17"/>
                  </a:lnTo>
                  <a:lnTo>
                    <a:pt x="79" y="5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17" y="0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7" name="Freeform 225"/>
            <p:cNvSpPr>
              <a:spLocks/>
            </p:cNvSpPr>
            <p:nvPr/>
          </p:nvSpPr>
          <p:spPr bwMode="auto">
            <a:xfrm>
              <a:off x="3703" y="3025"/>
              <a:ext cx="92" cy="98"/>
            </a:xfrm>
            <a:custGeom>
              <a:avLst/>
              <a:gdLst>
                <a:gd name="T0" fmla="*/ 91 w 92"/>
                <a:gd name="T1" fmla="*/ 57 h 98"/>
                <a:gd name="T2" fmla="*/ 74 w 92"/>
                <a:gd name="T3" fmla="*/ 51 h 98"/>
                <a:gd name="T4" fmla="*/ 74 w 92"/>
                <a:gd name="T5" fmla="*/ 51 h 98"/>
                <a:gd name="T6" fmla="*/ 79 w 92"/>
                <a:gd name="T7" fmla="*/ 45 h 98"/>
                <a:gd name="T8" fmla="*/ 79 w 92"/>
                <a:gd name="T9" fmla="*/ 45 h 98"/>
                <a:gd name="T10" fmla="*/ 79 w 92"/>
                <a:gd name="T11" fmla="*/ 40 h 98"/>
                <a:gd name="T12" fmla="*/ 74 w 92"/>
                <a:gd name="T13" fmla="*/ 28 h 98"/>
                <a:gd name="T14" fmla="*/ 74 w 92"/>
                <a:gd name="T15" fmla="*/ 28 h 98"/>
                <a:gd name="T16" fmla="*/ 68 w 92"/>
                <a:gd name="T17" fmla="*/ 28 h 98"/>
                <a:gd name="T18" fmla="*/ 51 w 92"/>
                <a:gd name="T19" fmla="*/ 40 h 98"/>
                <a:gd name="T20" fmla="*/ 51 w 92"/>
                <a:gd name="T21" fmla="*/ 6 h 98"/>
                <a:gd name="T22" fmla="*/ 51 w 92"/>
                <a:gd name="T23" fmla="*/ 0 h 98"/>
                <a:gd name="T24" fmla="*/ 23 w 92"/>
                <a:gd name="T25" fmla="*/ 0 h 98"/>
                <a:gd name="T26" fmla="*/ 23 w 92"/>
                <a:gd name="T27" fmla="*/ 0 h 98"/>
                <a:gd name="T28" fmla="*/ 12 w 92"/>
                <a:gd name="T29" fmla="*/ 23 h 98"/>
                <a:gd name="T30" fmla="*/ 0 w 92"/>
                <a:gd name="T31" fmla="*/ 45 h 98"/>
                <a:gd name="T32" fmla="*/ 6 w 92"/>
                <a:gd name="T33" fmla="*/ 45 h 98"/>
                <a:gd name="T34" fmla="*/ 6 w 92"/>
                <a:gd name="T35" fmla="*/ 63 h 98"/>
                <a:gd name="T36" fmla="*/ 12 w 92"/>
                <a:gd name="T37" fmla="*/ 63 h 98"/>
                <a:gd name="T38" fmla="*/ 12 w 92"/>
                <a:gd name="T39" fmla="*/ 68 h 98"/>
                <a:gd name="T40" fmla="*/ 23 w 92"/>
                <a:gd name="T41" fmla="*/ 85 h 98"/>
                <a:gd name="T42" fmla="*/ 34 w 92"/>
                <a:gd name="T43" fmla="*/ 80 h 98"/>
                <a:gd name="T44" fmla="*/ 45 w 92"/>
                <a:gd name="T45" fmla="*/ 97 h 98"/>
                <a:gd name="T46" fmla="*/ 91 w 92"/>
                <a:gd name="T47" fmla="*/ 68 h 98"/>
                <a:gd name="T48" fmla="*/ 91 w 92"/>
                <a:gd name="T49" fmla="*/ 57 h 98"/>
                <a:gd name="T50" fmla="*/ 91 w 92"/>
                <a:gd name="T51" fmla="*/ 57 h 9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98"/>
                <a:gd name="T80" fmla="*/ 92 w 92"/>
                <a:gd name="T81" fmla="*/ 98 h 9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98">
                  <a:moveTo>
                    <a:pt x="91" y="57"/>
                  </a:moveTo>
                  <a:lnTo>
                    <a:pt x="74" y="51"/>
                  </a:lnTo>
                  <a:lnTo>
                    <a:pt x="79" y="45"/>
                  </a:lnTo>
                  <a:lnTo>
                    <a:pt x="79" y="40"/>
                  </a:lnTo>
                  <a:lnTo>
                    <a:pt x="74" y="28"/>
                  </a:lnTo>
                  <a:lnTo>
                    <a:pt x="68" y="28"/>
                  </a:lnTo>
                  <a:lnTo>
                    <a:pt x="51" y="40"/>
                  </a:lnTo>
                  <a:lnTo>
                    <a:pt x="51" y="6"/>
                  </a:lnTo>
                  <a:lnTo>
                    <a:pt x="51" y="0"/>
                  </a:lnTo>
                  <a:lnTo>
                    <a:pt x="23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6" y="45"/>
                  </a:lnTo>
                  <a:lnTo>
                    <a:pt x="6" y="63"/>
                  </a:lnTo>
                  <a:lnTo>
                    <a:pt x="12" y="63"/>
                  </a:lnTo>
                  <a:lnTo>
                    <a:pt x="12" y="68"/>
                  </a:lnTo>
                  <a:lnTo>
                    <a:pt x="23" y="85"/>
                  </a:lnTo>
                  <a:lnTo>
                    <a:pt x="34" y="80"/>
                  </a:lnTo>
                  <a:lnTo>
                    <a:pt x="45" y="97"/>
                  </a:lnTo>
                  <a:lnTo>
                    <a:pt x="91" y="68"/>
                  </a:lnTo>
                  <a:lnTo>
                    <a:pt x="91" y="5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8" name="Freeform 226"/>
            <p:cNvSpPr>
              <a:spLocks/>
            </p:cNvSpPr>
            <p:nvPr/>
          </p:nvSpPr>
          <p:spPr bwMode="auto">
            <a:xfrm>
              <a:off x="3715" y="3093"/>
              <a:ext cx="80" cy="115"/>
            </a:xfrm>
            <a:custGeom>
              <a:avLst/>
              <a:gdLst>
                <a:gd name="T0" fmla="*/ 79 w 80"/>
                <a:gd name="T1" fmla="*/ 0 h 115"/>
                <a:gd name="T2" fmla="*/ 56 w 80"/>
                <a:gd name="T3" fmla="*/ 52 h 115"/>
                <a:gd name="T4" fmla="*/ 28 w 80"/>
                <a:gd name="T5" fmla="*/ 114 h 115"/>
                <a:gd name="T6" fmla="*/ 33 w 80"/>
                <a:gd name="T7" fmla="*/ 46 h 115"/>
                <a:gd name="T8" fmla="*/ 22 w 80"/>
                <a:gd name="T9" fmla="*/ 46 h 115"/>
                <a:gd name="T10" fmla="*/ 28 w 80"/>
                <a:gd name="T11" fmla="*/ 63 h 115"/>
                <a:gd name="T12" fmla="*/ 22 w 80"/>
                <a:gd name="T13" fmla="*/ 69 h 115"/>
                <a:gd name="T14" fmla="*/ 17 w 80"/>
                <a:gd name="T15" fmla="*/ 74 h 115"/>
                <a:gd name="T16" fmla="*/ 0 w 80"/>
                <a:gd name="T17" fmla="*/ 103 h 115"/>
                <a:gd name="T18" fmla="*/ 0 w 80"/>
                <a:gd name="T19" fmla="*/ 103 h 115"/>
                <a:gd name="T20" fmla="*/ 0 w 80"/>
                <a:gd name="T21" fmla="*/ 103 h 115"/>
                <a:gd name="T22" fmla="*/ 0 w 80"/>
                <a:gd name="T23" fmla="*/ 92 h 115"/>
                <a:gd name="T24" fmla="*/ 0 w 80"/>
                <a:gd name="T25" fmla="*/ 86 h 115"/>
                <a:gd name="T26" fmla="*/ 5 w 80"/>
                <a:gd name="T27" fmla="*/ 80 h 115"/>
                <a:gd name="T28" fmla="*/ 5 w 80"/>
                <a:gd name="T29" fmla="*/ 74 h 115"/>
                <a:gd name="T30" fmla="*/ 5 w 80"/>
                <a:gd name="T31" fmla="*/ 69 h 115"/>
                <a:gd name="T32" fmla="*/ 11 w 80"/>
                <a:gd name="T33" fmla="*/ 63 h 115"/>
                <a:gd name="T34" fmla="*/ 17 w 80"/>
                <a:gd name="T35" fmla="*/ 57 h 115"/>
                <a:gd name="T36" fmla="*/ 17 w 80"/>
                <a:gd name="T37" fmla="*/ 52 h 115"/>
                <a:gd name="T38" fmla="*/ 17 w 80"/>
                <a:gd name="T39" fmla="*/ 46 h 115"/>
                <a:gd name="T40" fmla="*/ 22 w 80"/>
                <a:gd name="T41" fmla="*/ 46 h 115"/>
                <a:gd name="T42" fmla="*/ 22 w 80"/>
                <a:gd name="T43" fmla="*/ 40 h 115"/>
                <a:gd name="T44" fmla="*/ 28 w 80"/>
                <a:gd name="T45" fmla="*/ 35 h 115"/>
                <a:gd name="T46" fmla="*/ 33 w 80"/>
                <a:gd name="T47" fmla="*/ 29 h 115"/>
                <a:gd name="T48" fmla="*/ 79 w 80"/>
                <a:gd name="T49" fmla="*/ 0 h 115"/>
                <a:gd name="T50" fmla="*/ 79 w 80"/>
                <a:gd name="T51" fmla="*/ 0 h 11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0"/>
                <a:gd name="T79" fmla="*/ 0 h 115"/>
                <a:gd name="T80" fmla="*/ 80 w 80"/>
                <a:gd name="T81" fmla="*/ 115 h 11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0" h="115">
                  <a:moveTo>
                    <a:pt x="79" y="0"/>
                  </a:moveTo>
                  <a:lnTo>
                    <a:pt x="56" y="52"/>
                  </a:lnTo>
                  <a:lnTo>
                    <a:pt x="28" y="114"/>
                  </a:lnTo>
                  <a:lnTo>
                    <a:pt x="33" y="46"/>
                  </a:lnTo>
                  <a:lnTo>
                    <a:pt x="22" y="46"/>
                  </a:lnTo>
                  <a:lnTo>
                    <a:pt x="28" y="63"/>
                  </a:lnTo>
                  <a:lnTo>
                    <a:pt x="22" y="69"/>
                  </a:lnTo>
                  <a:lnTo>
                    <a:pt x="17" y="74"/>
                  </a:lnTo>
                  <a:lnTo>
                    <a:pt x="0" y="103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5" y="80"/>
                  </a:lnTo>
                  <a:lnTo>
                    <a:pt x="5" y="74"/>
                  </a:lnTo>
                  <a:lnTo>
                    <a:pt x="5" y="69"/>
                  </a:lnTo>
                  <a:lnTo>
                    <a:pt x="11" y="63"/>
                  </a:lnTo>
                  <a:lnTo>
                    <a:pt x="17" y="57"/>
                  </a:lnTo>
                  <a:lnTo>
                    <a:pt x="17" y="52"/>
                  </a:lnTo>
                  <a:lnTo>
                    <a:pt x="17" y="46"/>
                  </a:lnTo>
                  <a:lnTo>
                    <a:pt x="22" y="46"/>
                  </a:lnTo>
                  <a:lnTo>
                    <a:pt x="22" y="40"/>
                  </a:lnTo>
                  <a:lnTo>
                    <a:pt x="28" y="35"/>
                  </a:lnTo>
                  <a:lnTo>
                    <a:pt x="33" y="29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9" name="Freeform 227"/>
            <p:cNvSpPr>
              <a:spLocks/>
            </p:cNvSpPr>
            <p:nvPr/>
          </p:nvSpPr>
          <p:spPr bwMode="auto">
            <a:xfrm>
              <a:off x="3670" y="3093"/>
              <a:ext cx="192" cy="201"/>
            </a:xfrm>
            <a:custGeom>
              <a:avLst/>
              <a:gdLst>
                <a:gd name="T0" fmla="*/ 67 w 192"/>
                <a:gd name="T1" fmla="*/ 12 h 201"/>
                <a:gd name="T2" fmla="*/ 56 w 192"/>
                <a:gd name="T3" fmla="*/ 17 h 201"/>
                <a:gd name="T4" fmla="*/ 39 w 192"/>
                <a:gd name="T5" fmla="*/ 46 h 201"/>
                <a:gd name="T6" fmla="*/ 22 w 192"/>
                <a:gd name="T7" fmla="*/ 74 h 201"/>
                <a:gd name="T8" fmla="*/ 16 w 192"/>
                <a:gd name="T9" fmla="*/ 97 h 201"/>
                <a:gd name="T10" fmla="*/ 5 w 192"/>
                <a:gd name="T11" fmla="*/ 120 h 201"/>
                <a:gd name="T12" fmla="*/ 0 w 192"/>
                <a:gd name="T13" fmla="*/ 120 h 201"/>
                <a:gd name="T14" fmla="*/ 0 w 192"/>
                <a:gd name="T15" fmla="*/ 131 h 201"/>
                <a:gd name="T16" fmla="*/ 11 w 192"/>
                <a:gd name="T17" fmla="*/ 131 h 201"/>
                <a:gd name="T18" fmla="*/ 67 w 192"/>
                <a:gd name="T19" fmla="*/ 149 h 201"/>
                <a:gd name="T20" fmla="*/ 56 w 192"/>
                <a:gd name="T21" fmla="*/ 160 h 201"/>
                <a:gd name="T22" fmla="*/ 45 w 192"/>
                <a:gd name="T23" fmla="*/ 177 h 201"/>
                <a:gd name="T24" fmla="*/ 50 w 192"/>
                <a:gd name="T25" fmla="*/ 177 h 201"/>
                <a:gd name="T26" fmla="*/ 67 w 192"/>
                <a:gd name="T27" fmla="*/ 177 h 201"/>
                <a:gd name="T28" fmla="*/ 84 w 192"/>
                <a:gd name="T29" fmla="*/ 183 h 201"/>
                <a:gd name="T30" fmla="*/ 84 w 192"/>
                <a:gd name="T31" fmla="*/ 183 h 201"/>
                <a:gd name="T32" fmla="*/ 84 w 192"/>
                <a:gd name="T33" fmla="*/ 194 h 201"/>
                <a:gd name="T34" fmla="*/ 90 w 192"/>
                <a:gd name="T35" fmla="*/ 200 h 201"/>
                <a:gd name="T36" fmla="*/ 118 w 192"/>
                <a:gd name="T37" fmla="*/ 189 h 201"/>
                <a:gd name="T38" fmla="*/ 152 w 192"/>
                <a:gd name="T39" fmla="*/ 177 h 201"/>
                <a:gd name="T40" fmla="*/ 191 w 192"/>
                <a:gd name="T41" fmla="*/ 160 h 201"/>
                <a:gd name="T42" fmla="*/ 174 w 192"/>
                <a:gd name="T43" fmla="*/ 57 h 201"/>
                <a:gd name="T44" fmla="*/ 124 w 192"/>
                <a:gd name="T45" fmla="*/ 0 h 201"/>
                <a:gd name="T46" fmla="*/ 107 w 192"/>
                <a:gd name="T47" fmla="*/ 46 h 201"/>
                <a:gd name="T48" fmla="*/ 73 w 192"/>
                <a:gd name="T49" fmla="*/ 114 h 201"/>
                <a:gd name="T50" fmla="*/ 78 w 192"/>
                <a:gd name="T51" fmla="*/ 46 h 201"/>
                <a:gd name="T52" fmla="*/ 67 w 192"/>
                <a:gd name="T53" fmla="*/ 46 h 201"/>
                <a:gd name="T54" fmla="*/ 73 w 192"/>
                <a:gd name="T55" fmla="*/ 57 h 201"/>
                <a:gd name="T56" fmla="*/ 73 w 192"/>
                <a:gd name="T57" fmla="*/ 63 h 201"/>
                <a:gd name="T58" fmla="*/ 67 w 192"/>
                <a:gd name="T59" fmla="*/ 69 h 201"/>
                <a:gd name="T60" fmla="*/ 62 w 192"/>
                <a:gd name="T61" fmla="*/ 69 h 201"/>
                <a:gd name="T62" fmla="*/ 62 w 192"/>
                <a:gd name="T63" fmla="*/ 74 h 201"/>
                <a:gd name="T64" fmla="*/ 56 w 192"/>
                <a:gd name="T65" fmla="*/ 86 h 201"/>
                <a:gd name="T66" fmla="*/ 45 w 192"/>
                <a:gd name="T67" fmla="*/ 103 h 201"/>
                <a:gd name="T68" fmla="*/ 45 w 192"/>
                <a:gd name="T69" fmla="*/ 92 h 201"/>
                <a:gd name="T70" fmla="*/ 50 w 192"/>
                <a:gd name="T71" fmla="*/ 80 h 201"/>
                <a:gd name="T72" fmla="*/ 62 w 192"/>
                <a:gd name="T73" fmla="*/ 52 h 201"/>
                <a:gd name="T74" fmla="*/ 78 w 192"/>
                <a:gd name="T75" fmla="*/ 29 h 201"/>
                <a:gd name="T76" fmla="*/ 67 w 192"/>
                <a:gd name="T77" fmla="*/ 12 h 201"/>
                <a:gd name="T78" fmla="*/ 67 w 192"/>
                <a:gd name="T79" fmla="*/ 12 h 20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92"/>
                <a:gd name="T121" fmla="*/ 0 h 201"/>
                <a:gd name="T122" fmla="*/ 192 w 192"/>
                <a:gd name="T123" fmla="*/ 201 h 20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92" h="201">
                  <a:moveTo>
                    <a:pt x="67" y="12"/>
                  </a:moveTo>
                  <a:lnTo>
                    <a:pt x="56" y="17"/>
                  </a:lnTo>
                  <a:lnTo>
                    <a:pt x="39" y="46"/>
                  </a:lnTo>
                  <a:lnTo>
                    <a:pt x="22" y="74"/>
                  </a:lnTo>
                  <a:lnTo>
                    <a:pt x="16" y="97"/>
                  </a:lnTo>
                  <a:lnTo>
                    <a:pt x="5" y="120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11" y="131"/>
                  </a:lnTo>
                  <a:lnTo>
                    <a:pt x="67" y="149"/>
                  </a:lnTo>
                  <a:lnTo>
                    <a:pt x="56" y="160"/>
                  </a:lnTo>
                  <a:lnTo>
                    <a:pt x="45" y="177"/>
                  </a:lnTo>
                  <a:lnTo>
                    <a:pt x="50" y="177"/>
                  </a:lnTo>
                  <a:lnTo>
                    <a:pt x="67" y="177"/>
                  </a:lnTo>
                  <a:lnTo>
                    <a:pt x="84" y="183"/>
                  </a:lnTo>
                  <a:lnTo>
                    <a:pt x="84" y="194"/>
                  </a:lnTo>
                  <a:lnTo>
                    <a:pt x="90" y="200"/>
                  </a:lnTo>
                  <a:lnTo>
                    <a:pt x="118" y="189"/>
                  </a:lnTo>
                  <a:lnTo>
                    <a:pt x="152" y="177"/>
                  </a:lnTo>
                  <a:lnTo>
                    <a:pt x="191" y="160"/>
                  </a:lnTo>
                  <a:lnTo>
                    <a:pt x="174" y="57"/>
                  </a:lnTo>
                  <a:lnTo>
                    <a:pt x="124" y="0"/>
                  </a:lnTo>
                  <a:lnTo>
                    <a:pt x="107" y="46"/>
                  </a:lnTo>
                  <a:lnTo>
                    <a:pt x="73" y="114"/>
                  </a:lnTo>
                  <a:lnTo>
                    <a:pt x="78" y="46"/>
                  </a:lnTo>
                  <a:lnTo>
                    <a:pt x="67" y="46"/>
                  </a:lnTo>
                  <a:lnTo>
                    <a:pt x="73" y="57"/>
                  </a:lnTo>
                  <a:lnTo>
                    <a:pt x="73" y="63"/>
                  </a:lnTo>
                  <a:lnTo>
                    <a:pt x="67" y="69"/>
                  </a:lnTo>
                  <a:lnTo>
                    <a:pt x="62" y="69"/>
                  </a:lnTo>
                  <a:lnTo>
                    <a:pt x="62" y="74"/>
                  </a:lnTo>
                  <a:lnTo>
                    <a:pt x="56" y="86"/>
                  </a:lnTo>
                  <a:lnTo>
                    <a:pt x="45" y="103"/>
                  </a:lnTo>
                  <a:lnTo>
                    <a:pt x="45" y="92"/>
                  </a:lnTo>
                  <a:lnTo>
                    <a:pt x="50" y="80"/>
                  </a:lnTo>
                  <a:lnTo>
                    <a:pt x="62" y="52"/>
                  </a:lnTo>
                  <a:lnTo>
                    <a:pt x="78" y="29"/>
                  </a:lnTo>
                  <a:lnTo>
                    <a:pt x="67" y="12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0" name="Freeform 228"/>
            <p:cNvSpPr>
              <a:spLocks/>
            </p:cNvSpPr>
            <p:nvPr/>
          </p:nvSpPr>
          <p:spPr bwMode="auto">
            <a:xfrm>
              <a:off x="3760" y="3264"/>
              <a:ext cx="91" cy="98"/>
            </a:xfrm>
            <a:custGeom>
              <a:avLst/>
              <a:gdLst>
                <a:gd name="T0" fmla="*/ 0 w 91"/>
                <a:gd name="T1" fmla="*/ 29 h 98"/>
                <a:gd name="T2" fmla="*/ 73 w 91"/>
                <a:gd name="T3" fmla="*/ 0 h 98"/>
                <a:gd name="T4" fmla="*/ 90 w 91"/>
                <a:gd name="T5" fmla="*/ 12 h 98"/>
                <a:gd name="T6" fmla="*/ 17 w 91"/>
                <a:gd name="T7" fmla="*/ 97 h 98"/>
                <a:gd name="T8" fmla="*/ 0 w 91"/>
                <a:gd name="T9" fmla="*/ 29 h 98"/>
                <a:gd name="T10" fmla="*/ 0 w 91"/>
                <a:gd name="T11" fmla="*/ 29 h 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98"/>
                <a:gd name="T20" fmla="*/ 91 w 91"/>
                <a:gd name="T21" fmla="*/ 98 h 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98">
                  <a:moveTo>
                    <a:pt x="0" y="29"/>
                  </a:moveTo>
                  <a:lnTo>
                    <a:pt x="73" y="0"/>
                  </a:lnTo>
                  <a:lnTo>
                    <a:pt x="90" y="12"/>
                  </a:lnTo>
                  <a:lnTo>
                    <a:pt x="17" y="9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1" name="Freeform 229"/>
            <p:cNvSpPr>
              <a:spLocks/>
            </p:cNvSpPr>
            <p:nvPr/>
          </p:nvSpPr>
          <p:spPr bwMode="auto">
            <a:xfrm>
              <a:off x="3630" y="3207"/>
              <a:ext cx="108" cy="64"/>
            </a:xfrm>
            <a:custGeom>
              <a:avLst/>
              <a:gdLst>
                <a:gd name="T0" fmla="*/ 85 w 108"/>
                <a:gd name="T1" fmla="*/ 63 h 64"/>
                <a:gd name="T2" fmla="*/ 45 w 108"/>
                <a:gd name="T3" fmla="*/ 40 h 64"/>
                <a:gd name="T4" fmla="*/ 11 w 108"/>
                <a:gd name="T5" fmla="*/ 12 h 64"/>
                <a:gd name="T6" fmla="*/ 6 w 108"/>
                <a:gd name="T7" fmla="*/ 0 h 64"/>
                <a:gd name="T8" fmla="*/ 0 w 108"/>
                <a:gd name="T9" fmla="*/ 0 h 64"/>
                <a:gd name="T10" fmla="*/ 0 w 108"/>
                <a:gd name="T11" fmla="*/ 0 h 64"/>
                <a:gd name="T12" fmla="*/ 51 w 108"/>
                <a:gd name="T13" fmla="*/ 17 h 64"/>
                <a:gd name="T14" fmla="*/ 107 w 108"/>
                <a:gd name="T15" fmla="*/ 35 h 64"/>
                <a:gd name="T16" fmla="*/ 85 w 108"/>
                <a:gd name="T17" fmla="*/ 63 h 64"/>
                <a:gd name="T18" fmla="*/ 85 w 108"/>
                <a:gd name="T19" fmla="*/ 63 h 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8"/>
                <a:gd name="T31" fmla="*/ 0 h 64"/>
                <a:gd name="T32" fmla="*/ 108 w 108"/>
                <a:gd name="T33" fmla="*/ 64 h 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8" h="64">
                  <a:moveTo>
                    <a:pt x="85" y="63"/>
                  </a:moveTo>
                  <a:lnTo>
                    <a:pt x="45" y="40"/>
                  </a:lnTo>
                  <a:lnTo>
                    <a:pt x="11" y="12"/>
                  </a:lnTo>
                  <a:lnTo>
                    <a:pt x="6" y="0"/>
                  </a:lnTo>
                  <a:lnTo>
                    <a:pt x="0" y="0"/>
                  </a:lnTo>
                  <a:lnTo>
                    <a:pt x="51" y="17"/>
                  </a:lnTo>
                  <a:lnTo>
                    <a:pt x="107" y="35"/>
                  </a:lnTo>
                  <a:lnTo>
                    <a:pt x="85" y="6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2" name="Freeform 230"/>
            <p:cNvSpPr>
              <a:spLocks/>
            </p:cNvSpPr>
            <p:nvPr/>
          </p:nvSpPr>
          <p:spPr bwMode="auto">
            <a:xfrm>
              <a:off x="3326" y="3207"/>
              <a:ext cx="181" cy="53"/>
            </a:xfrm>
            <a:custGeom>
              <a:avLst/>
              <a:gdLst>
                <a:gd name="T0" fmla="*/ 180 w 181"/>
                <a:gd name="T1" fmla="*/ 6 h 53"/>
                <a:gd name="T2" fmla="*/ 174 w 181"/>
                <a:gd name="T3" fmla="*/ 17 h 53"/>
                <a:gd name="T4" fmla="*/ 169 w 181"/>
                <a:gd name="T5" fmla="*/ 29 h 53"/>
                <a:gd name="T6" fmla="*/ 112 w 181"/>
                <a:gd name="T7" fmla="*/ 52 h 53"/>
                <a:gd name="T8" fmla="*/ 62 w 181"/>
                <a:gd name="T9" fmla="*/ 52 h 53"/>
                <a:gd name="T10" fmla="*/ 0 w 181"/>
                <a:gd name="T11" fmla="*/ 23 h 53"/>
                <a:gd name="T12" fmla="*/ 180 w 181"/>
                <a:gd name="T13" fmla="*/ 0 h 53"/>
                <a:gd name="T14" fmla="*/ 180 w 181"/>
                <a:gd name="T15" fmla="*/ 6 h 53"/>
                <a:gd name="T16" fmla="*/ 180 w 181"/>
                <a:gd name="T17" fmla="*/ 6 h 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1"/>
                <a:gd name="T28" fmla="*/ 0 h 53"/>
                <a:gd name="T29" fmla="*/ 181 w 181"/>
                <a:gd name="T30" fmla="*/ 53 h 5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1" h="53">
                  <a:moveTo>
                    <a:pt x="180" y="6"/>
                  </a:moveTo>
                  <a:lnTo>
                    <a:pt x="174" y="17"/>
                  </a:lnTo>
                  <a:lnTo>
                    <a:pt x="169" y="29"/>
                  </a:lnTo>
                  <a:lnTo>
                    <a:pt x="112" y="52"/>
                  </a:lnTo>
                  <a:lnTo>
                    <a:pt x="62" y="52"/>
                  </a:lnTo>
                  <a:lnTo>
                    <a:pt x="0" y="23"/>
                  </a:lnTo>
                  <a:lnTo>
                    <a:pt x="180" y="0"/>
                  </a:lnTo>
                  <a:lnTo>
                    <a:pt x="180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3" name="Freeform 231"/>
            <p:cNvSpPr>
              <a:spLocks/>
            </p:cNvSpPr>
            <p:nvPr/>
          </p:nvSpPr>
          <p:spPr bwMode="auto">
            <a:xfrm>
              <a:off x="3348" y="3264"/>
              <a:ext cx="29" cy="41"/>
            </a:xfrm>
            <a:custGeom>
              <a:avLst/>
              <a:gdLst>
                <a:gd name="T0" fmla="*/ 0 w 29"/>
                <a:gd name="T1" fmla="*/ 0 h 41"/>
                <a:gd name="T2" fmla="*/ 0 w 29"/>
                <a:gd name="T3" fmla="*/ 29 h 41"/>
                <a:gd name="T4" fmla="*/ 17 w 29"/>
                <a:gd name="T5" fmla="*/ 40 h 41"/>
                <a:gd name="T6" fmla="*/ 28 w 29"/>
                <a:gd name="T7" fmla="*/ 18 h 41"/>
                <a:gd name="T8" fmla="*/ 0 w 29"/>
                <a:gd name="T9" fmla="*/ 0 h 41"/>
                <a:gd name="T10" fmla="*/ 0 w 29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41"/>
                <a:gd name="T20" fmla="*/ 29 w 29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41">
                  <a:moveTo>
                    <a:pt x="0" y="0"/>
                  </a:moveTo>
                  <a:lnTo>
                    <a:pt x="0" y="29"/>
                  </a:lnTo>
                  <a:lnTo>
                    <a:pt x="17" y="40"/>
                  </a:lnTo>
                  <a:lnTo>
                    <a:pt x="28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4" name="Freeform 232"/>
            <p:cNvSpPr>
              <a:spLocks/>
            </p:cNvSpPr>
            <p:nvPr/>
          </p:nvSpPr>
          <p:spPr bwMode="auto">
            <a:xfrm>
              <a:off x="2971" y="3282"/>
              <a:ext cx="63" cy="12"/>
            </a:xfrm>
            <a:custGeom>
              <a:avLst/>
              <a:gdLst>
                <a:gd name="T0" fmla="*/ 0 w 63"/>
                <a:gd name="T1" fmla="*/ 0 h 12"/>
                <a:gd name="T2" fmla="*/ 62 w 63"/>
                <a:gd name="T3" fmla="*/ 11 h 12"/>
                <a:gd name="T4" fmla="*/ 0 60000 65536"/>
                <a:gd name="T5" fmla="*/ 0 60000 65536"/>
                <a:gd name="T6" fmla="*/ 0 w 63"/>
                <a:gd name="T7" fmla="*/ 0 h 12"/>
                <a:gd name="T8" fmla="*/ 63 w 63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12">
                  <a:moveTo>
                    <a:pt x="0" y="0"/>
                  </a:moveTo>
                  <a:lnTo>
                    <a:pt x="62" y="11"/>
                  </a:lnTo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5" name="Freeform 233"/>
            <p:cNvSpPr>
              <a:spLocks/>
            </p:cNvSpPr>
            <p:nvPr/>
          </p:nvSpPr>
          <p:spPr bwMode="auto">
            <a:xfrm>
              <a:off x="3061" y="3299"/>
              <a:ext cx="12" cy="1"/>
            </a:xfrm>
            <a:custGeom>
              <a:avLst/>
              <a:gdLst>
                <a:gd name="T0" fmla="*/ 0 w 12"/>
                <a:gd name="T1" fmla="*/ 0 h 1"/>
                <a:gd name="T2" fmla="*/ 11 w 12"/>
                <a:gd name="T3" fmla="*/ 0 h 1"/>
                <a:gd name="T4" fmla="*/ 0 60000 65536"/>
                <a:gd name="T5" fmla="*/ 0 60000 65536"/>
                <a:gd name="T6" fmla="*/ 0 w 12"/>
                <a:gd name="T7" fmla="*/ 0 h 1"/>
                <a:gd name="T8" fmla="*/ 12 w 1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1">
                  <a:moveTo>
                    <a:pt x="0" y="0"/>
                  </a:moveTo>
                  <a:lnTo>
                    <a:pt x="11" y="0"/>
                  </a:lnTo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6" name="Freeform 234"/>
            <p:cNvSpPr>
              <a:spLocks/>
            </p:cNvSpPr>
            <p:nvPr/>
          </p:nvSpPr>
          <p:spPr bwMode="auto">
            <a:xfrm>
              <a:off x="2892" y="3373"/>
              <a:ext cx="187" cy="75"/>
            </a:xfrm>
            <a:custGeom>
              <a:avLst/>
              <a:gdLst>
                <a:gd name="T0" fmla="*/ 186 w 187"/>
                <a:gd name="T1" fmla="*/ 68 h 75"/>
                <a:gd name="T2" fmla="*/ 180 w 187"/>
                <a:gd name="T3" fmla="*/ 74 h 75"/>
                <a:gd name="T4" fmla="*/ 174 w 187"/>
                <a:gd name="T5" fmla="*/ 68 h 75"/>
                <a:gd name="T6" fmla="*/ 169 w 187"/>
                <a:gd name="T7" fmla="*/ 68 h 75"/>
                <a:gd name="T8" fmla="*/ 169 w 187"/>
                <a:gd name="T9" fmla="*/ 62 h 75"/>
                <a:gd name="T10" fmla="*/ 169 w 187"/>
                <a:gd name="T11" fmla="*/ 51 h 75"/>
                <a:gd name="T12" fmla="*/ 174 w 187"/>
                <a:gd name="T13" fmla="*/ 45 h 75"/>
                <a:gd name="T14" fmla="*/ 180 w 187"/>
                <a:gd name="T15" fmla="*/ 45 h 75"/>
                <a:gd name="T16" fmla="*/ 180 w 187"/>
                <a:gd name="T17" fmla="*/ 40 h 75"/>
                <a:gd name="T18" fmla="*/ 174 w 187"/>
                <a:gd name="T19" fmla="*/ 28 h 75"/>
                <a:gd name="T20" fmla="*/ 169 w 187"/>
                <a:gd name="T21" fmla="*/ 28 h 75"/>
                <a:gd name="T22" fmla="*/ 152 w 187"/>
                <a:gd name="T23" fmla="*/ 23 h 75"/>
                <a:gd name="T24" fmla="*/ 135 w 187"/>
                <a:gd name="T25" fmla="*/ 23 h 75"/>
                <a:gd name="T26" fmla="*/ 169 w 187"/>
                <a:gd name="T27" fmla="*/ 0 h 75"/>
                <a:gd name="T28" fmla="*/ 79 w 187"/>
                <a:gd name="T29" fmla="*/ 23 h 75"/>
                <a:gd name="T30" fmla="*/ 0 w 187"/>
                <a:gd name="T31" fmla="*/ 17 h 7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"/>
                <a:gd name="T49" fmla="*/ 0 h 75"/>
                <a:gd name="T50" fmla="*/ 187 w 187"/>
                <a:gd name="T51" fmla="*/ 75 h 7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" h="75">
                  <a:moveTo>
                    <a:pt x="186" y="68"/>
                  </a:moveTo>
                  <a:lnTo>
                    <a:pt x="180" y="74"/>
                  </a:lnTo>
                  <a:lnTo>
                    <a:pt x="174" y="68"/>
                  </a:lnTo>
                  <a:lnTo>
                    <a:pt x="169" y="68"/>
                  </a:lnTo>
                  <a:lnTo>
                    <a:pt x="169" y="62"/>
                  </a:lnTo>
                  <a:lnTo>
                    <a:pt x="169" y="51"/>
                  </a:lnTo>
                  <a:lnTo>
                    <a:pt x="174" y="45"/>
                  </a:lnTo>
                  <a:lnTo>
                    <a:pt x="180" y="45"/>
                  </a:lnTo>
                  <a:lnTo>
                    <a:pt x="180" y="40"/>
                  </a:lnTo>
                  <a:lnTo>
                    <a:pt x="174" y="28"/>
                  </a:lnTo>
                  <a:lnTo>
                    <a:pt x="169" y="28"/>
                  </a:lnTo>
                  <a:lnTo>
                    <a:pt x="152" y="23"/>
                  </a:lnTo>
                  <a:lnTo>
                    <a:pt x="135" y="23"/>
                  </a:lnTo>
                  <a:lnTo>
                    <a:pt x="169" y="0"/>
                  </a:lnTo>
                  <a:lnTo>
                    <a:pt x="79" y="23"/>
                  </a:lnTo>
                  <a:lnTo>
                    <a:pt x="0" y="17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7" name="Freeform 235"/>
            <p:cNvSpPr>
              <a:spLocks/>
            </p:cNvSpPr>
            <p:nvPr/>
          </p:nvSpPr>
          <p:spPr bwMode="auto">
            <a:xfrm>
              <a:off x="3495" y="3224"/>
              <a:ext cx="97" cy="13"/>
            </a:xfrm>
            <a:custGeom>
              <a:avLst/>
              <a:gdLst>
                <a:gd name="T0" fmla="*/ 96 w 97"/>
                <a:gd name="T1" fmla="*/ 0 h 13"/>
                <a:gd name="T2" fmla="*/ 45 w 97"/>
                <a:gd name="T3" fmla="*/ 6 h 13"/>
                <a:gd name="T4" fmla="*/ 0 w 97"/>
                <a:gd name="T5" fmla="*/ 12 h 13"/>
                <a:gd name="T6" fmla="*/ 0 60000 65536"/>
                <a:gd name="T7" fmla="*/ 0 60000 65536"/>
                <a:gd name="T8" fmla="*/ 0 60000 65536"/>
                <a:gd name="T9" fmla="*/ 0 w 97"/>
                <a:gd name="T10" fmla="*/ 0 h 13"/>
                <a:gd name="T11" fmla="*/ 97 w 97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7" h="13">
                  <a:moveTo>
                    <a:pt x="96" y="0"/>
                  </a:moveTo>
                  <a:lnTo>
                    <a:pt x="45" y="6"/>
                  </a:lnTo>
                  <a:lnTo>
                    <a:pt x="0" y="12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8" name="Freeform 236"/>
            <p:cNvSpPr>
              <a:spLocks/>
            </p:cNvSpPr>
            <p:nvPr/>
          </p:nvSpPr>
          <p:spPr bwMode="auto">
            <a:xfrm>
              <a:off x="3867" y="3276"/>
              <a:ext cx="23" cy="81"/>
            </a:xfrm>
            <a:custGeom>
              <a:avLst/>
              <a:gdLst>
                <a:gd name="T0" fmla="*/ 22 w 23"/>
                <a:gd name="T1" fmla="*/ 80 h 81"/>
                <a:gd name="T2" fmla="*/ 22 w 23"/>
                <a:gd name="T3" fmla="*/ 57 h 81"/>
                <a:gd name="T4" fmla="*/ 11 w 23"/>
                <a:gd name="T5" fmla="*/ 40 h 81"/>
                <a:gd name="T6" fmla="*/ 6 w 23"/>
                <a:gd name="T7" fmla="*/ 17 h 81"/>
                <a:gd name="T8" fmla="*/ 0 w 23"/>
                <a:gd name="T9" fmla="*/ 0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81"/>
                <a:gd name="T17" fmla="*/ 23 w 2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81">
                  <a:moveTo>
                    <a:pt x="22" y="80"/>
                  </a:moveTo>
                  <a:lnTo>
                    <a:pt x="22" y="57"/>
                  </a:lnTo>
                  <a:lnTo>
                    <a:pt x="11" y="40"/>
                  </a:lnTo>
                  <a:lnTo>
                    <a:pt x="6" y="17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9" name="Freeform 237"/>
            <p:cNvSpPr>
              <a:spLocks/>
            </p:cNvSpPr>
            <p:nvPr/>
          </p:nvSpPr>
          <p:spPr bwMode="auto">
            <a:xfrm>
              <a:off x="3805" y="3293"/>
              <a:ext cx="52" cy="98"/>
            </a:xfrm>
            <a:custGeom>
              <a:avLst/>
              <a:gdLst>
                <a:gd name="T0" fmla="*/ 0 w 52"/>
                <a:gd name="T1" fmla="*/ 91 h 98"/>
                <a:gd name="T2" fmla="*/ 51 w 52"/>
                <a:gd name="T3" fmla="*/ 0 h 98"/>
                <a:gd name="T4" fmla="*/ 22 w 52"/>
                <a:gd name="T5" fmla="*/ 97 h 98"/>
                <a:gd name="T6" fmla="*/ 0 60000 65536"/>
                <a:gd name="T7" fmla="*/ 0 60000 65536"/>
                <a:gd name="T8" fmla="*/ 0 60000 65536"/>
                <a:gd name="T9" fmla="*/ 0 w 52"/>
                <a:gd name="T10" fmla="*/ 0 h 98"/>
                <a:gd name="T11" fmla="*/ 52 w 52"/>
                <a:gd name="T12" fmla="*/ 98 h 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98">
                  <a:moveTo>
                    <a:pt x="0" y="91"/>
                  </a:moveTo>
                  <a:lnTo>
                    <a:pt x="51" y="0"/>
                  </a:lnTo>
                  <a:lnTo>
                    <a:pt x="22" y="97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0" name="Freeform 238"/>
            <p:cNvSpPr>
              <a:spLocks/>
            </p:cNvSpPr>
            <p:nvPr/>
          </p:nvSpPr>
          <p:spPr bwMode="auto">
            <a:xfrm>
              <a:off x="3918" y="3264"/>
              <a:ext cx="158" cy="24"/>
            </a:xfrm>
            <a:custGeom>
              <a:avLst/>
              <a:gdLst>
                <a:gd name="T0" fmla="*/ 157 w 158"/>
                <a:gd name="T1" fmla="*/ 0 h 24"/>
                <a:gd name="T2" fmla="*/ 84 w 158"/>
                <a:gd name="T3" fmla="*/ 6 h 24"/>
                <a:gd name="T4" fmla="*/ 0 w 158"/>
                <a:gd name="T5" fmla="*/ 23 h 24"/>
                <a:gd name="T6" fmla="*/ 0 60000 65536"/>
                <a:gd name="T7" fmla="*/ 0 60000 65536"/>
                <a:gd name="T8" fmla="*/ 0 60000 65536"/>
                <a:gd name="T9" fmla="*/ 0 w 158"/>
                <a:gd name="T10" fmla="*/ 0 h 24"/>
                <a:gd name="T11" fmla="*/ 158 w 158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" h="24">
                  <a:moveTo>
                    <a:pt x="157" y="0"/>
                  </a:moveTo>
                  <a:lnTo>
                    <a:pt x="84" y="6"/>
                  </a:lnTo>
                  <a:lnTo>
                    <a:pt x="0" y="23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1" name="Freeform 239"/>
            <p:cNvSpPr>
              <a:spLocks/>
            </p:cNvSpPr>
            <p:nvPr/>
          </p:nvSpPr>
          <p:spPr bwMode="auto">
            <a:xfrm>
              <a:off x="3985" y="3276"/>
              <a:ext cx="18" cy="69"/>
            </a:xfrm>
            <a:custGeom>
              <a:avLst/>
              <a:gdLst>
                <a:gd name="T0" fmla="*/ 6 w 18"/>
                <a:gd name="T1" fmla="*/ 68 h 69"/>
                <a:gd name="T2" fmla="*/ 0 w 18"/>
                <a:gd name="T3" fmla="*/ 0 h 69"/>
                <a:gd name="T4" fmla="*/ 17 w 18"/>
                <a:gd name="T5" fmla="*/ 34 h 69"/>
                <a:gd name="T6" fmla="*/ 0 60000 65536"/>
                <a:gd name="T7" fmla="*/ 0 60000 65536"/>
                <a:gd name="T8" fmla="*/ 0 60000 65536"/>
                <a:gd name="T9" fmla="*/ 0 w 18"/>
                <a:gd name="T10" fmla="*/ 0 h 69"/>
                <a:gd name="T11" fmla="*/ 18 w 18"/>
                <a:gd name="T12" fmla="*/ 69 h 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69">
                  <a:moveTo>
                    <a:pt x="6" y="68"/>
                  </a:moveTo>
                  <a:lnTo>
                    <a:pt x="0" y="0"/>
                  </a:lnTo>
                  <a:lnTo>
                    <a:pt x="17" y="34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2" name="Freeform 240"/>
            <p:cNvSpPr>
              <a:spLocks/>
            </p:cNvSpPr>
            <p:nvPr/>
          </p:nvSpPr>
          <p:spPr bwMode="auto">
            <a:xfrm>
              <a:off x="4008" y="3270"/>
              <a:ext cx="23" cy="35"/>
            </a:xfrm>
            <a:custGeom>
              <a:avLst/>
              <a:gdLst>
                <a:gd name="T0" fmla="*/ 0 w 23"/>
                <a:gd name="T1" fmla="*/ 0 h 35"/>
                <a:gd name="T2" fmla="*/ 22 w 23"/>
                <a:gd name="T3" fmla="*/ 34 h 35"/>
                <a:gd name="T4" fmla="*/ 0 60000 65536"/>
                <a:gd name="T5" fmla="*/ 0 60000 65536"/>
                <a:gd name="T6" fmla="*/ 0 w 23"/>
                <a:gd name="T7" fmla="*/ 0 h 35"/>
                <a:gd name="T8" fmla="*/ 23 w 23"/>
                <a:gd name="T9" fmla="*/ 35 h 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3" h="35">
                  <a:moveTo>
                    <a:pt x="0" y="0"/>
                  </a:moveTo>
                  <a:lnTo>
                    <a:pt x="22" y="34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3" name="Freeform 241"/>
            <p:cNvSpPr>
              <a:spLocks/>
            </p:cNvSpPr>
            <p:nvPr/>
          </p:nvSpPr>
          <p:spPr bwMode="auto">
            <a:xfrm>
              <a:off x="3980" y="3384"/>
              <a:ext cx="119" cy="58"/>
            </a:xfrm>
            <a:custGeom>
              <a:avLst/>
              <a:gdLst>
                <a:gd name="T0" fmla="*/ 0 w 119"/>
                <a:gd name="T1" fmla="*/ 57 h 58"/>
                <a:gd name="T2" fmla="*/ 5 w 119"/>
                <a:gd name="T3" fmla="*/ 46 h 58"/>
                <a:gd name="T4" fmla="*/ 5 w 119"/>
                <a:gd name="T5" fmla="*/ 34 h 58"/>
                <a:gd name="T6" fmla="*/ 22 w 119"/>
                <a:gd name="T7" fmla="*/ 12 h 58"/>
                <a:gd name="T8" fmla="*/ 45 w 119"/>
                <a:gd name="T9" fmla="*/ 6 h 58"/>
                <a:gd name="T10" fmla="*/ 118 w 119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58"/>
                <a:gd name="T20" fmla="*/ 119 w 119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58">
                  <a:moveTo>
                    <a:pt x="0" y="57"/>
                  </a:moveTo>
                  <a:lnTo>
                    <a:pt x="5" y="46"/>
                  </a:lnTo>
                  <a:lnTo>
                    <a:pt x="5" y="34"/>
                  </a:lnTo>
                  <a:lnTo>
                    <a:pt x="22" y="12"/>
                  </a:lnTo>
                  <a:lnTo>
                    <a:pt x="45" y="6"/>
                  </a:lnTo>
                  <a:lnTo>
                    <a:pt x="118" y="0"/>
                  </a:lnTo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4" name="Freeform 242"/>
            <p:cNvSpPr>
              <a:spLocks/>
            </p:cNvSpPr>
            <p:nvPr/>
          </p:nvSpPr>
          <p:spPr bwMode="auto">
            <a:xfrm>
              <a:off x="3151" y="2922"/>
              <a:ext cx="24" cy="7"/>
            </a:xfrm>
            <a:custGeom>
              <a:avLst/>
              <a:gdLst>
                <a:gd name="T0" fmla="*/ 0 w 24"/>
                <a:gd name="T1" fmla="*/ 6 h 7"/>
                <a:gd name="T2" fmla="*/ 23 w 24"/>
                <a:gd name="T3" fmla="*/ 6 h 7"/>
                <a:gd name="T4" fmla="*/ 23 w 24"/>
                <a:gd name="T5" fmla="*/ 0 h 7"/>
                <a:gd name="T6" fmla="*/ 0 60000 65536"/>
                <a:gd name="T7" fmla="*/ 0 60000 65536"/>
                <a:gd name="T8" fmla="*/ 0 60000 65536"/>
                <a:gd name="T9" fmla="*/ 0 w 24"/>
                <a:gd name="T10" fmla="*/ 0 h 7"/>
                <a:gd name="T11" fmla="*/ 24 w 24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7">
                  <a:moveTo>
                    <a:pt x="0" y="6"/>
                  </a:moveTo>
                  <a:lnTo>
                    <a:pt x="23" y="6"/>
                  </a:lnTo>
                  <a:lnTo>
                    <a:pt x="23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5" name="Freeform 243"/>
            <p:cNvSpPr>
              <a:spLocks/>
            </p:cNvSpPr>
            <p:nvPr/>
          </p:nvSpPr>
          <p:spPr bwMode="auto">
            <a:xfrm>
              <a:off x="3151" y="2939"/>
              <a:ext cx="12" cy="1"/>
            </a:xfrm>
            <a:custGeom>
              <a:avLst/>
              <a:gdLst>
                <a:gd name="T0" fmla="*/ 0 w 12"/>
                <a:gd name="T1" fmla="*/ 0 h 1"/>
                <a:gd name="T2" fmla="*/ 11 w 12"/>
                <a:gd name="T3" fmla="*/ 0 h 1"/>
                <a:gd name="T4" fmla="*/ 0 60000 65536"/>
                <a:gd name="T5" fmla="*/ 0 60000 65536"/>
                <a:gd name="T6" fmla="*/ 0 w 12"/>
                <a:gd name="T7" fmla="*/ 0 h 1"/>
                <a:gd name="T8" fmla="*/ 12 w 1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1">
                  <a:moveTo>
                    <a:pt x="0" y="0"/>
                  </a:moveTo>
                  <a:lnTo>
                    <a:pt x="11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6" name="Freeform 244"/>
            <p:cNvSpPr>
              <a:spLocks/>
            </p:cNvSpPr>
            <p:nvPr/>
          </p:nvSpPr>
          <p:spPr bwMode="auto">
            <a:xfrm>
              <a:off x="3134" y="2939"/>
              <a:ext cx="35" cy="13"/>
            </a:xfrm>
            <a:custGeom>
              <a:avLst/>
              <a:gdLst>
                <a:gd name="T0" fmla="*/ 0 w 35"/>
                <a:gd name="T1" fmla="*/ 0 h 13"/>
                <a:gd name="T2" fmla="*/ 11 w 35"/>
                <a:gd name="T3" fmla="*/ 12 h 13"/>
                <a:gd name="T4" fmla="*/ 34 w 35"/>
                <a:gd name="T5" fmla="*/ 12 h 13"/>
                <a:gd name="T6" fmla="*/ 0 60000 65536"/>
                <a:gd name="T7" fmla="*/ 0 60000 65536"/>
                <a:gd name="T8" fmla="*/ 0 60000 65536"/>
                <a:gd name="T9" fmla="*/ 0 w 35"/>
                <a:gd name="T10" fmla="*/ 0 h 13"/>
                <a:gd name="T11" fmla="*/ 35 w 35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13">
                  <a:moveTo>
                    <a:pt x="0" y="0"/>
                  </a:moveTo>
                  <a:lnTo>
                    <a:pt x="11" y="12"/>
                  </a:lnTo>
                  <a:lnTo>
                    <a:pt x="34" y="12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7" name="Freeform 245"/>
            <p:cNvSpPr>
              <a:spLocks/>
            </p:cNvSpPr>
            <p:nvPr/>
          </p:nvSpPr>
          <p:spPr bwMode="auto">
            <a:xfrm>
              <a:off x="3128" y="2979"/>
              <a:ext cx="18" cy="18"/>
            </a:xfrm>
            <a:custGeom>
              <a:avLst/>
              <a:gdLst>
                <a:gd name="T0" fmla="*/ 6 w 18"/>
                <a:gd name="T1" fmla="*/ 0 h 18"/>
                <a:gd name="T2" fmla="*/ 0 w 18"/>
                <a:gd name="T3" fmla="*/ 12 h 18"/>
                <a:gd name="T4" fmla="*/ 6 w 18"/>
                <a:gd name="T5" fmla="*/ 17 h 18"/>
                <a:gd name="T6" fmla="*/ 17 w 18"/>
                <a:gd name="T7" fmla="*/ 12 h 18"/>
                <a:gd name="T8" fmla="*/ 6 w 18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8"/>
                <a:gd name="T17" fmla="*/ 18 w 1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8">
                  <a:moveTo>
                    <a:pt x="6" y="0"/>
                  </a:moveTo>
                  <a:lnTo>
                    <a:pt x="0" y="12"/>
                  </a:lnTo>
                  <a:lnTo>
                    <a:pt x="6" y="17"/>
                  </a:lnTo>
                  <a:lnTo>
                    <a:pt x="17" y="12"/>
                  </a:lnTo>
                  <a:lnTo>
                    <a:pt x="6" y="0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8" name="Freeform 246"/>
            <p:cNvSpPr>
              <a:spLocks/>
            </p:cNvSpPr>
            <p:nvPr/>
          </p:nvSpPr>
          <p:spPr bwMode="auto">
            <a:xfrm>
              <a:off x="3128" y="2979"/>
              <a:ext cx="7" cy="18"/>
            </a:xfrm>
            <a:custGeom>
              <a:avLst/>
              <a:gdLst>
                <a:gd name="T0" fmla="*/ 6 w 7"/>
                <a:gd name="T1" fmla="*/ 0 h 18"/>
                <a:gd name="T2" fmla="*/ 0 w 7"/>
                <a:gd name="T3" fmla="*/ 17 h 18"/>
                <a:gd name="T4" fmla="*/ 0 60000 65536"/>
                <a:gd name="T5" fmla="*/ 0 60000 65536"/>
                <a:gd name="T6" fmla="*/ 0 w 7"/>
                <a:gd name="T7" fmla="*/ 0 h 18"/>
                <a:gd name="T8" fmla="*/ 7 w 7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" h="18">
                  <a:moveTo>
                    <a:pt x="6" y="0"/>
                  </a:moveTo>
                  <a:lnTo>
                    <a:pt x="0" y="17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9" name="Freeform 247"/>
            <p:cNvSpPr>
              <a:spLocks/>
            </p:cNvSpPr>
            <p:nvPr/>
          </p:nvSpPr>
          <p:spPr bwMode="auto">
            <a:xfrm>
              <a:off x="3134" y="2979"/>
              <a:ext cx="18" cy="18"/>
            </a:xfrm>
            <a:custGeom>
              <a:avLst/>
              <a:gdLst>
                <a:gd name="T0" fmla="*/ 0 w 18"/>
                <a:gd name="T1" fmla="*/ 0 h 18"/>
                <a:gd name="T2" fmla="*/ 17 w 18"/>
                <a:gd name="T3" fmla="*/ 17 h 18"/>
                <a:gd name="T4" fmla="*/ 0 60000 65536"/>
                <a:gd name="T5" fmla="*/ 0 60000 65536"/>
                <a:gd name="T6" fmla="*/ 0 w 18"/>
                <a:gd name="T7" fmla="*/ 0 h 18"/>
                <a:gd name="T8" fmla="*/ 18 w 18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18">
                  <a:moveTo>
                    <a:pt x="0" y="0"/>
                  </a:moveTo>
                  <a:lnTo>
                    <a:pt x="17" y="17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0" name="Freeform 248"/>
            <p:cNvSpPr>
              <a:spLocks/>
            </p:cNvSpPr>
            <p:nvPr/>
          </p:nvSpPr>
          <p:spPr bwMode="auto">
            <a:xfrm>
              <a:off x="3128" y="2991"/>
              <a:ext cx="18" cy="18"/>
            </a:xfrm>
            <a:custGeom>
              <a:avLst/>
              <a:gdLst>
                <a:gd name="T0" fmla="*/ 0 w 18"/>
                <a:gd name="T1" fmla="*/ 0 h 18"/>
                <a:gd name="T2" fmla="*/ 17 w 18"/>
                <a:gd name="T3" fmla="*/ 17 h 18"/>
                <a:gd name="T4" fmla="*/ 0 60000 65536"/>
                <a:gd name="T5" fmla="*/ 0 60000 65536"/>
                <a:gd name="T6" fmla="*/ 0 w 18"/>
                <a:gd name="T7" fmla="*/ 0 h 18"/>
                <a:gd name="T8" fmla="*/ 18 w 18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18">
                  <a:moveTo>
                    <a:pt x="0" y="0"/>
                  </a:moveTo>
                  <a:lnTo>
                    <a:pt x="17" y="17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1" name="Freeform 249"/>
            <p:cNvSpPr>
              <a:spLocks/>
            </p:cNvSpPr>
            <p:nvPr/>
          </p:nvSpPr>
          <p:spPr bwMode="auto">
            <a:xfrm>
              <a:off x="3128" y="3008"/>
              <a:ext cx="18" cy="12"/>
            </a:xfrm>
            <a:custGeom>
              <a:avLst/>
              <a:gdLst>
                <a:gd name="T0" fmla="*/ 0 w 18"/>
                <a:gd name="T1" fmla="*/ 0 h 12"/>
                <a:gd name="T2" fmla="*/ 17 w 18"/>
                <a:gd name="T3" fmla="*/ 11 h 12"/>
                <a:gd name="T4" fmla="*/ 0 60000 65536"/>
                <a:gd name="T5" fmla="*/ 0 60000 65536"/>
                <a:gd name="T6" fmla="*/ 0 w 18"/>
                <a:gd name="T7" fmla="*/ 0 h 12"/>
                <a:gd name="T8" fmla="*/ 18 w 18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12">
                  <a:moveTo>
                    <a:pt x="0" y="0"/>
                  </a:moveTo>
                  <a:lnTo>
                    <a:pt x="17" y="11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2" name="Freeform 250"/>
            <p:cNvSpPr>
              <a:spLocks/>
            </p:cNvSpPr>
            <p:nvPr/>
          </p:nvSpPr>
          <p:spPr bwMode="auto">
            <a:xfrm>
              <a:off x="3128" y="3013"/>
              <a:ext cx="13" cy="19"/>
            </a:xfrm>
            <a:custGeom>
              <a:avLst/>
              <a:gdLst>
                <a:gd name="T0" fmla="*/ 0 w 13"/>
                <a:gd name="T1" fmla="*/ 0 h 19"/>
                <a:gd name="T2" fmla="*/ 12 w 13"/>
                <a:gd name="T3" fmla="*/ 18 h 19"/>
                <a:gd name="T4" fmla="*/ 0 60000 65536"/>
                <a:gd name="T5" fmla="*/ 0 60000 65536"/>
                <a:gd name="T6" fmla="*/ 0 w 13"/>
                <a:gd name="T7" fmla="*/ 0 h 19"/>
                <a:gd name="T8" fmla="*/ 13 w 13"/>
                <a:gd name="T9" fmla="*/ 19 h 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" h="19">
                  <a:moveTo>
                    <a:pt x="0" y="0"/>
                  </a:moveTo>
                  <a:lnTo>
                    <a:pt x="12" y="18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3" name="Freeform 251"/>
            <p:cNvSpPr>
              <a:spLocks/>
            </p:cNvSpPr>
            <p:nvPr/>
          </p:nvSpPr>
          <p:spPr bwMode="auto">
            <a:xfrm>
              <a:off x="3123" y="3025"/>
              <a:ext cx="18" cy="24"/>
            </a:xfrm>
            <a:custGeom>
              <a:avLst/>
              <a:gdLst>
                <a:gd name="T0" fmla="*/ 0 w 18"/>
                <a:gd name="T1" fmla="*/ 0 h 24"/>
                <a:gd name="T2" fmla="*/ 17 w 18"/>
                <a:gd name="T3" fmla="*/ 23 h 24"/>
                <a:gd name="T4" fmla="*/ 0 60000 65536"/>
                <a:gd name="T5" fmla="*/ 0 60000 65536"/>
                <a:gd name="T6" fmla="*/ 0 w 18"/>
                <a:gd name="T7" fmla="*/ 0 h 24"/>
                <a:gd name="T8" fmla="*/ 18 w 18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24">
                  <a:moveTo>
                    <a:pt x="0" y="0"/>
                  </a:moveTo>
                  <a:lnTo>
                    <a:pt x="17" y="23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4" name="Freeform 252"/>
            <p:cNvSpPr>
              <a:spLocks/>
            </p:cNvSpPr>
            <p:nvPr/>
          </p:nvSpPr>
          <p:spPr bwMode="auto">
            <a:xfrm>
              <a:off x="3128" y="3048"/>
              <a:ext cx="13" cy="12"/>
            </a:xfrm>
            <a:custGeom>
              <a:avLst/>
              <a:gdLst>
                <a:gd name="T0" fmla="*/ 0 w 13"/>
                <a:gd name="T1" fmla="*/ 0 h 12"/>
                <a:gd name="T2" fmla="*/ 12 w 13"/>
                <a:gd name="T3" fmla="*/ 11 h 12"/>
                <a:gd name="T4" fmla="*/ 0 60000 65536"/>
                <a:gd name="T5" fmla="*/ 0 60000 65536"/>
                <a:gd name="T6" fmla="*/ 0 w 13"/>
                <a:gd name="T7" fmla="*/ 0 h 12"/>
                <a:gd name="T8" fmla="*/ 13 w 13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" h="12">
                  <a:moveTo>
                    <a:pt x="0" y="0"/>
                  </a:moveTo>
                  <a:lnTo>
                    <a:pt x="12" y="11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5" name="Freeform 253"/>
            <p:cNvSpPr>
              <a:spLocks/>
            </p:cNvSpPr>
            <p:nvPr/>
          </p:nvSpPr>
          <p:spPr bwMode="auto">
            <a:xfrm>
              <a:off x="3128" y="3065"/>
              <a:ext cx="13" cy="6"/>
            </a:xfrm>
            <a:custGeom>
              <a:avLst/>
              <a:gdLst>
                <a:gd name="T0" fmla="*/ 0 w 13"/>
                <a:gd name="T1" fmla="*/ 0 h 6"/>
                <a:gd name="T2" fmla="*/ 12 w 13"/>
                <a:gd name="T3" fmla="*/ 5 h 6"/>
                <a:gd name="T4" fmla="*/ 0 60000 65536"/>
                <a:gd name="T5" fmla="*/ 0 60000 65536"/>
                <a:gd name="T6" fmla="*/ 0 w 13"/>
                <a:gd name="T7" fmla="*/ 0 h 6"/>
                <a:gd name="T8" fmla="*/ 13 w 13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" h="6">
                  <a:moveTo>
                    <a:pt x="0" y="0"/>
                  </a:moveTo>
                  <a:lnTo>
                    <a:pt x="12" y="5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6" name="Freeform 254"/>
            <p:cNvSpPr>
              <a:spLocks/>
            </p:cNvSpPr>
            <p:nvPr/>
          </p:nvSpPr>
          <p:spPr bwMode="auto">
            <a:xfrm>
              <a:off x="3174" y="3162"/>
              <a:ext cx="12" cy="24"/>
            </a:xfrm>
            <a:custGeom>
              <a:avLst/>
              <a:gdLst>
                <a:gd name="T0" fmla="*/ 11 w 12"/>
                <a:gd name="T1" fmla="*/ 23 h 24"/>
                <a:gd name="T2" fmla="*/ 0 w 12"/>
                <a:gd name="T3" fmla="*/ 0 h 24"/>
                <a:gd name="T4" fmla="*/ 0 60000 65536"/>
                <a:gd name="T5" fmla="*/ 0 60000 65536"/>
                <a:gd name="T6" fmla="*/ 0 w 12"/>
                <a:gd name="T7" fmla="*/ 0 h 24"/>
                <a:gd name="T8" fmla="*/ 12 w 12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24">
                  <a:moveTo>
                    <a:pt x="11" y="23"/>
                  </a:move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7" name="Freeform 255"/>
            <p:cNvSpPr>
              <a:spLocks/>
            </p:cNvSpPr>
            <p:nvPr/>
          </p:nvSpPr>
          <p:spPr bwMode="auto">
            <a:xfrm>
              <a:off x="3123" y="3173"/>
              <a:ext cx="29" cy="13"/>
            </a:xfrm>
            <a:custGeom>
              <a:avLst/>
              <a:gdLst>
                <a:gd name="T0" fmla="*/ 0 w 29"/>
                <a:gd name="T1" fmla="*/ 12 h 13"/>
                <a:gd name="T2" fmla="*/ 28 w 29"/>
                <a:gd name="T3" fmla="*/ 0 h 13"/>
                <a:gd name="T4" fmla="*/ 0 60000 65536"/>
                <a:gd name="T5" fmla="*/ 0 60000 65536"/>
                <a:gd name="T6" fmla="*/ 0 w 29"/>
                <a:gd name="T7" fmla="*/ 0 h 13"/>
                <a:gd name="T8" fmla="*/ 29 w 29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13">
                  <a:moveTo>
                    <a:pt x="0" y="12"/>
                  </a:moveTo>
                  <a:lnTo>
                    <a:pt x="28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8" name="Freeform 256"/>
            <p:cNvSpPr>
              <a:spLocks/>
            </p:cNvSpPr>
            <p:nvPr/>
          </p:nvSpPr>
          <p:spPr bwMode="auto">
            <a:xfrm>
              <a:off x="3123" y="3185"/>
              <a:ext cx="29" cy="6"/>
            </a:xfrm>
            <a:custGeom>
              <a:avLst/>
              <a:gdLst>
                <a:gd name="T0" fmla="*/ 0 w 29"/>
                <a:gd name="T1" fmla="*/ 5 h 6"/>
                <a:gd name="T2" fmla="*/ 28 w 29"/>
                <a:gd name="T3" fmla="*/ 0 h 6"/>
                <a:gd name="T4" fmla="*/ 0 60000 65536"/>
                <a:gd name="T5" fmla="*/ 0 60000 65536"/>
                <a:gd name="T6" fmla="*/ 0 w 29"/>
                <a:gd name="T7" fmla="*/ 0 h 6"/>
                <a:gd name="T8" fmla="*/ 29 w 29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6">
                  <a:moveTo>
                    <a:pt x="0" y="5"/>
                  </a:moveTo>
                  <a:lnTo>
                    <a:pt x="28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9" name="Freeform 257"/>
            <p:cNvSpPr>
              <a:spLocks/>
            </p:cNvSpPr>
            <p:nvPr/>
          </p:nvSpPr>
          <p:spPr bwMode="auto">
            <a:xfrm>
              <a:off x="3123" y="3190"/>
              <a:ext cx="29" cy="18"/>
            </a:xfrm>
            <a:custGeom>
              <a:avLst/>
              <a:gdLst>
                <a:gd name="T0" fmla="*/ 0 w 29"/>
                <a:gd name="T1" fmla="*/ 0 h 18"/>
                <a:gd name="T2" fmla="*/ 28 w 29"/>
                <a:gd name="T3" fmla="*/ 6 h 18"/>
                <a:gd name="T4" fmla="*/ 5 w 29"/>
                <a:gd name="T5" fmla="*/ 17 h 18"/>
                <a:gd name="T6" fmla="*/ 0 60000 65536"/>
                <a:gd name="T7" fmla="*/ 0 60000 65536"/>
                <a:gd name="T8" fmla="*/ 0 60000 65536"/>
                <a:gd name="T9" fmla="*/ 0 w 29"/>
                <a:gd name="T10" fmla="*/ 0 h 18"/>
                <a:gd name="T11" fmla="*/ 29 w 29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" h="18">
                  <a:moveTo>
                    <a:pt x="0" y="0"/>
                  </a:moveTo>
                  <a:lnTo>
                    <a:pt x="28" y="6"/>
                  </a:lnTo>
                  <a:lnTo>
                    <a:pt x="5" y="17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0" name="Freeform 258"/>
            <p:cNvSpPr>
              <a:spLocks/>
            </p:cNvSpPr>
            <p:nvPr/>
          </p:nvSpPr>
          <p:spPr bwMode="auto">
            <a:xfrm>
              <a:off x="3715" y="3053"/>
              <a:ext cx="6" cy="18"/>
            </a:xfrm>
            <a:custGeom>
              <a:avLst/>
              <a:gdLst>
                <a:gd name="T0" fmla="*/ 0 w 6"/>
                <a:gd name="T1" fmla="*/ 0 h 18"/>
                <a:gd name="T2" fmla="*/ 5 w 6"/>
                <a:gd name="T3" fmla="*/ 17 h 18"/>
                <a:gd name="T4" fmla="*/ 5 w 6"/>
                <a:gd name="T5" fmla="*/ 0 h 18"/>
                <a:gd name="T6" fmla="*/ 0 60000 65536"/>
                <a:gd name="T7" fmla="*/ 0 60000 65536"/>
                <a:gd name="T8" fmla="*/ 0 60000 65536"/>
                <a:gd name="T9" fmla="*/ 0 w 6"/>
                <a:gd name="T10" fmla="*/ 0 h 18"/>
                <a:gd name="T11" fmla="*/ 6 w 6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8">
                  <a:moveTo>
                    <a:pt x="0" y="0"/>
                  </a:moveTo>
                  <a:lnTo>
                    <a:pt x="5" y="17"/>
                  </a:lnTo>
                  <a:lnTo>
                    <a:pt x="5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1" name="Freeform 259"/>
            <p:cNvSpPr>
              <a:spLocks/>
            </p:cNvSpPr>
            <p:nvPr/>
          </p:nvSpPr>
          <p:spPr bwMode="auto">
            <a:xfrm>
              <a:off x="3720" y="3053"/>
              <a:ext cx="29" cy="1"/>
            </a:xfrm>
            <a:custGeom>
              <a:avLst/>
              <a:gdLst>
                <a:gd name="T0" fmla="*/ 0 w 29"/>
                <a:gd name="T1" fmla="*/ 0 h 1"/>
                <a:gd name="T2" fmla="*/ 28 w 29"/>
                <a:gd name="T3" fmla="*/ 0 h 1"/>
                <a:gd name="T4" fmla="*/ 0 60000 65536"/>
                <a:gd name="T5" fmla="*/ 0 60000 65536"/>
                <a:gd name="T6" fmla="*/ 0 w 29"/>
                <a:gd name="T7" fmla="*/ 0 h 1"/>
                <a:gd name="T8" fmla="*/ 29 w 29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1">
                  <a:moveTo>
                    <a:pt x="0" y="0"/>
                  </a:moveTo>
                  <a:lnTo>
                    <a:pt x="28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2" name="Freeform 260"/>
            <p:cNvSpPr>
              <a:spLocks/>
            </p:cNvSpPr>
            <p:nvPr/>
          </p:nvSpPr>
          <p:spPr bwMode="auto">
            <a:xfrm>
              <a:off x="3709" y="3048"/>
              <a:ext cx="7" cy="6"/>
            </a:xfrm>
            <a:custGeom>
              <a:avLst/>
              <a:gdLst>
                <a:gd name="T0" fmla="*/ 0 w 7"/>
                <a:gd name="T1" fmla="*/ 0 h 6"/>
                <a:gd name="T2" fmla="*/ 6 w 7"/>
                <a:gd name="T3" fmla="*/ 5 h 6"/>
                <a:gd name="T4" fmla="*/ 0 60000 65536"/>
                <a:gd name="T5" fmla="*/ 0 60000 65536"/>
                <a:gd name="T6" fmla="*/ 0 w 7"/>
                <a:gd name="T7" fmla="*/ 0 h 6"/>
                <a:gd name="T8" fmla="*/ 7 w 7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" h="6">
                  <a:moveTo>
                    <a:pt x="0" y="0"/>
                  </a:moveTo>
                  <a:lnTo>
                    <a:pt x="6" y="5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3" name="Freeform 261"/>
            <p:cNvSpPr>
              <a:spLocks/>
            </p:cNvSpPr>
            <p:nvPr/>
          </p:nvSpPr>
          <p:spPr bwMode="auto">
            <a:xfrm>
              <a:off x="3326" y="3230"/>
              <a:ext cx="63" cy="53"/>
            </a:xfrm>
            <a:custGeom>
              <a:avLst/>
              <a:gdLst>
                <a:gd name="T0" fmla="*/ 0 w 63"/>
                <a:gd name="T1" fmla="*/ 23 h 53"/>
                <a:gd name="T2" fmla="*/ 50 w 63"/>
                <a:gd name="T3" fmla="*/ 52 h 53"/>
                <a:gd name="T4" fmla="*/ 62 w 63"/>
                <a:gd name="T5" fmla="*/ 29 h 53"/>
                <a:gd name="T6" fmla="*/ 0 w 63"/>
                <a:gd name="T7" fmla="*/ 0 h 53"/>
                <a:gd name="T8" fmla="*/ 0 w 63"/>
                <a:gd name="T9" fmla="*/ 23 h 53"/>
                <a:gd name="T10" fmla="*/ 0 w 63"/>
                <a:gd name="T11" fmla="*/ 23 h 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53"/>
                <a:gd name="T20" fmla="*/ 63 w 63"/>
                <a:gd name="T21" fmla="*/ 53 h 5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53">
                  <a:moveTo>
                    <a:pt x="0" y="23"/>
                  </a:moveTo>
                  <a:lnTo>
                    <a:pt x="50" y="52"/>
                  </a:lnTo>
                  <a:lnTo>
                    <a:pt x="62" y="29"/>
                  </a:lnTo>
                  <a:lnTo>
                    <a:pt x="0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4" name="Freeform 262"/>
            <p:cNvSpPr>
              <a:spLocks/>
            </p:cNvSpPr>
            <p:nvPr/>
          </p:nvSpPr>
          <p:spPr bwMode="auto">
            <a:xfrm>
              <a:off x="2920" y="3042"/>
              <a:ext cx="198" cy="189"/>
            </a:xfrm>
            <a:custGeom>
              <a:avLst/>
              <a:gdLst>
                <a:gd name="T0" fmla="*/ 192 w 198"/>
                <a:gd name="T1" fmla="*/ 34 h 189"/>
                <a:gd name="T2" fmla="*/ 197 w 198"/>
                <a:gd name="T3" fmla="*/ 51 h 189"/>
                <a:gd name="T4" fmla="*/ 192 w 198"/>
                <a:gd name="T5" fmla="*/ 80 h 189"/>
                <a:gd name="T6" fmla="*/ 180 w 198"/>
                <a:gd name="T7" fmla="*/ 108 h 189"/>
                <a:gd name="T8" fmla="*/ 175 w 198"/>
                <a:gd name="T9" fmla="*/ 143 h 189"/>
                <a:gd name="T10" fmla="*/ 152 w 198"/>
                <a:gd name="T11" fmla="*/ 171 h 189"/>
                <a:gd name="T12" fmla="*/ 68 w 198"/>
                <a:gd name="T13" fmla="*/ 188 h 189"/>
                <a:gd name="T14" fmla="*/ 62 w 198"/>
                <a:gd name="T15" fmla="*/ 182 h 189"/>
                <a:gd name="T16" fmla="*/ 0 w 198"/>
                <a:gd name="T17" fmla="*/ 86 h 189"/>
                <a:gd name="T18" fmla="*/ 0 w 198"/>
                <a:gd name="T19" fmla="*/ 80 h 189"/>
                <a:gd name="T20" fmla="*/ 5 w 198"/>
                <a:gd name="T21" fmla="*/ 57 h 189"/>
                <a:gd name="T22" fmla="*/ 17 w 198"/>
                <a:gd name="T23" fmla="*/ 23 h 189"/>
                <a:gd name="T24" fmla="*/ 22 w 198"/>
                <a:gd name="T25" fmla="*/ 17 h 189"/>
                <a:gd name="T26" fmla="*/ 34 w 198"/>
                <a:gd name="T27" fmla="*/ 11 h 189"/>
                <a:gd name="T28" fmla="*/ 45 w 198"/>
                <a:gd name="T29" fmla="*/ 6 h 189"/>
                <a:gd name="T30" fmla="*/ 84 w 198"/>
                <a:gd name="T31" fmla="*/ 0 h 189"/>
                <a:gd name="T32" fmla="*/ 96 w 198"/>
                <a:gd name="T33" fmla="*/ 6 h 189"/>
                <a:gd name="T34" fmla="*/ 79 w 198"/>
                <a:gd name="T35" fmla="*/ 11 h 189"/>
                <a:gd name="T36" fmla="*/ 56 w 198"/>
                <a:gd name="T37" fmla="*/ 11 h 189"/>
                <a:gd name="T38" fmla="*/ 56 w 198"/>
                <a:gd name="T39" fmla="*/ 46 h 189"/>
                <a:gd name="T40" fmla="*/ 68 w 198"/>
                <a:gd name="T41" fmla="*/ 46 h 189"/>
                <a:gd name="T42" fmla="*/ 84 w 198"/>
                <a:gd name="T43" fmla="*/ 34 h 189"/>
                <a:gd name="T44" fmla="*/ 84 w 198"/>
                <a:gd name="T45" fmla="*/ 57 h 189"/>
                <a:gd name="T46" fmla="*/ 101 w 198"/>
                <a:gd name="T47" fmla="*/ 51 h 189"/>
                <a:gd name="T48" fmla="*/ 118 w 198"/>
                <a:gd name="T49" fmla="*/ 46 h 189"/>
                <a:gd name="T50" fmla="*/ 124 w 198"/>
                <a:gd name="T51" fmla="*/ 63 h 189"/>
                <a:gd name="T52" fmla="*/ 124 w 198"/>
                <a:gd name="T53" fmla="*/ 74 h 189"/>
                <a:gd name="T54" fmla="*/ 141 w 198"/>
                <a:gd name="T55" fmla="*/ 97 h 189"/>
                <a:gd name="T56" fmla="*/ 158 w 198"/>
                <a:gd name="T57" fmla="*/ 91 h 189"/>
                <a:gd name="T58" fmla="*/ 175 w 198"/>
                <a:gd name="T59" fmla="*/ 68 h 189"/>
                <a:gd name="T60" fmla="*/ 180 w 198"/>
                <a:gd name="T61" fmla="*/ 46 h 189"/>
                <a:gd name="T62" fmla="*/ 186 w 198"/>
                <a:gd name="T63" fmla="*/ 51 h 189"/>
                <a:gd name="T64" fmla="*/ 186 w 198"/>
                <a:gd name="T65" fmla="*/ 51 h 189"/>
                <a:gd name="T66" fmla="*/ 180 w 198"/>
                <a:gd name="T67" fmla="*/ 28 h 189"/>
                <a:gd name="T68" fmla="*/ 186 w 198"/>
                <a:gd name="T69" fmla="*/ 28 h 1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98"/>
                <a:gd name="T106" fmla="*/ 0 h 189"/>
                <a:gd name="T107" fmla="*/ 198 w 198"/>
                <a:gd name="T108" fmla="*/ 189 h 18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98" h="189">
                  <a:moveTo>
                    <a:pt x="186" y="28"/>
                  </a:moveTo>
                  <a:lnTo>
                    <a:pt x="192" y="34"/>
                  </a:lnTo>
                  <a:lnTo>
                    <a:pt x="197" y="51"/>
                  </a:lnTo>
                  <a:lnTo>
                    <a:pt x="192" y="74"/>
                  </a:lnTo>
                  <a:lnTo>
                    <a:pt x="192" y="80"/>
                  </a:lnTo>
                  <a:lnTo>
                    <a:pt x="186" y="97"/>
                  </a:lnTo>
                  <a:lnTo>
                    <a:pt x="180" y="108"/>
                  </a:lnTo>
                  <a:lnTo>
                    <a:pt x="180" y="120"/>
                  </a:lnTo>
                  <a:lnTo>
                    <a:pt x="175" y="143"/>
                  </a:lnTo>
                  <a:lnTo>
                    <a:pt x="169" y="154"/>
                  </a:lnTo>
                  <a:lnTo>
                    <a:pt x="152" y="171"/>
                  </a:lnTo>
                  <a:lnTo>
                    <a:pt x="113" y="188"/>
                  </a:lnTo>
                  <a:lnTo>
                    <a:pt x="68" y="188"/>
                  </a:lnTo>
                  <a:lnTo>
                    <a:pt x="62" y="182"/>
                  </a:lnTo>
                  <a:lnTo>
                    <a:pt x="22" y="143"/>
                  </a:lnTo>
                  <a:lnTo>
                    <a:pt x="0" y="86"/>
                  </a:lnTo>
                  <a:lnTo>
                    <a:pt x="0" y="80"/>
                  </a:lnTo>
                  <a:lnTo>
                    <a:pt x="0" y="68"/>
                  </a:lnTo>
                  <a:lnTo>
                    <a:pt x="5" y="57"/>
                  </a:lnTo>
                  <a:lnTo>
                    <a:pt x="11" y="40"/>
                  </a:lnTo>
                  <a:lnTo>
                    <a:pt x="17" y="23"/>
                  </a:lnTo>
                  <a:lnTo>
                    <a:pt x="22" y="17"/>
                  </a:lnTo>
                  <a:lnTo>
                    <a:pt x="28" y="11"/>
                  </a:lnTo>
                  <a:lnTo>
                    <a:pt x="34" y="11"/>
                  </a:lnTo>
                  <a:lnTo>
                    <a:pt x="45" y="11"/>
                  </a:lnTo>
                  <a:lnTo>
                    <a:pt x="45" y="6"/>
                  </a:lnTo>
                  <a:lnTo>
                    <a:pt x="56" y="6"/>
                  </a:lnTo>
                  <a:lnTo>
                    <a:pt x="84" y="0"/>
                  </a:lnTo>
                  <a:lnTo>
                    <a:pt x="113" y="6"/>
                  </a:lnTo>
                  <a:lnTo>
                    <a:pt x="96" y="6"/>
                  </a:lnTo>
                  <a:lnTo>
                    <a:pt x="79" y="11"/>
                  </a:lnTo>
                  <a:lnTo>
                    <a:pt x="62" y="11"/>
                  </a:lnTo>
                  <a:lnTo>
                    <a:pt x="56" y="11"/>
                  </a:lnTo>
                  <a:lnTo>
                    <a:pt x="62" y="28"/>
                  </a:lnTo>
                  <a:lnTo>
                    <a:pt x="56" y="46"/>
                  </a:lnTo>
                  <a:lnTo>
                    <a:pt x="62" y="46"/>
                  </a:lnTo>
                  <a:lnTo>
                    <a:pt x="68" y="46"/>
                  </a:lnTo>
                  <a:lnTo>
                    <a:pt x="73" y="40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84" y="57"/>
                  </a:lnTo>
                  <a:lnTo>
                    <a:pt x="101" y="46"/>
                  </a:lnTo>
                  <a:lnTo>
                    <a:pt x="101" y="51"/>
                  </a:lnTo>
                  <a:lnTo>
                    <a:pt x="113" y="46"/>
                  </a:lnTo>
                  <a:lnTo>
                    <a:pt x="118" y="46"/>
                  </a:lnTo>
                  <a:lnTo>
                    <a:pt x="118" y="51"/>
                  </a:lnTo>
                  <a:lnTo>
                    <a:pt x="124" y="63"/>
                  </a:lnTo>
                  <a:lnTo>
                    <a:pt x="124" y="68"/>
                  </a:lnTo>
                  <a:lnTo>
                    <a:pt x="124" y="74"/>
                  </a:lnTo>
                  <a:lnTo>
                    <a:pt x="135" y="86"/>
                  </a:lnTo>
                  <a:lnTo>
                    <a:pt x="141" y="97"/>
                  </a:lnTo>
                  <a:lnTo>
                    <a:pt x="152" y="74"/>
                  </a:lnTo>
                  <a:lnTo>
                    <a:pt x="158" y="91"/>
                  </a:lnTo>
                  <a:lnTo>
                    <a:pt x="163" y="86"/>
                  </a:lnTo>
                  <a:lnTo>
                    <a:pt x="175" y="68"/>
                  </a:lnTo>
                  <a:lnTo>
                    <a:pt x="180" y="40"/>
                  </a:lnTo>
                  <a:lnTo>
                    <a:pt x="180" y="46"/>
                  </a:lnTo>
                  <a:lnTo>
                    <a:pt x="180" y="57"/>
                  </a:lnTo>
                  <a:lnTo>
                    <a:pt x="186" y="51"/>
                  </a:lnTo>
                  <a:lnTo>
                    <a:pt x="186" y="40"/>
                  </a:lnTo>
                  <a:lnTo>
                    <a:pt x="180" y="28"/>
                  </a:lnTo>
                  <a:lnTo>
                    <a:pt x="186" y="2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5" name="Freeform 263"/>
            <p:cNvSpPr>
              <a:spLocks/>
            </p:cNvSpPr>
            <p:nvPr/>
          </p:nvSpPr>
          <p:spPr bwMode="auto">
            <a:xfrm>
              <a:off x="2920" y="3042"/>
              <a:ext cx="198" cy="189"/>
            </a:xfrm>
            <a:custGeom>
              <a:avLst/>
              <a:gdLst>
                <a:gd name="T0" fmla="*/ 186 w 198"/>
                <a:gd name="T1" fmla="*/ 28 h 189"/>
                <a:gd name="T2" fmla="*/ 192 w 198"/>
                <a:gd name="T3" fmla="*/ 34 h 189"/>
                <a:gd name="T4" fmla="*/ 197 w 198"/>
                <a:gd name="T5" fmla="*/ 51 h 189"/>
                <a:gd name="T6" fmla="*/ 192 w 198"/>
                <a:gd name="T7" fmla="*/ 74 h 189"/>
                <a:gd name="T8" fmla="*/ 192 w 198"/>
                <a:gd name="T9" fmla="*/ 80 h 189"/>
                <a:gd name="T10" fmla="*/ 186 w 198"/>
                <a:gd name="T11" fmla="*/ 97 h 189"/>
                <a:gd name="T12" fmla="*/ 180 w 198"/>
                <a:gd name="T13" fmla="*/ 108 h 189"/>
                <a:gd name="T14" fmla="*/ 180 w 198"/>
                <a:gd name="T15" fmla="*/ 120 h 189"/>
                <a:gd name="T16" fmla="*/ 175 w 198"/>
                <a:gd name="T17" fmla="*/ 143 h 189"/>
                <a:gd name="T18" fmla="*/ 169 w 198"/>
                <a:gd name="T19" fmla="*/ 154 h 189"/>
                <a:gd name="T20" fmla="*/ 152 w 198"/>
                <a:gd name="T21" fmla="*/ 171 h 189"/>
                <a:gd name="T22" fmla="*/ 113 w 198"/>
                <a:gd name="T23" fmla="*/ 188 h 189"/>
                <a:gd name="T24" fmla="*/ 68 w 198"/>
                <a:gd name="T25" fmla="*/ 188 h 189"/>
                <a:gd name="T26" fmla="*/ 62 w 198"/>
                <a:gd name="T27" fmla="*/ 182 h 189"/>
                <a:gd name="T28" fmla="*/ 22 w 198"/>
                <a:gd name="T29" fmla="*/ 143 h 189"/>
                <a:gd name="T30" fmla="*/ 0 w 198"/>
                <a:gd name="T31" fmla="*/ 86 h 189"/>
                <a:gd name="T32" fmla="*/ 0 w 198"/>
                <a:gd name="T33" fmla="*/ 80 h 189"/>
                <a:gd name="T34" fmla="*/ 0 w 198"/>
                <a:gd name="T35" fmla="*/ 68 h 189"/>
                <a:gd name="T36" fmla="*/ 5 w 198"/>
                <a:gd name="T37" fmla="*/ 57 h 189"/>
                <a:gd name="T38" fmla="*/ 11 w 198"/>
                <a:gd name="T39" fmla="*/ 40 h 189"/>
                <a:gd name="T40" fmla="*/ 17 w 198"/>
                <a:gd name="T41" fmla="*/ 23 h 189"/>
                <a:gd name="T42" fmla="*/ 22 w 198"/>
                <a:gd name="T43" fmla="*/ 17 h 189"/>
                <a:gd name="T44" fmla="*/ 28 w 198"/>
                <a:gd name="T45" fmla="*/ 11 h 189"/>
                <a:gd name="T46" fmla="*/ 34 w 198"/>
                <a:gd name="T47" fmla="*/ 11 h 189"/>
                <a:gd name="T48" fmla="*/ 45 w 198"/>
                <a:gd name="T49" fmla="*/ 11 h 189"/>
                <a:gd name="T50" fmla="*/ 45 w 198"/>
                <a:gd name="T51" fmla="*/ 6 h 189"/>
                <a:gd name="T52" fmla="*/ 56 w 198"/>
                <a:gd name="T53" fmla="*/ 6 h 189"/>
                <a:gd name="T54" fmla="*/ 84 w 198"/>
                <a:gd name="T55" fmla="*/ 0 h 189"/>
                <a:gd name="T56" fmla="*/ 113 w 198"/>
                <a:gd name="T57" fmla="*/ 6 h 189"/>
                <a:gd name="T58" fmla="*/ 96 w 198"/>
                <a:gd name="T59" fmla="*/ 6 h 189"/>
                <a:gd name="T60" fmla="*/ 79 w 198"/>
                <a:gd name="T61" fmla="*/ 11 h 189"/>
                <a:gd name="T62" fmla="*/ 62 w 198"/>
                <a:gd name="T63" fmla="*/ 11 h 189"/>
                <a:gd name="T64" fmla="*/ 56 w 198"/>
                <a:gd name="T65" fmla="*/ 11 h 189"/>
                <a:gd name="T66" fmla="*/ 62 w 198"/>
                <a:gd name="T67" fmla="*/ 28 h 189"/>
                <a:gd name="T68" fmla="*/ 56 w 198"/>
                <a:gd name="T69" fmla="*/ 46 h 189"/>
                <a:gd name="T70" fmla="*/ 62 w 198"/>
                <a:gd name="T71" fmla="*/ 46 h 189"/>
                <a:gd name="T72" fmla="*/ 68 w 198"/>
                <a:gd name="T73" fmla="*/ 46 h 189"/>
                <a:gd name="T74" fmla="*/ 73 w 198"/>
                <a:gd name="T75" fmla="*/ 40 h 189"/>
                <a:gd name="T76" fmla="*/ 84 w 198"/>
                <a:gd name="T77" fmla="*/ 34 h 189"/>
                <a:gd name="T78" fmla="*/ 90 w 198"/>
                <a:gd name="T79" fmla="*/ 34 h 189"/>
                <a:gd name="T80" fmla="*/ 84 w 198"/>
                <a:gd name="T81" fmla="*/ 57 h 189"/>
                <a:gd name="T82" fmla="*/ 101 w 198"/>
                <a:gd name="T83" fmla="*/ 46 h 189"/>
                <a:gd name="T84" fmla="*/ 101 w 198"/>
                <a:gd name="T85" fmla="*/ 51 h 189"/>
                <a:gd name="T86" fmla="*/ 113 w 198"/>
                <a:gd name="T87" fmla="*/ 46 h 189"/>
                <a:gd name="T88" fmla="*/ 118 w 198"/>
                <a:gd name="T89" fmla="*/ 46 h 189"/>
                <a:gd name="T90" fmla="*/ 118 w 198"/>
                <a:gd name="T91" fmla="*/ 51 h 189"/>
                <a:gd name="T92" fmla="*/ 124 w 198"/>
                <a:gd name="T93" fmla="*/ 63 h 189"/>
                <a:gd name="T94" fmla="*/ 124 w 198"/>
                <a:gd name="T95" fmla="*/ 68 h 189"/>
                <a:gd name="T96" fmla="*/ 124 w 198"/>
                <a:gd name="T97" fmla="*/ 74 h 189"/>
                <a:gd name="T98" fmla="*/ 135 w 198"/>
                <a:gd name="T99" fmla="*/ 86 h 189"/>
                <a:gd name="T100" fmla="*/ 141 w 198"/>
                <a:gd name="T101" fmla="*/ 97 h 189"/>
                <a:gd name="T102" fmla="*/ 152 w 198"/>
                <a:gd name="T103" fmla="*/ 74 h 189"/>
                <a:gd name="T104" fmla="*/ 158 w 198"/>
                <a:gd name="T105" fmla="*/ 91 h 189"/>
                <a:gd name="T106" fmla="*/ 163 w 198"/>
                <a:gd name="T107" fmla="*/ 86 h 189"/>
                <a:gd name="T108" fmla="*/ 175 w 198"/>
                <a:gd name="T109" fmla="*/ 68 h 189"/>
                <a:gd name="T110" fmla="*/ 180 w 198"/>
                <a:gd name="T111" fmla="*/ 40 h 189"/>
                <a:gd name="T112" fmla="*/ 180 w 198"/>
                <a:gd name="T113" fmla="*/ 46 h 189"/>
                <a:gd name="T114" fmla="*/ 180 w 198"/>
                <a:gd name="T115" fmla="*/ 57 h 189"/>
                <a:gd name="T116" fmla="*/ 186 w 198"/>
                <a:gd name="T117" fmla="*/ 51 h 189"/>
                <a:gd name="T118" fmla="*/ 186 w 198"/>
                <a:gd name="T119" fmla="*/ 40 h 189"/>
                <a:gd name="T120" fmla="*/ 180 w 198"/>
                <a:gd name="T121" fmla="*/ 28 h 189"/>
                <a:gd name="T122" fmla="*/ 186 w 198"/>
                <a:gd name="T123" fmla="*/ 28 h 18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98"/>
                <a:gd name="T187" fmla="*/ 0 h 189"/>
                <a:gd name="T188" fmla="*/ 198 w 198"/>
                <a:gd name="T189" fmla="*/ 189 h 18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98" h="189">
                  <a:moveTo>
                    <a:pt x="186" y="28"/>
                  </a:moveTo>
                  <a:lnTo>
                    <a:pt x="192" y="34"/>
                  </a:lnTo>
                  <a:lnTo>
                    <a:pt x="197" y="51"/>
                  </a:lnTo>
                  <a:lnTo>
                    <a:pt x="192" y="74"/>
                  </a:lnTo>
                  <a:lnTo>
                    <a:pt x="192" y="80"/>
                  </a:lnTo>
                  <a:lnTo>
                    <a:pt x="186" y="97"/>
                  </a:lnTo>
                  <a:lnTo>
                    <a:pt x="180" y="108"/>
                  </a:lnTo>
                  <a:lnTo>
                    <a:pt x="180" y="120"/>
                  </a:lnTo>
                  <a:lnTo>
                    <a:pt x="175" y="143"/>
                  </a:lnTo>
                  <a:lnTo>
                    <a:pt x="169" y="154"/>
                  </a:lnTo>
                  <a:lnTo>
                    <a:pt x="152" y="171"/>
                  </a:lnTo>
                  <a:lnTo>
                    <a:pt x="113" y="188"/>
                  </a:lnTo>
                  <a:lnTo>
                    <a:pt x="68" y="188"/>
                  </a:lnTo>
                  <a:lnTo>
                    <a:pt x="62" y="182"/>
                  </a:lnTo>
                  <a:lnTo>
                    <a:pt x="22" y="143"/>
                  </a:lnTo>
                  <a:lnTo>
                    <a:pt x="0" y="86"/>
                  </a:lnTo>
                  <a:lnTo>
                    <a:pt x="0" y="80"/>
                  </a:lnTo>
                  <a:lnTo>
                    <a:pt x="0" y="68"/>
                  </a:lnTo>
                  <a:lnTo>
                    <a:pt x="5" y="57"/>
                  </a:lnTo>
                  <a:lnTo>
                    <a:pt x="11" y="40"/>
                  </a:lnTo>
                  <a:lnTo>
                    <a:pt x="17" y="23"/>
                  </a:lnTo>
                  <a:lnTo>
                    <a:pt x="22" y="17"/>
                  </a:lnTo>
                  <a:lnTo>
                    <a:pt x="28" y="11"/>
                  </a:lnTo>
                  <a:lnTo>
                    <a:pt x="34" y="11"/>
                  </a:lnTo>
                  <a:lnTo>
                    <a:pt x="45" y="11"/>
                  </a:lnTo>
                  <a:lnTo>
                    <a:pt x="45" y="6"/>
                  </a:lnTo>
                  <a:lnTo>
                    <a:pt x="56" y="6"/>
                  </a:lnTo>
                  <a:lnTo>
                    <a:pt x="84" y="0"/>
                  </a:lnTo>
                  <a:lnTo>
                    <a:pt x="113" y="6"/>
                  </a:lnTo>
                  <a:lnTo>
                    <a:pt x="96" y="6"/>
                  </a:lnTo>
                  <a:lnTo>
                    <a:pt x="79" y="11"/>
                  </a:lnTo>
                  <a:lnTo>
                    <a:pt x="62" y="11"/>
                  </a:lnTo>
                  <a:lnTo>
                    <a:pt x="56" y="11"/>
                  </a:lnTo>
                  <a:lnTo>
                    <a:pt x="62" y="28"/>
                  </a:lnTo>
                  <a:lnTo>
                    <a:pt x="56" y="46"/>
                  </a:lnTo>
                  <a:lnTo>
                    <a:pt x="62" y="46"/>
                  </a:lnTo>
                  <a:lnTo>
                    <a:pt x="68" y="46"/>
                  </a:lnTo>
                  <a:lnTo>
                    <a:pt x="73" y="40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84" y="57"/>
                  </a:lnTo>
                  <a:lnTo>
                    <a:pt x="101" y="46"/>
                  </a:lnTo>
                  <a:lnTo>
                    <a:pt x="101" y="51"/>
                  </a:lnTo>
                  <a:lnTo>
                    <a:pt x="113" y="46"/>
                  </a:lnTo>
                  <a:lnTo>
                    <a:pt x="118" y="46"/>
                  </a:lnTo>
                  <a:lnTo>
                    <a:pt x="118" y="51"/>
                  </a:lnTo>
                  <a:lnTo>
                    <a:pt x="124" y="63"/>
                  </a:lnTo>
                  <a:lnTo>
                    <a:pt x="124" y="68"/>
                  </a:lnTo>
                  <a:lnTo>
                    <a:pt x="124" y="74"/>
                  </a:lnTo>
                  <a:lnTo>
                    <a:pt x="135" y="86"/>
                  </a:lnTo>
                  <a:lnTo>
                    <a:pt x="141" y="97"/>
                  </a:lnTo>
                  <a:lnTo>
                    <a:pt x="152" y="74"/>
                  </a:lnTo>
                  <a:lnTo>
                    <a:pt x="158" y="91"/>
                  </a:lnTo>
                  <a:lnTo>
                    <a:pt x="163" y="86"/>
                  </a:lnTo>
                  <a:lnTo>
                    <a:pt x="175" y="68"/>
                  </a:lnTo>
                  <a:lnTo>
                    <a:pt x="180" y="40"/>
                  </a:lnTo>
                  <a:lnTo>
                    <a:pt x="180" y="46"/>
                  </a:lnTo>
                  <a:lnTo>
                    <a:pt x="180" y="57"/>
                  </a:lnTo>
                  <a:lnTo>
                    <a:pt x="186" y="51"/>
                  </a:lnTo>
                  <a:lnTo>
                    <a:pt x="186" y="40"/>
                  </a:lnTo>
                  <a:lnTo>
                    <a:pt x="180" y="28"/>
                  </a:lnTo>
                  <a:lnTo>
                    <a:pt x="186" y="28"/>
                  </a:lnTo>
                  <a:close/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6" name="Freeform 264"/>
            <p:cNvSpPr>
              <a:spLocks/>
            </p:cNvSpPr>
            <p:nvPr/>
          </p:nvSpPr>
          <p:spPr bwMode="auto">
            <a:xfrm>
              <a:off x="2937" y="3013"/>
              <a:ext cx="170" cy="127"/>
            </a:xfrm>
            <a:custGeom>
              <a:avLst/>
              <a:gdLst>
                <a:gd name="T0" fmla="*/ 17 w 170"/>
                <a:gd name="T1" fmla="*/ 35 h 127"/>
                <a:gd name="T2" fmla="*/ 5 w 170"/>
                <a:gd name="T3" fmla="*/ 40 h 127"/>
                <a:gd name="T4" fmla="*/ 5 w 170"/>
                <a:gd name="T5" fmla="*/ 46 h 127"/>
                <a:gd name="T6" fmla="*/ 17 w 170"/>
                <a:gd name="T7" fmla="*/ 40 h 127"/>
                <a:gd name="T8" fmla="*/ 28 w 170"/>
                <a:gd name="T9" fmla="*/ 35 h 127"/>
                <a:gd name="T10" fmla="*/ 67 w 170"/>
                <a:gd name="T11" fmla="*/ 29 h 127"/>
                <a:gd name="T12" fmla="*/ 79 w 170"/>
                <a:gd name="T13" fmla="*/ 35 h 127"/>
                <a:gd name="T14" fmla="*/ 73 w 170"/>
                <a:gd name="T15" fmla="*/ 35 h 127"/>
                <a:gd name="T16" fmla="*/ 62 w 170"/>
                <a:gd name="T17" fmla="*/ 35 h 127"/>
                <a:gd name="T18" fmla="*/ 39 w 170"/>
                <a:gd name="T19" fmla="*/ 40 h 127"/>
                <a:gd name="T20" fmla="*/ 39 w 170"/>
                <a:gd name="T21" fmla="*/ 75 h 127"/>
                <a:gd name="T22" fmla="*/ 51 w 170"/>
                <a:gd name="T23" fmla="*/ 75 h 127"/>
                <a:gd name="T24" fmla="*/ 67 w 170"/>
                <a:gd name="T25" fmla="*/ 63 h 127"/>
                <a:gd name="T26" fmla="*/ 67 w 170"/>
                <a:gd name="T27" fmla="*/ 86 h 127"/>
                <a:gd name="T28" fmla="*/ 84 w 170"/>
                <a:gd name="T29" fmla="*/ 80 h 127"/>
                <a:gd name="T30" fmla="*/ 101 w 170"/>
                <a:gd name="T31" fmla="*/ 75 h 127"/>
                <a:gd name="T32" fmla="*/ 107 w 170"/>
                <a:gd name="T33" fmla="*/ 92 h 127"/>
                <a:gd name="T34" fmla="*/ 107 w 170"/>
                <a:gd name="T35" fmla="*/ 103 h 127"/>
                <a:gd name="T36" fmla="*/ 118 w 170"/>
                <a:gd name="T37" fmla="*/ 115 h 127"/>
                <a:gd name="T38" fmla="*/ 124 w 170"/>
                <a:gd name="T39" fmla="*/ 126 h 127"/>
                <a:gd name="T40" fmla="*/ 141 w 170"/>
                <a:gd name="T41" fmla="*/ 120 h 127"/>
                <a:gd name="T42" fmla="*/ 158 w 170"/>
                <a:gd name="T43" fmla="*/ 103 h 127"/>
                <a:gd name="T44" fmla="*/ 163 w 170"/>
                <a:gd name="T45" fmla="*/ 80 h 127"/>
                <a:gd name="T46" fmla="*/ 163 w 170"/>
                <a:gd name="T47" fmla="*/ 75 h 127"/>
                <a:gd name="T48" fmla="*/ 169 w 170"/>
                <a:gd name="T49" fmla="*/ 80 h 127"/>
                <a:gd name="T50" fmla="*/ 169 w 170"/>
                <a:gd name="T51" fmla="*/ 75 h 127"/>
                <a:gd name="T52" fmla="*/ 163 w 170"/>
                <a:gd name="T53" fmla="*/ 57 h 127"/>
                <a:gd name="T54" fmla="*/ 141 w 170"/>
                <a:gd name="T55" fmla="*/ 35 h 127"/>
                <a:gd name="T56" fmla="*/ 135 w 170"/>
                <a:gd name="T57" fmla="*/ 23 h 127"/>
                <a:gd name="T58" fmla="*/ 118 w 170"/>
                <a:gd name="T59" fmla="*/ 12 h 127"/>
                <a:gd name="T60" fmla="*/ 96 w 170"/>
                <a:gd name="T61" fmla="*/ 0 h 127"/>
                <a:gd name="T62" fmla="*/ 62 w 170"/>
                <a:gd name="T63" fmla="*/ 0 h 127"/>
                <a:gd name="T64" fmla="*/ 39 w 170"/>
                <a:gd name="T65" fmla="*/ 12 h 127"/>
                <a:gd name="T66" fmla="*/ 28 w 170"/>
                <a:gd name="T67" fmla="*/ 23 h 1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0"/>
                <a:gd name="T103" fmla="*/ 0 h 127"/>
                <a:gd name="T104" fmla="*/ 170 w 170"/>
                <a:gd name="T105" fmla="*/ 127 h 1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0" h="127">
                  <a:moveTo>
                    <a:pt x="28" y="23"/>
                  </a:moveTo>
                  <a:lnTo>
                    <a:pt x="17" y="35"/>
                  </a:lnTo>
                  <a:lnTo>
                    <a:pt x="11" y="35"/>
                  </a:lnTo>
                  <a:lnTo>
                    <a:pt x="5" y="40"/>
                  </a:lnTo>
                  <a:lnTo>
                    <a:pt x="0" y="57"/>
                  </a:lnTo>
                  <a:lnTo>
                    <a:pt x="5" y="46"/>
                  </a:lnTo>
                  <a:lnTo>
                    <a:pt x="11" y="40"/>
                  </a:lnTo>
                  <a:lnTo>
                    <a:pt x="17" y="40"/>
                  </a:lnTo>
                  <a:lnTo>
                    <a:pt x="28" y="40"/>
                  </a:lnTo>
                  <a:lnTo>
                    <a:pt x="28" y="35"/>
                  </a:lnTo>
                  <a:lnTo>
                    <a:pt x="39" y="35"/>
                  </a:lnTo>
                  <a:lnTo>
                    <a:pt x="67" y="29"/>
                  </a:lnTo>
                  <a:lnTo>
                    <a:pt x="96" y="35"/>
                  </a:lnTo>
                  <a:lnTo>
                    <a:pt x="79" y="35"/>
                  </a:lnTo>
                  <a:lnTo>
                    <a:pt x="73" y="35"/>
                  </a:lnTo>
                  <a:lnTo>
                    <a:pt x="67" y="35"/>
                  </a:lnTo>
                  <a:lnTo>
                    <a:pt x="62" y="35"/>
                  </a:lnTo>
                  <a:lnTo>
                    <a:pt x="51" y="40"/>
                  </a:lnTo>
                  <a:lnTo>
                    <a:pt x="39" y="40"/>
                  </a:lnTo>
                  <a:lnTo>
                    <a:pt x="45" y="57"/>
                  </a:lnTo>
                  <a:lnTo>
                    <a:pt x="39" y="75"/>
                  </a:lnTo>
                  <a:lnTo>
                    <a:pt x="45" y="75"/>
                  </a:lnTo>
                  <a:lnTo>
                    <a:pt x="51" y="75"/>
                  </a:lnTo>
                  <a:lnTo>
                    <a:pt x="56" y="69"/>
                  </a:lnTo>
                  <a:lnTo>
                    <a:pt x="67" y="63"/>
                  </a:lnTo>
                  <a:lnTo>
                    <a:pt x="73" y="63"/>
                  </a:lnTo>
                  <a:lnTo>
                    <a:pt x="67" y="86"/>
                  </a:lnTo>
                  <a:lnTo>
                    <a:pt x="84" y="75"/>
                  </a:lnTo>
                  <a:lnTo>
                    <a:pt x="84" y="80"/>
                  </a:lnTo>
                  <a:lnTo>
                    <a:pt x="96" y="75"/>
                  </a:lnTo>
                  <a:lnTo>
                    <a:pt x="101" y="75"/>
                  </a:lnTo>
                  <a:lnTo>
                    <a:pt x="101" y="80"/>
                  </a:lnTo>
                  <a:lnTo>
                    <a:pt x="107" y="92"/>
                  </a:lnTo>
                  <a:lnTo>
                    <a:pt x="107" y="97"/>
                  </a:lnTo>
                  <a:lnTo>
                    <a:pt x="107" y="103"/>
                  </a:lnTo>
                  <a:lnTo>
                    <a:pt x="113" y="109"/>
                  </a:lnTo>
                  <a:lnTo>
                    <a:pt x="118" y="115"/>
                  </a:lnTo>
                  <a:lnTo>
                    <a:pt x="118" y="120"/>
                  </a:lnTo>
                  <a:lnTo>
                    <a:pt x="124" y="126"/>
                  </a:lnTo>
                  <a:lnTo>
                    <a:pt x="135" y="103"/>
                  </a:lnTo>
                  <a:lnTo>
                    <a:pt x="141" y="120"/>
                  </a:lnTo>
                  <a:lnTo>
                    <a:pt x="146" y="115"/>
                  </a:lnTo>
                  <a:lnTo>
                    <a:pt x="158" y="103"/>
                  </a:lnTo>
                  <a:lnTo>
                    <a:pt x="163" y="86"/>
                  </a:lnTo>
                  <a:lnTo>
                    <a:pt x="163" y="80"/>
                  </a:lnTo>
                  <a:lnTo>
                    <a:pt x="163" y="69"/>
                  </a:lnTo>
                  <a:lnTo>
                    <a:pt x="163" y="75"/>
                  </a:lnTo>
                  <a:lnTo>
                    <a:pt x="163" y="86"/>
                  </a:lnTo>
                  <a:lnTo>
                    <a:pt x="169" y="80"/>
                  </a:lnTo>
                  <a:lnTo>
                    <a:pt x="169" y="75"/>
                  </a:lnTo>
                  <a:lnTo>
                    <a:pt x="169" y="69"/>
                  </a:lnTo>
                  <a:lnTo>
                    <a:pt x="163" y="57"/>
                  </a:lnTo>
                  <a:lnTo>
                    <a:pt x="152" y="40"/>
                  </a:lnTo>
                  <a:lnTo>
                    <a:pt x="141" y="35"/>
                  </a:lnTo>
                  <a:lnTo>
                    <a:pt x="141" y="29"/>
                  </a:lnTo>
                  <a:lnTo>
                    <a:pt x="135" y="23"/>
                  </a:lnTo>
                  <a:lnTo>
                    <a:pt x="129" y="12"/>
                  </a:lnTo>
                  <a:lnTo>
                    <a:pt x="118" y="12"/>
                  </a:lnTo>
                  <a:lnTo>
                    <a:pt x="107" y="6"/>
                  </a:lnTo>
                  <a:lnTo>
                    <a:pt x="96" y="0"/>
                  </a:lnTo>
                  <a:lnTo>
                    <a:pt x="79" y="0"/>
                  </a:lnTo>
                  <a:lnTo>
                    <a:pt x="62" y="0"/>
                  </a:lnTo>
                  <a:lnTo>
                    <a:pt x="51" y="12"/>
                  </a:lnTo>
                  <a:lnTo>
                    <a:pt x="39" y="12"/>
                  </a:lnTo>
                  <a:lnTo>
                    <a:pt x="28" y="23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7" name="Line 265"/>
            <p:cNvSpPr>
              <a:spLocks noChangeShapeType="1"/>
            </p:cNvSpPr>
            <p:nvPr/>
          </p:nvSpPr>
          <p:spPr bwMode="auto">
            <a:xfrm>
              <a:off x="3143" y="2891"/>
              <a:ext cx="14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8" name="Line 266"/>
            <p:cNvSpPr>
              <a:spLocks noChangeShapeType="1"/>
            </p:cNvSpPr>
            <p:nvPr/>
          </p:nvSpPr>
          <p:spPr bwMode="auto">
            <a:xfrm flipV="1">
              <a:off x="3169" y="2889"/>
              <a:ext cx="7" cy="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9" name="Freeform 267"/>
            <p:cNvSpPr>
              <a:spLocks/>
            </p:cNvSpPr>
            <p:nvPr/>
          </p:nvSpPr>
          <p:spPr bwMode="auto">
            <a:xfrm>
              <a:off x="3158" y="2899"/>
              <a:ext cx="12" cy="20"/>
            </a:xfrm>
            <a:custGeom>
              <a:avLst/>
              <a:gdLst>
                <a:gd name="T0" fmla="*/ 7 w 12"/>
                <a:gd name="T1" fmla="*/ 0 h 20"/>
                <a:gd name="T2" fmla="*/ 11 w 12"/>
                <a:gd name="T3" fmla="*/ 19 h 20"/>
                <a:gd name="T4" fmla="*/ 0 w 12"/>
                <a:gd name="T5" fmla="*/ 18 h 20"/>
                <a:gd name="T6" fmla="*/ 0 60000 65536"/>
                <a:gd name="T7" fmla="*/ 0 60000 65536"/>
                <a:gd name="T8" fmla="*/ 0 60000 65536"/>
                <a:gd name="T9" fmla="*/ 0 w 12"/>
                <a:gd name="T10" fmla="*/ 0 h 20"/>
                <a:gd name="T11" fmla="*/ 12 w 12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20">
                  <a:moveTo>
                    <a:pt x="7" y="0"/>
                  </a:moveTo>
                  <a:lnTo>
                    <a:pt x="11" y="19"/>
                  </a:lnTo>
                  <a:lnTo>
                    <a:pt x="0" y="18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9489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353"/>
          <p:cNvGrpSpPr>
            <a:grpSpLocks/>
          </p:cNvGrpSpPr>
          <p:nvPr/>
        </p:nvGrpSpPr>
        <p:grpSpPr bwMode="auto">
          <a:xfrm>
            <a:off x="144413" y="4287976"/>
            <a:ext cx="2575959" cy="4136861"/>
            <a:chOff x="2648" y="2612"/>
            <a:chExt cx="645" cy="853"/>
          </a:xfrm>
        </p:grpSpPr>
        <p:sp>
          <p:nvSpPr>
            <p:cNvPr id="31" name="Rectangle 355"/>
            <p:cNvSpPr>
              <a:spLocks noChangeArrowheads="1"/>
            </p:cNvSpPr>
            <p:nvPr/>
          </p:nvSpPr>
          <p:spPr bwMode="auto">
            <a:xfrm>
              <a:off x="2653" y="2978"/>
              <a:ext cx="40" cy="65"/>
            </a:xfrm>
            <a:prstGeom prst="rect">
              <a:avLst/>
            </a:prstGeom>
            <a:solidFill>
              <a:srgbClr val="77777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2" name="Freeform 356"/>
            <p:cNvSpPr>
              <a:spLocks/>
            </p:cNvSpPr>
            <p:nvPr/>
          </p:nvSpPr>
          <p:spPr bwMode="auto">
            <a:xfrm>
              <a:off x="2745" y="2707"/>
              <a:ext cx="253" cy="192"/>
            </a:xfrm>
            <a:custGeom>
              <a:avLst/>
              <a:gdLst>
                <a:gd name="T0" fmla="*/ 32 w 253"/>
                <a:gd name="T1" fmla="*/ 185 h 192"/>
                <a:gd name="T2" fmla="*/ 43 w 253"/>
                <a:gd name="T3" fmla="*/ 180 h 192"/>
                <a:gd name="T4" fmla="*/ 59 w 253"/>
                <a:gd name="T5" fmla="*/ 185 h 192"/>
                <a:gd name="T6" fmla="*/ 75 w 253"/>
                <a:gd name="T7" fmla="*/ 191 h 192"/>
                <a:gd name="T8" fmla="*/ 112 w 253"/>
                <a:gd name="T9" fmla="*/ 175 h 192"/>
                <a:gd name="T10" fmla="*/ 112 w 253"/>
                <a:gd name="T11" fmla="*/ 164 h 192"/>
                <a:gd name="T12" fmla="*/ 112 w 253"/>
                <a:gd name="T13" fmla="*/ 153 h 192"/>
                <a:gd name="T14" fmla="*/ 118 w 253"/>
                <a:gd name="T15" fmla="*/ 138 h 192"/>
                <a:gd name="T16" fmla="*/ 128 w 253"/>
                <a:gd name="T17" fmla="*/ 127 h 192"/>
                <a:gd name="T18" fmla="*/ 155 w 253"/>
                <a:gd name="T19" fmla="*/ 127 h 192"/>
                <a:gd name="T20" fmla="*/ 150 w 253"/>
                <a:gd name="T21" fmla="*/ 132 h 192"/>
                <a:gd name="T22" fmla="*/ 145 w 253"/>
                <a:gd name="T23" fmla="*/ 148 h 192"/>
                <a:gd name="T24" fmla="*/ 145 w 253"/>
                <a:gd name="T25" fmla="*/ 153 h 192"/>
                <a:gd name="T26" fmla="*/ 150 w 253"/>
                <a:gd name="T27" fmla="*/ 148 h 192"/>
                <a:gd name="T28" fmla="*/ 150 w 253"/>
                <a:gd name="T29" fmla="*/ 143 h 192"/>
                <a:gd name="T30" fmla="*/ 155 w 253"/>
                <a:gd name="T31" fmla="*/ 138 h 192"/>
                <a:gd name="T32" fmla="*/ 161 w 253"/>
                <a:gd name="T33" fmla="*/ 138 h 192"/>
                <a:gd name="T34" fmla="*/ 166 w 253"/>
                <a:gd name="T35" fmla="*/ 138 h 192"/>
                <a:gd name="T36" fmla="*/ 171 w 253"/>
                <a:gd name="T37" fmla="*/ 143 h 192"/>
                <a:gd name="T38" fmla="*/ 171 w 253"/>
                <a:gd name="T39" fmla="*/ 132 h 192"/>
                <a:gd name="T40" fmla="*/ 171 w 253"/>
                <a:gd name="T41" fmla="*/ 132 h 192"/>
                <a:gd name="T42" fmla="*/ 188 w 253"/>
                <a:gd name="T43" fmla="*/ 132 h 192"/>
                <a:gd name="T44" fmla="*/ 193 w 253"/>
                <a:gd name="T45" fmla="*/ 132 h 192"/>
                <a:gd name="T46" fmla="*/ 193 w 253"/>
                <a:gd name="T47" fmla="*/ 132 h 192"/>
                <a:gd name="T48" fmla="*/ 198 w 253"/>
                <a:gd name="T49" fmla="*/ 122 h 192"/>
                <a:gd name="T50" fmla="*/ 193 w 253"/>
                <a:gd name="T51" fmla="*/ 111 h 192"/>
                <a:gd name="T52" fmla="*/ 193 w 253"/>
                <a:gd name="T53" fmla="*/ 111 h 192"/>
                <a:gd name="T54" fmla="*/ 204 w 253"/>
                <a:gd name="T55" fmla="*/ 111 h 192"/>
                <a:gd name="T56" fmla="*/ 214 w 253"/>
                <a:gd name="T57" fmla="*/ 111 h 192"/>
                <a:gd name="T58" fmla="*/ 214 w 253"/>
                <a:gd name="T59" fmla="*/ 111 h 192"/>
                <a:gd name="T60" fmla="*/ 214 w 253"/>
                <a:gd name="T61" fmla="*/ 106 h 192"/>
                <a:gd name="T62" fmla="*/ 214 w 253"/>
                <a:gd name="T63" fmla="*/ 111 h 192"/>
                <a:gd name="T64" fmla="*/ 220 w 253"/>
                <a:gd name="T65" fmla="*/ 116 h 192"/>
                <a:gd name="T66" fmla="*/ 214 w 253"/>
                <a:gd name="T67" fmla="*/ 132 h 192"/>
                <a:gd name="T68" fmla="*/ 214 w 253"/>
                <a:gd name="T69" fmla="*/ 143 h 192"/>
                <a:gd name="T70" fmla="*/ 231 w 253"/>
                <a:gd name="T71" fmla="*/ 132 h 192"/>
                <a:gd name="T72" fmla="*/ 247 w 253"/>
                <a:gd name="T73" fmla="*/ 116 h 192"/>
                <a:gd name="T74" fmla="*/ 252 w 253"/>
                <a:gd name="T75" fmla="*/ 106 h 192"/>
                <a:gd name="T76" fmla="*/ 252 w 253"/>
                <a:gd name="T77" fmla="*/ 90 h 192"/>
                <a:gd name="T78" fmla="*/ 247 w 253"/>
                <a:gd name="T79" fmla="*/ 85 h 192"/>
                <a:gd name="T80" fmla="*/ 236 w 253"/>
                <a:gd name="T81" fmla="*/ 63 h 192"/>
                <a:gd name="T82" fmla="*/ 220 w 253"/>
                <a:gd name="T83" fmla="*/ 37 h 192"/>
                <a:gd name="T84" fmla="*/ 214 w 253"/>
                <a:gd name="T85" fmla="*/ 26 h 192"/>
                <a:gd name="T86" fmla="*/ 171 w 253"/>
                <a:gd name="T87" fmla="*/ 5 h 192"/>
                <a:gd name="T88" fmla="*/ 150 w 253"/>
                <a:gd name="T89" fmla="*/ 0 h 192"/>
                <a:gd name="T90" fmla="*/ 91 w 253"/>
                <a:gd name="T91" fmla="*/ 5 h 192"/>
                <a:gd name="T92" fmla="*/ 59 w 253"/>
                <a:gd name="T93" fmla="*/ 26 h 192"/>
                <a:gd name="T94" fmla="*/ 43 w 253"/>
                <a:gd name="T95" fmla="*/ 42 h 192"/>
                <a:gd name="T96" fmla="*/ 21 w 253"/>
                <a:gd name="T97" fmla="*/ 63 h 192"/>
                <a:gd name="T98" fmla="*/ 10 w 253"/>
                <a:gd name="T99" fmla="*/ 90 h 192"/>
                <a:gd name="T100" fmla="*/ 0 w 253"/>
                <a:gd name="T101" fmla="*/ 132 h 192"/>
                <a:gd name="T102" fmla="*/ 5 w 253"/>
                <a:gd name="T103" fmla="*/ 153 h 192"/>
                <a:gd name="T104" fmla="*/ 16 w 253"/>
                <a:gd name="T105" fmla="*/ 169 h 192"/>
                <a:gd name="T106" fmla="*/ 16 w 253"/>
                <a:gd name="T107" fmla="*/ 191 h 192"/>
                <a:gd name="T108" fmla="*/ 21 w 253"/>
                <a:gd name="T109" fmla="*/ 185 h 192"/>
                <a:gd name="T110" fmla="*/ 32 w 253"/>
                <a:gd name="T111" fmla="*/ 185 h 192"/>
                <a:gd name="T112" fmla="*/ 32 w 253"/>
                <a:gd name="T113" fmla="*/ 185 h 19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53"/>
                <a:gd name="T172" fmla="*/ 0 h 192"/>
                <a:gd name="T173" fmla="*/ 253 w 253"/>
                <a:gd name="T174" fmla="*/ 192 h 19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53" h="192">
                  <a:moveTo>
                    <a:pt x="32" y="185"/>
                  </a:moveTo>
                  <a:lnTo>
                    <a:pt x="43" y="180"/>
                  </a:lnTo>
                  <a:lnTo>
                    <a:pt x="59" y="185"/>
                  </a:lnTo>
                  <a:lnTo>
                    <a:pt x="75" y="191"/>
                  </a:lnTo>
                  <a:lnTo>
                    <a:pt x="112" y="175"/>
                  </a:lnTo>
                  <a:lnTo>
                    <a:pt x="112" y="164"/>
                  </a:lnTo>
                  <a:lnTo>
                    <a:pt x="112" y="153"/>
                  </a:lnTo>
                  <a:lnTo>
                    <a:pt x="118" y="138"/>
                  </a:lnTo>
                  <a:lnTo>
                    <a:pt x="128" y="127"/>
                  </a:lnTo>
                  <a:lnTo>
                    <a:pt x="155" y="127"/>
                  </a:lnTo>
                  <a:lnTo>
                    <a:pt x="150" y="132"/>
                  </a:lnTo>
                  <a:lnTo>
                    <a:pt x="145" y="148"/>
                  </a:lnTo>
                  <a:lnTo>
                    <a:pt x="145" y="153"/>
                  </a:lnTo>
                  <a:lnTo>
                    <a:pt x="150" y="148"/>
                  </a:lnTo>
                  <a:lnTo>
                    <a:pt x="150" y="143"/>
                  </a:lnTo>
                  <a:lnTo>
                    <a:pt x="155" y="138"/>
                  </a:lnTo>
                  <a:lnTo>
                    <a:pt x="161" y="138"/>
                  </a:lnTo>
                  <a:lnTo>
                    <a:pt x="166" y="138"/>
                  </a:lnTo>
                  <a:lnTo>
                    <a:pt x="171" y="143"/>
                  </a:lnTo>
                  <a:lnTo>
                    <a:pt x="171" y="132"/>
                  </a:lnTo>
                  <a:lnTo>
                    <a:pt x="188" y="132"/>
                  </a:lnTo>
                  <a:lnTo>
                    <a:pt x="193" y="132"/>
                  </a:lnTo>
                  <a:lnTo>
                    <a:pt x="198" y="122"/>
                  </a:lnTo>
                  <a:lnTo>
                    <a:pt x="193" y="111"/>
                  </a:lnTo>
                  <a:lnTo>
                    <a:pt x="204" y="111"/>
                  </a:lnTo>
                  <a:lnTo>
                    <a:pt x="214" y="111"/>
                  </a:lnTo>
                  <a:lnTo>
                    <a:pt x="214" y="106"/>
                  </a:lnTo>
                  <a:lnTo>
                    <a:pt x="214" y="111"/>
                  </a:lnTo>
                  <a:lnTo>
                    <a:pt x="220" y="116"/>
                  </a:lnTo>
                  <a:lnTo>
                    <a:pt x="214" y="132"/>
                  </a:lnTo>
                  <a:lnTo>
                    <a:pt x="214" y="143"/>
                  </a:lnTo>
                  <a:lnTo>
                    <a:pt x="231" y="132"/>
                  </a:lnTo>
                  <a:lnTo>
                    <a:pt x="247" y="116"/>
                  </a:lnTo>
                  <a:lnTo>
                    <a:pt x="252" y="106"/>
                  </a:lnTo>
                  <a:lnTo>
                    <a:pt x="252" y="90"/>
                  </a:lnTo>
                  <a:lnTo>
                    <a:pt x="247" y="85"/>
                  </a:lnTo>
                  <a:lnTo>
                    <a:pt x="236" y="63"/>
                  </a:lnTo>
                  <a:lnTo>
                    <a:pt x="220" y="37"/>
                  </a:lnTo>
                  <a:lnTo>
                    <a:pt x="214" y="26"/>
                  </a:lnTo>
                  <a:lnTo>
                    <a:pt x="171" y="5"/>
                  </a:lnTo>
                  <a:lnTo>
                    <a:pt x="150" y="0"/>
                  </a:lnTo>
                  <a:lnTo>
                    <a:pt x="91" y="5"/>
                  </a:lnTo>
                  <a:lnTo>
                    <a:pt x="59" y="26"/>
                  </a:lnTo>
                  <a:lnTo>
                    <a:pt x="43" y="42"/>
                  </a:lnTo>
                  <a:lnTo>
                    <a:pt x="21" y="63"/>
                  </a:lnTo>
                  <a:lnTo>
                    <a:pt x="10" y="90"/>
                  </a:lnTo>
                  <a:lnTo>
                    <a:pt x="0" y="132"/>
                  </a:lnTo>
                  <a:lnTo>
                    <a:pt x="5" y="153"/>
                  </a:lnTo>
                  <a:lnTo>
                    <a:pt x="16" y="169"/>
                  </a:lnTo>
                  <a:lnTo>
                    <a:pt x="16" y="191"/>
                  </a:lnTo>
                  <a:lnTo>
                    <a:pt x="21" y="185"/>
                  </a:lnTo>
                  <a:lnTo>
                    <a:pt x="32" y="185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" name="Freeform 357"/>
            <p:cNvSpPr>
              <a:spLocks/>
            </p:cNvSpPr>
            <p:nvPr/>
          </p:nvSpPr>
          <p:spPr bwMode="auto">
            <a:xfrm>
              <a:off x="2766" y="2691"/>
              <a:ext cx="194" cy="102"/>
            </a:xfrm>
            <a:custGeom>
              <a:avLst/>
              <a:gdLst>
                <a:gd name="T0" fmla="*/ 0 w 194"/>
                <a:gd name="T1" fmla="*/ 85 h 102"/>
                <a:gd name="T2" fmla="*/ 11 w 194"/>
                <a:gd name="T3" fmla="*/ 69 h 102"/>
                <a:gd name="T4" fmla="*/ 27 w 194"/>
                <a:gd name="T5" fmla="*/ 64 h 102"/>
                <a:gd name="T6" fmla="*/ 27 w 194"/>
                <a:gd name="T7" fmla="*/ 64 h 102"/>
                <a:gd name="T8" fmla="*/ 27 w 194"/>
                <a:gd name="T9" fmla="*/ 69 h 102"/>
                <a:gd name="T10" fmla="*/ 22 w 194"/>
                <a:gd name="T11" fmla="*/ 79 h 102"/>
                <a:gd name="T12" fmla="*/ 22 w 194"/>
                <a:gd name="T13" fmla="*/ 85 h 102"/>
                <a:gd name="T14" fmla="*/ 22 w 194"/>
                <a:gd name="T15" fmla="*/ 90 h 102"/>
                <a:gd name="T16" fmla="*/ 22 w 194"/>
                <a:gd name="T17" fmla="*/ 95 h 102"/>
                <a:gd name="T18" fmla="*/ 22 w 194"/>
                <a:gd name="T19" fmla="*/ 101 h 102"/>
                <a:gd name="T20" fmla="*/ 27 w 194"/>
                <a:gd name="T21" fmla="*/ 101 h 102"/>
                <a:gd name="T22" fmla="*/ 27 w 194"/>
                <a:gd name="T23" fmla="*/ 95 h 102"/>
                <a:gd name="T24" fmla="*/ 38 w 194"/>
                <a:gd name="T25" fmla="*/ 74 h 102"/>
                <a:gd name="T26" fmla="*/ 43 w 194"/>
                <a:gd name="T27" fmla="*/ 53 h 102"/>
                <a:gd name="T28" fmla="*/ 48 w 194"/>
                <a:gd name="T29" fmla="*/ 53 h 102"/>
                <a:gd name="T30" fmla="*/ 54 w 194"/>
                <a:gd name="T31" fmla="*/ 53 h 102"/>
                <a:gd name="T32" fmla="*/ 54 w 194"/>
                <a:gd name="T33" fmla="*/ 53 h 102"/>
                <a:gd name="T34" fmla="*/ 59 w 194"/>
                <a:gd name="T35" fmla="*/ 64 h 102"/>
                <a:gd name="T36" fmla="*/ 59 w 194"/>
                <a:gd name="T37" fmla="*/ 69 h 102"/>
                <a:gd name="T38" fmla="*/ 65 w 194"/>
                <a:gd name="T39" fmla="*/ 64 h 102"/>
                <a:gd name="T40" fmla="*/ 70 w 194"/>
                <a:gd name="T41" fmla="*/ 64 h 102"/>
                <a:gd name="T42" fmla="*/ 75 w 194"/>
                <a:gd name="T43" fmla="*/ 64 h 102"/>
                <a:gd name="T44" fmla="*/ 81 w 194"/>
                <a:gd name="T45" fmla="*/ 69 h 102"/>
                <a:gd name="T46" fmla="*/ 75 w 194"/>
                <a:gd name="T47" fmla="*/ 74 h 102"/>
                <a:gd name="T48" fmla="*/ 102 w 194"/>
                <a:gd name="T49" fmla="*/ 64 h 102"/>
                <a:gd name="T50" fmla="*/ 129 w 194"/>
                <a:gd name="T51" fmla="*/ 48 h 102"/>
                <a:gd name="T52" fmla="*/ 134 w 194"/>
                <a:gd name="T53" fmla="*/ 48 h 102"/>
                <a:gd name="T54" fmla="*/ 140 w 194"/>
                <a:gd name="T55" fmla="*/ 42 h 102"/>
                <a:gd name="T56" fmla="*/ 140 w 194"/>
                <a:gd name="T57" fmla="*/ 42 h 102"/>
                <a:gd name="T58" fmla="*/ 134 w 194"/>
                <a:gd name="T59" fmla="*/ 37 h 102"/>
                <a:gd name="T60" fmla="*/ 129 w 194"/>
                <a:gd name="T61" fmla="*/ 32 h 102"/>
                <a:gd name="T62" fmla="*/ 118 w 194"/>
                <a:gd name="T63" fmla="*/ 27 h 102"/>
                <a:gd name="T64" fmla="*/ 118 w 194"/>
                <a:gd name="T65" fmla="*/ 21 h 102"/>
                <a:gd name="T66" fmla="*/ 134 w 194"/>
                <a:gd name="T67" fmla="*/ 21 h 102"/>
                <a:gd name="T68" fmla="*/ 150 w 194"/>
                <a:gd name="T69" fmla="*/ 21 h 102"/>
                <a:gd name="T70" fmla="*/ 150 w 194"/>
                <a:gd name="T71" fmla="*/ 27 h 102"/>
                <a:gd name="T72" fmla="*/ 150 w 194"/>
                <a:gd name="T73" fmla="*/ 37 h 102"/>
                <a:gd name="T74" fmla="*/ 150 w 194"/>
                <a:gd name="T75" fmla="*/ 42 h 102"/>
                <a:gd name="T76" fmla="*/ 150 w 194"/>
                <a:gd name="T77" fmla="*/ 42 h 102"/>
                <a:gd name="T78" fmla="*/ 156 w 194"/>
                <a:gd name="T79" fmla="*/ 37 h 102"/>
                <a:gd name="T80" fmla="*/ 161 w 194"/>
                <a:gd name="T81" fmla="*/ 32 h 102"/>
                <a:gd name="T82" fmla="*/ 161 w 194"/>
                <a:gd name="T83" fmla="*/ 37 h 102"/>
                <a:gd name="T84" fmla="*/ 167 w 194"/>
                <a:gd name="T85" fmla="*/ 42 h 102"/>
                <a:gd name="T86" fmla="*/ 167 w 194"/>
                <a:gd name="T87" fmla="*/ 42 h 102"/>
                <a:gd name="T88" fmla="*/ 161 w 194"/>
                <a:gd name="T89" fmla="*/ 48 h 102"/>
                <a:gd name="T90" fmla="*/ 150 w 194"/>
                <a:gd name="T91" fmla="*/ 64 h 102"/>
                <a:gd name="T92" fmla="*/ 161 w 194"/>
                <a:gd name="T93" fmla="*/ 64 h 102"/>
                <a:gd name="T94" fmla="*/ 167 w 194"/>
                <a:gd name="T95" fmla="*/ 53 h 102"/>
                <a:gd name="T96" fmla="*/ 172 w 194"/>
                <a:gd name="T97" fmla="*/ 48 h 102"/>
                <a:gd name="T98" fmla="*/ 177 w 194"/>
                <a:gd name="T99" fmla="*/ 42 h 102"/>
                <a:gd name="T100" fmla="*/ 193 w 194"/>
                <a:gd name="T101" fmla="*/ 42 h 102"/>
                <a:gd name="T102" fmla="*/ 177 w 194"/>
                <a:gd name="T103" fmla="*/ 27 h 102"/>
                <a:gd name="T104" fmla="*/ 167 w 194"/>
                <a:gd name="T105" fmla="*/ 21 h 102"/>
                <a:gd name="T106" fmla="*/ 150 w 194"/>
                <a:gd name="T107" fmla="*/ 16 h 102"/>
                <a:gd name="T108" fmla="*/ 118 w 194"/>
                <a:gd name="T109" fmla="*/ 11 h 102"/>
                <a:gd name="T110" fmla="*/ 102 w 194"/>
                <a:gd name="T111" fmla="*/ 0 h 102"/>
                <a:gd name="T112" fmla="*/ 81 w 194"/>
                <a:gd name="T113" fmla="*/ 5 h 102"/>
                <a:gd name="T114" fmla="*/ 32 w 194"/>
                <a:gd name="T115" fmla="*/ 42 h 102"/>
                <a:gd name="T116" fmla="*/ 0 w 194"/>
                <a:gd name="T117" fmla="*/ 85 h 102"/>
                <a:gd name="T118" fmla="*/ 0 w 194"/>
                <a:gd name="T119" fmla="*/ 85 h 10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4"/>
                <a:gd name="T181" fmla="*/ 0 h 102"/>
                <a:gd name="T182" fmla="*/ 194 w 194"/>
                <a:gd name="T183" fmla="*/ 102 h 10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4" h="102">
                  <a:moveTo>
                    <a:pt x="0" y="85"/>
                  </a:moveTo>
                  <a:lnTo>
                    <a:pt x="11" y="69"/>
                  </a:lnTo>
                  <a:lnTo>
                    <a:pt x="27" y="64"/>
                  </a:lnTo>
                  <a:lnTo>
                    <a:pt x="27" y="69"/>
                  </a:lnTo>
                  <a:lnTo>
                    <a:pt x="22" y="79"/>
                  </a:lnTo>
                  <a:lnTo>
                    <a:pt x="22" y="85"/>
                  </a:lnTo>
                  <a:lnTo>
                    <a:pt x="22" y="90"/>
                  </a:lnTo>
                  <a:lnTo>
                    <a:pt x="22" y="95"/>
                  </a:lnTo>
                  <a:lnTo>
                    <a:pt x="22" y="101"/>
                  </a:lnTo>
                  <a:lnTo>
                    <a:pt x="27" y="101"/>
                  </a:lnTo>
                  <a:lnTo>
                    <a:pt x="27" y="95"/>
                  </a:lnTo>
                  <a:lnTo>
                    <a:pt x="38" y="74"/>
                  </a:lnTo>
                  <a:lnTo>
                    <a:pt x="43" y="53"/>
                  </a:lnTo>
                  <a:lnTo>
                    <a:pt x="48" y="53"/>
                  </a:lnTo>
                  <a:lnTo>
                    <a:pt x="54" y="53"/>
                  </a:lnTo>
                  <a:lnTo>
                    <a:pt x="59" y="64"/>
                  </a:lnTo>
                  <a:lnTo>
                    <a:pt x="59" y="69"/>
                  </a:lnTo>
                  <a:lnTo>
                    <a:pt x="65" y="64"/>
                  </a:lnTo>
                  <a:lnTo>
                    <a:pt x="70" y="64"/>
                  </a:lnTo>
                  <a:lnTo>
                    <a:pt x="75" y="64"/>
                  </a:lnTo>
                  <a:lnTo>
                    <a:pt x="81" y="69"/>
                  </a:lnTo>
                  <a:lnTo>
                    <a:pt x="75" y="74"/>
                  </a:lnTo>
                  <a:lnTo>
                    <a:pt x="102" y="64"/>
                  </a:lnTo>
                  <a:lnTo>
                    <a:pt x="129" y="48"/>
                  </a:lnTo>
                  <a:lnTo>
                    <a:pt x="134" y="48"/>
                  </a:lnTo>
                  <a:lnTo>
                    <a:pt x="140" y="42"/>
                  </a:lnTo>
                  <a:lnTo>
                    <a:pt x="134" y="37"/>
                  </a:lnTo>
                  <a:lnTo>
                    <a:pt x="129" y="32"/>
                  </a:lnTo>
                  <a:lnTo>
                    <a:pt x="118" y="27"/>
                  </a:lnTo>
                  <a:lnTo>
                    <a:pt x="118" y="21"/>
                  </a:lnTo>
                  <a:lnTo>
                    <a:pt x="134" y="21"/>
                  </a:lnTo>
                  <a:lnTo>
                    <a:pt x="150" y="21"/>
                  </a:lnTo>
                  <a:lnTo>
                    <a:pt x="150" y="27"/>
                  </a:lnTo>
                  <a:lnTo>
                    <a:pt x="150" y="37"/>
                  </a:lnTo>
                  <a:lnTo>
                    <a:pt x="150" y="42"/>
                  </a:lnTo>
                  <a:lnTo>
                    <a:pt x="156" y="37"/>
                  </a:lnTo>
                  <a:lnTo>
                    <a:pt x="161" y="32"/>
                  </a:lnTo>
                  <a:lnTo>
                    <a:pt x="161" y="37"/>
                  </a:lnTo>
                  <a:lnTo>
                    <a:pt x="167" y="42"/>
                  </a:lnTo>
                  <a:lnTo>
                    <a:pt x="161" y="48"/>
                  </a:lnTo>
                  <a:lnTo>
                    <a:pt x="150" y="64"/>
                  </a:lnTo>
                  <a:lnTo>
                    <a:pt x="161" y="64"/>
                  </a:lnTo>
                  <a:lnTo>
                    <a:pt x="167" y="53"/>
                  </a:lnTo>
                  <a:lnTo>
                    <a:pt x="172" y="48"/>
                  </a:lnTo>
                  <a:lnTo>
                    <a:pt x="177" y="42"/>
                  </a:lnTo>
                  <a:lnTo>
                    <a:pt x="193" y="42"/>
                  </a:lnTo>
                  <a:lnTo>
                    <a:pt x="177" y="27"/>
                  </a:lnTo>
                  <a:lnTo>
                    <a:pt x="167" y="21"/>
                  </a:lnTo>
                  <a:lnTo>
                    <a:pt x="150" y="16"/>
                  </a:lnTo>
                  <a:lnTo>
                    <a:pt x="118" y="11"/>
                  </a:lnTo>
                  <a:lnTo>
                    <a:pt x="102" y="0"/>
                  </a:lnTo>
                  <a:lnTo>
                    <a:pt x="81" y="5"/>
                  </a:lnTo>
                  <a:lnTo>
                    <a:pt x="32" y="42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4" name="Freeform 358"/>
            <p:cNvSpPr>
              <a:spLocks/>
            </p:cNvSpPr>
            <p:nvPr/>
          </p:nvSpPr>
          <p:spPr bwMode="auto">
            <a:xfrm>
              <a:off x="2825" y="3168"/>
              <a:ext cx="468" cy="297"/>
            </a:xfrm>
            <a:custGeom>
              <a:avLst/>
              <a:gdLst>
                <a:gd name="T0" fmla="*/ 54 w 468"/>
                <a:gd name="T1" fmla="*/ 296 h 297"/>
                <a:gd name="T2" fmla="*/ 279 w 468"/>
                <a:gd name="T3" fmla="*/ 206 h 297"/>
                <a:gd name="T4" fmla="*/ 467 w 468"/>
                <a:gd name="T5" fmla="*/ 58 h 297"/>
                <a:gd name="T6" fmla="*/ 462 w 468"/>
                <a:gd name="T7" fmla="*/ 47 h 297"/>
                <a:gd name="T8" fmla="*/ 457 w 468"/>
                <a:gd name="T9" fmla="*/ 37 h 297"/>
                <a:gd name="T10" fmla="*/ 408 w 468"/>
                <a:gd name="T11" fmla="*/ 21 h 297"/>
                <a:gd name="T12" fmla="*/ 360 w 468"/>
                <a:gd name="T13" fmla="*/ 0 h 297"/>
                <a:gd name="T14" fmla="*/ 344 w 468"/>
                <a:gd name="T15" fmla="*/ 0 h 297"/>
                <a:gd name="T16" fmla="*/ 231 w 468"/>
                <a:gd name="T17" fmla="*/ 90 h 297"/>
                <a:gd name="T18" fmla="*/ 27 w 468"/>
                <a:gd name="T19" fmla="*/ 248 h 297"/>
                <a:gd name="T20" fmla="*/ 0 w 468"/>
                <a:gd name="T21" fmla="*/ 264 h 297"/>
                <a:gd name="T22" fmla="*/ 0 w 468"/>
                <a:gd name="T23" fmla="*/ 275 h 297"/>
                <a:gd name="T24" fmla="*/ 22 w 468"/>
                <a:gd name="T25" fmla="*/ 296 h 297"/>
                <a:gd name="T26" fmla="*/ 54 w 468"/>
                <a:gd name="T27" fmla="*/ 296 h 297"/>
                <a:gd name="T28" fmla="*/ 54 w 468"/>
                <a:gd name="T29" fmla="*/ 296 h 2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8"/>
                <a:gd name="T46" fmla="*/ 0 h 297"/>
                <a:gd name="T47" fmla="*/ 468 w 468"/>
                <a:gd name="T48" fmla="*/ 297 h 2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8" h="297">
                  <a:moveTo>
                    <a:pt x="54" y="296"/>
                  </a:moveTo>
                  <a:lnTo>
                    <a:pt x="279" y="206"/>
                  </a:lnTo>
                  <a:lnTo>
                    <a:pt x="467" y="58"/>
                  </a:lnTo>
                  <a:lnTo>
                    <a:pt x="462" y="47"/>
                  </a:lnTo>
                  <a:lnTo>
                    <a:pt x="457" y="37"/>
                  </a:lnTo>
                  <a:lnTo>
                    <a:pt x="408" y="21"/>
                  </a:lnTo>
                  <a:lnTo>
                    <a:pt x="360" y="0"/>
                  </a:lnTo>
                  <a:lnTo>
                    <a:pt x="344" y="0"/>
                  </a:lnTo>
                  <a:lnTo>
                    <a:pt x="231" y="90"/>
                  </a:lnTo>
                  <a:lnTo>
                    <a:pt x="27" y="248"/>
                  </a:lnTo>
                  <a:lnTo>
                    <a:pt x="0" y="264"/>
                  </a:lnTo>
                  <a:lnTo>
                    <a:pt x="0" y="275"/>
                  </a:lnTo>
                  <a:lnTo>
                    <a:pt x="22" y="296"/>
                  </a:lnTo>
                  <a:lnTo>
                    <a:pt x="54" y="296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" name="Freeform 359"/>
            <p:cNvSpPr>
              <a:spLocks/>
            </p:cNvSpPr>
            <p:nvPr/>
          </p:nvSpPr>
          <p:spPr bwMode="auto">
            <a:xfrm>
              <a:off x="2981" y="3030"/>
              <a:ext cx="242" cy="229"/>
            </a:xfrm>
            <a:custGeom>
              <a:avLst/>
              <a:gdLst>
                <a:gd name="T0" fmla="*/ 43 w 242"/>
                <a:gd name="T1" fmla="*/ 148 h 229"/>
                <a:gd name="T2" fmla="*/ 37 w 242"/>
                <a:gd name="T3" fmla="*/ 143 h 229"/>
                <a:gd name="T4" fmla="*/ 0 w 242"/>
                <a:gd name="T5" fmla="*/ 127 h 229"/>
                <a:gd name="T6" fmla="*/ 0 w 242"/>
                <a:gd name="T7" fmla="*/ 122 h 229"/>
                <a:gd name="T8" fmla="*/ 0 w 242"/>
                <a:gd name="T9" fmla="*/ 122 h 229"/>
                <a:gd name="T10" fmla="*/ 27 w 242"/>
                <a:gd name="T11" fmla="*/ 85 h 229"/>
                <a:gd name="T12" fmla="*/ 37 w 242"/>
                <a:gd name="T13" fmla="*/ 63 h 229"/>
                <a:gd name="T14" fmla="*/ 59 w 242"/>
                <a:gd name="T15" fmla="*/ 37 h 229"/>
                <a:gd name="T16" fmla="*/ 80 w 242"/>
                <a:gd name="T17" fmla="*/ 21 h 229"/>
                <a:gd name="T18" fmla="*/ 102 w 242"/>
                <a:gd name="T19" fmla="*/ 0 h 229"/>
                <a:gd name="T20" fmla="*/ 107 w 242"/>
                <a:gd name="T21" fmla="*/ 10 h 229"/>
                <a:gd name="T22" fmla="*/ 113 w 242"/>
                <a:gd name="T23" fmla="*/ 16 h 229"/>
                <a:gd name="T24" fmla="*/ 123 w 242"/>
                <a:gd name="T25" fmla="*/ 16 h 229"/>
                <a:gd name="T26" fmla="*/ 139 w 242"/>
                <a:gd name="T27" fmla="*/ 37 h 229"/>
                <a:gd name="T28" fmla="*/ 139 w 242"/>
                <a:gd name="T29" fmla="*/ 37 h 229"/>
                <a:gd name="T30" fmla="*/ 150 w 242"/>
                <a:gd name="T31" fmla="*/ 63 h 229"/>
                <a:gd name="T32" fmla="*/ 166 w 242"/>
                <a:gd name="T33" fmla="*/ 79 h 229"/>
                <a:gd name="T34" fmla="*/ 188 w 242"/>
                <a:gd name="T35" fmla="*/ 79 h 229"/>
                <a:gd name="T36" fmla="*/ 209 w 242"/>
                <a:gd name="T37" fmla="*/ 79 h 229"/>
                <a:gd name="T38" fmla="*/ 231 w 242"/>
                <a:gd name="T39" fmla="*/ 79 h 229"/>
                <a:gd name="T40" fmla="*/ 236 w 242"/>
                <a:gd name="T41" fmla="*/ 85 h 229"/>
                <a:gd name="T42" fmla="*/ 241 w 242"/>
                <a:gd name="T43" fmla="*/ 90 h 229"/>
                <a:gd name="T44" fmla="*/ 193 w 242"/>
                <a:gd name="T45" fmla="*/ 138 h 229"/>
                <a:gd name="T46" fmla="*/ 75 w 242"/>
                <a:gd name="T47" fmla="*/ 228 h 229"/>
                <a:gd name="T48" fmla="*/ 75 w 242"/>
                <a:gd name="T49" fmla="*/ 217 h 229"/>
                <a:gd name="T50" fmla="*/ 80 w 242"/>
                <a:gd name="T51" fmla="*/ 212 h 229"/>
                <a:gd name="T52" fmla="*/ 43 w 242"/>
                <a:gd name="T53" fmla="*/ 148 h 229"/>
                <a:gd name="T54" fmla="*/ 43 w 242"/>
                <a:gd name="T55" fmla="*/ 148 h 229"/>
                <a:gd name="T56" fmla="*/ 43 w 242"/>
                <a:gd name="T57" fmla="*/ 148 h 2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2"/>
                <a:gd name="T88" fmla="*/ 0 h 229"/>
                <a:gd name="T89" fmla="*/ 242 w 242"/>
                <a:gd name="T90" fmla="*/ 229 h 22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2" h="229">
                  <a:moveTo>
                    <a:pt x="43" y="148"/>
                  </a:moveTo>
                  <a:lnTo>
                    <a:pt x="37" y="143"/>
                  </a:lnTo>
                  <a:lnTo>
                    <a:pt x="0" y="127"/>
                  </a:lnTo>
                  <a:lnTo>
                    <a:pt x="0" y="122"/>
                  </a:lnTo>
                  <a:lnTo>
                    <a:pt x="27" y="85"/>
                  </a:lnTo>
                  <a:lnTo>
                    <a:pt x="37" y="63"/>
                  </a:lnTo>
                  <a:lnTo>
                    <a:pt x="59" y="37"/>
                  </a:lnTo>
                  <a:lnTo>
                    <a:pt x="80" y="21"/>
                  </a:lnTo>
                  <a:lnTo>
                    <a:pt x="102" y="0"/>
                  </a:lnTo>
                  <a:lnTo>
                    <a:pt x="107" y="10"/>
                  </a:lnTo>
                  <a:lnTo>
                    <a:pt x="113" y="16"/>
                  </a:lnTo>
                  <a:lnTo>
                    <a:pt x="123" y="16"/>
                  </a:lnTo>
                  <a:lnTo>
                    <a:pt x="139" y="37"/>
                  </a:lnTo>
                  <a:lnTo>
                    <a:pt x="150" y="63"/>
                  </a:lnTo>
                  <a:lnTo>
                    <a:pt x="166" y="79"/>
                  </a:lnTo>
                  <a:lnTo>
                    <a:pt x="188" y="79"/>
                  </a:lnTo>
                  <a:lnTo>
                    <a:pt x="209" y="79"/>
                  </a:lnTo>
                  <a:lnTo>
                    <a:pt x="231" y="79"/>
                  </a:lnTo>
                  <a:lnTo>
                    <a:pt x="236" y="85"/>
                  </a:lnTo>
                  <a:lnTo>
                    <a:pt x="241" y="90"/>
                  </a:lnTo>
                  <a:lnTo>
                    <a:pt x="193" y="138"/>
                  </a:lnTo>
                  <a:lnTo>
                    <a:pt x="75" y="228"/>
                  </a:lnTo>
                  <a:lnTo>
                    <a:pt x="75" y="217"/>
                  </a:lnTo>
                  <a:lnTo>
                    <a:pt x="80" y="212"/>
                  </a:lnTo>
                  <a:lnTo>
                    <a:pt x="43" y="14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" name="Freeform 360"/>
            <p:cNvSpPr>
              <a:spLocks/>
            </p:cNvSpPr>
            <p:nvPr/>
          </p:nvSpPr>
          <p:spPr bwMode="auto">
            <a:xfrm>
              <a:off x="3018" y="2612"/>
              <a:ext cx="205" cy="482"/>
            </a:xfrm>
            <a:custGeom>
              <a:avLst/>
              <a:gdLst>
                <a:gd name="T0" fmla="*/ 65 w 205"/>
                <a:gd name="T1" fmla="*/ 418 h 482"/>
                <a:gd name="T2" fmla="*/ 76 w 205"/>
                <a:gd name="T3" fmla="*/ 434 h 482"/>
                <a:gd name="T4" fmla="*/ 102 w 205"/>
                <a:gd name="T5" fmla="*/ 455 h 482"/>
                <a:gd name="T6" fmla="*/ 102 w 205"/>
                <a:gd name="T7" fmla="*/ 386 h 482"/>
                <a:gd name="T8" fmla="*/ 102 w 205"/>
                <a:gd name="T9" fmla="*/ 344 h 482"/>
                <a:gd name="T10" fmla="*/ 108 w 205"/>
                <a:gd name="T11" fmla="*/ 264 h 482"/>
                <a:gd name="T12" fmla="*/ 113 w 205"/>
                <a:gd name="T13" fmla="*/ 222 h 482"/>
                <a:gd name="T14" fmla="*/ 108 w 205"/>
                <a:gd name="T15" fmla="*/ 169 h 482"/>
                <a:gd name="T16" fmla="*/ 124 w 205"/>
                <a:gd name="T17" fmla="*/ 164 h 482"/>
                <a:gd name="T18" fmla="*/ 188 w 205"/>
                <a:gd name="T19" fmla="*/ 116 h 482"/>
                <a:gd name="T20" fmla="*/ 194 w 205"/>
                <a:gd name="T21" fmla="*/ 100 h 482"/>
                <a:gd name="T22" fmla="*/ 204 w 205"/>
                <a:gd name="T23" fmla="*/ 58 h 482"/>
                <a:gd name="T24" fmla="*/ 204 w 205"/>
                <a:gd name="T25" fmla="*/ 47 h 482"/>
                <a:gd name="T26" fmla="*/ 199 w 205"/>
                <a:gd name="T27" fmla="*/ 47 h 482"/>
                <a:gd name="T28" fmla="*/ 194 w 205"/>
                <a:gd name="T29" fmla="*/ 42 h 482"/>
                <a:gd name="T30" fmla="*/ 172 w 205"/>
                <a:gd name="T31" fmla="*/ 84 h 482"/>
                <a:gd name="T32" fmla="*/ 162 w 205"/>
                <a:gd name="T33" fmla="*/ 90 h 482"/>
                <a:gd name="T34" fmla="*/ 129 w 205"/>
                <a:gd name="T35" fmla="*/ 121 h 482"/>
                <a:gd name="T36" fmla="*/ 102 w 205"/>
                <a:gd name="T37" fmla="*/ 116 h 482"/>
                <a:gd name="T38" fmla="*/ 65 w 205"/>
                <a:gd name="T39" fmla="*/ 74 h 482"/>
                <a:gd name="T40" fmla="*/ 81 w 205"/>
                <a:gd name="T41" fmla="*/ 68 h 482"/>
                <a:gd name="T42" fmla="*/ 81 w 205"/>
                <a:gd name="T43" fmla="*/ 63 h 482"/>
                <a:gd name="T44" fmla="*/ 81 w 205"/>
                <a:gd name="T45" fmla="*/ 53 h 482"/>
                <a:gd name="T46" fmla="*/ 81 w 205"/>
                <a:gd name="T47" fmla="*/ 47 h 482"/>
                <a:gd name="T48" fmla="*/ 81 w 205"/>
                <a:gd name="T49" fmla="*/ 42 h 482"/>
                <a:gd name="T50" fmla="*/ 76 w 205"/>
                <a:gd name="T51" fmla="*/ 42 h 482"/>
                <a:gd name="T52" fmla="*/ 70 w 205"/>
                <a:gd name="T53" fmla="*/ 31 h 482"/>
                <a:gd name="T54" fmla="*/ 65 w 205"/>
                <a:gd name="T55" fmla="*/ 10 h 482"/>
                <a:gd name="T56" fmla="*/ 70 w 205"/>
                <a:gd name="T57" fmla="*/ 0 h 482"/>
                <a:gd name="T58" fmla="*/ 43 w 205"/>
                <a:gd name="T59" fmla="*/ 0 h 482"/>
                <a:gd name="T60" fmla="*/ 0 w 205"/>
                <a:gd name="T61" fmla="*/ 31 h 482"/>
                <a:gd name="T62" fmla="*/ 6 w 205"/>
                <a:gd name="T63" fmla="*/ 53 h 482"/>
                <a:gd name="T64" fmla="*/ 22 w 205"/>
                <a:gd name="T65" fmla="*/ 68 h 482"/>
                <a:gd name="T66" fmla="*/ 11 w 205"/>
                <a:gd name="T67" fmla="*/ 95 h 482"/>
                <a:gd name="T68" fmla="*/ 0 w 205"/>
                <a:gd name="T69" fmla="*/ 121 h 482"/>
                <a:gd name="T70" fmla="*/ 0 w 205"/>
                <a:gd name="T71" fmla="*/ 180 h 482"/>
                <a:gd name="T72" fmla="*/ 6 w 205"/>
                <a:gd name="T73" fmla="*/ 222 h 482"/>
                <a:gd name="T74" fmla="*/ 0 w 205"/>
                <a:gd name="T75" fmla="*/ 280 h 482"/>
                <a:gd name="T76" fmla="*/ 0 w 205"/>
                <a:gd name="T77" fmla="*/ 328 h 482"/>
                <a:gd name="T78" fmla="*/ 0 w 205"/>
                <a:gd name="T79" fmla="*/ 386 h 482"/>
                <a:gd name="T80" fmla="*/ 0 w 205"/>
                <a:gd name="T81" fmla="*/ 418 h 482"/>
                <a:gd name="T82" fmla="*/ 22 w 205"/>
                <a:gd name="T83" fmla="*/ 460 h 482"/>
                <a:gd name="T84" fmla="*/ 43 w 205"/>
                <a:gd name="T85" fmla="*/ 439 h 4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05"/>
                <a:gd name="T130" fmla="*/ 0 h 482"/>
                <a:gd name="T131" fmla="*/ 205 w 205"/>
                <a:gd name="T132" fmla="*/ 482 h 4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05" h="482">
                  <a:moveTo>
                    <a:pt x="43" y="439"/>
                  </a:moveTo>
                  <a:lnTo>
                    <a:pt x="65" y="418"/>
                  </a:lnTo>
                  <a:lnTo>
                    <a:pt x="70" y="428"/>
                  </a:lnTo>
                  <a:lnTo>
                    <a:pt x="76" y="434"/>
                  </a:lnTo>
                  <a:lnTo>
                    <a:pt x="86" y="434"/>
                  </a:lnTo>
                  <a:lnTo>
                    <a:pt x="102" y="455"/>
                  </a:lnTo>
                  <a:lnTo>
                    <a:pt x="102" y="402"/>
                  </a:lnTo>
                  <a:lnTo>
                    <a:pt x="102" y="386"/>
                  </a:lnTo>
                  <a:lnTo>
                    <a:pt x="102" y="365"/>
                  </a:lnTo>
                  <a:lnTo>
                    <a:pt x="102" y="344"/>
                  </a:lnTo>
                  <a:lnTo>
                    <a:pt x="119" y="333"/>
                  </a:lnTo>
                  <a:lnTo>
                    <a:pt x="108" y="264"/>
                  </a:lnTo>
                  <a:lnTo>
                    <a:pt x="108" y="243"/>
                  </a:lnTo>
                  <a:lnTo>
                    <a:pt x="113" y="222"/>
                  </a:lnTo>
                  <a:lnTo>
                    <a:pt x="108" y="196"/>
                  </a:lnTo>
                  <a:lnTo>
                    <a:pt x="108" y="169"/>
                  </a:lnTo>
                  <a:lnTo>
                    <a:pt x="108" y="164"/>
                  </a:lnTo>
                  <a:lnTo>
                    <a:pt x="124" y="164"/>
                  </a:lnTo>
                  <a:lnTo>
                    <a:pt x="145" y="164"/>
                  </a:lnTo>
                  <a:lnTo>
                    <a:pt x="188" y="116"/>
                  </a:lnTo>
                  <a:lnTo>
                    <a:pt x="183" y="106"/>
                  </a:lnTo>
                  <a:lnTo>
                    <a:pt x="194" y="100"/>
                  </a:lnTo>
                  <a:lnTo>
                    <a:pt x="188" y="95"/>
                  </a:lnTo>
                  <a:lnTo>
                    <a:pt x="204" y="58"/>
                  </a:lnTo>
                  <a:lnTo>
                    <a:pt x="199" y="53"/>
                  </a:lnTo>
                  <a:lnTo>
                    <a:pt x="204" y="47"/>
                  </a:lnTo>
                  <a:lnTo>
                    <a:pt x="199" y="47"/>
                  </a:lnTo>
                  <a:lnTo>
                    <a:pt x="194" y="42"/>
                  </a:lnTo>
                  <a:lnTo>
                    <a:pt x="178" y="53"/>
                  </a:lnTo>
                  <a:lnTo>
                    <a:pt x="172" y="84"/>
                  </a:lnTo>
                  <a:lnTo>
                    <a:pt x="167" y="95"/>
                  </a:lnTo>
                  <a:lnTo>
                    <a:pt x="162" y="90"/>
                  </a:lnTo>
                  <a:lnTo>
                    <a:pt x="129" y="121"/>
                  </a:lnTo>
                  <a:lnTo>
                    <a:pt x="113" y="121"/>
                  </a:lnTo>
                  <a:lnTo>
                    <a:pt x="102" y="116"/>
                  </a:lnTo>
                  <a:lnTo>
                    <a:pt x="65" y="79"/>
                  </a:lnTo>
                  <a:lnTo>
                    <a:pt x="65" y="74"/>
                  </a:lnTo>
                  <a:lnTo>
                    <a:pt x="70" y="74"/>
                  </a:lnTo>
                  <a:lnTo>
                    <a:pt x="81" y="68"/>
                  </a:lnTo>
                  <a:lnTo>
                    <a:pt x="81" y="63"/>
                  </a:lnTo>
                  <a:lnTo>
                    <a:pt x="81" y="58"/>
                  </a:lnTo>
                  <a:lnTo>
                    <a:pt x="81" y="53"/>
                  </a:lnTo>
                  <a:lnTo>
                    <a:pt x="81" y="47"/>
                  </a:lnTo>
                  <a:lnTo>
                    <a:pt x="81" y="42"/>
                  </a:lnTo>
                  <a:lnTo>
                    <a:pt x="76" y="42"/>
                  </a:lnTo>
                  <a:lnTo>
                    <a:pt x="86" y="42"/>
                  </a:lnTo>
                  <a:lnTo>
                    <a:pt x="70" y="31"/>
                  </a:lnTo>
                  <a:lnTo>
                    <a:pt x="70" y="21"/>
                  </a:lnTo>
                  <a:lnTo>
                    <a:pt x="65" y="10"/>
                  </a:lnTo>
                  <a:lnTo>
                    <a:pt x="70" y="0"/>
                  </a:lnTo>
                  <a:lnTo>
                    <a:pt x="54" y="0"/>
                  </a:lnTo>
                  <a:lnTo>
                    <a:pt x="43" y="0"/>
                  </a:lnTo>
                  <a:lnTo>
                    <a:pt x="11" y="10"/>
                  </a:lnTo>
                  <a:lnTo>
                    <a:pt x="0" y="31"/>
                  </a:lnTo>
                  <a:lnTo>
                    <a:pt x="0" y="42"/>
                  </a:lnTo>
                  <a:lnTo>
                    <a:pt x="6" y="53"/>
                  </a:lnTo>
                  <a:lnTo>
                    <a:pt x="11" y="58"/>
                  </a:lnTo>
                  <a:lnTo>
                    <a:pt x="22" y="68"/>
                  </a:lnTo>
                  <a:lnTo>
                    <a:pt x="22" y="90"/>
                  </a:lnTo>
                  <a:lnTo>
                    <a:pt x="11" y="95"/>
                  </a:lnTo>
                  <a:lnTo>
                    <a:pt x="0" y="100"/>
                  </a:lnTo>
                  <a:lnTo>
                    <a:pt x="0" y="121"/>
                  </a:lnTo>
                  <a:lnTo>
                    <a:pt x="0" y="148"/>
                  </a:lnTo>
                  <a:lnTo>
                    <a:pt x="0" y="180"/>
                  </a:lnTo>
                  <a:lnTo>
                    <a:pt x="0" y="222"/>
                  </a:lnTo>
                  <a:lnTo>
                    <a:pt x="6" y="222"/>
                  </a:lnTo>
                  <a:lnTo>
                    <a:pt x="6" y="243"/>
                  </a:lnTo>
                  <a:lnTo>
                    <a:pt x="0" y="280"/>
                  </a:lnTo>
                  <a:lnTo>
                    <a:pt x="0" y="307"/>
                  </a:lnTo>
                  <a:lnTo>
                    <a:pt x="0" y="328"/>
                  </a:lnTo>
                  <a:lnTo>
                    <a:pt x="6" y="338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0" y="481"/>
                  </a:lnTo>
                  <a:lnTo>
                    <a:pt x="22" y="460"/>
                  </a:lnTo>
                  <a:lnTo>
                    <a:pt x="43" y="439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7" name="Freeform 361"/>
            <p:cNvSpPr>
              <a:spLocks/>
            </p:cNvSpPr>
            <p:nvPr/>
          </p:nvSpPr>
          <p:spPr bwMode="auto">
            <a:xfrm>
              <a:off x="2777" y="2813"/>
              <a:ext cx="189" cy="170"/>
            </a:xfrm>
            <a:custGeom>
              <a:avLst/>
              <a:gdLst>
                <a:gd name="T0" fmla="*/ 5 w 189"/>
                <a:gd name="T1" fmla="*/ 74 h 170"/>
                <a:gd name="T2" fmla="*/ 27 w 189"/>
                <a:gd name="T3" fmla="*/ 79 h 170"/>
                <a:gd name="T4" fmla="*/ 43 w 189"/>
                <a:gd name="T5" fmla="*/ 85 h 170"/>
                <a:gd name="T6" fmla="*/ 80 w 189"/>
                <a:gd name="T7" fmla="*/ 63 h 170"/>
                <a:gd name="T8" fmla="*/ 80 w 189"/>
                <a:gd name="T9" fmla="*/ 58 h 170"/>
                <a:gd name="T10" fmla="*/ 80 w 189"/>
                <a:gd name="T11" fmla="*/ 42 h 170"/>
                <a:gd name="T12" fmla="*/ 86 w 189"/>
                <a:gd name="T13" fmla="*/ 32 h 170"/>
                <a:gd name="T14" fmla="*/ 96 w 189"/>
                <a:gd name="T15" fmla="*/ 21 h 170"/>
                <a:gd name="T16" fmla="*/ 123 w 189"/>
                <a:gd name="T17" fmla="*/ 21 h 170"/>
                <a:gd name="T18" fmla="*/ 113 w 189"/>
                <a:gd name="T19" fmla="*/ 26 h 170"/>
                <a:gd name="T20" fmla="*/ 113 w 189"/>
                <a:gd name="T21" fmla="*/ 42 h 170"/>
                <a:gd name="T22" fmla="*/ 113 w 189"/>
                <a:gd name="T23" fmla="*/ 47 h 170"/>
                <a:gd name="T24" fmla="*/ 113 w 189"/>
                <a:gd name="T25" fmla="*/ 42 h 170"/>
                <a:gd name="T26" fmla="*/ 118 w 189"/>
                <a:gd name="T27" fmla="*/ 37 h 170"/>
                <a:gd name="T28" fmla="*/ 123 w 189"/>
                <a:gd name="T29" fmla="*/ 32 h 170"/>
                <a:gd name="T30" fmla="*/ 129 w 189"/>
                <a:gd name="T31" fmla="*/ 32 h 170"/>
                <a:gd name="T32" fmla="*/ 134 w 189"/>
                <a:gd name="T33" fmla="*/ 32 h 170"/>
                <a:gd name="T34" fmla="*/ 139 w 189"/>
                <a:gd name="T35" fmla="*/ 37 h 170"/>
                <a:gd name="T36" fmla="*/ 139 w 189"/>
                <a:gd name="T37" fmla="*/ 26 h 170"/>
                <a:gd name="T38" fmla="*/ 139 w 189"/>
                <a:gd name="T39" fmla="*/ 21 h 170"/>
                <a:gd name="T40" fmla="*/ 156 w 189"/>
                <a:gd name="T41" fmla="*/ 21 h 170"/>
                <a:gd name="T42" fmla="*/ 156 w 189"/>
                <a:gd name="T43" fmla="*/ 21 h 170"/>
                <a:gd name="T44" fmla="*/ 161 w 189"/>
                <a:gd name="T45" fmla="*/ 21 h 170"/>
                <a:gd name="T46" fmla="*/ 166 w 189"/>
                <a:gd name="T47" fmla="*/ 16 h 170"/>
                <a:gd name="T48" fmla="*/ 161 w 189"/>
                <a:gd name="T49" fmla="*/ 5 h 170"/>
                <a:gd name="T50" fmla="*/ 161 w 189"/>
                <a:gd name="T51" fmla="*/ 5 h 170"/>
                <a:gd name="T52" fmla="*/ 172 w 189"/>
                <a:gd name="T53" fmla="*/ 5 h 170"/>
                <a:gd name="T54" fmla="*/ 177 w 189"/>
                <a:gd name="T55" fmla="*/ 5 h 170"/>
                <a:gd name="T56" fmla="*/ 182 w 189"/>
                <a:gd name="T57" fmla="*/ 0 h 170"/>
                <a:gd name="T58" fmla="*/ 182 w 189"/>
                <a:gd name="T59" fmla="*/ 0 h 170"/>
                <a:gd name="T60" fmla="*/ 182 w 189"/>
                <a:gd name="T61" fmla="*/ 0 h 170"/>
                <a:gd name="T62" fmla="*/ 188 w 189"/>
                <a:gd name="T63" fmla="*/ 10 h 170"/>
                <a:gd name="T64" fmla="*/ 182 w 189"/>
                <a:gd name="T65" fmla="*/ 21 h 170"/>
                <a:gd name="T66" fmla="*/ 177 w 189"/>
                <a:gd name="T67" fmla="*/ 42 h 170"/>
                <a:gd name="T68" fmla="*/ 161 w 189"/>
                <a:gd name="T69" fmla="*/ 63 h 170"/>
                <a:gd name="T70" fmla="*/ 161 w 189"/>
                <a:gd name="T71" fmla="*/ 69 h 170"/>
                <a:gd name="T72" fmla="*/ 161 w 189"/>
                <a:gd name="T73" fmla="*/ 85 h 170"/>
                <a:gd name="T74" fmla="*/ 161 w 189"/>
                <a:gd name="T75" fmla="*/ 85 h 170"/>
                <a:gd name="T76" fmla="*/ 156 w 189"/>
                <a:gd name="T77" fmla="*/ 100 h 170"/>
                <a:gd name="T78" fmla="*/ 156 w 189"/>
                <a:gd name="T79" fmla="*/ 106 h 170"/>
                <a:gd name="T80" fmla="*/ 150 w 189"/>
                <a:gd name="T81" fmla="*/ 111 h 170"/>
                <a:gd name="T82" fmla="*/ 150 w 189"/>
                <a:gd name="T83" fmla="*/ 122 h 170"/>
                <a:gd name="T84" fmla="*/ 150 w 189"/>
                <a:gd name="T85" fmla="*/ 127 h 170"/>
                <a:gd name="T86" fmla="*/ 139 w 189"/>
                <a:gd name="T87" fmla="*/ 127 h 170"/>
                <a:gd name="T88" fmla="*/ 139 w 189"/>
                <a:gd name="T89" fmla="*/ 132 h 170"/>
                <a:gd name="T90" fmla="*/ 134 w 189"/>
                <a:gd name="T91" fmla="*/ 137 h 170"/>
                <a:gd name="T92" fmla="*/ 123 w 189"/>
                <a:gd name="T93" fmla="*/ 148 h 170"/>
                <a:gd name="T94" fmla="*/ 118 w 189"/>
                <a:gd name="T95" fmla="*/ 153 h 170"/>
                <a:gd name="T96" fmla="*/ 113 w 189"/>
                <a:gd name="T97" fmla="*/ 164 h 170"/>
                <a:gd name="T98" fmla="*/ 107 w 189"/>
                <a:gd name="T99" fmla="*/ 169 h 170"/>
                <a:gd name="T100" fmla="*/ 102 w 189"/>
                <a:gd name="T101" fmla="*/ 169 h 170"/>
                <a:gd name="T102" fmla="*/ 91 w 189"/>
                <a:gd name="T103" fmla="*/ 148 h 170"/>
                <a:gd name="T104" fmla="*/ 86 w 189"/>
                <a:gd name="T105" fmla="*/ 132 h 170"/>
                <a:gd name="T106" fmla="*/ 70 w 189"/>
                <a:gd name="T107" fmla="*/ 122 h 170"/>
                <a:gd name="T108" fmla="*/ 48 w 189"/>
                <a:gd name="T109" fmla="*/ 111 h 170"/>
                <a:gd name="T110" fmla="*/ 37 w 189"/>
                <a:gd name="T111" fmla="*/ 106 h 170"/>
                <a:gd name="T112" fmla="*/ 27 w 189"/>
                <a:gd name="T113" fmla="*/ 90 h 170"/>
                <a:gd name="T114" fmla="*/ 11 w 189"/>
                <a:gd name="T115" fmla="*/ 85 h 170"/>
                <a:gd name="T116" fmla="*/ 0 w 189"/>
                <a:gd name="T117" fmla="*/ 79 h 170"/>
                <a:gd name="T118" fmla="*/ 5 w 189"/>
                <a:gd name="T119" fmla="*/ 74 h 170"/>
                <a:gd name="T120" fmla="*/ 5 w 189"/>
                <a:gd name="T121" fmla="*/ 74 h 17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9"/>
                <a:gd name="T184" fmla="*/ 0 h 170"/>
                <a:gd name="T185" fmla="*/ 189 w 189"/>
                <a:gd name="T186" fmla="*/ 170 h 17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9" h="170">
                  <a:moveTo>
                    <a:pt x="5" y="74"/>
                  </a:moveTo>
                  <a:lnTo>
                    <a:pt x="27" y="79"/>
                  </a:lnTo>
                  <a:lnTo>
                    <a:pt x="43" y="85"/>
                  </a:lnTo>
                  <a:lnTo>
                    <a:pt x="80" y="63"/>
                  </a:lnTo>
                  <a:lnTo>
                    <a:pt x="80" y="58"/>
                  </a:lnTo>
                  <a:lnTo>
                    <a:pt x="80" y="42"/>
                  </a:lnTo>
                  <a:lnTo>
                    <a:pt x="86" y="32"/>
                  </a:lnTo>
                  <a:lnTo>
                    <a:pt x="96" y="21"/>
                  </a:lnTo>
                  <a:lnTo>
                    <a:pt x="123" y="21"/>
                  </a:lnTo>
                  <a:lnTo>
                    <a:pt x="113" y="26"/>
                  </a:lnTo>
                  <a:lnTo>
                    <a:pt x="113" y="42"/>
                  </a:lnTo>
                  <a:lnTo>
                    <a:pt x="113" y="47"/>
                  </a:lnTo>
                  <a:lnTo>
                    <a:pt x="113" y="42"/>
                  </a:lnTo>
                  <a:lnTo>
                    <a:pt x="118" y="37"/>
                  </a:lnTo>
                  <a:lnTo>
                    <a:pt x="123" y="32"/>
                  </a:lnTo>
                  <a:lnTo>
                    <a:pt x="129" y="32"/>
                  </a:lnTo>
                  <a:lnTo>
                    <a:pt x="134" y="32"/>
                  </a:lnTo>
                  <a:lnTo>
                    <a:pt x="139" y="37"/>
                  </a:lnTo>
                  <a:lnTo>
                    <a:pt x="139" y="26"/>
                  </a:lnTo>
                  <a:lnTo>
                    <a:pt x="139" y="21"/>
                  </a:lnTo>
                  <a:lnTo>
                    <a:pt x="156" y="21"/>
                  </a:lnTo>
                  <a:lnTo>
                    <a:pt x="161" y="21"/>
                  </a:lnTo>
                  <a:lnTo>
                    <a:pt x="166" y="16"/>
                  </a:lnTo>
                  <a:lnTo>
                    <a:pt x="161" y="5"/>
                  </a:lnTo>
                  <a:lnTo>
                    <a:pt x="172" y="5"/>
                  </a:lnTo>
                  <a:lnTo>
                    <a:pt x="177" y="5"/>
                  </a:lnTo>
                  <a:lnTo>
                    <a:pt x="182" y="0"/>
                  </a:lnTo>
                  <a:lnTo>
                    <a:pt x="188" y="10"/>
                  </a:lnTo>
                  <a:lnTo>
                    <a:pt x="182" y="21"/>
                  </a:lnTo>
                  <a:lnTo>
                    <a:pt x="177" y="42"/>
                  </a:lnTo>
                  <a:lnTo>
                    <a:pt x="161" y="63"/>
                  </a:lnTo>
                  <a:lnTo>
                    <a:pt x="161" y="69"/>
                  </a:lnTo>
                  <a:lnTo>
                    <a:pt x="161" y="85"/>
                  </a:lnTo>
                  <a:lnTo>
                    <a:pt x="156" y="100"/>
                  </a:lnTo>
                  <a:lnTo>
                    <a:pt x="156" y="106"/>
                  </a:lnTo>
                  <a:lnTo>
                    <a:pt x="150" y="111"/>
                  </a:lnTo>
                  <a:lnTo>
                    <a:pt x="150" y="122"/>
                  </a:lnTo>
                  <a:lnTo>
                    <a:pt x="150" y="127"/>
                  </a:lnTo>
                  <a:lnTo>
                    <a:pt x="139" y="127"/>
                  </a:lnTo>
                  <a:lnTo>
                    <a:pt x="139" y="132"/>
                  </a:lnTo>
                  <a:lnTo>
                    <a:pt x="134" y="137"/>
                  </a:lnTo>
                  <a:lnTo>
                    <a:pt x="123" y="148"/>
                  </a:lnTo>
                  <a:lnTo>
                    <a:pt x="118" y="153"/>
                  </a:lnTo>
                  <a:lnTo>
                    <a:pt x="113" y="164"/>
                  </a:lnTo>
                  <a:lnTo>
                    <a:pt x="107" y="169"/>
                  </a:lnTo>
                  <a:lnTo>
                    <a:pt x="102" y="169"/>
                  </a:lnTo>
                  <a:lnTo>
                    <a:pt x="91" y="148"/>
                  </a:lnTo>
                  <a:lnTo>
                    <a:pt x="86" y="132"/>
                  </a:lnTo>
                  <a:lnTo>
                    <a:pt x="70" y="122"/>
                  </a:lnTo>
                  <a:lnTo>
                    <a:pt x="48" y="111"/>
                  </a:lnTo>
                  <a:lnTo>
                    <a:pt x="37" y="106"/>
                  </a:lnTo>
                  <a:lnTo>
                    <a:pt x="27" y="90"/>
                  </a:lnTo>
                  <a:lnTo>
                    <a:pt x="11" y="85"/>
                  </a:lnTo>
                  <a:lnTo>
                    <a:pt x="0" y="79"/>
                  </a:lnTo>
                  <a:lnTo>
                    <a:pt x="5" y="7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8" name="Freeform 362"/>
            <p:cNvSpPr>
              <a:spLocks/>
            </p:cNvSpPr>
            <p:nvPr/>
          </p:nvSpPr>
          <p:spPr bwMode="auto">
            <a:xfrm>
              <a:off x="2825" y="2924"/>
              <a:ext cx="55" cy="59"/>
            </a:xfrm>
            <a:custGeom>
              <a:avLst/>
              <a:gdLst>
                <a:gd name="T0" fmla="*/ 22 w 55"/>
                <a:gd name="T1" fmla="*/ 11 h 59"/>
                <a:gd name="T2" fmla="*/ 32 w 55"/>
                <a:gd name="T3" fmla="*/ 16 h 59"/>
                <a:gd name="T4" fmla="*/ 38 w 55"/>
                <a:gd name="T5" fmla="*/ 21 h 59"/>
                <a:gd name="T6" fmla="*/ 43 w 55"/>
                <a:gd name="T7" fmla="*/ 37 h 59"/>
                <a:gd name="T8" fmla="*/ 54 w 55"/>
                <a:gd name="T9" fmla="*/ 58 h 59"/>
                <a:gd name="T10" fmla="*/ 48 w 55"/>
                <a:gd name="T11" fmla="*/ 58 h 59"/>
                <a:gd name="T12" fmla="*/ 38 w 55"/>
                <a:gd name="T13" fmla="*/ 53 h 59"/>
                <a:gd name="T14" fmla="*/ 27 w 55"/>
                <a:gd name="T15" fmla="*/ 48 h 59"/>
                <a:gd name="T16" fmla="*/ 16 w 55"/>
                <a:gd name="T17" fmla="*/ 21 h 59"/>
                <a:gd name="T18" fmla="*/ 0 w 55"/>
                <a:gd name="T19" fmla="*/ 0 h 59"/>
                <a:gd name="T20" fmla="*/ 16 w 55"/>
                <a:gd name="T21" fmla="*/ 5 h 59"/>
                <a:gd name="T22" fmla="*/ 22 w 55"/>
                <a:gd name="T23" fmla="*/ 11 h 59"/>
                <a:gd name="T24" fmla="*/ 22 w 55"/>
                <a:gd name="T25" fmla="*/ 11 h 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5"/>
                <a:gd name="T40" fmla="*/ 0 h 59"/>
                <a:gd name="T41" fmla="*/ 55 w 55"/>
                <a:gd name="T42" fmla="*/ 59 h 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5" h="59">
                  <a:moveTo>
                    <a:pt x="22" y="11"/>
                  </a:moveTo>
                  <a:lnTo>
                    <a:pt x="32" y="16"/>
                  </a:lnTo>
                  <a:lnTo>
                    <a:pt x="38" y="21"/>
                  </a:lnTo>
                  <a:lnTo>
                    <a:pt x="43" y="37"/>
                  </a:lnTo>
                  <a:lnTo>
                    <a:pt x="54" y="58"/>
                  </a:lnTo>
                  <a:lnTo>
                    <a:pt x="48" y="58"/>
                  </a:lnTo>
                  <a:lnTo>
                    <a:pt x="38" y="53"/>
                  </a:lnTo>
                  <a:lnTo>
                    <a:pt x="27" y="48"/>
                  </a:lnTo>
                  <a:lnTo>
                    <a:pt x="16" y="21"/>
                  </a:lnTo>
                  <a:lnTo>
                    <a:pt x="0" y="0"/>
                  </a:lnTo>
                  <a:lnTo>
                    <a:pt x="16" y="5"/>
                  </a:lnTo>
                  <a:lnTo>
                    <a:pt x="22" y="11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9" name="Freeform 363"/>
            <p:cNvSpPr>
              <a:spLocks/>
            </p:cNvSpPr>
            <p:nvPr/>
          </p:nvSpPr>
          <p:spPr bwMode="auto">
            <a:xfrm>
              <a:off x="2933" y="2898"/>
              <a:ext cx="6" cy="22"/>
            </a:xfrm>
            <a:custGeom>
              <a:avLst/>
              <a:gdLst>
                <a:gd name="T0" fmla="*/ 5 w 6"/>
                <a:gd name="T1" fmla="*/ 0 h 22"/>
                <a:gd name="T2" fmla="*/ 5 w 6"/>
                <a:gd name="T3" fmla="*/ 0 h 22"/>
                <a:gd name="T4" fmla="*/ 5 w 6"/>
                <a:gd name="T5" fmla="*/ 15 h 22"/>
                <a:gd name="T6" fmla="*/ 5 w 6"/>
                <a:gd name="T7" fmla="*/ 21 h 22"/>
                <a:gd name="T8" fmla="*/ 0 w 6"/>
                <a:gd name="T9" fmla="*/ 21 h 22"/>
                <a:gd name="T10" fmla="*/ 0 w 6"/>
                <a:gd name="T11" fmla="*/ 21 h 22"/>
                <a:gd name="T12" fmla="*/ 0 w 6"/>
                <a:gd name="T13" fmla="*/ 21 h 22"/>
                <a:gd name="T14" fmla="*/ 0 w 6"/>
                <a:gd name="T15" fmla="*/ 15 h 22"/>
                <a:gd name="T16" fmla="*/ 5 w 6"/>
                <a:gd name="T17" fmla="*/ 0 h 22"/>
                <a:gd name="T18" fmla="*/ 5 w 6"/>
                <a:gd name="T19" fmla="*/ 0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22"/>
                <a:gd name="T32" fmla="*/ 6 w 6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22">
                  <a:moveTo>
                    <a:pt x="5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0" name="Freeform 364"/>
            <p:cNvSpPr>
              <a:spLocks/>
            </p:cNvSpPr>
            <p:nvPr/>
          </p:nvSpPr>
          <p:spPr bwMode="auto">
            <a:xfrm>
              <a:off x="2884" y="2876"/>
              <a:ext cx="12" cy="12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0 h 12"/>
                <a:gd name="T4" fmla="*/ 6 w 12"/>
                <a:gd name="T5" fmla="*/ 0 h 12"/>
                <a:gd name="T6" fmla="*/ 0 w 12"/>
                <a:gd name="T7" fmla="*/ 0 h 12"/>
                <a:gd name="T8" fmla="*/ 0 w 12"/>
                <a:gd name="T9" fmla="*/ 0 h 12"/>
                <a:gd name="T10" fmla="*/ 0 w 12"/>
                <a:gd name="T11" fmla="*/ 6 h 12"/>
                <a:gd name="T12" fmla="*/ 0 w 12"/>
                <a:gd name="T13" fmla="*/ 11 h 12"/>
                <a:gd name="T14" fmla="*/ 0 w 12"/>
                <a:gd name="T15" fmla="*/ 11 h 12"/>
                <a:gd name="T16" fmla="*/ 6 w 12"/>
                <a:gd name="T17" fmla="*/ 11 h 12"/>
                <a:gd name="T18" fmla="*/ 6 w 12"/>
                <a:gd name="T19" fmla="*/ 11 h 12"/>
                <a:gd name="T20" fmla="*/ 11 w 12"/>
                <a:gd name="T21" fmla="*/ 11 h 12"/>
                <a:gd name="T22" fmla="*/ 11 w 12"/>
                <a:gd name="T23" fmla="*/ 6 h 12"/>
                <a:gd name="T24" fmla="*/ 11 w 12"/>
                <a:gd name="T25" fmla="*/ 0 h 12"/>
                <a:gd name="T26" fmla="*/ 11 w 12"/>
                <a:gd name="T27" fmla="*/ 0 h 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"/>
                <a:gd name="T43" fmla="*/ 0 h 12"/>
                <a:gd name="T44" fmla="*/ 12 w 12"/>
                <a:gd name="T45" fmla="*/ 12 h 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" h="12">
                  <a:moveTo>
                    <a:pt x="11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1"/>
                  </a:lnTo>
                  <a:lnTo>
                    <a:pt x="6" y="11"/>
                  </a:lnTo>
                  <a:lnTo>
                    <a:pt x="11" y="11"/>
                  </a:lnTo>
                  <a:lnTo>
                    <a:pt x="11" y="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1" name="Freeform 365"/>
            <p:cNvSpPr>
              <a:spLocks/>
            </p:cNvSpPr>
            <p:nvPr/>
          </p:nvSpPr>
          <p:spPr bwMode="auto">
            <a:xfrm>
              <a:off x="2739" y="2892"/>
              <a:ext cx="114" cy="107"/>
            </a:xfrm>
            <a:custGeom>
              <a:avLst/>
              <a:gdLst>
                <a:gd name="T0" fmla="*/ 113 w 114"/>
                <a:gd name="T1" fmla="*/ 80 h 107"/>
                <a:gd name="T2" fmla="*/ 108 w 114"/>
                <a:gd name="T3" fmla="*/ 80 h 107"/>
                <a:gd name="T4" fmla="*/ 108 w 114"/>
                <a:gd name="T5" fmla="*/ 80 h 107"/>
                <a:gd name="T6" fmla="*/ 108 w 114"/>
                <a:gd name="T7" fmla="*/ 85 h 107"/>
                <a:gd name="T8" fmla="*/ 102 w 114"/>
                <a:gd name="T9" fmla="*/ 80 h 107"/>
                <a:gd name="T10" fmla="*/ 108 w 114"/>
                <a:gd name="T11" fmla="*/ 106 h 107"/>
                <a:gd name="T12" fmla="*/ 81 w 114"/>
                <a:gd name="T13" fmla="*/ 74 h 107"/>
                <a:gd name="T14" fmla="*/ 43 w 114"/>
                <a:gd name="T15" fmla="*/ 53 h 107"/>
                <a:gd name="T16" fmla="*/ 49 w 114"/>
                <a:gd name="T17" fmla="*/ 48 h 107"/>
                <a:gd name="T18" fmla="*/ 38 w 114"/>
                <a:gd name="T19" fmla="*/ 43 h 107"/>
                <a:gd name="T20" fmla="*/ 22 w 114"/>
                <a:gd name="T21" fmla="*/ 32 h 107"/>
                <a:gd name="T22" fmla="*/ 11 w 114"/>
                <a:gd name="T23" fmla="*/ 32 h 107"/>
                <a:gd name="T24" fmla="*/ 0 w 114"/>
                <a:gd name="T25" fmla="*/ 32 h 107"/>
                <a:gd name="T26" fmla="*/ 16 w 114"/>
                <a:gd name="T27" fmla="*/ 6 h 107"/>
                <a:gd name="T28" fmla="*/ 22 w 114"/>
                <a:gd name="T29" fmla="*/ 6 h 107"/>
                <a:gd name="T30" fmla="*/ 22 w 114"/>
                <a:gd name="T31" fmla="*/ 0 h 107"/>
                <a:gd name="T32" fmla="*/ 43 w 114"/>
                <a:gd name="T33" fmla="*/ 0 h 107"/>
                <a:gd name="T34" fmla="*/ 59 w 114"/>
                <a:gd name="T35" fmla="*/ 6 h 107"/>
                <a:gd name="T36" fmla="*/ 81 w 114"/>
                <a:gd name="T37" fmla="*/ 21 h 107"/>
                <a:gd name="T38" fmla="*/ 102 w 114"/>
                <a:gd name="T39" fmla="*/ 37 h 107"/>
                <a:gd name="T40" fmla="*/ 113 w 114"/>
                <a:gd name="T41" fmla="*/ 58 h 107"/>
                <a:gd name="T42" fmla="*/ 113 w 114"/>
                <a:gd name="T43" fmla="*/ 80 h 107"/>
                <a:gd name="T44" fmla="*/ 113 w 114"/>
                <a:gd name="T45" fmla="*/ 80 h 10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4"/>
                <a:gd name="T70" fmla="*/ 0 h 107"/>
                <a:gd name="T71" fmla="*/ 114 w 114"/>
                <a:gd name="T72" fmla="*/ 107 h 10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4" h="107">
                  <a:moveTo>
                    <a:pt x="113" y="80"/>
                  </a:moveTo>
                  <a:lnTo>
                    <a:pt x="108" y="80"/>
                  </a:lnTo>
                  <a:lnTo>
                    <a:pt x="108" y="85"/>
                  </a:lnTo>
                  <a:lnTo>
                    <a:pt x="102" y="80"/>
                  </a:lnTo>
                  <a:lnTo>
                    <a:pt x="108" y="106"/>
                  </a:lnTo>
                  <a:lnTo>
                    <a:pt x="81" y="74"/>
                  </a:lnTo>
                  <a:lnTo>
                    <a:pt x="43" y="53"/>
                  </a:lnTo>
                  <a:lnTo>
                    <a:pt x="49" y="48"/>
                  </a:lnTo>
                  <a:lnTo>
                    <a:pt x="38" y="43"/>
                  </a:lnTo>
                  <a:lnTo>
                    <a:pt x="22" y="32"/>
                  </a:lnTo>
                  <a:lnTo>
                    <a:pt x="11" y="32"/>
                  </a:lnTo>
                  <a:lnTo>
                    <a:pt x="0" y="32"/>
                  </a:lnTo>
                  <a:lnTo>
                    <a:pt x="16" y="6"/>
                  </a:lnTo>
                  <a:lnTo>
                    <a:pt x="22" y="6"/>
                  </a:lnTo>
                  <a:lnTo>
                    <a:pt x="22" y="0"/>
                  </a:lnTo>
                  <a:lnTo>
                    <a:pt x="43" y="0"/>
                  </a:lnTo>
                  <a:lnTo>
                    <a:pt x="59" y="6"/>
                  </a:lnTo>
                  <a:lnTo>
                    <a:pt x="81" y="21"/>
                  </a:lnTo>
                  <a:lnTo>
                    <a:pt x="102" y="37"/>
                  </a:lnTo>
                  <a:lnTo>
                    <a:pt x="113" y="58"/>
                  </a:lnTo>
                  <a:lnTo>
                    <a:pt x="113" y="8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2" name="Freeform 366"/>
            <p:cNvSpPr>
              <a:spLocks/>
            </p:cNvSpPr>
            <p:nvPr/>
          </p:nvSpPr>
          <p:spPr bwMode="auto">
            <a:xfrm>
              <a:off x="2879" y="2834"/>
              <a:ext cx="12" cy="43"/>
            </a:xfrm>
            <a:custGeom>
              <a:avLst/>
              <a:gdLst>
                <a:gd name="T0" fmla="*/ 11 w 12"/>
                <a:gd name="T1" fmla="*/ 0 h 43"/>
                <a:gd name="T2" fmla="*/ 0 w 12"/>
                <a:gd name="T3" fmla="*/ 21 h 43"/>
                <a:gd name="T4" fmla="*/ 0 w 12"/>
                <a:gd name="T5" fmla="*/ 42 h 43"/>
                <a:gd name="T6" fmla="*/ 0 60000 65536"/>
                <a:gd name="T7" fmla="*/ 0 60000 65536"/>
                <a:gd name="T8" fmla="*/ 0 60000 65536"/>
                <a:gd name="T9" fmla="*/ 0 w 12"/>
                <a:gd name="T10" fmla="*/ 0 h 43"/>
                <a:gd name="T11" fmla="*/ 12 w 12"/>
                <a:gd name="T12" fmla="*/ 43 h 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43">
                  <a:moveTo>
                    <a:pt x="11" y="0"/>
                  </a:moveTo>
                  <a:lnTo>
                    <a:pt x="0" y="21"/>
                  </a:lnTo>
                  <a:lnTo>
                    <a:pt x="0" y="42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3" name="Freeform 367"/>
            <p:cNvSpPr>
              <a:spLocks/>
            </p:cNvSpPr>
            <p:nvPr/>
          </p:nvSpPr>
          <p:spPr bwMode="auto">
            <a:xfrm>
              <a:off x="2648" y="2924"/>
              <a:ext cx="409" cy="541"/>
            </a:xfrm>
            <a:custGeom>
              <a:avLst/>
              <a:gdLst>
                <a:gd name="T0" fmla="*/ 204 w 409"/>
                <a:gd name="T1" fmla="*/ 540 h 541"/>
                <a:gd name="T2" fmla="*/ 183 w 409"/>
                <a:gd name="T3" fmla="*/ 524 h 541"/>
                <a:gd name="T4" fmla="*/ 177 w 409"/>
                <a:gd name="T5" fmla="*/ 508 h 541"/>
                <a:gd name="T6" fmla="*/ 204 w 409"/>
                <a:gd name="T7" fmla="*/ 492 h 541"/>
                <a:gd name="T8" fmla="*/ 236 w 409"/>
                <a:gd name="T9" fmla="*/ 503 h 541"/>
                <a:gd name="T10" fmla="*/ 263 w 409"/>
                <a:gd name="T11" fmla="*/ 503 h 541"/>
                <a:gd name="T12" fmla="*/ 290 w 409"/>
                <a:gd name="T13" fmla="*/ 487 h 541"/>
                <a:gd name="T14" fmla="*/ 354 w 409"/>
                <a:gd name="T15" fmla="*/ 418 h 541"/>
                <a:gd name="T16" fmla="*/ 408 w 409"/>
                <a:gd name="T17" fmla="*/ 334 h 541"/>
                <a:gd name="T18" fmla="*/ 408 w 409"/>
                <a:gd name="T19" fmla="*/ 323 h 541"/>
                <a:gd name="T20" fmla="*/ 403 w 409"/>
                <a:gd name="T21" fmla="*/ 312 h 541"/>
                <a:gd name="T22" fmla="*/ 387 w 409"/>
                <a:gd name="T23" fmla="*/ 291 h 541"/>
                <a:gd name="T24" fmla="*/ 365 w 409"/>
                <a:gd name="T25" fmla="*/ 286 h 541"/>
                <a:gd name="T26" fmla="*/ 344 w 409"/>
                <a:gd name="T27" fmla="*/ 291 h 541"/>
                <a:gd name="T28" fmla="*/ 328 w 409"/>
                <a:gd name="T29" fmla="*/ 312 h 541"/>
                <a:gd name="T30" fmla="*/ 311 w 409"/>
                <a:gd name="T31" fmla="*/ 334 h 541"/>
                <a:gd name="T32" fmla="*/ 301 w 409"/>
                <a:gd name="T33" fmla="*/ 339 h 541"/>
                <a:gd name="T34" fmla="*/ 285 w 409"/>
                <a:gd name="T35" fmla="*/ 339 h 541"/>
                <a:gd name="T36" fmla="*/ 274 w 409"/>
                <a:gd name="T37" fmla="*/ 296 h 541"/>
                <a:gd name="T38" fmla="*/ 274 w 409"/>
                <a:gd name="T39" fmla="*/ 275 h 541"/>
                <a:gd name="T40" fmla="*/ 268 w 409"/>
                <a:gd name="T41" fmla="*/ 228 h 541"/>
                <a:gd name="T42" fmla="*/ 263 w 409"/>
                <a:gd name="T43" fmla="*/ 196 h 541"/>
                <a:gd name="T44" fmla="*/ 258 w 409"/>
                <a:gd name="T45" fmla="*/ 138 h 541"/>
                <a:gd name="T46" fmla="*/ 252 w 409"/>
                <a:gd name="T47" fmla="*/ 111 h 541"/>
                <a:gd name="T48" fmla="*/ 242 w 409"/>
                <a:gd name="T49" fmla="*/ 90 h 541"/>
                <a:gd name="T50" fmla="*/ 220 w 409"/>
                <a:gd name="T51" fmla="*/ 79 h 541"/>
                <a:gd name="T52" fmla="*/ 199 w 409"/>
                <a:gd name="T53" fmla="*/ 74 h 541"/>
                <a:gd name="T54" fmla="*/ 172 w 409"/>
                <a:gd name="T55" fmla="*/ 42 h 541"/>
                <a:gd name="T56" fmla="*/ 161 w 409"/>
                <a:gd name="T57" fmla="*/ 37 h 541"/>
                <a:gd name="T58" fmla="*/ 134 w 409"/>
                <a:gd name="T59" fmla="*/ 21 h 541"/>
                <a:gd name="T60" fmla="*/ 140 w 409"/>
                <a:gd name="T61" fmla="*/ 16 h 541"/>
                <a:gd name="T62" fmla="*/ 129 w 409"/>
                <a:gd name="T63" fmla="*/ 11 h 541"/>
                <a:gd name="T64" fmla="*/ 113 w 409"/>
                <a:gd name="T65" fmla="*/ 0 h 541"/>
                <a:gd name="T66" fmla="*/ 102 w 409"/>
                <a:gd name="T67" fmla="*/ 0 h 541"/>
                <a:gd name="T68" fmla="*/ 91 w 409"/>
                <a:gd name="T69" fmla="*/ 0 h 541"/>
                <a:gd name="T70" fmla="*/ 48 w 409"/>
                <a:gd name="T71" fmla="*/ 16 h 541"/>
                <a:gd name="T72" fmla="*/ 0 w 409"/>
                <a:gd name="T73" fmla="*/ 37 h 541"/>
                <a:gd name="T74" fmla="*/ 0 w 409"/>
                <a:gd name="T75" fmla="*/ 540 h 541"/>
                <a:gd name="T76" fmla="*/ 231 w 409"/>
                <a:gd name="T77" fmla="*/ 540 h 541"/>
                <a:gd name="T78" fmla="*/ 204 w 409"/>
                <a:gd name="T79" fmla="*/ 540 h 541"/>
                <a:gd name="T80" fmla="*/ 204 w 409"/>
                <a:gd name="T81" fmla="*/ 540 h 54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09"/>
                <a:gd name="T124" fmla="*/ 0 h 541"/>
                <a:gd name="T125" fmla="*/ 409 w 409"/>
                <a:gd name="T126" fmla="*/ 541 h 5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09" h="541">
                  <a:moveTo>
                    <a:pt x="204" y="540"/>
                  </a:moveTo>
                  <a:lnTo>
                    <a:pt x="183" y="524"/>
                  </a:lnTo>
                  <a:lnTo>
                    <a:pt x="177" y="508"/>
                  </a:lnTo>
                  <a:lnTo>
                    <a:pt x="204" y="492"/>
                  </a:lnTo>
                  <a:lnTo>
                    <a:pt x="236" y="503"/>
                  </a:lnTo>
                  <a:lnTo>
                    <a:pt x="263" y="503"/>
                  </a:lnTo>
                  <a:lnTo>
                    <a:pt x="290" y="487"/>
                  </a:lnTo>
                  <a:lnTo>
                    <a:pt x="354" y="418"/>
                  </a:lnTo>
                  <a:lnTo>
                    <a:pt x="408" y="334"/>
                  </a:lnTo>
                  <a:lnTo>
                    <a:pt x="408" y="323"/>
                  </a:lnTo>
                  <a:lnTo>
                    <a:pt x="403" y="312"/>
                  </a:lnTo>
                  <a:lnTo>
                    <a:pt x="387" y="291"/>
                  </a:lnTo>
                  <a:lnTo>
                    <a:pt x="365" y="286"/>
                  </a:lnTo>
                  <a:lnTo>
                    <a:pt x="344" y="291"/>
                  </a:lnTo>
                  <a:lnTo>
                    <a:pt x="328" y="312"/>
                  </a:lnTo>
                  <a:lnTo>
                    <a:pt x="311" y="334"/>
                  </a:lnTo>
                  <a:lnTo>
                    <a:pt x="301" y="339"/>
                  </a:lnTo>
                  <a:lnTo>
                    <a:pt x="285" y="339"/>
                  </a:lnTo>
                  <a:lnTo>
                    <a:pt x="274" y="296"/>
                  </a:lnTo>
                  <a:lnTo>
                    <a:pt x="274" y="275"/>
                  </a:lnTo>
                  <a:lnTo>
                    <a:pt x="268" y="228"/>
                  </a:lnTo>
                  <a:lnTo>
                    <a:pt x="263" y="196"/>
                  </a:lnTo>
                  <a:lnTo>
                    <a:pt x="258" y="138"/>
                  </a:lnTo>
                  <a:lnTo>
                    <a:pt x="252" y="111"/>
                  </a:lnTo>
                  <a:lnTo>
                    <a:pt x="242" y="90"/>
                  </a:lnTo>
                  <a:lnTo>
                    <a:pt x="220" y="79"/>
                  </a:lnTo>
                  <a:lnTo>
                    <a:pt x="199" y="74"/>
                  </a:lnTo>
                  <a:lnTo>
                    <a:pt x="172" y="42"/>
                  </a:lnTo>
                  <a:lnTo>
                    <a:pt x="161" y="37"/>
                  </a:lnTo>
                  <a:lnTo>
                    <a:pt x="134" y="21"/>
                  </a:lnTo>
                  <a:lnTo>
                    <a:pt x="140" y="16"/>
                  </a:lnTo>
                  <a:lnTo>
                    <a:pt x="129" y="11"/>
                  </a:lnTo>
                  <a:lnTo>
                    <a:pt x="113" y="0"/>
                  </a:lnTo>
                  <a:lnTo>
                    <a:pt x="102" y="0"/>
                  </a:lnTo>
                  <a:lnTo>
                    <a:pt x="91" y="0"/>
                  </a:lnTo>
                  <a:lnTo>
                    <a:pt x="48" y="16"/>
                  </a:lnTo>
                  <a:lnTo>
                    <a:pt x="0" y="37"/>
                  </a:lnTo>
                  <a:lnTo>
                    <a:pt x="0" y="540"/>
                  </a:lnTo>
                  <a:lnTo>
                    <a:pt x="231" y="540"/>
                  </a:lnTo>
                  <a:lnTo>
                    <a:pt x="204" y="54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4" name="Freeform 368"/>
            <p:cNvSpPr>
              <a:spLocks/>
            </p:cNvSpPr>
            <p:nvPr/>
          </p:nvSpPr>
          <p:spPr bwMode="auto">
            <a:xfrm>
              <a:off x="2911" y="3120"/>
              <a:ext cx="55" cy="33"/>
            </a:xfrm>
            <a:custGeom>
              <a:avLst/>
              <a:gdLst>
                <a:gd name="T0" fmla="*/ 0 w 55"/>
                <a:gd name="T1" fmla="*/ 0 h 33"/>
                <a:gd name="T2" fmla="*/ 54 w 55"/>
                <a:gd name="T3" fmla="*/ 10 h 33"/>
                <a:gd name="T4" fmla="*/ 5 w 55"/>
                <a:gd name="T5" fmla="*/ 32 h 33"/>
                <a:gd name="T6" fmla="*/ 0 w 55"/>
                <a:gd name="T7" fmla="*/ 0 h 33"/>
                <a:gd name="T8" fmla="*/ 0 w 55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3"/>
                <a:gd name="T17" fmla="*/ 55 w 55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3">
                  <a:moveTo>
                    <a:pt x="0" y="0"/>
                  </a:moveTo>
                  <a:lnTo>
                    <a:pt x="54" y="10"/>
                  </a:lnTo>
                  <a:lnTo>
                    <a:pt x="5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5" name="Freeform 369"/>
            <p:cNvSpPr>
              <a:spLocks/>
            </p:cNvSpPr>
            <p:nvPr/>
          </p:nvSpPr>
          <p:spPr bwMode="auto">
            <a:xfrm>
              <a:off x="2922" y="3189"/>
              <a:ext cx="22" cy="11"/>
            </a:xfrm>
            <a:custGeom>
              <a:avLst/>
              <a:gdLst>
                <a:gd name="T0" fmla="*/ 0 w 22"/>
                <a:gd name="T1" fmla="*/ 10 h 11"/>
                <a:gd name="T2" fmla="*/ 21 w 22"/>
                <a:gd name="T3" fmla="*/ 0 h 11"/>
                <a:gd name="T4" fmla="*/ 11 w 22"/>
                <a:gd name="T5" fmla="*/ 0 h 11"/>
                <a:gd name="T6" fmla="*/ 0 w 22"/>
                <a:gd name="T7" fmla="*/ 5 h 11"/>
                <a:gd name="T8" fmla="*/ 0 w 22"/>
                <a:gd name="T9" fmla="*/ 10 h 11"/>
                <a:gd name="T10" fmla="*/ 0 w 22"/>
                <a:gd name="T11" fmla="*/ 1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1"/>
                <a:gd name="T20" fmla="*/ 22 w 22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1">
                  <a:moveTo>
                    <a:pt x="0" y="10"/>
                  </a:moveTo>
                  <a:lnTo>
                    <a:pt x="21" y="0"/>
                  </a:lnTo>
                  <a:lnTo>
                    <a:pt x="11" y="0"/>
                  </a:lnTo>
                  <a:lnTo>
                    <a:pt x="0" y="5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6" name="Freeform 370"/>
            <p:cNvSpPr>
              <a:spLocks/>
            </p:cNvSpPr>
            <p:nvPr/>
          </p:nvSpPr>
          <p:spPr bwMode="auto">
            <a:xfrm>
              <a:off x="2922" y="3220"/>
              <a:ext cx="49" cy="44"/>
            </a:xfrm>
            <a:custGeom>
              <a:avLst/>
              <a:gdLst>
                <a:gd name="T0" fmla="*/ 37 w 49"/>
                <a:gd name="T1" fmla="*/ 38 h 44"/>
                <a:gd name="T2" fmla="*/ 27 w 49"/>
                <a:gd name="T3" fmla="*/ 43 h 44"/>
                <a:gd name="T4" fmla="*/ 11 w 49"/>
                <a:gd name="T5" fmla="*/ 43 h 44"/>
                <a:gd name="T6" fmla="*/ 0 w 49"/>
                <a:gd name="T7" fmla="*/ 0 h 44"/>
                <a:gd name="T8" fmla="*/ 48 w 49"/>
                <a:gd name="T9" fmla="*/ 27 h 44"/>
                <a:gd name="T10" fmla="*/ 37 w 49"/>
                <a:gd name="T11" fmla="*/ 38 h 44"/>
                <a:gd name="T12" fmla="*/ 37 w 49"/>
                <a:gd name="T13" fmla="*/ 38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9"/>
                <a:gd name="T22" fmla="*/ 0 h 44"/>
                <a:gd name="T23" fmla="*/ 49 w 49"/>
                <a:gd name="T24" fmla="*/ 44 h 4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9" h="44">
                  <a:moveTo>
                    <a:pt x="37" y="38"/>
                  </a:moveTo>
                  <a:lnTo>
                    <a:pt x="27" y="43"/>
                  </a:lnTo>
                  <a:lnTo>
                    <a:pt x="11" y="43"/>
                  </a:lnTo>
                  <a:lnTo>
                    <a:pt x="0" y="0"/>
                  </a:lnTo>
                  <a:lnTo>
                    <a:pt x="48" y="27"/>
                  </a:lnTo>
                  <a:lnTo>
                    <a:pt x="37" y="3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7" name="Freeform 371"/>
            <p:cNvSpPr>
              <a:spLocks/>
            </p:cNvSpPr>
            <p:nvPr/>
          </p:nvSpPr>
          <p:spPr bwMode="auto">
            <a:xfrm>
              <a:off x="2922" y="3189"/>
              <a:ext cx="97" cy="48"/>
            </a:xfrm>
            <a:custGeom>
              <a:avLst/>
              <a:gdLst>
                <a:gd name="T0" fmla="*/ 64 w 97"/>
                <a:gd name="T1" fmla="*/ 42 h 48"/>
                <a:gd name="T2" fmla="*/ 91 w 97"/>
                <a:gd name="T3" fmla="*/ 26 h 48"/>
                <a:gd name="T4" fmla="*/ 96 w 97"/>
                <a:gd name="T5" fmla="*/ 5 h 48"/>
                <a:gd name="T6" fmla="*/ 96 w 97"/>
                <a:gd name="T7" fmla="*/ 5 h 48"/>
                <a:gd name="T8" fmla="*/ 96 w 97"/>
                <a:gd name="T9" fmla="*/ 5 h 48"/>
                <a:gd name="T10" fmla="*/ 75 w 97"/>
                <a:gd name="T11" fmla="*/ 0 h 48"/>
                <a:gd name="T12" fmla="*/ 59 w 97"/>
                <a:gd name="T13" fmla="*/ 0 h 48"/>
                <a:gd name="T14" fmla="*/ 21 w 97"/>
                <a:gd name="T15" fmla="*/ 0 h 48"/>
                <a:gd name="T16" fmla="*/ 0 w 97"/>
                <a:gd name="T17" fmla="*/ 10 h 48"/>
                <a:gd name="T18" fmla="*/ 0 w 97"/>
                <a:gd name="T19" fmla="*/ 21 h 48"/>
                <a:gd name="T20" fmla="*/ 54 w 97"/>
                <a:gd name="T21" fmla="*/ 47 h 48"/>
                <a:gd name="T22" fmla="*/ 64 w 97"/>
                <a:gd name="T23" fmla="*/ 42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"/>
                <a:gd name="T37" fmla="*/ 0 h 48"/>
                <a:gd name="T38" fmla="*/ 97 w 97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" h="48">
                  <a:moveTo>
                    <a:pt x="64" y="42"/>
                  </a:moveTo>
                  <a:lnTo>
                    <a:pt x="91" y="26"/>
                  </a:lnTo>
                  <a:lnTo>
                    <a:pt x="96" y="5"/>
                  </a:lnTo>
                  <a:lnTo>
                    <a:pt x="75" y="0"/>
                  </a:lnTo>
                  <a:lnTo>
                    <a:pt x="59" y="0"/>
                  </a:lnTo>
                  <a:lnTo>
                    <a:pt x="21" y="0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54" y="47"/>
                  </a:lnTo>
                  <a:lnTo>
                    <a:pt x="64" y="4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8" name="Freeform 372"/>
            <p:cNvSpPr>
              <a:spLocks/>
            </p:cNvSpPr>
            <p:nvPr/>
          </p:nvSpPr>
          <p:spPr bwMode="auto">
            <a:xfrm>
              <a:off x="2922" y="3210"/>
              <a:ext cx="55" cy="38"/>
            </a:xfrm>
            <a:custGeom>
              <a:avLst/>
              <a:gdLst>
                <a:gd name="T0" fmla="*/ 0 w 55"/>
                <a:gd name="T1" fmla="*/ 0 h 38"/>
                <a:gd name="T2" fmla="*/ 54 w 55"/>
                <a:gd name="T3" fmla="*/ 26 h 38"/>
                <a:gd name="T4" fmla="*/ 54 w 55"/>
                <a:gd name="T5" fmla="*/ 32 h 38"/>
                <a:gd name="T6" fmla="*/ 48 w 55"/>
                <a:gd name="T7" fmla="*/ 37 h 38"/>
                <a:gd name="T8" fmla="*/ 0 w 55"/>
                <a:gd name="T9" fmla="*/ 10 h 38"/>
                <a:gd name="T10" fmla="*/ 0 w 55"/>
                <a:gd name="T11" fmla="*/ 0 h 38"/>
                <a:gd name="T12" fmla="*/ 0 w 55"/>
                <a:gd name="T13" fmla="*/ 0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"/>
                <a:gd name="T22" fmla="*/ 0 h 38"/>
                <a:gd name="T23" fmla="*/ 55 w 55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" h="38">
                  <a:moveTo>
                    <a:pt x="0" y="0"/>
                  </a:moveTo>
                  <a:lnTo>
                    <a:pt x="54" y="26"/>
                  </a:lnTo>
                  <a:lnTo>
                    <a:pt x="54" y="32"/>
                  </a:lnTo>
                  <a:lnTo>
                    <a:pt x="48" y="37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49" name="Freeform 373"/>
            <p:cNvSpPr>
              <a:spLocks/>
            </p:cNvSpPr>
            <p:nvPr/>
          </p:nvSpPr>
          <p:spPr bwMode="auto">
            <a:xfrm>
              <a:off x="2916" y="3168"/>
              <a:ext cx="109" cy="27"/>
            </a:xfrm>
            <a:custGeom>
              <a:avLst/>
              <a:gdLst>
                <a:gd name="T0" fmla="*/ 0 w 109"/>
                <a:gd name="T1" fmla="*/ 0 h 27"/>
                <a:gd name="T2" fmla="*/ 17 w 109"/>
                <a:gd name="T3" fmla="*/ 0 h 27"/>
                <a:gd name="T4" fmla="*/ 60 w 109"/>
                <a:gd name="T5" fmla="*/ 0 h 27"/>
                <a:gd name="T6" fmla="*/ 108 w 109"/>
                <a:gd name="T7" fmla="*/ 21 h 27"/>
                <a:gd name="T8" fmla="*/ 102 w 109"/>
                <a:gd name="T9" fmla="*/ 26 h 27"/>
                <a:gd name="T10" fmla="*/ 102 w 109"/>
                <a:gd name="T11" fmla="*/ 26 h 27"/>
                <a:gd name="T12" fmla="*/ 81 w 109"/>
                <a:gd name="T13" fmla="*/ 21 h 27"/>
                <a:gd name="T14" fmla="*/ 65 w 109"/>
                <a:gd name="T15" fmla="*/ 21 h 27"/>
                <a:gd name="T16" fmla="*/ 33 w 109"/>
                <a:gd name="T17" fmla="*/ 21 h 27"/>
                <a:gd name="T18" fmla="*/ 6 w 109"/>
                <a:gd name="T19" fmla="*/ 26 h 27"/>
                <a:gd name="T20" fmla="*/ 0 w 109"/>
                <a:gd name="T21" fmla="*/ 0 h 27"/>
                <a:gd name="T22" fmla="*/ 0 w 109"/>
                <a:gd name="T23" fmla="*/ 0 h 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9"/>
                <a:gd name="T37" fmla="*/ 0 h 27"/>
                <a:gd name="T38" fmla="*/ 109 w 109"/>
                <a:gd name="T39" fmla="*/ 27 h 2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9" h="27">
                  <a:moveTo>
                    <a:pt x="0" y="0"/>
                  </a:moveTo>
                  <a:lnTo>
                    <a:pt x="17" y="0"/>
                  </a:lnTo>
                  <a:lnTo>
                    <a:pt x="60" y="0"/>
                  </a:lnTo>
                  <a:lnTo>
                    <a:pt x="108" y="21"/>
                  </a:lnTo>
                  <a:lnTo>
                    <a:pt x="102" y="26"/>
                  </a:lnTo>
                  <a:lnTo>
                    <a:pt x="81" y="21"/>
                  </a:lnTo>
                  <a:lnTo>
                    <a:pt x="65" y="21"/>
                  </a:lnTo>
                  <a:lnTo>
                    <a:pt x="33" y="21"/>
                  </a:lnTo>
                  <a:lnTo>
                    <a:pt x="6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0" name="Freeform 374"/>
            <p:cNvSpPr>
              <a:spLocks/>
            </p:cNvSpPr>
            <p:nvPr/>
          </p:nvSpPr>
          <p:spPr bwMode="auto">
            <a:xfrm>
              <a:off x="2916" y="3115"/>
              <a:ext cx="125" cy="75"/>
            </a:xfrm>
            <a:custGeom>
              <a:avLst/>
              <a:gdLst>
                <a:gd name="T0" fmla="*/ 0 w 125"/>
                <a:gd name="T1" fmla="*/ 37 h 75"/>
                <a:gd name="T2" fmla="*/ 49 w 125"/>
                <a:gd name="T3" fmla="*/ 15 h 75"/>
                <a:gd name="T4" fmla="*/ 92 w 125"/>
                <a:gd name="T5" fmla="*/ 0 h 75"/>
                <a:gd name="T6" fmla="*/ 124 w 125"/>
                <a:gd name="T7" fmla="*/ 15 h 75"/>
                <a:gd name="T8" fmla="*/ 124 w 125"/>
                <a:gd name="T9" fmla="*/ 15 h 75"/>
                <a:gd name="T10" fmla="*/ 124 w 125"/>
                <a:gd name="T11" fmla="*/ 15 h 75"/>
                <a:gd name="T12" fmla="*/ 102 w 125"/>
                <a:gd name="T13" fmla="*/ 10 h 75"/>
                <a:gd name="T14" fmla="*/ 70 w 125"/>
                <a:gd name="T15" fmla="*/ 15 h 75"/>
                <a:gd name="T16" fmla="*/ 49 w 125"/>
                <a:gd name="T17" fmla="*/ 31 h 75"/>
                <a:gd name="T18" fmla="*/ 54 w 125"/>
                <a:gd name="T19" fmla="*/ 37 h 75"/>
                <a:gd name="T20" fmla="*/ 60 w 125"/>
                <a:gd name="T21" fmla="*/ 37 h 75"/>
                <a:gd name="T22" fmla="*/ 76 w 125"/>
                <a:gd name="T23" fmla="*/ 47 h 75"/>
                <a:gd name="T24" fmla="*/ 86 w 125"/>
                <a:gd name="T25" fmla="*/ 47 h 75"/>
                <a:gd name="T26" fmla="*/ 102 w 125"/>
                <a:gd name="T27" fmla="*/ 58 h 75"/>
                <a:gd name="T28" fmla="*/ 108 w 125"/>
                <a:gd name="T29" fmla="*/ 63 h 75"/>
                <a:gd name="T30" fmla="*/ 108 w 125"/>
                <a:gd name="T31" fmla="*/ 74 h 75"/>
                <a:gd name="T32" fmla="*/ 86 w 125"/>
                <a:gd name="T33" fmla="*/ 63 h 75"/>
                <a:gd name="T34" fmla="*/ 43 w 125"/>
                <a:gd name="T35" fmla="*/ 53 h 75"/>
                <a:gd name="T36" fmla="*/ 0 w 125"/>
                <a:gd name="T37" fmla="*/ 53 h 75"/>
                <a:gd name="T38" fmla="*/ 0 w 125"/>
                <a:gd name="T39" fmla="*/ 37 h 75"/>
                <a:gd name="T40" fmla="*/ 0 w 125"/>
                <a:gd name="T41" fmla="*/ 37 h 7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5"/>
                <a:gd name="T64" fmla="*/ 0 h 75"/>
                <a:gd name="T65" fmla="*/ 125 w 125"/>
                <a:gd name="T66" fmla="*/ 75 h 7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5" h="75">
                  <a:moveTo>
                    <a:pt x="0" y="37"/>
                  </a:moveTo>
                  <a:lnTo>
                    <a:pt x="49" y="15"/>
                  </a:lnTo>
                  <a:lnTo>
                    <a:pt x="92" y="0"/>
                  </a:lnTo>
                  <a:lnTo>
                    <a:pt x="124" y="15"/>
                  </a:lnTo>
                  <a:lnTo>
                    <a:pt x="102" y="10"/>
                  </a:lnTo>
                  <a:lnTo>
                    <a:pt x="70" y="15"/>
                  </a:lnTo>
                  <a:lnTo>
                    <a:pt x="49" y="31"/>
                  </a:lnTo>
                  <a:lnTo>
                    <a:pt x="54" y="37"/>
                  </a:lnTo>
                  <a:lnTo>
                    <a:pt x="60" y="37"/>
                  </a:lnTo>
                  <a:lnTo>
                    <a:pt x="76" y="47"/>
                  </a:lnTo>
                  <a:lnTo>
                    <a:pt x="86" y="47"/>
                  </a:lnTo>
                  <a:lnTo>
                    <a:pt x="102" y="58"/>
                  </a:lnTo>
                  <a:lnTo>
                    <a:pt x="108" y="63"/>
                  </a:lnTo>
                  <a:lnTo>
                    <a:pt x="108" y="74"/>
                  </a:lnTo>
                  <a:lnTo>
                    <a:pt x="86" y="63"/>
                  </a:lnTo>
                  <a:lnTo>
                    <a:pt x="43" y="53"/>
                  </a:lnTo>
                  <a:lnTo>
                    <a:pt x="0" y="53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1" name="Freeform 375"/>
            <p:cNvSpPr>
              <a:spLocks/>
            </p:cNvSpPr>
            <p:nvPr/>
          </p:nvSpPr>
          <p:spPr bwMode="auto">
            <a:xfrm>
              <a:off x="2965" y="3125"/>
              <a:ext cx="76" cy="33"/>
            </a:xfrm>
            <a:custGeom>
              <a:avLst/>
              <a:gdLst>
                <a:gd name="T0" fmla="*/ 75 w 76"/>
                <a:gd name="T1" fmla="*/ 5 h 33"/>
                <a:gd name="T2" fmla="*/ 75 w 76"/>
                <a:gd name="T3" fmla="*/ 5 h 33"/>
                <a:gd name="T4" fmla="*/ 75 w 76"/>
                <a:gd name="T5" fmla="*/ 11 h 33"/>
                <a:gd name="T6" fmla="*/ 75 w 76"/>
                <a:gd name="T7" fmla="*/ 11 h 33"/>
                <a:gd name="T8" fmla="*/ 75 w 76"/>
                <a:gd name="T9" fmla="*/ 11 h 33"/>
                <a:gd name="T10" fmla="*/ 70 w 76"/>
                <a:gd name="T11" fmla="*/ 11 h 33"/>
                <a:gd name="T12" fmla="*/ 53 w 76"/>
                <a:gd name="T13" fmla="*/ 5 h 33"/>
                <a:gd name="T14" fmla="*/ 32 w 76"/>
                <a:gd name="T15" fmla="*/ 16 h 33"/>
                <a:gd name="T16" fmla="*/ 16 w 76"/>
                <a:gd name="T17" fmla="*/ 27 h 33"/>
                <a:gd name="T18" fmla="*/ 16 w 76"/>
                <a:gd name="T19" fmla="*/ 27 h 33"/>
                <a:gd name="T20" fmla="*/ 16 w 76"/>
                <a:gd name="T21" fmla="*/ 32 h 33"/>
                <a:gd name="T22" fmla="*/ 11 w 76"/>
                <a:gd name="T23" fmla="*/ 27 h 33"/>
                <a:gd name="T24" fmla="*/ 5 w 76"/>
                <a:gd name="T25" fmla="*/ 27 h 33"/>
                <a:gd name="T26" fmla="*/ 0 w 76"/>
                <a:gd name="T27" fmla="*/ 21 h 33"/>
                <a:gd name="T28" fmla="*/ 21 w 76"/>
                <a:gd name="T29" fmla="*/ 5 h 33"/>
                <a:gd name="T30" fmla="*/ 53 w 76"/>
                <a:gd name="T31" fmla="*/ 0 h 33"/>
                <a:gd name="T32" fmla="*/ 75 w 76"/>
                <a:gd name="T33" fmla="*/ 5 h 33"/>
                <a:gd name="T34" fmla="*/ 75 w 76"/>
                <a:gd name="T35" fmla="*/ 5 h 3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6"/>
                <a:gd name="T55" fmla="*/ 0 h 33"/>
                <a:gd name="T56" fmla="*/ 76 w 76"/>
                <a:gd name="T57" fmla="*/ 33 h 3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6" h="33">
                  <a:moveTo>
                    <a:pt x="75" y="5"/>
                  </a:moveTo>
                  <a:lnTo>
                    <a:pt x="75" y="5"/>
                  </a:lnTo>
                  <a:lnTo>
                    <a:pt x="75" y="11"/>
                  </a:lnTo>
                  <a:lnTo>
                    <a:pt x="70" y="11"/>
                  </a:lnTo>
                  <a:lnTo>
                    <a:pt x="53" y="5"/>
                  </a:lnTo>
                  <a:lnTo>
                    <a:pt x="32" y="16"/>
                  </a:lnTo>
                  <a:lnTo>
                    <a:pt x="16" y="27"/>
                  </a:lnTo>
                  <a:lnTo>
                    <a:pt x="16" y="32"/>
                  </a:lnTo>
                  <a:lnTo>
                    <a:pt x="11" y="27"/>
                  </a:lnTo>
                  <a:lnTo>
                    <a:pt x="5" y="27"/>
                  </a:lnTo>
                  <a:lnTo>
                    <a:pt x="0" y="21"/>
                  </a:lnTo>
                  <a:lnTo>
                    <a:pt x="21" y="5"/>
                  </a:lnTo>
                  <a:lnTo>
                    <a:pt x="53" y="0"/>
                  </a:lnTo>
                  <a:lnTo>
                    <a:pt x="75" y="5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2" name="Rectangle 376"/>
            <p:cNvSpPr>
              <a:spLocks noChangeArrowheads="1"/>
            </p:cNvSpPr>
            <p:nvPr/>
          </p:nvSpPr>
          <p:spPr bwMode="auto">
            <a:xfrm>
              <a:off x="3060" y="3080"/>
              <a:ext cx="40" cy="64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3" name="Freeform 377"/>
            <p:cNvSpPr>
              <a:spLocks/>
            </p:cNvSpPr>
            <p:nvPr/>
          </p:nvSpPr>
          <p:spPr bwMode="auto">
            <a:xfrm>
              <a:off x="3045" y="3136"/>
              <a:ext cx="60" cy="107"/>
            </a:xfrm>
            <a:custGeom>
              <a:avLst/>
              <a:gdLst>
                <a:gd name="T0" fmla="*/ 33 w 60"/>
                <a:gd name="T1" fmla="*/ 100 h 107"/>
                <a:gd name="T2" fmla="*/ 49 w 60"/>
                <a:gd name="T3" fmla="*/ 79 h 107"/>
                <a:gd name="T4" fmla="*/ 59 w 60"/>
                <a:gd name="T5" fmla="*/ 58 h 107"/>
                <a:gd name="T6" fmla="*/ 59 w 60"/>
                <a:gd name="T7" fmla="*/ 58 h 107"/>
                <a:gd name="T8" fmla="*/ 59 w 60"/>
                <a:gd name="T9" fmla="*/ 58 h 107"/>
                <a:gd name="T10" fmla="*/ 59 w 60"/>
                <a:gd name="T11" fmla="*/ 47 h 107"/>
                <a:gd name="T12" fmla="*/ 59 w 60"/>
                <a:gd name="T13" fmla="*/ 37 h 107"/>
                <a:gd name="T14" fmla="*/ 59 w 60"/>
                <a:gd name="T15" fmla="*/ 37 h 107"/>
                <a:gd name="T16" fmla="*/ 59 w 60"/>
                <a:gd name="T17" fmla="*/ 37 h 107"/>
                <a:gd name="T18" fmla="*/ 59 w 60"/>
                <a:gd name="T19" fmla="*/ 26 h 107"/>
                <a:gd name="T20" fmla="*/ 59 w 60"/>
                <a:gd name="T21" fmla="*/ 16 h 107"/>
                <a:gd name="T22" fmla="*/ 54 w 60"/>
                <a:gd name="T23" fmla="*/ 16 h 107"/>
                <a:gd name="T24" fmla="*/ 54 w 60"/>
                <a:gd name="T25" fmla="*/ 16 h 107"/>
                <a:gd name="T26" fmla="*/ 54 w 60"/>
                <a:gd name="T27" fmla="*/ 5 h 107"/>
                <a:gd name="T28" fmla="*/ 54 w 60"/>
                <a:gd name="T29" fmla="*/ 0 h 107"/>
                <a:gd name="T30" fmla="*/ 33 w 60"/>
                <a:gd name="T31" fmla="*/ 5 h 107"/>
                <a:gd name="T32" fmla="*/ 38 w 60"/>
                <a:gd name="T33" fmla="*/ 16 h 107"/>
                <a:gd name="T34" fmla="*/ 38 w 60"/>
                <a:gd name="T35" fmla="*/ 21 h 107"/>
                <a:gd name="T36" fmla="*/ 33 w 60"/>
                <a:gd name="T37" fmla="*/ 37 h 107"/>
                <a:gd name="T38" fmla="*/ 16 w 60"/>
                <a:gd name="T39" fmla="*/ 47 h 107"/>
                <a:gd name="T40" fmla="*/ 6 w 60"/>
                <a:gd name="T41" fmla="*/ 58 h 107"/>
                <a:gd name="T42" fmla="*/ 0 w 60"/>
                <a:gd name="T43" fmla="*/ 63 h 107"/>
                <a:gd name="T44" fmla="*/ 0 w 60"/>
                <a:gd name="T45" fmla="*/ 74 h 107"/>
                <a:gd name="T46" fmla="*/ 11 w 60"/>
                <a:gd name="T47" fmla="*/ 79 h 107"/>
                <a:gd name="T48" fmla="*/ 16 w 60"/>
                <a:gd name="T49" fmla="*/ 90 h 107"/>
                <a:gd name="T50" fmla="*/ 16 w 60"/>
                <a:gd name="T51" fmla="*/ 100 h 107"/>
                <a:gd name="T52" fmla="*/ 16 w 60"/>
                <a:gd name="T53" fmla="*/ 106 h 107"/>
                <a:gd name="T54" fmla="*/ 33 w 60"/>
                <a:gd name="T55" fmla="*/ 100 h 107"/>
                <a:gd name="T56" fmla="*/ 33 w 60"/>
                <a:gd name="T57" fmla="*/ 100 h 10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0"/>
                <a:gd name="T88" fmla="*/ 0 h 107"/>
                <a:gd name="T89" fmla="*/ 60 w 60"/>
                <a:gd name="T90" fmla="*/ 107 h 10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0" h="107">
                  <a:moveTo>
                    <a:pt x="33" y="100"/>
                  </a:moveTo>
                  <a:lnTo>
                    <a:pt x="49" y="79"/>
                  </a:lnTo>
                  <a:lnTo>
                    <a:pt x="59" y="58"/>
                  </a:lnTo>
                  <a:lnTo>
                    <a:pt x="59" y="47"/>
                  </a:lnTo>
                  <a:lnTo>
                    <a:pt x="59" y="37"/>
                  </a:lnTo>
                  <a:lnTo>
                    <a:pt x="59" y="26"/>
                  </a:lnTo>
                  <a:lnTo>
                    <a:pt x="59" y="16"/>
                  </a:lnTo>
                  <a:lnTo>
                    <a:pt x="54" y="16"/>
                  </a:lnTo>
                  <a:lnTo>
                    <a:pt x="54" y="5"/>
                  </a:lnTo>
                  <a:lnTo>
                    <a:pt x="54" y="0"/>
                  </a:lnTo>
                  <a:lnTo>
                    <a:pt x="33" y="5"/>
                  </a:lnTo>
                  <a:lnTo>
                    <a:pt x="38" y="16"/>
                  </a:lnTo>
                  <a:lnTo>
                    <a:pt x="38" y="21"/>
                  </a:lnTo>
                  <a:lnTo>
                    <a:pt x="33" y="37"/>
                  </a:lnTo>
                  <a:lnTo>
                    <a:pt x="16" y="47"/>
                  </a:lnTo>
                  <a:lnTo>
                    <a:pt x="6" y="58"/>
                  </a:lnTo>
                  <a:lnTo>
                    <a:pt x="0" y="63"/>
                  </a:lnTo>
                  <a:lnTo>
                    <a:pt x="0" y="74"/>
                  </a:lnTo>
                  <a:lnTo>
                    <a:pt x="11" y="79"/>
                  </a:lnTo>
                  <a:lnTo>
                    <a:pt x="16" y="90"/>
                  </a:lnTo>
                  <a:lnTo>
                    <a:pt x="16" y="100"/>
                  </a:lnTo>
                  <a:lnTo>
                    <a:pt x="16" y="106"/>
                  </a:lnTo>
                  <a:lnTo>
                    <a:pt x="33" y="10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4" name="Freeform 378"/>
            <p:cNvSpPr>
              <a:spLocks/>
            </p:cNvSpPr>
            <p:nvPr/>
          </p:nvSpPr>
          <p:spPr bwMode="auto">
            <a:xfrm>
              <a:off x="3013" y="3130"/>
              <a:ext cx="87" cy="118"/>
            </a:xfrm>
            <a:custGeom>
              <a:avLst/>
              <a:gdLst>
                <a:gd name="T0" fmla="*/ 86 w 87"/>
                <a:gd name="T1" fmla="*/ 6 h 118"/>
                <a:gd name="T2" fmla="*/ 65 w 87"/>
                <a:gd name="T3" fmla="*/ 11 h 118"/>
                <a:gd name="T4" fmla="*/ 70 w 87"/>
                <a:gd name="T5" fmla="*/ 22 h 118"/>
                <a:gd name="T6" fmla="*/ 70 w 87"/>
                <a:gd name="T7" fmla="*/ 27 h 118"/>
                <a:gd name="T8" fmla="*/ 65 w 87"/>
                <a:gd name="T9" fmla="*/ 43 h 118"/>
                <a:gd name="T10" fmla="*/ 48 w 87"/>
                <a:gd name="T11" fmla="*/ 53 h 118"/>
                <a:gd name="T12" fmla="*/ 38 w 87"/>
                <a:gd name="T13" fmla="*/ 64 h 118"/>
                <a:gd name="T14" fmla="*/ 32 w 87"/>
                <a:gd name="T15" fmla="*/ 69 h 118"/>
                <a:gd name="T16" fmla="*/ 32 w 87"/>
                <a:gd name="T17" fmla="*/ 80 h 118"/>
                <a:gd name="T18" fmla="*/ 43 w 87"/>
                <a:gd name="T19" fmla="*/ 85 h 118"/>
                <a:gd name="T20" fmla="*/ 48 w 87"/>
                <a:gd name="T21" fmla="*/ 96 h 118"/>
                <a:gd name="T22" fmla="*/ 48 w 87"/>
                <a:gd name="T23" fmla="*/ 106 h 118"/>
                <a:gd name="T24" fmla="*/ 48 w 87"/>
                <a:gd name="T25" fmla="*/ 112 h 118"/>
                <a:gd name="T26" fmla="*/ 43 w 87"/>
                <a:gd name="T27" fmla="*/ 117 h 118"/>
                <a:gd name="T28" fmla="*/ 38 w 87"/>
                <a:gd name="T29" fmla="*/ 106 h 118"/>
                <a:gd name="T30" fmla="*/ 22 w 87"/>
                <a:gd name="T31" fmla="*/ 85 h 118"/>
                <a:gd name="T32" fmla="*/ 0 w 87"/>
                <a:gd name="T33" fmla="*/ 85 h 118"/>
                <a:gd name="T34" fmla="*/ 5 w 87"/>
                <a:gd name="T35" fmla="*/ 64 h 118"/>
                <a:gd name="T36" fmla="*/ 5 w 87"/>
                <a:gd name="T37" fmla="*/ 59 h 118"/>
                <a:gd name="T38" fmla="*/ 11 w 87"/>
                <a:gd name="T39" fmla="*/ 48 h 118"/>
                <a:gd name="T40" fmla="*/ 11 w 87"/>
                <a:gd name="T41" fmla="*/ 48 h 118"/>
                <a:gd name="T42" fmla="*/ 16 w 87"/>
                <a:gd name="T43" fmla="*/ 22 h 118"/>
                <a:gd name="T44" fmla="*/ 16 w 87"/>
                <a:gd name="T45" fmla="*/ 22 h 118"/>
                <a:gd name="T46" fmla="*/ 27 w 87"/>
                <a:gd name="T47" fmla="*/ 11 h 118"/>
                <a:gd name="T48" fmla="*/ 38 w 87"/>
                <a:gd name="T49" fmla="*/ 6 h 118"/>
                <a:gd name="T50" fmla="*/ 59 w 87"/>
                <a:gd name="T51" fmla="*/ 0 h 118"/>
                <a:gd name="T52" fmla="*/ 59 w 87"/>
                <a:gd name="T53" fmla="*/ 0 h 118"/>
                <a:gd name="T54" fmla="*/ 70 w 87"/>
                <a:gd name="T55" fmla="*/ 0 h 118"/>
                <a:gd name="T56" fmla="*/ 75 w 87"/>
                <a:gd name="T57" fmla="*/ 0 h 118"/>
                <a:gd name="T58" fmla="*/ 81 w 87"/>
                <a:gd name="T59" fmla="*/ 0 h 118"/>
                <a:gd name="T60" fmla="*/ 86 w 87"/>
                <a:gd name="T61" fmla="*/ 6 h 118"/>
                <a:gd name="T62" fmla="*/ 86 w 87"/>
                <a:gd name="T63" fmla="*/ 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7"/>
                <a:gd name="T97" fmla="*/ 0 h 118"/>
                <a:gd name="T98" fmla="*/ 87 w 87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7" h="118">
                  <a:moveTo>
                    <a:pt x="86" y="6"/>
                  </a:moveTo>
                  <a:lnTo>
                    <a:pt x="65" y="11"/>
                  </a:lnTo>
                  <a:lnTo>
                    <a:pt x="70" y="22"/>
                  </a:lnTo>
                  <a:lnTo>
                    <a:pt x="70" y="27"/>
                  </a:lnTo>
                  <a:lnTo>
                    <a:pt x="65" y="43"/>
                  </a:lnTo>
                  <a:lnTo>
                    <a:pt x="48" y="53"/>
                  </a:lnTo>
                  <a:lnTo>
                    <a:pt x="38" y="64"/>
                  </a:lnTo>
                  <a:lnTo>
                    <a:pt x="32" y="69"/>
                  </a:lnTo>
                  <a:lnTo>
                    <a:pt x="32" y="80"/>
                  </a:lnTo>
                  <a:lnTo>
                    <a:pt x="43" y="85"/>
                  </a:lnTo>
                  <a:lnTo>
                    <a:pt x="48" y="96"/>
                  </a:lnTo>
                  <a:lnTo>
                    <a:pt x="48" y="106"/>
                  </a:lnTo>
                  <a:lnTo>
                    <a:pt x="48" y="112"/>
                  </a:lnTo>
                  <a:lnTo>
                    <a:pt x="43" y="117"/>
                  </a:lnTo>
                  <a:lnTo>
                    <a:pt x="38" y="106"/>
                  </a:lnTo>
                  <a:lnTo>
                    <a:pt x="22" y="85"/>
                  </a:lnTo>
                  <a:lnTo>
                    <a:pt x="0" y="85"/>
                  </a:lnTo>
                  <a:lnTo>
                    <a:pt x="5" y="64"/>
                  </a:lnTo>
                  <a:lnTo>
                    <a:pt x="5" y="59"/>
                  </a:lnTo>
                  <a:lnTo>
                    <a:pt x="11" y="48"/>
                  </a:lnTo>
                  <a:lnTo>
                    <a:pt x="16" y="22"/>
                  </a:lnTo>
                  <a:lnTo>
                    <a:pt x="27" y="11"/>
                  </a:lnTo>
                  <a:lnTo>
                    <a:pt x="38" y="6"/>
                  </a:lnTo>
                  <a:lnTo>
                    <a:pt x="59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81" y="0"/>
                  </a:lnTo>
                  <a:lnTo>
                    <a:pt x="86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55" name="Freeform 379"/>
            <p:cNvSpPr>
              <a:spLocks/>
            </p:cNvSpPr>
            <p:nvPr/>
          </p:nvSpPr>
          <p:spPr bwMode="auto">
            <a:xfrm>
              <a:off x="3013" y="3130"/>
              <a:ext cx="87" cy="118"/>
            </a:xfrm>
            <a:custGeom>
              <a:avLst/>
              <a:gdLst>
                <a:gd name="T0" fmla="*/ 86 w 87"/>
                <a:gd name="T1" fmla="*/ 6 h 118"/>
                <a:gd name="T2" fmla="*/ 65 w 87"/>
                <a:gd name="T3" fmla="*/ 11 h 118"/>
                <a:gd name="T4" fmla="*/ 70 w 87"/>
                <a:gd name="T5" fmla="*/ 22 h 118"/>
                <a:gd name="T6" fmla="*/ 70 w 87"/>
                <a:gd name="T7" fmla="*/ 27 h 118"/>
                <a:gd name="T8" fmla="*/ 65 w 87"/>
                <a:gd name="T9" fmla="*/ 43 h 118"/>
                <a:gd name="T10" fmla="*/ 48 w 87"/>
                <a:gd name="T11" fmla="*/ 53 h 118"/>
                <a:gd name="T12" fmla="*/ 38 w 87"/>
                <a:gd name="T13" fmla="*/ 64 h 118"/>
                <a:gd name="T14" fmla="*/ 32 w 87"/>
                <a:gd name="T15" fmla="*/ 69 h 118"/>
                <a:gd name="T16" fmla="*/ 32 w 87"/>
                <a:gd name="T17" fmla="*/ 80 h 118"/>
                <a:gd name="T18" fmla="*/ 43 w 87"/>
                <a:gd name="T19" fmla="*/ 85 h 118"/>
                <a:gd name="T20" fmla="*/ 48 w 87"/>
                <a:gd name="T21" fmla="*/ 96 h 118"/>
                <a:gd name="T22" fmla="*/ 48 w 87"/>
                <a:gd name="T23" fmla="*/ 106 h 118"/>
                <a:gd name="T24" fmla="*/ 48 w 87"/>
                <a:gd name="T25" fmla="*/ 112 h 118"/>
                <a:gd name="T26" fmla="*/ 43 w 87"/>
                <a:gd name="T27" fmla="*/ 117 h 118"/>
                <a:gd name="T28" fmla="*/ 38 w 87"/>
                <a:gd name="T29" fmla="*/ 106 h 118"/>
                <a:gd name="T30" fmla="*/ 22 w 87"/>
                <a:gd name="T31" fmla="*/ 85 h 118"/>
                <a:gd name="T32" fmla="*/ 0 w 87"/>
                <a:gd name="T33" fmla="*/ 85 h 118"/>
                <a:gd name="T34" fmla="*/ 5 w 87"/>
                <a:gd name="T35" fmla="*/ 64 h 118"/>
                <a:gd name="T36" fmla="*/ 5 w 87"/>
                <a:gd name="T37" fmla="*/ 59 h 118"/>
                <a:gd name="T38" fmla="*/ 11 w 87"/>
                <a:gd name="T39" fmla="*/ 48 h 118"/>
                <a:gd name="T40" fmla="*/ 16 w 87"/>
                <a:gd name="T41" fmla="*/ 22 h 118"/>
                <a:gd name="T42" fmla="*/ 27 w 87"/>
                <a:gd name="T43" fmla="*/ 11 h 118"/>
                <a:gd name="T44" fmla="*/ 38 w 87"/>
                <a:gd name="T45" fmla="*/ 6 h 118"/>
                <a:gd name="T46" fmla="*/ 59 w 87"/>
                <a:gd name="T47" fmla="*/ 0 h 118"/>
                <a:gd name="T48" fmla="*/ 70 w 87"/>
                <a:gd name="T49" fmla="*/ 0 h 118"/>
                <a:gd name="T50" fmla="*/ 75 w 87"/>
                <a:gd name="T51" fmla="*/ 0 h 118"/>
                <a:gd name="T52" fmla="*/ 81 w 87"/>
                <a:gd name="T53" fmla="*/ 0 h 118"/>
                <a:gd name="T54" fmla="*/ 86 w 87"/>
                <a:gd name="T55" fmla="*/ 6 h 11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7"/>
                <a:gd name="T85" fmla="*/ 0 h 118"/>
                <a:gd name="T86" fmla="*/ 87 w 87"/>
                <a:gd name="T87" fmla="*/ 118 h 11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7" h="118">
                  <a:moveTo>
                    <a:pt x="86" y="6"/>
                  </a:moveTo>
                  <a:lnTo>
                    <a:pt x="65" y="11"/>
                  </a:lnTo>
                  <a:lnTo>
                    <a:pt x="70" y="22"/>
                  </a:lnTo>
                  <a:lnTo>
                    <a:pt x="70" y="27"/>
                  </a:lnTo>
                  <a:lnTo>
                    <a:pt x="65" y="43"/>
                  </a:lnTo>
                  <a:lnTo>
                    <a:pt x="48" y="53"/>
                  </a:lnTo>
                  <a:lnTo>
                    <a:pt x="38" y="64"/>
                  </a:lnTo>
                  <a:lnTo>
                    <a:pt x="32" y="69"/>
                  </a:lnTo>
                  <a:lnTo>
                    <a:pt x="32" y="80"/>
                  </a:lnTo>
                  <a:lnTo>
                    <a:pt x="43" y="85"/>
                  </a:lnTo>
                  <a:lnTo>
                    <a:pt x="48" y="96"/>
                  </a:lnTo>
                  <a:lnTo>
                    <a:pt x="48" y="106"/>
                  </a:lnTo>
                  <a:lnTo>
                    <a:pt x="48" y="112"/>
                  </a:lnTo>
                  <a:lnTo>
                    <a:pt x="43" y="117"/>
                  </a:lnTo>
                  <a:lnTo>
                    <a:pt x="38" y="106"/>
                  </a:lnTo>
                  <a:lnTo>
                    <a:pt x="22" y="85"/>
                  </a:lnTo>
                  <a:lnTo>
                    <a:pt x="0" y="85"/>
                  </a:lnTo>
                  <a:lnTo>
                    <a:pt x="5" y="64"/>
                  </a:lnTo>
                  <a:lnTo>
                    <a:pt x="5" y="59"/>
                  </a:lnTo>
                  <a:lnTo>
                    <a:pt x="11" y="48"/>
                  </a:lnTo>
                  <a:lnTo>
                    <a:pt x="16" y="22"/>
                  </a:lnTo>
                  <a:lnTo>
                    <a:pt x="27" y="11"/>
                  </a:lnTo>
                  <a:lnTo>
                    <a:pt x="38" y="6"/>
                  </a:lnTo>
                  <a:lnTo>
                    <a:pt x="59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81" y="0"/>
                  </a:lnTo>
                  <a:lnTo>
                    <a:pt x="86" y="6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58" name="Group 6"/>
          <p:cNvGrpSpPr>
            <a:grpSpLocks/>
          </p:cNvGrpSpPr>
          <p:nvPr/>
        </p:nvGrpSpPr>
        <p:grpSpPr bwMode="auto">
          <a:xfrm>
            <a:off x="2408359" y="991371"/>
            <a:ext cx="1906643" cy="3058638"/>
            <a:chOff x="2750" y="2749"/>
            <a:chExt cx="410" cy="715"/>
          </a:xfrm>
        </p:grpSpPr>
        <p:grpSp>
          <p:nvGrpSpPr>
            <p:cNvPr id="59" name="Group 7"/>
            <p:cNvGrpSpPr>
              <a:grpSpLocks/>
            </p:cNvGrpSpPr>
            <p:nvPr/>
          </p:nvGrpSpPr>
          <p:grpSpPr bwMode="auto">
            <a:xfrm>
              <a:off x="2839" y="2749"/>
              <a:ext cx="321" cy="639"/>
              <a:chOff x="2839" y="2749"/>
              <a:chExt cx="321" cy="639"/>
            </a:xfrm>
          </p:grpSpPr>
          <p:sp>
            <p:nvSpPr>
              <p:cNvPr id="73" name="Freeform 8"/>
              <p:cNvSpPr>
                <a:spLocks/>
              </p:cNvSpPr>
              <p:nvPr/>
            </p:nvSpPr>
            <p:spPr bwMode="auto">
              <a:xfrm>
                <a:off x="2902" y="3100"/>
                <a:ext cx="102" cy="260"/>
              </a:xfrm>
              <a:custGeom>
                <a:avLst/>
                <a:gdLst>
                  <a:gd name="T0" fmla="*/ 97 w 102"/>
                  <a:gd name="T1" fmla="*/ 83 h 260"/>
                  <a:gd name="T2" fmla="*/ 94 w 102"/>
                  <a:gd name="T3" fmla="*/ 50 h 260"/>
                  <a:gd name="T4" fmla="*/ 90 w 102"/>
                  <a:gd name="T5" fmla="*/ 18 h 260"/>
                  <a:gd name="T6" fmla="*/ 86 w 102"/>
                  <a:gd name="T7" fmla="*/ 15 h 260"/>
                  <a:gd name="T8" fmla="*/ 90 w 102"/>
                  <a:gd name="T9" fmla="*/ 7 h 260"/>
                  <a:gd name="T10" fmla="*/ 86 w 102"/>
                  <a:gd name="T11" fmla="*/ 0 h 260"/>
                  <a:gd name="T12" fmla="*/ 56 w 102"/>
                  <a:gd name="T13" fmla="*/ 7 h 260"/>
                  <a:gd name="T14" fmla="*/ 27 w 102"/>
                  <a:gd name="T15" fmla="*/ 11 h 260"/>
                  <a:gd name="T16" fmla="*/ 8 w 102"/>
                  <a:gd name="T17" fmla="*/ 11 h 260"/>
                  <a:gd name="T18" fmla="*/ 4 w 102"/>
                  <a:gd name="T19" fmla="*/ 18 h 260"/>
                  <a:gd name="T20" fmla="*/ 8 w 102"/>
                  <a:gd name="T21" fmla="*/ 25 h 260"/>
                  <a:gd name="T22" fmla="*/ 4 w 102"/>
                  <a:gd name="T23" fmla="*/ 36 h 260"/>
                  <a:gd name="T24" fmla="*/ 4 w 102"/>
                  <a:gd name="T25" fmla="*/ 54 h 260"/>
                  <a:gd name="T26" fmla="*/ 4 w 102"/>
                  <a:gd name="T27" fmla="*/ 65 h 260"/>
                  <a:gd name="T28" fmla="*/ 8 w 102"/>
                  <a:gd name="T29" fmla="*/ 76 h 260"/>
                  <a:gd name="T30" fmla="*/ 8 w 102"/>
                  <a:gd name="T31" fmla="*/ 83 h 260"/>
                  <a:gd name="T32" fmla="*/ 8 w 102"/>
                  <a:gd name="T33" fmla="*/ 90 h 260"/>
                  <a:gd name="T34" fmla="*/ 12 w 102"/>
                  <a:gd name="T35" fmla="*/ 119 h 260"/>
                  <a:gd name="T36" fmla="*/ 12 w 102"/>
                  <a:gd name="T37" fmla="*/ 151 h 260"/>
                  <a:gd name="T38" fmla="*/ 8 w 102"/>
                  <a:gd name="T39" fmla="*/ 198 h 260"/>
                  <a:gd name="T40" fmla="*/ 0 w 102"/>
                  <a:gd name="T41" fmla="*/ 248 h 260"/>
                  <a:gd name="T42" fmla="*/ 8 w 102"/>
                  <a:gd name="T43" fmla="*/ 248 h 260"/>
                  <a:gd name="T44" fmla="*/ 27 w 102"/>
                  <a:gd name="T45" fmla="*/ 251 h 260"/>
                  <a:gd name="T46" fmla="*/ 45 w 102"/>
                  <a:gd name="T47" fmla="*/ 259 h 260"/>
                  <a:gd name="T48" fmla="*/ 45 w 102"/>
                  <a:gd name="T49" fmla="*/ 248 h 260"/>
                  <a:gd name="T50" fmla="*/ 45 w 102"/>
                  <a:gd name="T51" fmla="*/ 237 h 260"/>
                  <a:gd name="T52" fmla="*/ 45 w 102"/>
                  <a:gd name="T53" fmla="*/ 230 h 260"/>
                  <a:gd name="T54" fmla="*/ 49 w 102"/>
                  <a:gd name="T55" fmla="*/ 216 h 260"/>
                  <a:gd name="T56" fmla="*/ 53 w 102"/>
                  <a:gd name="T57" fmla="*/ 165 h 260"/>
                  <a:gd name="T58" fmla="*/ 53 w 102"/>
                  <a:gd name="T59" fmla="*/ 119 h 260"/>
                  <a:gd name="T60" fmla="*/ 56 w 102"/>
                  <a:gd name="T61" fmla="*/ 68 h 260"/>
                  <a:gd name="T62" fmla="*/ 60 w 102"/>
                  <a:gd name="T63" fmla="*/ 144 h 260"/>
                  <a:gd name="T64" fmla="*/ 53 w 102"/>
                  <a:gd name="T65" fmla="*/ 205 h 260"/>
                  <a:gd name="T66" fmla="*/ 53 w 102"/>
                  <a:gd name="T67" fmla="*/ 219 h 260"/>
                  <a:gd name="T68" fmla="*/ 49 w 102"/>
                  <a:gd name="T69" fmla="*/ 244 h 260"/>
                  <a:gd name="T70" fmla="*/ 94 w 102"/>
                  <a:gd name="T71" fmla="*/ 237 h 260"/>
                  <a:gd name="T72" fmla="*/ 94 w 102"/>
                  <a:gd name="T73" fmla="*/ 230 h 260"/>
                  <a:gd name="T74" fmla="*/ 97 w 102"/>
                  <a:gd name="T75" fmla="*/ 205 h 260"/>
                  <a:gd name="T76" fmla="*/ 97 w 102"/>
                  <a:gd name="T77" fmla="*/ 180 h 260"/>
                  <a:gd name="T78" fmla="*/ 97 w 102"/>
                  <a:gd name="T79" fmla="*/ 151 h 260"/>
                  <a:gd name="T80" fmla="*/ 101 w 102"/>
                  <a:gd name="T81" fmla="*/ 129 h 260"/>
                  <a:gd name="T82" fmla="*/ 101 w 102"/>
                  <a:gd name="T83" fmla="*/ 104 h 260"/>
                  <a:gd name="T84" fmla="*/ 97 w 102"/>
                  <a:gd name="T85" fmla="*/ 83 h 260"/>
                  <a:gd name="T86" fmla="*/ 97 w 102"/>
                  <a:gd name="T87" fmla="*/ 83 h 26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02"/>
                  <a:gd name="T133" fmla="*/ 0 h 260"/>
                  <a:gd name="T134" fmla="*/ 102 w 102"/>
                  <a:gd name="T135" fmla="*/ 260 h 26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02" h="260">
                    <a:moveTo>
                      <a:pt x="97" y="83"/>
                    </a:moveTo>
                    <a:lnTo>
                      <a:pt x="94" y="50"/>
                    </a:lnTo>
                    <a:lnTo>
                      <a:pt x="90" y="18"/>
                    </a:lnTo>
                    <a:lnTo>
                      <a:pt x="86" y="15"/>
                    </a:lnTo>
                    <a:lnTo>
                      <a:pt x="90" y="7"/>
                    </a:lnTo>
                    <a:lnTo>
                      <a:pt x="86" y="0"/>
                    </a:lnTo>
                    <a:lnTo>
                      <a:pt x="56" y="7"/>
                    </a:lnTo>
                    <a:lnTo>
                      <a:pt x="27" y="11"/>
                    </a:lnTo>
                    <a:lnTo>
                      <a:pt x="8" y="11"/>
                    </a:lnTo>
                    <a:lnTo>
                      <a:pt x="4" y="18"/>
                    </a:lnTo>
                    <a:lnTo>
                      <a:pt x="8" y="25"/>
                    </a:lnTo>
                    <a:lnTo>
                      <a:pt x="4" y="36"/>
                    </a:lnTo>
                    <a:lnTo>
                      <a:pt x="4" y="54"/>
                    </a:lnTo>
                    <a:lnTo>
                      <a:pt x="4" y="65"/>
                    </a:lnTo>
                    <a:lnTo>
                      <a:pt x="8" y="76"/>
                    </a:lnTo>
                    <a:lnTo>
                      <a:pt x="8" y="83"/>
                    </a:lnTo>
                    <a:lnTo>
                      <a:pt x="8" y="90"/>
                    </a:lnTo>
                    <a:lnTo>
                      <a:pt x="12" y="119"/>
                    </a:lnTo>
                    <a:lnTo>
                      <a:pt x="12" y="151"/>
                    </a:lnTo>
                    <a:lnTo>
                      <a:pt x="8" y="198"/>
                    </a:lnTo>
                    <a:lnTo>
                      <a:pt x="0" y="248"/>
                    </a:lnTo>
                    <a:lnTo>
                      <a:pt x="8" y="248"/>
                    </a:lnTo>
                    <a:lnTo>
                      <a:pt x="27" y="251"/>
                    </a:lnTo>
                    <a:lnTo>
                      <a:pt x="45" y="259"/>
                    </a:lnTo>
                    <a:lnTo>
                      <a:pt x="45" y="248"/>
                    </a:lnTo>
                    <a:lnTo>
                      <a:pt x="45" y="237"/>
                    </a:lnTo>
                    <a:lnTo>
                      <a:pt x="45" y="230"/>
                    </a:lnTo>
                    <a:lnTo>
                      <a:pt x="49" y="216"/>
                    </a:lnTo>
                    <a:lnTo>
                      <a:pt x="53" y="165"/>
                    </a:lnTo>
                    <a:lnTo>
                      <a:pt x="53" y="119"/>
                    </a:lnTo>
                    <a:lnTo>
                      <a:pt x="56" y="68"/>
                    </a:lnTo>
                    <a:lnTo>
                      <a:pt x="60" y="144"/>
                    </a:lnTo>
                    <a:lnTo>
                      <a:pt x="53" y="205"/>
                    </a:lnTo>
                    <a:lnTo>
                      <a:pt x="53" y="219"/>
                    </a:lnTo>
                    <a:lnTo>
                      <a:pt x="49" y="244"/>
                    </a:lnTo>
                    <a:lnTo>
                      <a:pt x="94" y="237"/>
                    </a:lnTo>
                    <a:lnTo>
                      <a:pt x="94" y="230"/>
                    </a:lnTo>
                    <a:lnTo>
                      <a:pt x="97" y="205"/>
                    </a:lnTo>
                    <a:lnTo>
                      <a:pt x="97" y="180"/>
                    </a:lnTo>
                    <a:lnTo>
                      <a:pt x="97" y="151"/>
                    </a:lnTo>
                    <a:lnTo>
                      <a:pt x="101" y="129"/>
                    </a:lnTo>
                    <a:lnTo>
                      <a:pt x="101" y="104"/>
                    </a:lnTo>
                    <a:lnTo>
                      <a:pt x="97" y="83"/>
                    </a:lnTo>
                    <a:close/>
                  </a:path>
                </a:pathLst>
              </a:custGeom>
              <a:solidFill>
                <a:srgbClr val="777777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9"/>
              <p:cNvSpPr>
                <a:spLocks/>
              </p:cNvSpPr>
              <p:nvPr/>
            </p:nvSpPr>
            <p:spPr bwMode="auto">
              <a:xfrm>
                <a:off x="2839" y="2924"/>
                <a:ext cx="232" cy="188"/>
              </a:xfrm>
              <a:custGeom>
                <a:avLst/>
                <a:gdLst>
                  <a:gd name="T0" fmla="*/ 116 w 232"/>
                  <a:gd name="T1" fmla="*/ 43 h 188"/>
                  <a:gd name="T2" fmla="*/ 116 w 232"/>
                  <a:gd name="T3" fmla="*/ 54 h 188"/>
                  <a:gd name="T4" fmla="*/ 112 w 232"/>
                  <a:gd name="T5" fmla="*/ 69 h 188"/>
                  <a:gd name="T6" fmla="*/ 108 w 232"/>
                  <a:gd name="T7" fmla="*/ 58 h 188"/>
                  <a:gd name="T8" fmla="*/ 104 w 232"/>
                  <a:gd name="T9" fmla="*/ 65 h 188"/>
                  <a:gd name="T10" fmla="*/ 116 w 232"/>
                  <a:gd name="T11" fmla="*/ 148 h 188"/>
                  <a:gd name="T12" fmla="*/ 108 w 232"/>
                  <a:gd name="T13" fmla="*/ 173 h 188"/>
                  <a:gd name="T14" fmla="*/ 97 w 232"/>
                  <a:gd name="T15" fmla="*/ 151 h 188"/>
                  <a:gd name="T16" fmla="*/ 101 w 232"/>
                  <a:gd name="T17" fmla="*/ 65 h 188"/>
                  <a:gd name="T18" fmla="*/ 97 w 232"/>
                  <a:gd name="T19" fmla="*/ 61 h 188"/>
                  <a:gd name="T20" fmla="*/ 93 w 232"/>
                  <a:gd name="T21" fmla="*/ 69 h 188"/>
                  <a:gd name="T22" fmla="*/ 75 w 232"/>
                  <a:gd name="T23" fmla="*/ 51 h 188"/>
                  <a:gd name="T24" fmla="*/ 71 w 232"/>
                  <a:gd name="T25" fmla="*/ 54 h 188"/>
                  <a:gd name="T26" fmla="*/ 49 w 232"/>
                  <a:gd name="T27" fmla="*/ 69 h 188"/>
                  <a:gd name="T28" fmla="*/ 37 w 232"/>
                  <a:gd name="T29" fmla="*/ 79 h 188"/>
                  <a:gd name="T30" fmla="*/ 34 w 232"/>
                  <a:gd name="T31" fmla="*/ 94 h 188"/>
                  <a:gd name="T32" fmla="*/ 0 w 232"/>
                  <a:gd name="T33" fmla="*/ 122 h 188"/>
                  <a:gd name="T34" fmla="*/ 0 w 232"/>
                  <a:gd name="T35" fmla="*/ 126 h 188"/>
                  <a:gd name="T36" fmla="*/ 4 w 232"/>
                  <a:gd name="T37" fmla="*/ 133 h 188"/>
                  <a:gd name="T38" fmla="*/ 8 w 232"/>
                  <a:gd name="T39" fmla="*/ 144 h 188"/>
                  <a:gd name="T40" fmla="*/ 11 w 232"/>
                  <a:gd name="T41" fmla="*/ 151 h 188"/>
                  <a:gd name="T42" fmla="*/ 52 w 232"/>
                  <a:gd name="T43" fmla="*/ 133 h 188"/>
                  <a:gd name="T44" fmla="*/ 52 w 232"/>
                  <a:gd name="T45" fmla="*/ 130 h 188"/>
                  <a:gd name="T46" fmla="*/ 63 w 232"/>
                  <a:gd name="T47" fmla="*/ 162 h 188"/>
                  <a:gd name="T48" fmla="*/ 71 w 232"/>
                  <a:gd name="T49" fmla="*/ 187 h 188"/>
                  <a:gd name="T50" fmla="*/ 108 w 232"/>
                  <a:gd name="T51" fmla="*/ 187 h 188"/>
                  <a:gd name="T52" fmla="*/ 149 w 232"/>
                  <a:gd name="T53" fmla="*/ 176 h 188"/>
                  <a:gd name="T54" fmla="*/ 149 w 232"/>
                  <a:gd name="T55" fmla="*/ 148 h 188"/>
                  <a:gd name="T56" fmla="*/ 149 w 232"/>
                  <a:gd name="T57" fmla="*/ 119 h 188"/>
                  <a:gd name="T58" fmla="*/ 145 w 232"/>
                  <a:gd name="T59" fmla="*/ 94 h 188"/>
                  <a:gd name="T60" fmla="*/ 145 w 232"/>
                  <a:gd name="T61" fmla="*/ 87 h 188"/>
                  <a:gd name="T62" fmla="*/ 153 w 232"/>
                  <a:gd name="T63" fmla="*/ 76 h 188"/>
                  <a:gd name="T64" fmla="*/ 164 w 232"/>
                  <a:gd name="T65" fmla="*/ 72 h 188"/>
                  <a:gd name="T66" fmla="*/ 171 w 232"/>
                  <a:gd name="T67" fmla="*/ 69 h 188"/>
                  <a:gd name="T68" fmla="*/ 175 w 232"/>
                  <a:gd name="T69" fmla="*/ 61 h 188"/>
                  <a:gd name="T70" fmla="*/ 194 w 232"/>
                  <a:gd name="T71" fmla="*/ 51 h 188"/>
                  <a:gd name="T72" fmla="*/ 209 w 232"/>
                  <a:gd name="T73" fmla="*/ 36 h 188"/>
                  <a:gd name="T74" fmla="*/ 212 w 232"/>
                  <a:gd name="T75" fmla="*/ 33 h 188"/>
                  <a:gd name="T76" fmla="*/ 231 w 232"/>
                  <a:gd name="T77" fmla="*/ 18 h 188"/>
                  <a:gd name="T78" fmla="*/ 220 w 232"/>
                  <a:gd name="T79" fmla="*/ 0 h 188"/>
                  <a:gd name="T80" fmla="*/ 216 w 232"/>
                  <a:gd name="T81" fmla="*/ 0 h 188"/>
                  <a:gd name="T82" fmla="*/ 198 w 232"/>
                  <a:gd name="T83" fmla="*/ 11 h 188"/>
                  <a:gd name="T84" fmla="*/ 179 w 232"/>
                  <a:gd name="T85" fmla="*/ 18 h 188"/>
                  <a:gd name="T86" fmla="*/ 175 w 232"/>
                  <a:gd name="T87" fmla="*/ 25 h 188"/>
                  <a:gd name="T88" fmla="*/ 164 w 232"/>
                  <a:gd name="T89" fmla="*/ 29 h 188"/>
                  <a:gd name="T90" fmla="*/ 157 w 232"/>
                  <a:gd name="T91" fmla="*/ 33 h 188"/>
                  <a:gd name="T92" fmla="*/ 149 w 232"/>
                  <a:gd name="T93" fmla="*/ 33 h 188"/>
                  <a:gd name="T94" fmla="*/ 134 w 232"/>
                  <a:gd name="T95" fmla="*/ 40 h 188"/>
                  <a:gd name="T96" fmla="*/ 116 w 232"/>
                  <a:gd name="T97" fmla="*/ 43 h 188"/>
                  <a:gd name="T98" fmla="*/ 116 w 232"/>
                  <a:gd name="T99" fmla="*/ 43 h 188"/>
                  <a:gd name="T100" fmla="*/ 116 w 232"/>
                  <a:gd name="T101" fmla="*/ 43 h 18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32"/>
                  <a:gd name="T154" fmla="*/ 0 h 188"/>
                  <a:gd name="T155" fmla="*/ 232 w 232"/>
                  <a:gd name="T156" fmla="*/ 188 h 188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32" h="188">
                    <a:moveTo>
                      <a:pt x="116" y="43"/>
                    </a:moveTo>
                    <a:lnTo>
                      <a:pt x="116" y="54"/>
                    </a:lnTo>
                    <a:lnTo>
                      <a:pt x="112" y="69"/>
                    </a:lnTo>
                    <a:lnTo>
                      <a:pt x="108" y="58"/>
                    </a:lnTo>
                    <a:lnTo>
                      <a:pt x="104" y="65"/>
                    </a:lnTo>
                    <a:lnTo>
                      <a:pt x="116" y="148"/>
                    </a:lnTo>
                    <a:lnTo>
                      <a:pt x="108" y="173"/>
                    </a:lnTo>
                    <a:lnTo>
                      <a:pt x="97" y="151"/>
                    </a:lnTo>
                    <a:lnTo>
                      <a:pt x="101" y="65"/>
                    </a:lnTo>
                    <a:lnTo>
                      <a:pt x="97" y="61"/>
                    </a:lnTo>
                    <a:lnTo>
                      <a:pt x="93" y="69"/>
                    </a:lnTo>
                    <a:lnTo>
                      <a:pt x="75" y="51"/>
                    </a:lnTo>
                    <a:lnTo>
                      <a:pt x="71" y="54"/>
                    </a:lnTo>
                    <a:lnTo>
                      <a:pt x="49" y="69"/>
                    </a:lnTo>
                    <a:lnTo>
                      <a:pt x="37" y="79"/>
                    </a:lnTo>
                    <a:lnTo>
                      <a:pt x="34" y="94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4" y="133"/>
                    </a:lnTo>
                    <a:lnTo>
                      <a:pt x="8" y="144"/>
                    </a:lnTo>
                    <a:lnTo>
                      <a:pt x="11" y="151"/>
                    </a:lnTo>
                    <a:lnTo>
                      <a:pt x="52" y="133"/>
                    </a:lnTo>
                    <a:lnTo>
                      <a:pt x="52" y="130"/>
                    </a:lnTo>
                    <a:lnTo>
                      <a:pt x="63" y="162"/>
                    </a:lnTo>
                    <a:lnTo>
                      <a:pt x="71" y="187"/>
                    </a:lnTo>
                    <a:lnTo>
                      <a:pt x="108" y="187"/>
                    </a:lnTo>
                    <a:lnTo>
                      <a:pt x="149" y="176"/>
                    </a:lnTo>
                    <a:lnTo>
                      <a:pt x="149" y="148"/>
                    </a:lnTo>
                    <a:lnTo>
                      <a:pt x="149" y="119"/>
                    </a:lnTo>
                    <a:lnTo>
                      <a:pt x="145" y="94"/>
                    </a:lnTo>
                    <a:lnTo>
                      <a:pt x="145" y="87"/>
                    </a:lnTo>
                    <a:lnTo>
                      <a:pt x="153" y="76"/>
                    </a:lnTo>
                    <a:lnTo>
                      <a:pt x="164" y="72"/>
                    </a:lnTo>
                    <a:lnTo>
                      <a:pt x="171" y="69"/>
                    </a:lnTo>
                    <a:lnTo>
                      <a:pt x="175" y="61"/>
                    </a:lnTo>
                    <a:lnTo>
                      <a:pt x="194" y="51"/>
                    </a:lnTo>
                    <a:lnTo>
                      <a:pt x="209" y="36"/>
                    </a:lnTo>
                    <a:lnTo>
                      <a:pt x="212" y="33"/>
                    </a:lnTo>
                    <a:lnTo>
                      <a:pt x="231" y="18"/>
                    </a:lnTo>
                    <a:lnTo>
                      <a:pt x="220" y="0"/>
                    </a:lnTo>
                    <a:lnTo>
                      <a:pt x="216" y="0"/>
                    </a:lnTo>
                    <a:lnTo>
                      <a:pt x="198" y="11"/>
                    </a:lnTo>
                    <a:lnTo>
                      <a:pt x="179" y="18"/>
                    </a:lnTo>
                    <a:lnTo>
                      <a:pt x="175" y="25"/>
                    </a:lnTo>
                    <a:lnTo>
                      <a:pt x="164" y="29"/>
                    </a:lnTo>
                    <a:lnTo>
                      <a:pt x="157" y="33"/>
                    </a:lnTo>
                    <a:lnTo>
                      <a:pt x="149" y="33"/>
                    </a:lnTo>
                    <a:lnTo>
                      <a:pt x="134" y="40"/>
                    </a:lnTo>
                    <a:lnTo>
                      <a:pt x="116" y="43"/>
                    </a:lnTo>
                    <a:close/>
                  </a:path>
                </a:pathLst>
              </a:custGeom>
              <a:solidFill>
                <a:srgbClr val="444444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10"/>
              <p:cNvSpPr>
                <a:spLocks/>
              </p:cNvSpPr>
              <p:nvPr/>
            </p:nvSpPr>
            <p:spPr bwMode="auto">
              <a:xfrm>
                <a:off x="3070" y="2749"/>
                <a:ext cx="90" cy="223"/>
              </a:xfrm>
              <a:custGeom>
                <a:avLst/>
                <a:gdLst>
                  <a:gd name="T0" fmla="*/ 8 w 90"/>
                  <a:gd name="T1" fmla="*/ 222 h 223"/>
                  <a:gd name="T2" fmla="*/ 89 w 90"/>
                  <a:gd name="T3" fmla="*/ 0 h 223"/>
                  <a:gd name="T4" fmla="*/ 86 w 90"/>
                  <a:gd name="T5" fmla="*/ 0 h 223"/>
                  <a:gd name="T6" fmla="*/ 0 w 90"/>
                  <a:gd name="T7" fmla="*/ 218 h 223"/>
                  <a:gd name="T8" fmla="*/ 8 w 90"/>
                  <a:gd name="T9" fmla="*/ 222 h 223"/>
                  <a:gd name="T10" fmla="*/ 8 w 90"/>
                  <a:gd name="T11" fmla="*/ 222 h 2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0"/>
                  <a:gd name="T19" fmla="*/ 0 h 223"/>
                  <a:gd name="T20" fmla="*/ 90 w 90"/>
                  <a:gd name="T21" fmla="*/ 223 h 2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0" h="223">
                    <a:moveTo>
                      <a:pt x="8" y="222"/>
                    </a:moveTo>
                    <a:lnTo>
                      <a:pt x="89" y="0"/>
                    </a:lnTo>
                    <a:lnTo>
                      <a:pt x="86" y="0"/>
                    </a:lnTo>
                    <a:lnTo>
                      <a:pt x="0" y="218"/>
                    </a:lnTo>
                    <a:lnTo>
                      <a:pt x="8" y="222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11"/>
              <p:cNvSpPr>
                <a:spLocks/>
              </p:cNvSpPr>
              <p:nvPr/>
            </p:nvSpPr>
            <p:spPr bwMode="auto">
              <a:xfrm>
                <a:off x="2936" y="2978"/>
                <a:ext cx="20" cy="120"/>
              </a:xfrm>
              <a:custGeom>
                <a:avLst/>
                <a:gdLst>
                  <a:gd name="T0" fmla="*/ 4 w 20"/>
                  <a:gd name="T1" fmla="*/ 0 h 120"/>
                  <a:gd name="T2" fmla="*/ 0 w 20"/>
                  <a:gd name="T3" fmla="*/ 7 h 120"/>
                  <a:gd name="T4" fmla="*/ 4 w 20"/>
                  <a:gd name="T5" fmla="*/ 11 h 120"/>
                  <a:gd name="T6" fmla="*/ 0 w 20"/>
                  <a:gd name="T7" fmla="*/ 97 h 120"/>
                  <a:gd name="T8" fmla="*/ 11 w 20"/>
                  <a:gd name="T9" fmla="*/ 119 h 120"/>
                  <a:gd name="T10" fmla="*/ 19 w 20"/>
                  <a:gd name="T11" fmla="*/ 94 h 120"/>
                  <a:gd name="T12" fmla="*/ 7 w 20"/>
                  <a:gd name="T13" fmla="*/ 11 h 120"/>
                  <a:gd name="T14" fmla="*/ 11 w 20"/>
                  <a:gd name="T15" fmla="*/ 4 h 120"/>
                  <a:gd name="T16" fmla="*/ 4 w 20"/>
                  <a:gd name="T17" fmla="*/ 0 h 120"/>
                  <a:gd name="T18" fmla="*/ 4 w 20"/>
                  <a:gd name="T19" fmla="*/ 0 h 1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"/>
                  <a:gd name="T31" fmla="*/ 0 h 120"/>
                  <a:gd name="T32" fmla="*/ 20 w 20"/>
                  <a:gd name="T33" fmla="*/ 120 h 1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" h="120">
                    <a:moveTo>
                      <a:pt x="4" y="0"/>
                    </a:moveTo>
                    <a:lnTo>
                      <a:pt x="0" y="7"/>
                    </a:lnTo>
                    <a:lnTo>
                      <a:pt x="4" y="11"/>
                    </a:lnTo>
                    <a:lnTo>
                      <a:pt x="0" y="97"/>
                    </a:lnTo>
                    <a:lnTo>
                      <a:pt x="11" y="119"/>
                    </a:lnTo>
                    <a:lnTo>
                      <a:pt x="19" y="94"/>
                    </a:lnTo>
                    <a:lnTo>
                      <a:pt x="7" y="11"/>
                    </a:lnTo>
                    <a:lnTo>
                      <a:pt x="11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12"/>
              <p:cNvSpPr>
                <a:spLocks/>
              </p:cNvSpPr>
              <p:nvPr/>
            </p:nvSpPr>
            <p:spPr bwMode="auto">
              <a:xfrm>
                <a:off x="2914" y="2910"/>
                <a:ext cx="53" cy="69"/>
              </a:xfrm>
              <a:custGeom>
                <a:avLst/>
                <a:gdLst>
                  <a:gd name="T0" fmla="*/ 41 w 53"/>
                  <a:gd name="T1" fmla="*/ 50 h 69"/>
                  <a:gd name="T2" fmla="*/ 41 w 53"/>
                  <a:gd name="T3" fmla="*/ 47 h 69"/>
                  <a:gd name="T4" fmla="*/ 52 w 53"/>
                  <a:gd name="T5" fmla="*/ 39 h 69"/>
                  <a:gd name="T6" fmla="*/ 48 w 53"/>
                  <a:gd name="T7" fmla="*/ 32 h 69"/>
                  <a:gd name="T8" fmla="*/ 44 w 53"/>
                  <a:gd name="T9" fmla="*/ 25 h 69"/>
                  <a:gd name="T10" fmla="*/ 48 w 53"/>
                  <a:gd name="T11" fmla="*/ 22 h 69"/>
                  <a:gd name="T12" fmla="*/ 48 w 53"/>
                  <a:gd name="T13" fmla="*/ 22 h 69"/>
                  <a:gd name="T14" fmla="*/ 41 w 53"/>
                  <a:gd name="T15" fmla="*/ 14 h 69"/>
                  <a:gd name="T16" fmla="*/ 41 w 53"/>
                  <a:gd name="T17" fmla="*/ 11 h 69"/>
                  <a:gd name="T18" fmla="*/ 29 w 53"/>
                  <a:gd name="T19" fmla="*/ 0 h 69"/>
                  <a:gd name="T20" fmla="*/ 22 w 53"/>
                  <a:gd name="T21" fmla="*/ 4 h 69"/>
                  <a:gd name="T22" fmla="*/ 15 w 53"/>
                  <a:gd name="T23" fmla="*/ 11 h 69"/>
                  <a:gd name="T24" fmla="*/ 15 w 53"/>
                  <a:gd name="T25" fmla="*/ 22 h 69"/>
                  <a:gd name="T26" fmla="*/ 11 w 53"/>
                  <a:gd name="T27" fmla="*/ 18 h 69"/>
                  <a:gd name="T28" fmla="*/ 7 w 53"/>
                  <a:gd name="T29" fmla="*/ 29 h 69"/>
                  <a:gd name="T30" fmla="*/ 15 w 53"/>
                  <a:gd name="T31" fmla="*/ 32 h 69"/>
                  <a:gd name="T32" fmla="*/ 15 w 53"/>
                  <a:gd name="T33" fmla="*/ 39 h 69"/>
                  <a:gd name="T34" fmla="*/ 11 w 53"/>
                  <a:gd name="T35" fmla="*/ 43 h 69"/>
                  <a:gd name="T36" fmla="*/ 7 w 53"/>
                  <a:gd name="T37" fmla="*/ 47 h 69"/>
                  <a:gd name="T38" fmla="*/ 0 w 53"/>
                  <a:gd name="T39" fmla="*/ 54 h 69"/>
                  <a:gd name="T40" fmla="*/ 3 w 53"/>
                  <a:gd name="T41" fmla="*/ 61 h 69"/>
                  <a:gd name="T42" fmla="*/ 26 w 53"/>
                  <a:gd name="T43" fmla="*/ 68 h 69"/>
                  <a:gd name="T44" fmla="*/ 41 w 53"/>
                  <a:gd name="T45" fmla="*/ 50 h 69"/>
                  <a:gd name="T46" fmla="*/ 41 w 53"/>
                  <a:gd name="T47" fmla="*/ 50 h 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3"/>
                  <a:gd name="T73" fmla="*/ 0 h 69"/>
                  <a:gd name="T74" fmla="*/ 53 w 53"/>
                  <a:gd name="T75" fmla="*/ 69 h 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3" h="69">
                    <a:moveTo>
                      <a:pt x="41" y="50"/>
                    </a:moveTo>
                    <a:lnTo>
                      <a:pt x="41" y="47"/>
                    </a:lnTo>
                    <a:lnTo>
                      <a:pt x="52" y="39"/>
                    </a:lnTo>
                    <a:lnTo>
                      <a:pt x="48" y="32"/>
                    </a:lnTo>
                    <a:lnTo>
                      <a:pt x="44" y="25"/>
                    </a:lnTo>
                    <a:lnTo>
                      <a:pt x="48" y="22"/>
                    </a:lnTo>
                    <a:lnTo>
                      <a:pt x="41" y="14"/>
                    </a:lnTo>
                    <a:lnTo>
                      <a:pt x="41" y="11"/>
                    </a:lnTo>
                    <a:lnTo>
                      <a:pt x="29" y="0"/>
                    </a:lnTo>
                    <a:lnTo>
                      <a:pt x="22" y="4"/>
                    </a:lnTo>
                    <a:lnTo>
                      <a:pt x="15" y="11"/>
                    </a:lnTo>
                    <a:lnTo>
                      <a:pt x="15" y="22"/>
                    </a:lnTo>
                    <a:lnTo>
                      <a:pt x="11" y="18"/>
                    </a:lnTo>
                    <a:lnTo>
                      <a:pt x="7" y="29"/>
                    </a:lnTo>
                    <a:lnTo>
                      <a:pt x="15" y="32"/>
                    </a:lnTo>
                    <a:lnTo>
                      <a:pt x="15" y="39"/>
                    </a:lnTo>
                    <a:lnTo>
                      <a:pt x="11" y="43"/>
                    </a:lnTo>
                    <a:lnTo>
                      <a:pt x="7" y="47"/>
                    </a:lnTo>
                    <a:lnTo>
                      <a:pt x="0" y="54"/>
                    </a:lnTo>
                    <a:lnTo>
                      <a:pt x="3" y="61"/>
                    </a:lnTo>
                    <a:lnTo>
                      <a:pt x="26" y="68"/>
                    </a:lnTo>
                    <a:lnTo>
                      <a:pt x="41" y="50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13"/>
              <p:cNvSpPr>
                <a:spLocks/>
              </p:cNvSpPr>
              <p:nvPr/>
            </p:nvSpPr>
            <p:spPr bwMode="auto">
              <a:xfrm>
                <a:off x="2951" y="3337"/>
                <a:ext cx="72" cy="30"/>
              </a:xfrm>
              <a:custGeom>
                <a:avLst/>
                <a:gdLst>
                  <a:gd name="T0" fmla="*/ 0 w 72"/>
                  <a:gd name="T1" fmla="*/ 7 h 30"/>
                  <a:gd name="T2" fmla="*/ 4 w 72"/>
                  <a:gd name="T3" fmla="*/ 7 h 30"/>
                  <a:gd name="T4" fmla="*/ 4 w 72"/>
                  <a:gd name="T5" fmla="*/ 14 h 30"/>
                  <a:gd name="T6" fmla="*/ 4 w 72"/>
                  <a:gd name="T7" fmla="*/ 18 h 30"/>
                  <a:gd name="T8" fmla="*/ 7 w 72"/>
                  <a:gd name="T9" fmla="*/ 22 h 30"/>
                  <a:gd name="T10" fmla="*/ 15 w 72"/>
                  <a:gd name="T11" fmla="*/ 25 h 30"/>
                  <a:gd name="T12" fmla="*/ 19 w 72"/>
                  <a:gd name="T13" fmla="*/ 25 h 30"/>
                  <a:gd name="T14" fmla="*/ 22 w 72"/>
                  <a:gd name="T15" fmla="*/ 25 h 30"/>
                  <a:gd name="T16" fmla="*/ 30 w 72"/>
                  <a:gd name="T17" fmla="*/ 25 h 30"/>
                  <a:gd name="T18" fmla="*/ 37 w 72"/>
                  <a:gd name="T19" fmla="*/ 25 h 30"/>
                  <a:gd name="T20" fmla="*/ 45 w 72"/>
                  <a:gd name="T21" fmla="*/ 29 h 30"/>
                  <a:gd name="T22" fmla="*/ 48 w 72"/>
                  <a:gd name="T23" fmla="*/ 29 h 30"/>
                  <a:gd name="T24" fmla="*/ 59 w 72"/>
                  <a:gd name="T25" fmla="*/ 29 h 30"/>
                  <a:gd name="T26" fmla="*/ 71 w 72"/>
                  <a:gd name="T27" fmla="*/ 25 h 30"/>
                  <a:gd name="T28" fmla="*/ 71 w 72"/>
                  <a:gd name="T29" fmla="*/ 22 h 30"/>
                  <a:gd name="T30" fmla="*/ 71 w 72"/>
                  <a:gd name="T31" fmla="*/ 18 h 30"/>
                  <a:gd name="T32" fmla="*/ 59 w 72"/>
                  <a:gd name="T33" fmla="*/ 14 h 30"/>
                  <a:gd name="T34" fmla="*/ 52 w 72"/>
                  <a:gd name="T35" fmla="*/ 11 h 30"/>
                  <a:gd name="T36" fmla="*/ 48 w 72"/>
                  <a:gd name="T37" fmla="*/ 7 h 30"/>
                  <a:gd name="T38" fmla="*/ 45 w 72"/>
                  <a:gd name="T39" fmla="*/ 0 h 30"/>
                  <a:gd name="T40" fmla="*/ 0 w 72"/>
                  <a:gd name="T41" fmla="*/ 7 h 30"/>
                  <a:gd name="T42" fmla="*/ 0 w 72"/>
                  <a:gd name="T43" fmla="*/ 7 h 3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2"/>
                  <a:gd name="T67" fmla="*/ 0 h 30"/>
                  <a:gd name="T68" fmla="*/ 72 w 72"/>
                  <a:gd name="T69" fmla="*/ 30 h 3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2" h="30">
                    <a:moveTo>
                      <a:pt x="0" y="7"/>
                    </a:moveTo>
                    <a:lnTo>
                      <a:pt x="4" y="7"/>
                    </a:lnTo>
                    <a:lnTo>
                      <a:pt x="4" y="14"/>
                    </a:lnTo>
                    <a:lnTo>
                      <a:pt x="4" y="18"/>
                    </a:lnTo>
                    <a:lnTo>
                      <a:pt x="7" y="22"/>
                    </a:lnTo>
                    <a:lnTo>
                      <a:pt x="15" y="25"/>
                    </a:lnTo>
                    <a:lnTo>
                      <a:pt x="19" y="25"/>
                    </a:lnTo>
                    <a:lnTo>
                      <a:pt x="22" y="25"/>
                    </a:lnTo>
                    <a:lnTo>
                      <a:pt x="30" y="25"/>
                    </a:lnTo>
                    <a:lnTo>
                      <a:pt x="37" y="25"/>
                    </a:lnTo>
                    <a:lnTo>
                      <a:pt x="45" y="29"/>
                    </a:lnTo>
                    <a:lnTo>
                      <a:pt x="48" y="29"/>
                    </a:lnTo>
                    <a:lnTo>
                      <a:pt x="59" y="29"/>
                    </a:lnTo>
                    <a:lnTo>
                      <a:pt x="71" y="25"/>
                    </a:lnTo>
                    <a:lnTo>
                      <a:pt x="71" y="22"/>
                    </a:lnTo>
                    <a:lnTo>
                      <a:pt x="71" y="18"/>
                    </a:lnTo>
                    <a:lnTo>
                      <a:pt x="59" y="14"/>
                    </a:lnTo>
                    <a:lnTo>
                      <a:pt x="52" y="11"/>
                    </a:lnTo>
                    <a:lnTo>
                      <a:pt x="48" y="7"/>
                    </a:lnTo>
                    <a:lnTo>
                      <a:pt x="45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222222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14"/>
              <p:cNvSpPr>
                <a:spLocks/>
              </p:cNvSpPr>
              <p:nvPr/>
            </p:nvSpPr>
            <p:spPr bwMode="auto">
              <a:xfrm>
                <a:off x="2895" y="2903"/>
                <a:ext cx="49" cy="62"/>
              </a:xfrm>
              <a:custGeom>
                <a:avLst/>
                <a:gdLst>
                  <a:gd name="T0" fmla="*/ 48 w 49"/>
                  <a:gd name="T1" fmla="*/ 7 h 62"/>
                  <a:gd name="T2" fmla="*/ 48 w 49"/>
                  <a:gd name="T3" fmla="*/ 7 h 62"/>
                  <a:gd name="T4" fmla="*/ 48 w 49"/>
                  <a:gd name="T5" fmla="*/ 3 h 62"/>
                  <a:gd name="T6" fmla="*/ 48 w 49"/>
                  <a:gd name="T7" fmla="*/ 0 h 62"/>
                  <a:gd name="T8" fmla="*/ 48 w 49"/>
                  <a:gd name="T9" fmla="*/ 0 h 62"/>
                  <a:gd name="T10" fmla="*/ 41 w 49"/>
                  <a:gd name="T11" fmla="*/ 0 h 62"/>
                  <a:gd name="T12" fmla="*/ 34 w 49"/>
                  <a:gd name="T13" fmla="*/ 0 h 62"/>
                  <a:gd name="T14" fmla="*/ 30 w 49"/>
                  <a:gd name="T15" fmla="*/ 3 h 62"/>
                  <a:gd name="T16" fmla="*/ 26 w 49"/>
                  <a:gd name="T17" fmla="*/ 3 h 62"/>
                  <a:gd name="T18" fmla="*/ 11 w 49"/>
                  <a:gd name="T19" fmla="*/ 7 h 62"/>
                  <a:gd name="T20" fmla="*/ 4 w 49"/>
                  <a:gd name="T21" fmla="*/ 18 h 62"/>
                  <a:gd name="T22" fmla="*/ 4 w 49"/>
                  <a:gd name="T23" fmla="*/ 21 h 62"/>
                  <a:gd name="T24" fmla="*/ 0 w 49"/>
                  <a:gd name="T25" fmla="*/ 21 h 62"/>
                  <a:gd name="T26" fmla="*/ 0 w 49"/>
                  <a:gd name="T27" fmla="*/ 25 h 62"/>
                  <a:gd name="T28" fmla="*/ 0 w 49"/>
                  <a:gd name="T29" fmla="*/ 25 h 62"/>
                  <a:gd name="T30" fmla="*/ 0 w 49"/>
                  <a:gd name="T31" fmla="*/ 29 h 62"/>
                  <a:gd name="T32" fmla="*/ 0 w 49"/>
                  <a:gd name="T33" fmla="*/ 36 h 62"/>
                  <a:gd name="T34" fmla="*/ 0 w 49"/>
                  <a:gd name="T35" fmla="*/ 39 h 62"/>
                  <a:gd name="T36" fmla="*/ 7 w 49"/>
                  <a:gd name="T37" fmla="*/ 50 h 62"/>
                  <a:gd name="T38" fmla="*/ 19 w 49"/>
                  <a:gd name="T39" fmla="*/ 61 h 62"/>
                  <a:gd name="T40" fmla="*/ 26 w 49"/>
                  <a:gd name="T41" fmla="*/ 54 h 62"/>
                  <a:gd name="T42" fmla="*/ 30 w 49"/>
                  <a:gd name="T43" fmla="*/ 50 h 62"/>
                  <a:gd name="T44" fmla="*/ 34 w 49"/>
                  <a:gd name="T45" fmla="*/ 46 h 62"/>
                  <a:gd name="T46" fmla="*/ 34 w 49"/>
                  <a:gd name="T47" fmla="*/ 39 h 62"/>
                  <a:gd name="T48" fmla="*/ 26 w 49"/>
                  <a:gd name="T49" fmla="*/ 36 h 62"/>
                  <a:gd name="T50" fmla="*/ 26 w 49"/>
                  <a:gd name="T51" fmla="*/ 36 h 62"/>
                  <a:gd name="T52" fmla="*/ 30 w 49"/>
                  <a:gd name="T53" fmla="*/ 25 h 62"/>
                  <a:gd name="T54" fmla="*/ 34 w 49"/>
                  <a:gd name="T55" fmla="*/ 29 h 62"/>
                  <a:gd name="T56" fmla="*/ 34 w 49"/>
                  <a:gd name="T57" fmla="*/ 25 h 62"/>
                  <a:gd name="T58" fmla="*/ 34 w 49"/>
                  <a:gd name="T59" fmla="*/ 25 h 62"/>
                  <a:gd name="T60" fmla="*/ 41 w 49"/>
                  <a:gd name="T61" fmla="*/ 11 h 62"/>
                  <a:gd name="T62" fmla="*/ 48 w 49"/>
                  <a:gd name="T63" fmla="*/ 7 h 62"/>
                  <a:gd name="T64" fmla="*/ 48 w 49"/>
                  <a:gd name="T65" fmla="*/ 7 h 6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9"/>
                  <a:gd name="T100" fmla="*/ 0 h 62"/>
                  <a:gd name="T101" fmla="*/ 49 w 49"/>
                  <a:gd name="T102" fmla="*/ 62 h 6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9" h="62">
                    <a:moveTo>
                      <a:pt x="48" y="7"/>
                    </a:moveTo>
                    <a:lnTo>
                      <a:pt x="48" y="7"/>
                    </a:lnTo>
                    <a:lnTo>
                      <a:pt x="48" y="3"/>
                    </a:lnTo>
                    <a:lnTo>
                      <a:pt x="48" y="0"/>
                    </a:lnTo>
                    <a:lnTo>
                      <a:pt x="41" y="0"/>
                    </a:lnTo>
                    <a:lnTo>
                      <a:pt x="34" y="0"/>
                    </a:lnTo>
                    <a:lnTo>
                      <a:pt x="30" y="3"/>
                    </a:lnTo>
                    <a:lnTo>
                      <a:pt x="26" y="3"/>
                    </a:lnTo>
                    <a:lnTo>
                      <a:pt x="11" y="7"/>
                    </a:lnTo>
                    <a:lnTo>
                      <a:pt x="4" y="18"/>
                    </a:lnTo>
                    <a:lnTo>
                      <a:pt x="4" y="21"/>
                    </a:lnTo>
                    <a:lnTo>
                      <a:pt x="0" y="21"/>
                    </a:lnTo>
                    <a:lnTo>
                      <a:pt x="0" y="25"/>
                    </a:lnTo>
                    <a:lnTo>
                      <a:pt x="0" y="29"/>
                    </a:lnTo>
                    <a:lnTo>
                      <a:pt x="0" y="36"/>
                    </a:lnTo>
                    <a:lnTo>
                      <a:pt x="0" y="39"/>
                    </a:lnTo>
                    <a:lnTo>
                      <a:pt x="7" y="50"/>
                    </a:lnTo>
                    <a:lnTo>
                      <a:pt x="19" y="61"/>
                    </a:lnTo>
                    <a:lnTo>
                      <a:pt x="26" y="54"/>
                    </a:lnTo>
                    <a:lnTo>
                      <a:pt x="30" y="50"/>
                    </a:lnTo>
                    <a:lnTo>
                      <a:pt x="34" y="46"/>
                    </a:lnTo>
                    <a:lnTo>
                      <a:pt x="34" y="39"/>
                    </a:lnTo>
                    <a:lnTo>
                      <a:pt x="26" y="36"/>
                    </a:lnTo>
                    <a:lnTo>
                      <a:pt x="30" y="25"/>
                    </a:lnTo>
                    <a:lnTo>
                      <a:pt x="34" y="29"/>
                    </a:lnTo>
                    <a:lnTo>
                      <a:pt x="34" y="25"/>
                    </a:lnTo>
                    <a:lnTo>
                      <a:pt x="41" y="11"/>
                    </a:lnTo>
                    <a:lnTo>
                      <a:pt x="48" y="7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15"/>
              <p:cNvSpPr>
                <a:spLocks/>
              </p:cNvSpPr>
              <p:nvPr/>
            </p:nvSpPr>
            <p:spPr bwMode="auto">
              <a:xfrm>
                <a:off x="2906" y="3348"/>
                <a:ext cx="61" cy="40"/>
              </a:xfrm>
              <a:custGeom>
                <a:avLst/>
                <a:gdLst>
                  <a:gd name="T0" fmla="*/ 4 w 61"/>
                  <a:gd name="T1" fmla="*/ 0 h 40"/>
                  <a:gd name="T2" fmla="*/ 0 w 61"/>
                  <a:gd name="T3" fmla="*/ 3 h 40"/>
                  <a:gd name="T4" fmla="*/ 0 w 61"/>
                  <a:gd name="T5" fmla="*/ 7 h 40"/>
                  <a:gd name="T6" fmla="*/ 0 w 61"/>
                  <a:gd name="T7" fmla="*/ 11 h 40"/>
                  <a:gd name="T8" fmla="*/ 0 w 61"/>
                  <a:gd name="T9" fmla="*/ 14 h 40"/>
                  <a:gd name="T10" fmla="*/ 8 w 61"/>
                  <a:gd name="T11" fmla="*/ 21 h 40"/>
                  <a:gd name="T12" fmla="*/ 15 w 61"/>
                  <a:gd name="T13" fmla="*/ 29 h 40"/>
                  <a:gd name="T14" fmla="*/ 34 w 61"/>
                  <a:gd name="T15" fmla="*/ 39 h 40"/>
                  <a:gd name="T16" fmla="*/ 56 w 61"/>
                  <a:gd name="T17" fmla="*/ 39 h 40"/>
                  <a:gd name="T18" fmla="*/ 56 w 61"/>
                  <a:gd name="T19" fmla="*/ 39 h 40"/>
                  <a:gd name="T20" fmla="*/ 60 w 61"/>
                  <a:gd name="T21" fmla="*/ 36 h 40"/>
                  <a:gd name="T22" fmla="*/ 52 w 61"/>
                  <a:gd name="T23" fmla="*/ 25 h 40"/>
                  <a:gd name="T24" fmla="*/ 49 w 61"/>
                  <a:gd name="T25" fmla="*/ 21 h 40"/>
                  <a:gd name="T26" fmla="*/ 30 w 61"/>
                  <a:gd name="T27" fmla="*/ 3 h 40"/>
                  <a:gd name="T28" fmla="*/ 4 w 61"/>
                  <a:gd name="T29" fmla="*/ 0 h 40"/>
                  <a:gd name="T30" fmla="*/ 4 w 61"/>
                  <a:gd name="T31" fmla="*/ 0 h 4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1"/>
                  <a:gd name="T49" fmla="*/ 0 h 40"/>
                  <a:gd name="T50" fmla="*/ 61 w 61"/>
                  <a:gd name="T51" fmla="*/ 40 h 4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1" h="40">
                    <a:moveTo>
                      <a:pt x="4" y="0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8" y="21"/>
                    </a:lnTo>
                    <a:lnTo>
                      <a:pt x="15" y="29"/>
                    </a:lnTo>
                    <a:lnTo>
                      <a:pt x="34" y="39"/>
                    </a:lnTo>
                    <a:lnTo>
                      <a:pt x="56" y="39"/>
                    </a:lnTo>
                    <a:lnTo>
                      <a:pt x="60" y="36"/>
                    </a:lnTo>
                    <a:lnTo>
                      <a:pt x="52" y="25"/>
                    </a:lnTo>
                    <a:lnTo>
                      <a:pt x="49" y="21"/>
                    </a:lnTo>
                    <a:lnTo>
                      <a:pt x="3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22222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16"/>
              <p:cNvSpPr>
                <a:spLocks/>
              </p:cNvSpPr>
              <p:nvPr/>
            </p:nvSpPr>
            <p:spPr bwMode="auto">
              <a:xfrm>
                <a:off x="3070" y="2899"/>
                <a:ext cx="38" cy="37"/>
              </a:xfrm>
              <a:custGeom>
                <a:avLst/>
                <a:gdLst>
                  <a:gd name="T0" fmla="*/ 11 w 38"/>
                  <a:gd name="T1" fmla="*/ 36 h 37"/>
                  <a:gd name="T2" fmla="*/ 15 w 38"/>
                  <a:gd name="T3" fmla="*/ 36 h 37"/>
                  <a:gd name="T4" fmla="*/ 22 w 38"/>
                  <a:gd name="T5" fmla="*/ 33 h 37"/>
                  <a:gd name="T6" fmla="*/ 26 w 38"/>
                  <a:gd name="T7" fmla="*/ 25 h 37"/>
                  <a:gd name="T8" fmla="*/ 30 w 38"/>
                  <a:gd name="T9" fmla="*/ 22 h 37"/>
                  <a:gd name="T10" fmla="*/ 34 w 38"/>
                  <a:gd name="T11" fmla="*/ 15 h 37"/>
                  <a:gd name="T12" fmla="*/ 34 w 38"/>
                  <a:gd name="T13" fmla="*/ 15 h 37"/>
                  <a:gd name="T14" fmla="*/ 37 w 38"/>
                  <a:gd name="T15" fmla="*/ 11 h 37"/>
                  <a:gd name="T16" fmla="*/ 37 w 38"/>
                  <a:gd name="T17" fmla="*/ 4 h 37"/>
                  <a:gd name="T18" fmla="*/ 34 w 38"/>
                  <a:gd name="T19" fmla="*/ 0 h 37"/>
                  <a:gd name="T20" fmla="*/ 22 w 38"/>
                  <a:gd name="T21" fmla="*/ 0 h 37"/>
                  <a:gd name="T22" fmla="*/ 11 w 38"/>
                  <a:gd name="T23" fmla="*/ 7 h 37"/>
                  <a:gd name="T24" fmla="*/ 8 w 38"/>
                  <a:gd name="T25" fmla="*/ 18 h 37"/>
                  <a:gd name="T26" fmla="*/ 0 w 38"/>
                  <a:gd name="T27" fmla="*/ 22 h 37"/>
                  <a:gd name="T28" fmla="*/ 11 w 38"/>
                  <a:gd name="T29" fmla="*/ 36 h 37"/>
                  <a:gd name="T30" fmla="*/ 11 w 38"/>
                  <a:gd name="T31" fmla="*/ 36 h 3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"/>
                  <a:gd name="T49" fmla="*/ 0 h 37"/>
                  <a:gd name="T50" fmla="*/ 38 w 38"/>
                  <a:gd name="T51" fmla="*/ 37 h 3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" h="37">
                    <a:moveTo>
                      <a:pt x="11" y="36"/>
                    </a:moveTo>
                    <a:lnTo>
                      <a:pt x="15" y="36"/>
                    </a:lnTo>
                    <a:lnTo>
                      <a:pt x="22" y="33"/>
                    </a:lnTo>
                    <a:lnTo>
                      <a:pt x="26" y="25"/>
                    </a:lnTo>
                    <a:lnTo>
                      <a:pt x="30" y="22"/>
                    </a:lnTo>
                    <a:lnTo>
                      <a:pt x="34" y="15"/>
                    </a:lnTo>
                    <a:lnTo>
                      <a:pt x="37" y="11"/>
                    </a:lnTo>
                    <a:lnTo>
                      <a:pt x="37" y="4"/>
                    </a:lnTo>
                    <a:lnTo>
                      <a:pt x="34" y="0"/>
                    </a:lnTo>
                    <a:lnTo>
                      <a:pt x="22" y="0"/>
                    </a:lnTo>
                    <a:lnTo>
                      <a:pt x="11" y="7"/>
                    </a:lnTo>
                    <a:lnTo>
                      <a:pt x="8" y="18"/>
                    </a:lnTo>
                    <a:lnTo>
                      <a:pt x="0" y="22"/>
                    </a:lnTo>
                    <a:lnTo>
                      <a:pt x="11" y="36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17"/>
              <p:cNvSpPr>
                <a:spLocks/>
              </p:cNvSpPr>
              <p:nvPr/>
            </p:nvSpPr>
            <p:spPr bwMode="auto">
              <a:xfrm>
                <a:off x="2940" y="2960"/>
                <a:ext cx="16" cy="34"/>
              </a:xfrm>
              <a:custGeom>
                <a:avLst/>
                <a:gdLst>
                  <a:gd name="T0" fmla="*/ 15 w 16"/>
                  <a:gd name="T1" fmla="*/ 7 h 34"/>
                  <a:gd name="T2" fmla="*/ 15 w 16"/>
                  <a:gd name="T3" fmla="*/ 0 h 34"/>
                  <a:gd name="T4" fmla="*/ 0 w 16"/>
                  <a:gd name="T5" fmla="*/ 18 h 34"/>
                  <a:gd name="T6" fmla="*/ 7 w 16"/>
                  <a:gd name="T7" fmla="*/ 22 h 34"/>
                  <a:gd name="T8" fmla="*/ 11 w 16"/>
                  <a:gd name="T9" fmla="*/ 33 h 34"/>
                  <a:gd name="T10" fmla="*/ 15 w 16"/>
                  <a:gd name="T11" fmla="*/ 18 h 34"/>
                  <a:gd name="T12" fmla="*/ 15 w 16"/>
                  <a:gd name="T13" fmla="*/ 7 h 34"/>
                  <a:gd name="T14" fmla="*/ 15 w 16"/>
                  <a:gd name="T15" fmla="*/ 7 h 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34"/>
                  <a:gd name="T26" fmla="*/ 16 w 16"/>
                  <a:gd name="T27" fmla="*/ 34 h 3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34">
                    <a:moveTo>
                      <a:pt x="15" y="7"/>
                    </a:moveTo>
                    <a:lnTo>
                      <a:pt x="15" y="0"/>
                    </a:lnTo>
                    <a:lnTo>
                      <a:pt x="0" y="18"/>
                    </a:lnTo>
                    <a:lnTo>
                      <a:pt x="7" y="22"/>
                    </a:lnTo>
                    <a:lnTo>
                      <a:pt x="11" y="33"/>
                    </a:lnTo>
                    <a:lnTo>
                      <a:pt x="15" y="18"/>
                    </a:ln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444444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18"/>
              <p:cNvSpPr>
                <a:spLocks/>
              </p:cNvSpPr>
              <p:nvPr/>
            </p:nvSpPr>
            <p:spPr bwMode="auto">
              <a:xfrm>
                <a:off x="2914" y="2971"/>
                <a:ext cx="23" cy="23"/>
              </a:xfrm>
              <a:custGeom>
                <a:avLst/>
                <a:gdLst>
                  <a:gd name="T0" fmla="*/ 3 w 23"/>
                  <a:gd name="T1" fmla="*/ 0 h 23"/>
                  <a:gd name="T2" fmla="*/ 0 w 23"/>
                  <a:gd name="T3" fmla="*/ 4 h 23"/>
                  <a:gd name="T4" fmla="*/ 16 w 23"/>
                  <a:gd name="T5" fmla="*/ 22 h 23"/>
                  <a:gd name="T6" fmla="*/ 19 w 23"/>
                  <a:gd name="T7" fmla="*/ 14 h 23"/>
                  <a:gd name="T8" fmla="*/ 22 w 23"/>
                  <a:gd name="T9" fmla="*/ 7 h 23"/>
                  <a:gd name="T10" fmla="*/ 3 w 23"/>
                  <a:gd name="T11" fmla="*/ 0 h 23"/>
                  <a:gd name="T12" fmla="*/ 3 w 23"/>
                  <a:gd name="T13" fmla="*/ 0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23"/>
                  <a:gd name="T23" fmla="*/ 23 w 23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23">
                    <a:moveTo>
                      <a:pt x="3" y="0"/>
                    </a:moveTo>
                    <a:lnTo>
                      <a:pt x="0" y="4"/>
                    </a:lnTo>
                    <a:lnTo>
                      <a:pt x="16" y="22"/>
                    </a:lnTo>
                    <a:lnTo>
                      <a:pt x="19" y="14"/>
                    </a:lnTo>
                    <a:lnTo>
                      <a:pt x="22" y="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444444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19"/>
              <p:cNvSpPr>
                <a:spLocks/>
              </p:cNvSpPr>
              <p:nvPr/>
            </p:nvSpPr>
            <p:spPr bwMode="auto">
              <a:xfrm>
                <a:off x="3059" y="2921"/>
                <a:ext cx="23" cy="22"/>
              </a:xfrm>
              <a:custGeom>
                <a:avLst/>
                <a:gdLst>
                  <a:gd name="T0" fmla="*/ 11 w 23"/>
                  <a:gd name="T1" fmla="*/ 21 h 22"/>
                  <a:gd name="T2" fmla="*/ 22 w 23"/>
                  <a:gd name="T3" fmla="*/ 14 h 22"/>
                  <a:gd name="T4" fmla="*/ 11 w 23"/>
                  <a:gd name="T5" fmla="*/ 0 h 22"/>
                  <a:gd name="T6" fmla="*/ 0 w 23"/>
                  <a:gd name="T7" fmla="*/ 3 h 22"/>
                  <a:gd name="T8" fmla="*/ 11 w 23"/>
                  <a:gd name="T9" fmla="*/ 21 h 22"/>
                  <a:gd name="T10" fmla="*/ 11 w 23"/>
                  <a:gd name="T11" fmla="*/ 21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"/>
                  <a:gd name="T19" fmla="*/ 0 h 22"/>
                  <a:gd name="T20" fmla="*/ 23 w 23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" h="22">
                    <a:moveTo>
                      <a:pt x="11" y="21"/>
                    </a:moveTo>
                    <a:lnTo>
                      <a:pt x="22" y="14"/>
                    </a:lnTo>
                    <a:lnTo>
                      <a:pt x="11" y="0"/>
                    </a:lnTo>
                    <a:lnTo>
                      <a:pt x="0" y="3"/>
                    </a:lnTo>
                    <a:lnTo>
                      <a:pt x="11" y="21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0" name="Group 20"/>
            <p:cNvGrpSpPr>
              <a:grpSpLocks/>
            </p:cNvGrpSpPr>
            <p:nvPr/>
          </p:nvGrpSpPr>
          <p:grpSpPr bwMode="auto">
            <a:xfrm>
              <a:off x="2750" y="2942"/>
              <a:ext cx="153" cy="522"/>
              <a:chOff x="2750" y="2942"/>
              <a:chExt cx="153" cy="522"/>
            </a:xfrm>
          </p:grpSpPr>
          <p:sp>
            <p:nvSpPr>
              <p:cNvPr id="61" name="Freeform 21"/>
              <p:cNvSpPr>
                <a:spLocks/>
              </p:cNvSpPr>
              <p:nvPr/>
            </p:nvSpPr>
            <p:spPr bwMode="auto">
              <a:xfrm>
                <a:off x="2817" y="3351"/>
                <a:ext cx="42" cy="77"/>
              </a:xfrm>
              <a:custGeom>
                <a:avLst/>
                <a:gdLst>
                  <a:gd name="T0" fmla="*/ 41 w 42"/>
                  <a:gd name="T1" fmla="*/ 72 h 77"/>
                  <a:gd name="T2" fmla="*/ 30 w 42"/>
                  <a:gd name="T3" fmla="*/ 61 h 77"/>
                  <a:gd name="T4" fmla="*/ 18 w 42"/>
                  <a:gd name="T5" fmla="*/ 51 h 77"/>
                  <a:gd name="T6" fmla="*/ 15 w 42"/>
                  <a:gd name="T7" fmla="*/ 26 h 77"/>
                  <a:gd name="T8" fmla="*/ 15 w 42"/>
                  <a:gd name="T9" fmla="*/ 0 h 77"/>
                  <a:gd name="T10" fmla="*/ 0 w 42"/>
                  <a:gd name="T11" fmla="*/ 0 h 77"/>
                  <a:gd name="T12" fmla="*/ 0 w 42"/>
                  <a:gd name="T13" fmla="*/ 33 h 77"/>
                  <a:gd name="T14" fmla="*/ 7 w 42"/>
                  <a:gd name="T15" fmla="*/ 58 h 77"/>
                  <a:gd name="T16" fmla="*/ 11 w 42"/>
                  <a:gd name="T17" fmla="*/ 65 h 77"/>
                  <a:gd name="T18" fmla="*/ 33 w 42"/>
                  <a:gd name="T19" fmla="*/ 76 h 77"/>
                  <a:gd name="T20" fmla="*/ 41 w 42"/>
                  <a:gd name="T21" fmla="*/ 72 h 77"/>
                  <a:gd name="T22" fmla="*/ 41 w 42"/>
                  <a:gd name="T23" fmla="*/ 72 h 7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2"/>
                  <a:gd name="T37" fmla="*/ 0 h 77"/>
                  <a:gd name="T38" fmla="*/ 42 w 42"/>
                  <a:gd name="T39" fmla="*/ 77 h 7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2" h="77">
                    <a:moveTo>
                      <a:pt x="41" y="72"/>
                    </a:moveTo>
                    <a:lnTo>
                      <a:pt x="30" y="61"/>
                    </a:lnTo>
                    <a:lnTo>
                      <a:pt x="18" y="51"/>
                    </a:lnTo>
                    <a:lnTo>
                      <a:pt x="15" y="26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7" y="58"/>
                    </a:lnTo>
                    <a:lnTo>
                      <a:pt x="11" y="65"/>
                    </a:lnTo>
                    <a:lnTo>
                      <a:pt x="33" y="76"/>
                    </a:lnTo>
                    <a:lnTo>
                      <a:pt x="41" y="72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22"/>
              <p:cNvSpPr>
                <a:spLocks/>
              </p:cNvSpPr>
              <p:nvPr/>
            </p:nvSpPr>
            <p:spPr bwMode="auto">
              <a:xfrm>
                <a:off x="2828" y="3416"/>
                <a:ext cx="46" cy="19"/>
              </a:xfrm>
              <a:custGeom>
                <a:avLst/>
                <a:gdLst>
                  <a:gd name="T0" fmla="*/ 7 w 46"/>
                  <a:gd name="T1" fmla="*/ 11 h 19"/>
                  <a:gd name="T2" fmla="*/ 22 w 46"/>
                  <a:gd name="T3" fmla="*/ 18 h 19"/>
                  <a:gd name="T4" fmla="*/ 45 w 46"/>
                  <a:gd name="T5" fmla="*/ 18 h 19"/>
                  <a:gd name="T6" fmla="*/ 45 w 46"/>
                  <a:gd name="T7" fmla="*/ 14 h 19"/>
                  <a:gd name="T8" fmla="*/ 30 w 46"/>
                  <a:gd name="T9" fmla="*/ 7 h 19"/>
                  <a:gd name="T10" fmla="*/ 22 w 46"/>
                  <a:gd name="T11" fmla="*/ 11 h 19"/>
                  <a:gd name="T12" fmla="*/ 15 w 46"/>
                  <a:gd name="T13" fmla="*/ 7 h 19"/>
                  <a:gd name="T14" fmla="*/ 7 w 46"/>
                  <a:gd name="T15" fmla="*/ 4 h 19"/>
                  <a:gd name="T16" fmla="*/ 0 w 46"/>
                  <a:gd name="T17" fmla="*/ 0 h 19"/>
                  <a:gd name="T18" fmla="*/ 7 w 46"/>
                  <a:gd name="T19" fmla="*/ 11 h 19"/>
                  <a:gd name="T20" fmla="*/ 7 w 46"/>
                  <a:gd name="T21" fmla="*/ 11 h 1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6"/>
                  <a:gd name="T34" fmla="*/ 0 h 19"/>
                  <a:gd name="T35" fmla="*/ 46 w 46"/>
                  <a:gd name="T36" fmla="*/ 19 h 1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6" h="19">
                    <a:moveTo>
                      <a:pt x="7" y="11"/>
                    </a:moveTo>
                    <a:lnTo>
                      <a:pt x="22" y="18"/>
                    </a:lnTo>
                    <a:lnTo>
                      <a:pt x="45" y="18"/>
                    </a:lnTo>
                    <a:lnTo>
                      <a:pt x="45" y="14"/>
                    </a:lnTo>
                    <a:lnTo>
                      <a:pt x="30" y="7"/>
                    </a:lnTo>
                    <a:lnTo>
                      <a:pt x="22" y="11"/>
                    </a:lnTo>
                    <a:lnTo>
                      <a:pt x="15" y="7"/>
                    </a:lnTo>
                    <a:lnTo>
                      <a:pt x="7" y="4"/>
                    </a:lnTo>
                    <a:lnTo>
                      <a:pt x="0" y="0"/>
                    </a:lnTo>
                    <a:lnTo>
                      <a:pt x="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23"/>
              <p:cNvSpPr>
                <a:spLocks/>
              </p:cNvSpPr>
              <p:nvPr/>
            </p:nvSpPr>
            <p:spPr bwMode="auto">
              <a:xfrm>
                <a:off x="2776" y="3036"/>
                <a:ext cx="101" cy="176"/>
              </a:xfrm>
              <a:custGeom>
                <a:avLst/>
                <a:gdLst>
                  <a:gd name="T0" fmla="*/ 11 w 101"/>
                  <a:gd name="T1" fmla="*/ 147 h 176"/>
                  <a:gd name="T2" fmla="*/ 7 w 101"/>
                  <a:gd name="T3" fmla="*/ 158 h 176"/>
                  <a:gd name="T4" fmla="*/ 4 w 101"/>
                  <a:gd name="T5" fmla="*/ 168 h 176"/>
                  <a:gd name="T6" fmla="*/ 0 w 101"/>
                  <a:gd name="T7" fmla="*/ 175 h 176"/>
                  <a:gd name="T8" fmla="*/ 48 w 101"/>
                  <a:gd name="T9" fmla="*/ 175 h 176"/>
                  <a:gd name="T10" fmla="*/ 59 w 101"/>
                  <a:gd name="T11" fmla="*/ 172 h 176"/>
                  <a:gd name="T12" fmla="*/ 74 w 101"/>
                  <a:gd name="T13" fmla="*/ 165 h 176"/>
                  <a:gd name="T14" fmla="*/ 97 w 101"/>
                  <a:gd name="T15" fmla="*/ 150 h 176"/>
                  <a:gd name="T16" fmla="*/ 100 w 101"/>
                  <a:gd name="T17" fmla="*/ 143 h 176"/>
                  <a:gd name="T18" fmla="*/ 89 w 101"/>
                  <a:gd name="T19" fmla="*/ 129 h 176"/>
                  <a:gd name="T20" fmla="*/ 86 w 101"/>
                  <a:gd name="T21" fmla="*/ 118 h 176"/>
                  <a:gd name="T22" fmla="*/ 82 w 101"/>
                  <a:gd name="T23" fmla="*/ 107 h 176"/>
                  <a:gd name="T24" fmla="*/ 56 w 101"/>
                  <a:gd name="T25" fmla="*/ 129 h 176"/>
                  <a:gd name="T26" fmla="*/ 41 w 101"/>
                  <a:gd name="T27" fmla="*/ 129 h 176"/>
                  <a:gd name="T28" fmla="*/ 37 w 101"/>
                  <a:gd name="T29" fmla="*/ 122 h 176"/>
                  <a:gd name="T30" fmla="*/ 26 w 101"/>
                  <a:gd name="T31" fmla="*/ 75 h 176"/>
                  <a:gd name="T32" fmla="*/ 15 w 101"/>
                  <a:gd name="T33" fmla="*/ 25 h 176"/>
                  <a:gd name="T34" fmla="*/ 18 w 101"/>
                  <a:gd name="T35" fmla="*/ 18 h 176"/>
                  <a:gd name="T36" fmla="*/ 30 w 101"/>
                  <a:gd name="T37" fmla="*/ 14 h 176"/>
                  <a:gd name="T38" fmla="*/ 41 w 101"/>
                  <a:gd name="T39" fmla="*/ 18 h 176"/>
                  <a:gd name="T40" fmla="*/ 48 w 101"/>
                  <a:gd name="T41" fmla="*/ 18 h 176"/>
                  <a:gd name="T42" fmla="*/ 52 w 101"/>
                  <a:gd name="T43" fmla="*/ 39 h 176"/>
                  <a:gd name="T44" fmla="*/ 52 w 101"/>
                  <a:gd name="T45" fmla="*/ 57 h 176"/>
                  <a:gd name="T46" fmla="*/ 56 w 101"/>
                  <a:gd name="T47" fmla="*/ 93 h 176"/>
                  <a:gd name="T48" fmla="*/ 78 w 101"/>
                  <a:gd name="T49" fmla="*/ 86 h 176"/>
                  <a:gd name="T50" fmla="*/ 78 w 101"/>
                  <a:gd name="T51" fmla="*/ 79 h 176"/>
                  <a:gd name="T52" fmla="*/ 86 w 101"/>
                  <a:gd name="T53" fmla="*/ 71 h 176"/>
                  <a:gd name="T54" fmla="*/ 86 w 101"/>
                  <a:gd name="T55" fmla="*/ 64 h 176"/>
                  <a:gd name="T56" fmla="*/ 86 w 101"/>
                  <a:gd name="T57" fmla="*/ 57 h 176"/>
                  <a:gd name="T58" fmla="*/ 82 w 101"/>
                  <a:gd name="T59" fmla="*/ 50 h 176"/>
                  <a:gd name="T60" fmla="*/ 78 w 101"/>
                  <a:gd name="T61" fmla="*/ 43 h 176"/>
                  <a:gd name="T62" fmla="*/ 63 w 101"/>
                  <a:gd name="T63" fmla="*/ 10 h 176"/>
                  <a:gd name="T64" fmla="*/ 63 w 101"/>
                  <a:gd name="T65" fmla="*/ 18 h 176"/>
                  <a:gd name="T66" fmla="*/ 45 w 101"/>
                  <a:gd name="T67" fmla="*/ 7 h 176"/>
                  <a:gd name="T68" fmla="*/ 11 w 101"/>
                  <a:gd name="T69" fmla="*/ 0 h 176"/>
                  <a:gd name="T70" fmla="*/ 11 w 101"/>
                  <a:gd name="T71" fmla="*/ 3 h 176"/>
                  <a:gd name="T72" fmla="*/ 4 w 101"/>
                  <a:gd name="T73" fmla="*/ 28 h 176"/>
                  <a:gd name="T74" fmla="*/ 4 w 101"/>
                  <a:gd name="T75" fmla="*/ 50 h 176"/>
                  <a:gd name="T76" fmla="*/ 4 w 101"/>
                  <a:gd name="T77" fmla="*/ 64 h 176"/>
                  <a:gd name="T78" fmla="*/ 7 w 101"/>
                  <a:gd name="T79" fmla="*/ 79 h 176"/>
                  <a:gd name="T80" fmla="*/ 15 w 101"/>
                  <a:gd name="T81" fmla="*/ 100 h 176"/>
                  <a:gd name="T82" fmla="*/ 18 w 101"/>
                  <a:gd name="T83" fmla="*/ 125 h 176"/>
                  <a:gd name="T84" fmla="*/ 18 w 101"/>
                  <a:gd name="T85" fmla="*/ 132 h 176"/>
                  <a:gd name="T86" fmla="*/ 11 w 101"/>
                  <a:gd name="T87" fmla="*/ 147 h 176"/>
                  <a:gd name="T88" fmla="*/ 11 w 101"/>
                  <a:gd name="T89" fmla="*/ 147 h 17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01"/>
                  <a:gd name="T136" fmla="*/ 0 h 176"/>
                  <a:gd name="T137" fmla="*/ 101 w 101"/>
                  <a:gd name="T138" fmla="*/ 176 h 17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01" h="176">
                    <a:moveTo>
                      <a:pt x="11" y="147"/>
                    </a:moveTo>
                    <a:lnTo>
                      <a:pt x="7" y="158"/>
                    </a:lnTo>
                    <a:lnTo>
                      <a:pt x="4" y="168"/>
                    </a:lnTo>
                    <a:lnTo>
                      <a:pt x="0" y="175"/>
                    </a:lnTo>
                    <a:lnTo>
                      <a:pt x="48" y="175"/>
                    </a:lnTo>
                    <a:lnTo>
                      <a:pt x="59" y="172"/>
                    </a:lnTo>
                    <a:lnTo>
                      <a:pt x="74" y="165"/>
                    </a:lnTo>
                    <a:lnTo>
                      <a:pt x="97" y="150"/>
                    </a:lnTo>
                    <a:lnTo>
                      <a:pt x="100" y="143"/>
                    </a:lnTo>
                    <a:lnTo>
                      <a:pt x="89" y="129"/>
                    </a:lnTo>
                    <a:lnTo>
                      <a:pt x="86" y="118"/>
                    </a:lnTo>
                    <a:lnTo>
                      <a:pt x="82" y="107"/>
                    </a:lnTo>
                    <a:lnTo>
                      <a:pt x="56" y="129"/>
                    </a:lnTo>
                    <a:lnTo>
                      <a:pt x="41" y="129"/>
                    </a:lnTo>
                    <a:lnTo>
                      <a:pt x="37" y="122"/>
                    </a:lnTo>
                    <a:lnTo>
                      <a:pt x="26" y="75"/>
                    </a:lnTo>
                    <a:lnTo>
                      <a:pt x="15" y="25"/>
                    </a:lnTo>
                    <a:lnTo>
                      <a:pt x="18" y="18"/>
                    </a:lnTo>
                    <a:lnTo>
                      <a:pt x="30" y="14"/>
                    </a:lnTo>
                    <a:lnTo>
                      <a:pt x="41" y="18"/>
                    </a:lnTo>
                    <a:lnTo>
                      <a:pt x="48" y="18"/>
                    </a:lnTo>
                    <a:lnTo>
                      <a:pt x="52" y="39"/>
                    </a:lnTo>
                    <a:lnTo>
                      <a:pt x="52" y="57"/>
                    </a:lnTo>
                    <a:lnTo>
                      <a:pt x="56" y="93"/>
                    </a:lnTo>
                    <a:lnTo>
                      <a:pt x="78" y="86"/>
                    </a:lnTo>
                    <a:lnTo>
                      <a:pt x="78" y="79"/>
                    </a:lnTo>
                    <a:lnTo>
                      <a:pt x="86" y="71"/>
                    </a:lnTo>
                    <a:lnTo>
                      <a:pt x="86" y="64"/>
                    </a:lnTo>
                    <a:lnTo>
                      <a:pt x="86" y="57"/>
                    </a:lnTo>
                    <a:lnTo>
                      <a:pt x="82" y="50"/>
                    </a:lnTo>
                    <a:lnTo>
                      <a:pt x="78" y="43"/>
                    </a:lnTo>
                    <a:lnTo>
                      <a:pt x="63" y="10"/>
                    </a:lnTo>
                    <a:lnTo>
                      <a:pt x="63" y="18"/>
                    </a:lnTo>
                    <a:lnTo>
                      <a:pt x="45" y="7"/>
                    </a:lnTo>
                    <a:lnTo>
                      <a:pt x="11" y="0"/>
                    </a:lnTo>
                    <a:lnTo>
                      <a:pt x="11" y="3"/>
                    </a:lnTo>
                    <a:lnTo>
                      <a:pt x="4" y="28"/>
                    </a:lnTo>
                    <a:lnTo>
                      <a:pt x="4" y="50"/>
                    </a:lnTo>
                    <a:lnTo>
                      <a:pt x="4" y="64"/>
                    </a:lnTo>
                    <a:lnTo>
                      <a:pt x="7" y="79"/>
                    </a:lnTo>
                    <a:lnTo>
                      <a:pt x="15" y="100"/>
                    </a:lnTo>
                    <a:lnTo>
                      <a:pt x="18" y="125"/>
                    </a:lnTo>
                    <a:lnTo>
                      <a:pt x="18" y="132"/>
                    </a:lnTo>
                    <a:lnTo>
                      <a:pt x="11" y="147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24"/>
              <p:cNvSpPr>
                <a:spLocks/>
              </p:cNvSpPr>
              <p:nvPr/>
            </p:nvSpPr>
            <p:spPr bwMode="auto">
              <a:xfrm>
                <a:off x="2776" y="3190"/>
                <a:ext cx="109" cy="162"/>
              </a:xfrm>
              <a:custGeom>
                <a:avLst/>
                <a:gdLst>
                  <a:gd name="T0" fmla="*/ 7 w 109"/>
                  <a:gd name="T1" fmla="*/ 21 h 162"/>
                  <a:gd name="T2" fmla="*/ 7 w 109"/>
                  <a:gd name="T3" fmla="*/ 36 h 162"/>
                  <a:gd name="T4" fmla="*/ 11 w 109"/>
                  <a:gd name="T5" fmla="*/ 50 h 162"/>
                  <a:gd name="T6" fmla="*/ 11 w 109"/>
                  <a:gd name="T7" fmla="*/ 61 h 162"/>
                  <a:gd name="T8" fmla="*/ 11 w 109"/>
                  <a:gd name="T9" fmla="*/ 93 h 162"/>
                  <a:gd name="T10" fmla="*/ 11 w 109"/>
                  <a:gd name="T11" fmla="*/ 129 h 162"/>
                  <a:gd name="T12" fmla="*/ 7 w 109"/>
                  <a:gd name="T13" fmla="*/ 147 h 162"/>
                  <a:gd name="T14" fmla="*/ 0 w 109"/>
                  <a:gd name="T15" fmla="*/ 161 h 162"/>
                  <a:gd name="T16" fmla="*/ 11 w 109"/>
                  <a:gd name="T17" fmla="*/ 161 h 162"/>
                  <a:gd name="T18" fmla="*/ 15 w 109"/>
                  <a:gd name="T19" fmla="*/ 161 h 162"/>
                  <a:gd name="T20" fmla="*/ 48 w 109"/>
                  <a:gd name="T21" fmla="*/ 161 h 162"/>
                  <a:gd name="T22" fmla="*/ 82 w 109"/>
                  <a:gd name="T23" fmla="*/ 161 h 162"/>
                  <a:gd name="T24" fmla="*/ 97 w 109"/>
                  <a:gd name="T25" fmla="*/ 158 h 162"/>
                  <a:gd name="T26" fmla="*/ 108 w 109"/>
                  <a:gd name="T27" fmla="*/ 151 h 162"/>
                  <a:gd name="T28" fmla="*/ 97 w 109"/>
                  <a:gd name="T29" fmla="*/ 129 h 162"/>
                  <a:gd name="T30" fmla="*/ 93 w 109"/>
                  <a:gd name="T31" fmla="*/ 72 h 162"/>
                  <a:gd name="T32" fmla="*/ 89 w 109"/>
                  <a:gd name="T33" fmla="*/ 14 h 162"/>
                  <a:gd name="T34" fmla="*/ 86 w 109"/>
                  <a:gd name="T35" fmla="*/ 0 h 162"/>
                  <a:gd name="T36" fmla="*/ 78 w 109"/>
                  <a:gd name="T37" fmla="*/ 7 h 162"/>
                  <a:gd name="T38" fmla="*/ 45 w 109"/>
                  <a:gd name="T39" fmla="*/ 21 h 162"/>
                  <a:gd name="T40" fmla="*/ 7 w 109"/>
                  <a:gd name="T41" fmla="*/ 21 h 162"/>
                  <a:gd name="T42" fmla="*/ 7 w 109"/>
                  <a:gd name="T43" fmla="*/ 21 h 16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09"/>
                  <a:gd name="T67" fmla="*/ 0 h 162"/>
                  <a:gd name="T68" fmla="*/ 109 w 109"/>
                  <a:gd name="T69" fmla="*/ 162 h 16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09" h="162">
                    <a:moveTo>
                      <a:pt x="7" y="21"/>
                    </a:moveTo>
                    <a:lnTo>
                      <a:pt x="7" y="36"/>
                    </a:lnTo>
                    <a:lnTo>
                      <a:pt x="11" y="50"/>
                    </a:lnTo>
                    <a:lnTo>
                      <a:pt x="11" y="61"/>
                    </a:lnTo>
                    <a:lnTo>
                      <a:pt x="11" y="93"/>
                    </a:lnTo>
                    <a:lnTo>
                      <a:pt x="11" y="129"/>
                    </a:lnTo>
                    <a:lnTo>
                      <a:pt x="7" y="147"/>
                    </a:lnTo>
                    <a:lnTo>
                      <a:pt x="0" y="161"/>
                    </a:lnTo>
                    <a:lnTo>
                      <a:pt x="11" y="161"/>
                    </a:lnTo>
                    <a:lnTo>
                      <a:pt x="15" y="161"/>
                    </a:lnTo>
                    <a:lnTo>
                      <a:pt x="48" y="161"/>
                    </a:lnTo>
                    <a:lnTo>
                      <a:pt x="82" y="161"/>
                    </a:lnTo>
                    <a:lnTo>
                      <a:pt x="97" y="158"/>
                    </a:lnTo>
                    <a:lnTo>
                      <a:pt x="108" y="151"/>
                    </a:lnTo>
                    <a:lnTo>
                      <a:pt x="97" y="129"/>
                    </a:lnTo>
                    <a:lnTo>
                      <a:pt x="93" y="72"/>
                    </a:lnTo>
                    <a:lnTo>
                      <a:pt x="89" y="14"/>
                    </a:lnTo>
                    <a:lnTo>
                      <a:pt x="86" y="0"/>
                    </a:lnTo>
                    <a:lnTo>
                      <a:pt x="78" y="7"/>
                    </a:lnTo>
                    <a:lnTo>
                      <a:pt x="45" y="21"/>
                    </a:lnTo>
                    <a:lnTo>
                      <a:pt x="7" y="21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25"/>
              <p:cNvSpPr>
                <a:spLocks/>
              </p:cNvSpPr>
              <p:nvPr/>
            </p:nvSpPr>
            <p:spPr bwMode="auto">
              <a:xfrm>
                <a:off x="2791" y="3050"/>
                <a:ext cx="79" cy="116"/>
              </a:xfrm>
              <a:custGeom>
                <a:avLst/>
                <a:gdLst>
                  <a:gd name="T0" fmla="*/ 71 w 79"/>
                  <a:gd name="T1" fmla="*/ 90 h 116"/>
                  <a:gd name="T2" fmla="*/ 78 w 79"/>
                  <a:gd name="T3" fmla="*/ 83 h 116"/>
                  <a:gd name="T4" fmla="*/ 78 w 79"/>
                  <a:gd name="T5" fmla="*/ 79 h 116"/>
                  <a:gd name="T6" fmla="*/ 78 w 79"/>
                  <a:gd name="T7" fmla="*/ 75 h 116"/>
                  <a:gd name="T8" fmla="*/ 74 w 79"/>
                  <a:gd name="T9" fmla="*/ 72 h 116"/>
                  <a:gd name="T10" fmla="*/ 74 w 79"/>
                  <a:gd name="T11" fmla="*/ 65 h 116"/>
                  <a:gd name="T12" fmla="*/ 71 w 79"/>
                  <a:gd name="T13" fmla="*/ 68 h 116"/>
                  <a:gd name="T14" fmla="*/ 41 w 79"/>
                  <a:gd name="T15" fmla="*/ 79 h 116"/>
                  <a:gd name="T16" fmla="*/ 37 w 79"/>
                  <a:gd name="T17" fmla="*/ 43 h 116"/>
                  <a:gd name="T18" fmla="*/ 37 w 79"/>
                  <a:gd name="T19" fmla="*/ 25 h 116"/>
                  <a:gd name="T20" fmla="*/ 33 w 79"/>
                  <a:gd name="T21" fmla="*/ 4 h 116"/>
                  <a:gd name="T22" fmla="*/ 26 w 79"/>
                  <a:gd name="T23" fmla="*/ 4 h 116"/>
                  <a:gd name="T24" fmla="*/ 15 w 79"/>
                  <a:gd name="T25" fmla="*/ 0 h 116"/>
                  <a:gd name="T26" fmla="*/ 3 w 79"/>
                  <a:gd name="T27" fmla="*/ 4 h 116"/>
                  <a:gd name="T28" fmla="*/ 0 w 79"/>
                  <a:gd name="T29" fmla="*/ 11 h 116"/>
                  <a:gd name="T30" fmla="*/ 7 w 79"/>
                  <a:gd name="T31" fmla="*/ 50 h 116"/>
                  <a:gd name="T32" fmla="*/ 22 w 79"/>
                  <a:gd name="T33" fmla="*/ 108 h 116"/>
                  <a:gd name="T34" fmla="*/ 26 w 79"/>
                  <a:gd name="T35" fmla="*/ 115 h 116"/>
                  <a:gd name="T36" fmla="*/ 41 w 79"/>
                  <a:gd name="T37" fmla="*/ 115 h 116"/>
                  <a:gd name="T38" fmla="*/ 56 w 79"/>
                  <a:gd name="T39" fmla="*/ 104 h 116"/>
                  <a:gd name="T40" fmla="*/ 71 w 79"/>
                  <a:gd name="T41" fmla="*/ 90 h 116"/>
                  <a:gd name="T42" fmla="*/ 71 w 79"/>
                  <a:gd name="T43" fmla="*/ 90 h 11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79"/>
                  <a:gd name="T67" fmla="*/ 0 h 116"/>
                  <a:gd name="T68" fmla="*/ 79 w 79"/>
                  <a:gd name="T69" fmla="*/ 116 h 11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79" h="116">
                    <a:moveTo>
                      <a:pt x="71" y="90"/>
                    </a:moveTo>
                    <a:lnTo>
                      <a:pt x="78" y="83"/>
                    </a:lnTo>
                    <a:lnTo>
                      <a:pt x="78" y="79"/>
                    </a:lnTo>
                    <a:lnTo>
                      <a:pt x="78" y="75"/>
                    </a:lnTo>
                    <a:lnTo>
                      <a:pt x="74" y="72"/>
                    </a:lnTo>
                    <a:lnTo>
                      <a:pt x="74" y="65"/>
                    </a:lnTo>
                    <a:lnTo>
                      <a:pt x="71" y="68"/>
                    </a:lnTo>
                    <a:lnTo>
                      <a:pt x="41" y="79"/>
                    </a:lnTo>
                    <a:lnTo>
                      <a:pt x="37" y="43"/>
                    </a:lnTo>
                    <a:lnTo>
                      <a:pt x="37" y="25"/>
                    </a:lnTo>
                    <a:lnTo>
                      <a:pt x="33" y="4"/>
                    </a:lnTo>
                    <a:lnTo>
                      <a:pt x="26" y="4"/>
                    </a:lnTo>
                    <a:lnTo>
                      <a:pt x="15" y="0"/>
                    </a:lnTo>
                    <a:lnTo>
                      <a:pt x="3" y="4"/>
                    </a:lnTo>
                    <a:lnTo>
                      <a:pt x="0" y="11"/>
                    </a:lnTo>
                    <a:lnTo>
                      <a:pt x="7" y="50"/>
                    </a:lnTo>
                    <a:lnTo>
                      <a:pt x="22" y="108"/>
                    </a:lnTo>
                    <a:lnTo>
                      <a:pt x="26" y="115"/>
                    </a:lnTo>
                    <a:lnTo>
                      <a:pt x="41" y="115"/>
                    </a:lnTo>
                    <a:lnTo>
                      <a:pt x="56" y="104"/>
                    </a:lnTo>
                    <a:lnTo>
                      <a:pt x="71" y="90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26"/>
              <p:cNvSpPr>
                <a:spLocks/>
              </p:cNvSpPr>
              <p:nvPr/>
            </p:nvSpPr>
            <p:spPr bwMode="auto">
              <a:xfrm>
                <a:off x="2791" y="3351"/>
                <a:ext cx="68" cy="102"/>
              </a:xfrm>
              <a:custGeom>
                <a:avLst/>
                <a:gdLst>
                  <a:gd name="T0" fmla="*/ 0 w 68"/>
                  <a:gd name="T1" fmla="*/ 0 h 102"/>
                  <a:gd name="T2" fmla="*/ 0 w 68"/>
                  <a:gd name="T3" fmla="*/ 15 h 102"/>
                  <a:gd name="T4" fmla="*/ 7 w 68"/>
                  <a:gd name="T5" fmla="*/ 40 h 102"/>
                  <a:gd name="T6" fmla="*/ 15 w 68"/>
                  <a:gd name="T7" fmla="*/ 54 h 102"/>
                  <a:gd name="T8" fmla="*/ 18 w 68"/>
                  <a:gd name="T9" fmla="*/ 65 h 102"/>
                  <a:gd name="T10" fmla="*/ 18 w 68"/>
                  <a:gd name="T11" fmla="*/ 72 h 102"/>
                  <a:gd name="T12" fmla="*/ 18 w 68"/>
                  <a:gd name="T13" fmla="*/ 72 h 102"/>
                  <a:gd name="T14" fmla="*/ 18 w 68"/>
                  <a:gd name="T15" fmla="*/ 76 h 102"/>
                  <a:gd name="T16" fmla="*/ 22 w 68"/>
                  <a:gd name="T17" fmla="*/ 83 h 102"/>
                  <a:gd name="T18" fmla="*/ 33 w 68"/>
                  <a:gd name="T19" fmla="*/ 94 h 102"/>
                  <a:gd name="T20" fmla="*/ 41 w 68"/>
                  <a:gd name="T21" fmla="*/ 97 h 102"/>
                  <a:gd name="T22" fmla="*/ 52 w 68"/>
                  <a:gd name="T23" fmla="*/ 101 h 102"/>
                  <a:gd name="T24" fmla="*/ 59 w 68"/>
                  <a:gd name="T25" fmla="*/ 101 h 102"/>
                  <a:gd name="T26" fmla="*/ 67 w 68"/>
                  <a:gd name="T27" fmla="*/ 97 h 102"/>
                  <a:gd name="T28" fmla="*/ 56 w 68"/>
                  <a:gd name="T29" fmla="*/ 90 h 102"/>
                  <a:gd name="T30" fmla="*/ 48 w 68"/>
                  <a:gd name="T31" fmla="*/ 79 h 102"/>
                  <a:gd name="T32" fmla="*/ 37 w 68"/>
                  <a:gd name="T33" fmla="*/ 65 h 102"/>
                  <a:gd name="T34" fmla="*/ 33 w 68"/>
                  <a:gd name="T35" fmla="*/ 58 h 102"/>
                  <a:gd name="T36" fmla="*/ 30 w 68"/>
                  <a:gd name="T37" fmla="*/ 33 h 102"/>
                  <a:gd name="T38" fmla="*/ 30 w 68"/>
                  <a:gd name="T39" fmla="*/ 4 h 102"/>
                  <a:gd name="T40" fmla="*/ 30 w 68"/>
                  <a:gd name="T41" fmla="*/ 4 h 102"/>
                  <a:gd name="T42" fmla="*/ 30 w 68"/>
                  <a:gd name="T43" fmla="*/ 0 h 102"/>
                  <a:gd name="T44" fmla="*/ 30 w 68"/>
                  <a:gd name="T45" fmla="*/ 0 h 102"/>
                  <a:gd name="T46" fmla="*/ 0 w 68"/>
                  <a:gd name="T47" fmla="*/ 0 h 102"/>
                  <a:gd name="T48" fmla="*/ 0 w 68"/>
                  <a:gd name="T49" fmla="*/ 0 h 10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8"/>
                  <a:gd name="T76" fmla="*/ 0 h 102"/>
                  <a:gd name="T77" fmla="*/ 68 w 68"/>
                  <a:gd name="T78" fmla="*/ 102 h 10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8" h="102">
                    <a:moveTo>
                      <a:pt x="0" y="0"/>
                    </a:moveTo>
                    <a:lnTo>
                      <a:pt x="0" y="15"/>
                    </a:lnTo>
                    <a:lnTo>
                      <a:pt x="7" y="40"/>
                    </a:lnTo>
                    <a:lnTo>
                      <a:pt x="15" y="54"/>
                    </a:lnTo>
                    <a:lnTo>
                      <a:pt x="18" y="65"/>
                    </a:lnTo>
                    <a:lnTo>
                      <a:pt x="18" y="72"/>
                    </a:lnTo>
                    <a:lnTo>
                      <a:pt x="18" y="76"/>
                    </a:lnTo>
                    <a:lnTo>
                      <a:pt x="22" y="83"/>
                    </a:lnTo>
                    <a:lnTo>
                      <a:pt x="33" y="94"/>
                    </a:lnTo>
                    <a:lnTo>
                      <a:pt x="41" y="97"/>
                    </a:lnTo>
                    <a:lnTo>
                      <a:pt x="52" y="101"/>
                    </a:lnTo>
                    <a:lnTo>
                      <a:pt x="59" y="101"/>
                    </a:lnTo>
                    <a:lnTo>
                      <a:pt x="67" y="97"/>
                    </a:lnTo>
                    <a:lnTo>
                      <a:pt x="56" y="90"/>
                    </a:lnTo>
                    <a:lnTo>
                      <a:pt x="48" y="79"/>
                    </a:lnTo>
                    <a:lnTo>
                      <a:pt x="37" y="65"/>
                    </a:lnTo>
                    <a:lnTo>
                      <a:pt x="33" y="58"/>
                    </a:lnTo>
                    <a:lnTo>
                      <a:pt x="30" y="33"/>
                    </a:lnTo>
                    <a:lnTo>
                      <a:pt x="30" y="4"/>
                    </a:lnTo>
                    <a:lnTo>
                      <a:pt x="3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27"/>
              <p:cNvSpPr>
                <a:spLocks/>
              </p:cNvSpPr>
              <p:nvPr/>
            </p:nvSpPr>
            <p:spPr bwMode="auto">
              <a:xfrm>
                <a:off x="2750" y="2942"/>
                <a:ext cx="83" cy="95"/>
              </a:xfrm>
              <a:custGeom>
                <a:avLst/>
                <a:gdLst>
                  <a:gd name="T0" fmla="*/ 74 w 83"/>
                  <a:gd name="T1" fmla="*/ 22 h 95"/>
                  <a:gd name="T2" fmla="*/ 78 w 83"/>
                  <a:gd name="T3" fmla="*/ 18 h 95"/>
                  <a:gd name="T4" fmla="*/ 82 w 83"/>
                  <a:gd name="T5" fmla="*/ 22 h 95"/>
                  <a:gd name="T6" fmla="*/ 82 w 83"/>
                  <a:gd name="T7" fmla="*/ 15 h 95"/>
                  <a:gd name="T8" fmla="*/ 78 w 83"/>
                  <a:gd name="T9" fmla="*/ 7 h 95"/>
                  <a:gd name="T10" fmla="*/ 67 w 83"/>
                  <a:gd name="T11" fmla="*/ 0 h 95"/>
                  <a:gd name="T12" fmla="*/ 52 w 83"/>
                  <a:gd name="T13" fmla="*/ 4 h 95"/>
                  <a:gd name="T14" fmla="*/ 41 w 83"/>
                  <a:gd name="T15" fmla="*/ 11 h 95"/>
                  <a:gd name="T16" fmla="*/ 33 w 83"/>
                  <a:gd name="T17" fmla="*/ 22 h 95"/>
                  <a:gd name="T18" fmla="*/ 22 w 83"/>
                  <a:gd name="T19" fmla="*/ 25 h 95"/>
                  <a:gd name="T20" fmla="*/ 15 w 83"/>
                  <a:gd name="T21" fmla="*/ 33 h 95"/>
                  <a:gd name="T22" fmla="*/ 11 w 83"/>
                  <a:gd name="T23" fmla="*/ 40 h 95"/>
                  <a:gd name="T24" fmla="*/ 11 w 83"/>
                  <a:gd name="T25" fmla="*/ 47 h 95"/>
                  <a:gd name="T26" fmla="*/ 15 w 83"/>
                  <a:gd name="T27" fmla="*/ 51 h 95"/>
                  <a:gd name="T28" fmla="*/ 11 w 83"/>
                  <a:gd name="T29" fmla="*/ 51 h 95"/>
                  <a:gd name="T30" fmla="*/ 4 w 83"/>
                  <a:gd name="T31" fmla="*/ 51 h 95"/>
                  <a:gd name="T32" fmla="*/ 0 w 83"/>
                  <a:gd name="T33" fmla="*/ 54 h 95"/>
                  <a:gd name="T34" fmla="*/ 0 w 83"/>
                  <a:gd name="T35" fmla="*/ 58 h 95"/>
                  <a:gd name="T36" fmla="*/ 0 w 83"/>
                  <a:gd name="T37" fmla="*/ 65 h 95"/>
                  <a:gd name="T38" fmla="*/ 0 w 83"/>
                  <a:gd name="T39" fmla="*/ 69 h 95"/>
                  <a:gd name="T40" fmla="*/ 4 w 83"/>
                  <a:gd name="T41" fmla="*/ 72 h 95"/>
                  <a:gd name="T42" fmla="*/ 11 w 83"/>
                  <a:gd name="T43" fmla="*/ 83 h 95"/>
                  <a:gd name="T44" fmla="*/ 18 w 83"/>
                  <a:gd name="T45" fmla="*/ 94 h 95"/>
                  <a:gd name="T46" fmla="*/ 18 w 83"/>
                  <a:gd name="T47" fmla="*/ 83 h 95"/>
                  <a:gd name="T48" fmla="*/ 18 w 83"/>
                  <a:gd name="T49" fmla="*/ 76 h 95"/>
                  <a:gd name="T50" fmla="*/ 22 w 83"/>
                  <a:gd name="T51" fmla="*/ 79 h 95"/>
                  <a:gd name="T52" fmla="*/ 30 w 83"/>
                  <a:gd name="T53" fmla="*/ 86 h 95"/>
                  <a:gd name="T54" fmla="*/ 41 w 83"/>
                  <a:gd name="T55" fmla="*/ 83 h 95"/>
                  <a:gd name="T56" fmla="*/ 52 w 83"/>
                  <a:gd name="T57" fmla="*/ 79 h 95"/>
                  <a:gd name="T58" fmla="*/ 56 w 83"/>
                  <a:gd name="T59" fmla="*/ 72 h 95"/>
                  <a:gd name="T60" fmla="*/ 56 w 83"/>
                  <a:gd name="T61" fmla="*/ 65 h 95"/>
                  <a:gd name="T62" fmla="*/ 52 w 83"/>
                  <a:gd name="T63" fmla="*/ 58 h 95"/>
                  <a:gd name="T64" fmla="*/ 48 w 83"/>
                  <a:gd name="T65" fmla="*/ 54 h 95"/>
                  <a:gd name="T66" fmla="*/ 48 w 83"/>
                  <a:gd name="T67" fmla="*/ 51 h 95"/>
                  <a:gd name="T68" fmla="*/ 52 w 83"/>
                  <a:gd name="T69" fmla="*/ 47 h 95"/>
                  <a:gd name="T70" fmla="*/ 56 w 83"/>
                  <a:gd name="T71" fmla="*/ 47 h 95"/>
                  <a:gd name="T72" fmla="*/ 63 w 83"/>
                  <a:gd name="T73" fmla="*/ 47 h 95"/>
                  <a:gd name="T74" fmla="*/ 59 w 83"/>
                  <a:gd name="T75" fmla="*/ 33 h 95"/>
                  <a:gd name="T76" fmla="*/ 67 w 83"/>
                  <a:gd name="T77" fmla="*/ 29 h 95"/>
                  <a:gd name="T78" fmla="*/ 71 w 83"/>
                  <a:gd name="T79" fmla="*/ 25 h 95"/>
                  <a:gd name="T80" fmla="*/ 74 w 83"/>
                  <a:gd name="T81" fmla="*/ 22 h 95"/>
                  <a:gd name="T82" fmla="*/ 74 w 83"/>
                  <a:gd name="T83" fmla="*/ 22 h 9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3"/>
                  <a:gd name="T127" fmla="*/ 0 h 95"/>
                  <a:gd name="T128" fmla="*/ 83 w 83"/>
                  <a:gd name="T129" fmla="*/ 95 h 9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3" h="95">
                    <a:moveTo>
                      <a:pt x="74" y="22"/>
                    </a:moveTo>
                    <a:lnTo>
                      <a:pt x="78" y="18"/>
                    </a:lnTo>
                    <a:lnTo>
                      <a:pt x="82" y="22"/>
                    </a:lnTo>
                    <a:lnTo>
                      <a:pt x="82" y="15"/>
                    </a:lnTo>
                    <a:lnTo>
                      <a:pt x="78" y="7"/>
                    </a:lnTo>
                    <a:lnTo>
                      <a:pt x="67" y="0"/>
                    </a:lnTo>
                    <a:lnTo>
                      <a:pt x="52" y="4"/>
                    </a:lnTo>
                    <a:lnTo>
                      <a:pt x="41" y="11"/>
                    </a:lnTo>
                    <a:lnTo>
                      <a:pt x="33" y="22"/>
                    </a:lnTo>
                    <a:lnTo>
                      <a:pt x="22" y="25"/>
                    </a:lnTo>
                    <a:lnTo>
                      <a:pt x="15" y="33"/>
                    </a:lnTo>
                    <a:lnTo>
                      <a:pt x="11" y="40"/>
                    </a:lnTo>
                    <a:lnTo>
                      <a:pt x="11" y="47"/>
                    </a:lnTo>
                    <a:lnTo>
                      <a:pt x="15" y="51"/>
                    </a:lnTo>
                    <a:lnTo>
                      <a:pt x="11" y="51"/>
                    </a:lnTo>
                    <a:lnTo>
                      <a:pt x="4" y="51"/>
                    </a:lnTo>
                    <a:lnTo>
                      <a:pt x="0" y="54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69"/>
                    </a:lnTo>
                    <a:lnTo>
                      <a:pt x="4" y="72"/>
                    </a:lnTo>
                    <a:lnTo>
                      <a:pt x="11" y="83"/>
                    </a:lnTo>
                    <a:lnTo>
                      <a:pt x="18" y="94"/>
                    </a:lnTo>
                    <a:lnTo>
                      <a:pt x="18" y="83"/>
                    </a:lnTo>
                    <a:lnTo>
                      <a:pt x="18" y="76"/>
                    </a:lnTo>
                    <a:lnTo>
                      <a:pt x="22" y="79"/>
                    </a:lnTo>
                    <a:lnTo>
                      <a:pt x="30" y="86"/>
                    </a:lnTo>
                    <a:lnTo>
                      <a:pt x="41" y="83"/>
                    </a:lnTo>
                    <a:lnTo>
                      <a:pt x="52" y="79"/>
                    </a:lnTo>
                    <a:lnTo>
                      <a:pt x="56" y="72"/>
                    </a:lnTo>
                    <a:lnTo>
                      <a:pt x="56" y="65"/>
                    </a:lnTo>
                    <a:lnTo>
                      <a:pt x="52" y="58"/>
                    </a:lnTo>
                    <a:lnTo>
                      <a:pt x="48" y="54"/>
                    </a:lnTo>
                    <a:lnTo>
                      <a:pt x="48" y="51"/>
                    </a:lnTo>
                    <a:lnTo>
                      <a:pt x="52" y="47"/>
                    </a:lnTo>
                    <a:lnTo>
                      <a:pt x="56" y="47"/>
                    </a:lnTo>
                    <a:lnTo>
                      <a:pt x="63" y="47"/>
                    </a:lnTo>
                    <a:lnTo>
                      <a:pt x="59" y="33"/>
                    </a:lnTo>
                    <a:lnTo>
                      <a:pt x="67" y="29"/>
                    </a:lnTo>
                    <a:lnTo>
                      <a:pt x="71" y="25"/>
                    </a:lnTo>
                    <a:lnTo>
                      <a:pt x="74" y="22"/>
                    </a:lnTo>
                    <a:close/>
                  </a:path>
                </a:pathLst>
              </a:custGeom>
              <a:solidFill>
                <a:srgbClr val="777777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28"/>
              <p:cNvSpPr>
                <a:spLocks/>
              </p:cNvSpPr>
              <p:nvPr/>
            </p:nvSpPr>
            <p:spPr bwMode="auto">
              <a:xfrm>
                <a:off x="2780" y="2964"/>
                <a:ext cx="68" cy="69"/>
              </a:xfrm>
              <a:custGeom>
                <a:avLst/>
                <a:gdLst>
                  <a:gd name="T0" fmla="*/ 52 w 68"/>
                  <a:gd name="T1" fmla="*/ 11 h 69"/>
                  <a:gd name="T2" fmla="*/ 48 w 68"/>
                  <a:gd name="T3" fmla="*/ 3 h 69"/>
                  <a:gd name="T4" fmla="*/ 44 w 68"/>
                  <a:gd name="T5" fmla="*/ 0 h 69"/>
                  <a:gd name="T6" fmla="*/ 41 w 68"/>
                  <a:gd name="T7" fmla="*/ 3 h 69"/>
                  <a:gd name="T8" fmla="*/ 29 w 68"/>
                  <a:gd name="T9" fmla="*/ 11 h 69"/>
                  <a:gd name="T10" fmla="*/ 33 w 68"/>
                  <a:gd name="T11" fmla="*/ 21 h 69"/>
                  <a:gd name="T12" fmla="*/ 22 w 68"/>
                  <a:gd name="T13" fmla="*/ 25 h 69"/>
                  <a:gd name="T14" fmla="*/ 18 w 68"/>
                  <a:gd name="T15" fmla="*/ 29 h 69"/>
                  <a:gd name="T16" fmla="*/ 18 w 68"/>
                  <a:gd name="T17" fmla="*/ 32 h 69"/>
                  <a:gd name="T18" fmla="*/ 22 w 68"/>
                  <a:gd name="T19" fmla="*/ 39 h 69"/>
                  <a:gd name="T20" fmla="*/ 26 w 68"/>
                  <a:gd name="T21" fmla="*/ 43 h 69"/>
                  <a:gd name="T22" fmla="*/ 26 w 68"/>
                  <a:gd name="T23" fmla="*/ 50 h 69"/>
                  <a:gd name="T24" fmla="*/ 22 w 68"/>
                  <a:gd name="T25" fmla="*/ 57 h 69"/>
                  <a:gd name="T26" fmla="*/ 11 w 68"/>
                  <a:gd name="T27" fmla="*/ 61 h 69"/>
                  <a:gd name="T28" fmla="*/ 0 w 68"/>
                  <a:gd name="T29" fmla="*/ 64 h 69"/>
                  <a:gd name="T30" fmla="*/ 41 w 68"/>
                  <a:gd name="T31" fmla="*/ 68 h 69"/>
                  <a:gd name="T32" fmla="*/ 44 w 68"/>
                  <a:gd name="T33" fmla="*/ 61 h 69"/>
                  <a:gd name="T34" fmla="*/ 44 w 68"/>
                  <a:gd name="T35" fmla="*/ 54 h 69"/>
                  <a:gd name="T36" fmla="*/ 52 w 68"/>
                  <a:gd name="T37" fmla="*/ 50 h 69"/>
                  <a:gd name="T38" fmla="*/ 63 w 68"/>
                  <a:gd name="T39" fmla="*/ 47 h 69"/>
                  <a:gd name="T40" fmla="*/ 67 w 68"/>
                  <a:gd name="T41" fmla="*/ 39 h 69"/>
                  <a:gd name="T42" fmla="*/ 67 w 68"/>
                  <a:gd name="T43" fmla="*/ 39 h 69"/>
                  <a:gd name="T44" fmla="*/ 63 w 68"/>
                  <a:gd name="T45" fmla="*/ 36 h 69"/>
                  <a:gd name="T46" fmla="*/ 59 w 68"/>
                  <a:gd name="T47" fmla="*/ 32 h 69"/>
                  <a:gd name="T48" fmla="*/ 63 w 68"/>
                  <a:gd name="T49" fmla="*/ 29 h 69"/>
                  <a:gd name="T50" fmla="*/ 63 w 68"/>
                  <a:gd name="T51" fmla="*/ 29 h 69"/>
                  <a:gd name="T52" fmla="*/ 59 w 68"/>
                  <a:gd name="T53" fmla="*/ 25 h 69"/>
                  <a:gd name="T54" fmla="*/ 63 w 68"/>
                  <a:gd name="T55" fmla="*/ 21 h 69"/>
                  <a:gd name="T56" fmla="*/ 63 w 68"/>
                  <a:gd name="T57" fmla="*/ 18 h 69"/>
                  <a:gd name="T58" fmla="*/ 52 w 68"/>
                  <a:gd name="T59" fmla="*/ 14 h 69"/>
                  <a:gd name="T60" fmla="*/ 52 w 68"/>
                  <a:gd name="T61" fmla="*/ 11 h 69"/>
                  <a:gd name="T62" fmla="*/ 52 w 68"/>
                  <a:gd name="T63" fmla="*/ 11 h 6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68"/>
                  <a:gd name="T97" fmla="*/ 0 h 69"/>
                  <a:gd name="T98" fmla="*/ 68 w 68"/>
                  <a:gd name="T99" fmla="*/ 69 h 6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68" h="69">
                    <a:moveTo>
                      <a:pt x="52" y="11"/>
                    </a:moveTo>
                    <a:lnTo>
                      <a:pt x="48" y="3"/>
                    </a:lnTo>
                    <a:lnTo>
                      <a:pt x="44" y="0"/>
                    </a:lnTo>
                    <a:lnTo>
                      <a:pt x="41" y="3"/>
                    </a:lnTo>
                    <a:lnTo>
                      <a:pt x="29" y="11"/>
                    </a:lnTo>
                    <a:lnTo>
                      <a:pt x="33" y="21"/>
                    </a:lnTo>
                    <a:lnTo>
                      <a:pt x="22" y="25"/>
                    </a:lnTo>
                    <a:lnTo>
                      <a:pt x="18" y="29"/>
                    </a:lnTo>
                    <a:lnTo>
                      <a:pt x="18" y="32"/>
                    </a:lnTo>
                    <a:lnTo>
                      <a:pt x="22" y="39"/>
                    </a:lnTo>
                    <a:lnTo>
                      <a:pt x="26" y="43"/>
                    </a:lnTo>
                    <a:lnTo>
                      <a:pt x="26" y="50"/>
                    </a:lnTo>
                    <a:lnTo>
                      <a:pt x="22" y="57"/>
                    </a:lnTo>
                    <a:lnTo>
                      <a:pt x="11" y="61"/>
                    </a:lnTo>
                    <a:lnTo>
                      <a:pt x="0" y="64"/>
                    </a:lnTo>
                    <a:lnTo>
                      <a:pt x="41" y="68"/>
                    </a:lnTo>
                    <a:lnTo>
                      <a:pt x="44" y="61"/>
                    </a:lnTo>
                    <a:lnTo>
                      <a:pt x="44" y="54"/>
                    </a:lnTo>
                    <a:lnTo>
                      <a:pt x="52" y="50"/>
                    </a:lnTo>
                    <a:lnTo>
                      <a:pt x="63" y="47"/>
                    </a:lnTo>
                    <a:lnTo>
                      <a:pt x="67" y="39"/>
                    </a:lnTo>
                    <a:lnTo>
                      <a:pt x="63" y="36"/>
                    </a:lnTo>
                    <a:lnTo>
                      <a:pt x="59" y="32"/>
                    </a:lnTo>
                    <a:lnTo>
                      <a:pt x="63" y="29"/>
                    </a:lnTo>
                    <a:lnTo>
                      <a:pt x="59" y="25"/>
                    </a:lnTo>
                    <a:lnTo>
                      <a:pt x="63" y="21"/>
                    </a:lnTo>
                    <a:lnTo>
                      <a:pt x="63" y="18"/>
                    </a:lnTo>
                    <a:lnTo>
                      <a:pt x="52" y="14"/>
                    </a:lnTo>
                    <a:lnTo>
                      <a:pt x="5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29"/>
              <p:cNvSpPr>
                <a:spLocks/>
              </p:cNvSpPr>
              <p:nvPr/>
            </p:nvSpPr>
            <p:spPr bwMode="auto">
              <a:xfrm>
                <a:off x="2809" y="3427"/>
                <a:ext cx="65" cy="37"/>
              </a:xfrm>
              <a:custGeom>
                <a:avLst/>
                <a:gdLst>
                  <a:gd name="T0" fmla="*/ 0 w 65"/>
                  <a:gd name="T1" fmla="*/ 0 h 37"/>
                  <a:gd name="T2" fmla="*/ 0 w 65"/>
                  <a:gd name="T3" fmla="*/ 3 h 37"/>
                  <a:gd name="T4" fmla="*/ 0 w 65"/>
                  <a:gd name="T5" fmla="*/ 3 h 37"/>
                  <a:gd name="T6" fmla="*/ 0 w 65"/>
                  <a:gd name="T7" fmla="*/ 11 h 37"/>
                  <a:gd name="T8" fmla="*/ 0 w 65"/>
                  <a:gd name="T9" fmla="*/ 18 h 37"/>
                  <a:gd name="T10" fmla="*/ 4 w 65"/>
                  <a:gd name="T11" fmla="*/ 36 h 37"/>
                  <a:gd name="T12" fmla="*/ 8 w 65"/>
                  <a:gd name="T13" fmla="*/ 36 h 37"/>
                  <a:gd name="T14" fmla="*/ 8 w 65"/>
                  <a:gd name="T15" fmla="*/ 21 h 37"/>
                  <a:gd name="T16" fmla="*/ 12 w 65"/>
                  <a:gd name="T17" fmla="*/ 21 h 37"/>
                  <a:gd name="T18" fmla="*/ 15 w 65"/>
                  <a:gd name="T19" fmla="*/ 21 h 37"/>
                  <a:gd name="T20" fmla="*/ 34 w 65"/>
                  <a:gd name="T21" fmla="*/ 36 h 37"/>
                  <a:gd name="T22" fmla="*/ 60 w 65"/>
                  <a:gd name="T23" fmla="*/ 32 h 37"/>
                  <a:gd name="T24" fmla="*/ 64 w 65"/>
                  <a:gd name="T25" fmla="*/ 32 h 37"/>
                  <a:gd name="T26" fmla="*/ 64 w 65"/>
                  <a:gd name="T27" fmla="*/ 29 h 37"/>
                  <a:gd name="T28" fmla="*/ 56 w 65"/>
                  <a:gd name="T29" fmla="*/ 25 h 37"/>
                  <a:gd name="T30" fmla="*/ 49 w 65"/>
                  <a:gd name="T31" fmla="*/ 21 h 37"/>
                  <a:gd name="T32" fmla="*/ 41 w 65"/>
                  <a:gd name="T33" fmla="*/ 25 h 37"/>
                  <a:gd name="T34" fmla="*/ 34 w 65"/>
                  <a:gd name="T35" fmla="*/ 25 h 37"/>
                  <a:gd name="T36" fmla="*/ 15 w 65"/>
                  <a:gd name="T37" fmla="*/ 14 h 37"/>
                  <a:gd name="T38" fmla="*/ 0 w 65"/>
                  <a:gd name="T39" fmla="*/ 0 h 37"/>
                  <a:gd name="T40" fmla="*/ 0 w 65"/>
                  <a:gd name="T41" fmla="*/ 0 h 3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5"/>
                  <a:gd name="T64" fmla="*/ 0 h 37"/>
                  <a:gd name="T65" fmla="*/ 65 w 65"/>
                  <a:gd name="T66" fmla="*/ 37 h 3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5" h="37">
                    <a:moveTo>
                      <a:pt x="0" y="0"/>
                    </a:moveTo>
                    <a:lnTo>
                      <a:pt x="0" y="3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4" y="36"/>
                    </a:lnTo>
                    <a:lnTo>
                      <a:pt x="8" y="36"/>
                    </a:lnTo>
                    <a:lnTo>
                      <a:pt x="8" y="21"/>
                    </a:lnTo>
                    <a:lnTo>
                      <a:pt x="12" y="21"/>
                    </a:lnTo>
                    <a:lnTo>
                      <a:pt x="15" y="21"/>
                    </a:lnTo>
                    <a:lnTo>
                      <a:pt x="34" y="36"/>
                    </a:lnTo>
                    <a:lnTo>
                      <a:pt x="60" y="32"/>
                    </a:lnTo>
                    <a:lnTo>
                      <a:pt x="64" y="32"/>
                    </a:lnTo>
                    <a:lnTo>
                      <a:pt x="64" y="29"/>
                    </a:lnTo>
                    <a:lnTo>
                      <a:pt x="56" y="25"/>
                    </a:lnTo>
                    <a:lnTo>
                      <a:pt x="49" y="21"/>
                    </a:lnTo>
                    <a:lnTo>
                      <a:pt x="41" y="25"/>
                    </a:lnTo>
                    <a:lnTo>
                      <a:pt x="34" y="25"/>
                    </a:lnTo>
                    <a:lnTo>
                      <a:pt x="15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30"/>
              <p:cNvSpPr>
                <a:spLocks/>
              </p:cNvSpPr>
              <p:nvPr/>
            </p:nvSpPr>
            <p:spPr bwMode="auto">
              <a:xfrm>
                <a:off x="2780" y="3028"/>
                <a:ext cx="60" cy="27"/>
              </a:xfrm>
              <a:custGeom>
                <a:avLst/>
                <a:gdLst>
                  <a:gd name="T0" fmla="*/ 41 w 60"/>
                  <a:gd name="T1" fmla="*/ 4 h 27"/>
                  <a:gd name="T2" fmla="*/ 0 w 60"/>
                  <a:gd name="T3" fmla="*/ 0 h 27"/>
                  <a:gd name="T4" fmla="*/ 7 w 60"/>
                  <a:gd name="T5" fmla="*/ 8 h 27"/>
                  <a:gd name="T6" fmla="*/ 22 w 60"/>
                  <a:gd name="T7" fmla="*/ 11 h 27"/>
                  <a:gd name="T8" fmla="*/ 41 w 60"/>
                  <a:gd name="T9" fmla="*/ 15 h 27"/>
                  <a:gd name="T10" fmla="*/ 48 w 60"/>
                  <a:gd name="T11" fmla="*/ 22 h 27"/>
                  <a:gd name="T12" fmla="*/ 59 w 60"/>
                  <a:gd name="T13" fmla="*/ 26 h 27"/>
                  <a:gd name="T14" fmla="*/ 59 w 60"/>
                  <a:gd name="T15" fmla="*/ 18 h 27"/>
                  <a:gd name="T16" fmla="*/ 41 w 60"/>
                  <a:gd name="T17" fmla="*/ 4 h 27"/>
                  <a:gd name="T18" fmla="*/ 41 w 60"/>
                  <a:gd name="T19" fmla="*/ 4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0"/>
                  <a:gd name="T31" fmla="*/ 0 h 27"/>
                  <a:gd name="T32" fmla="*/ 60 w 60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0" h="27">
                    <a:moveTo>
                      <a:pt x="41" y="4"/>
                    </a:moveTo>
                    <a:lnTo>
                      <a:pt x="0" y="0"/>
                    </a:lnTo>
                    <a:lnTo>
                      <a:pt x="7" y="8"/>
                    </a:lnTo>
                    <a:lnTo>
                      <a:pt x="22" y="11"/>
                    </a:lnTo>
                    <a:lnTo>
                      <a:pt x="41" y="15"/>
                    </a:lnTo>
                    <a:lnTo>
                      <a:pt x="48" y="22"/>
                    </a:lnTo>
                    <a:lnTo>
                      <a:pt x="59" y="26"/>
                    </a:lnTo>
                    <a:lnTo>
                      <a:pt x="59" y="18"/>
                    </a:lnTo>
                    <a:lnTo>
                      <a:pt x="41" y="4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31"/>
              <p:cNvSpPr>
                <a:spLocks/>
              </p:cNvSpPr>
              <p:nvPr/>
            </p:nvSpPr>
            <p:spPr bwMode="auto">
              <a:xfrm>
                <a:off x="2865" y="3107"/>
                <a:ext cx="38" cy="23"/>
              </a:xfrm>
              <a:custGeom>
                <a:avLst/>
                <a:gdLst>
                  <a:gd name="T0" fmla="*/ 4 w 38"/>
                  <a:gd name="T1" fmla="*/ 22 h 23"/>
                  <a:gd name="T2" fmla="*/ 11 w 38"/>
                  <a:gd name="T3" fmla="*/ 18 h 23"/>
                  <a:gd name="T4" fmla="*/ 19 w 38"/>
                  <a:gd name="T5" fmla="*/ 22 h 23"/>
                  <a:gd name="T6" fmla="*/ 26 w 38"/>
                  <a:gd name="T7" fmla="*/ 15 h 23"/>
                  <a:gd name="T8" fmla="*/ 37 w 38"/>
                  <a:gd name="T9" fmla="*/ 8 h 23"/>
                  <a:gd name="T10" fmla="*/ 37 w 38"/>
                  <a:gd name="T11" fmla="*/ 0 h 23"/>
                  <a:gd name="T12" fmla="*/ 34 w 38"/>
                  <a:gd name="T13" fmla="*/ 0 h 23"/>
                  <a:gd name="T14" fmla="*/ 26 w 38"/>
                  <a:gd name="T15" fmla="*/ 4 h 23"/>
                  <a:gd name="T16" fmla="*/ 15 w 38"/>
                  <a:gd name="T17" fmla="*/ 8 h 23"/>
                  <a:gd name="T18" fmla="*/ 23 w 38"/>
                  <a:gd name="T19" fmla="*/ 4 h 23"/>
                  <a:gd name="T20" fmla="*/ 19 w 38"/>
                  <a:gd name="T21" fmla="*/ 0 h 23"/>
                  <a:gd name="T22" fmla="*/ 15 w 38"/>
                  <a:gd name="T23" fmla="*/ 0 h 23"/>
                  <a:gd name="T24" fmla="*/ 8 w 38"/>
                  <a:gd name="T25" fmla="*/ 4 h 23"/>
                  <a:gd name="T26" fmla="*/ 8 w 38"/>
                  <a:gd name="T27" fmla="*/ 8 h 23"/>
                  <a:gd name="T28" fmla="*/ 0 w 38"/>
                  <a:gd name="T29" fmla="*/ 11 h 23"/>
                  <a:gd name="T30" fmla="*/ 4 w 38"/>
                  <a:gd name="T31" fmla="*/ 18 h 23"/>
                  <a:gd name="T32" fmla="*/ 4 w 38"/>
                  <a:gd name="T33" fmla="*/ 22 h 23"/>
                  <a:gd name="T34" fmla="*/ 4 w 38"/>
                  <a:gd name="T35" fmla="*/ 22 h 2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"/>
                  <a:gd name="T55" fmla="*/ 0 h 23"/>
                  <a:gd name="T56" fmla="*/ 38 w 38"/>
                  <a:gd name="T57" fmla="*/ 23 h 2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" h="23">
                    <a:moveTo>
                      <a:pt x="4" y="22"/>
                    </a:moveTo>
                    <a:lnTo>
                      <a:pt x="11" y="18"/>
                    </a:lnTo>
                    <a:lnTo>
                      <a:pt x="19" y="22"/>
                    </a:lnTo>
                    <a:lnTo>
                      <a:pt x="26" y="15"/>
                    </a:lnTo>
                    <a:lnTo>
                      <a:pt x="37" y="8"/>
                    </a:lnTo>
                    <a:lnTo>
                      <a:pt x="37" y="0"/>
                    </a:lnTo>
                    <a:lnTo>
                      <a:pt x="34" y="0"/>
                    </a:lnTo>
                    <a:lnTo>
                      <a:pt x="26" y="4"/>
                    </a:lnTo>
                    <a:lnTo>
                      <a:pt x="15" y="8"/>
                    </a:lnTo>
                    <a:lnTo>
                      <a:pt x="23" y="4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8" y="4"/>
                    </a:lnTo>
                    <a:lnTo>
                      <a:pt x="8" y="8"/>
                    </a:lnTo>
                    <a:lnTo>
                      <a:pt x="0" y="11"/>
                    </a:lnTo>
                    <a:lnTo>
                      <a:pt x="4" y="18"/>
                    </a:lnTo>
                    <a:lnTo>
                      <a:pt x="4" y="22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32"/>
              <p:cNvSpPr>
                <a:spLocks/>
              </p:cNvSpPr>
              <p:nvPr/>
            </p:nvSpPr>
            <p:spPr bwMode="auto">
              <a:xfrm>
                <a:off x="2839" y="2993"/>
                <a:ext cx="5" cy="8"/>
              </a:xfrm>
              <a:custGeom>
                <a:avLst/>
                <a:gdLst>
                  <a:gd name="T0" fmla="*/ 4 w 5"/>
                  <a:gd name="T1" fmla="*/ 7 h 8"/>
                  <a:gd name="T2" fmla="*/ 4 w 5"/>
                  <a:gd name="T3" fmla="*/ 3 h 8"/>
                  <a:gd name="T4" fmla="*/ 4 w 5"/>
                  <a:gd name="T5" fmla="*/ 0 h 8"/>
                  <a:gd name="T6" fmla="*/ 4 w 5"/>
                  <a:gd name="T7" fmla="*/ 0 h 8"/>
                  <a:gd name="T8" fmla="*/ 4 w 5"/>
                  <a:gd name="T9" fmla="*/ 0 h 8"/>
                  <a:gd name="T10" fmla="*/ 0 w 5"/>
                  <a:gd name="T11" fmla="*/ 3 h 8"/>
                  <a:gd name="T12" fmla="*/ 4 w 5"/>
                  <a:gd name="T13" fmla="*/ 7 h 8"/>
                  <a:gd name="T14" fmla="*/ 4 w 5"/>
                  <a:gd name="T15" fmla="*/ 7 h 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"/>
                  <a:gd name="T25" fmla="*/ 0 h 8"/>
                  <a:gd name="T26" fmla="*/ 5 w 5"/>
                  <a:gd name="T27" fmla="*/ 8 h 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" h="8">
                    <a:moveTo>
                      <a:pt x="4" y="7"/>
                    </a:moveTo>
                    <a:lnTo>
                      <a:pt x="4" y="3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4" y="7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85" name="Group 33"/>
          <p:cNvGrpSpPr>
            <a:grpSpLocks/>
          </p:cNvGrpSpPr>
          <p:nvPr/>
        </p:nvGrpSpPr>
        <p:grpSpPr bwMode="auto">
          <a:xfrm>
            <a:off x="3370387" y="1896250"/>
            <a:ext cx="7920037" cy="6481763"/>
            <a:chOff x="2576" y="2312"/>
            <a:chExt cx="1585" cy="1153"/>
          </a:xfrm>
        </p:grpSpPr>
        <p:sp>
          <p:nvSpPr>
            <p:cNvPr id="86" name="Freeform 34"/>
            <p:cNvSpPr>
              <a:spLocks/>
            </p:cNvSpPr>
            <p:nvPr/>
          </p:nvSpPr>
          <p:spPr bwMode="auto">
            <a:xfrm>
              <a:off x="3412" y="2318"/>
              <a:ext cx="580" cy="497"/>
            </a:xfrm>
            <a:custGeom>
              <a:avLst/>
              <a:gdLst>
                <a:gd name="T0" fmla="*/ 579 w 580"/>
                <a:gd name="T1" fmla="*/ 0 h 497"/>
                <a:gd name="T2" fmla="*/ 0 w 580"/>
                <a:gd name="T3" fmla="*/ 23 h 497"/>
                <a:gd name="T4" fmla="*/ 0 w 580"/>
                <a:gd name="T5" fmla="*/ 462 h 497"/>
                <a:gd name="T6" fmla="*/ 524 w 580"/>
                <a:gd name="T7" fmla="*/ 496 h 497"/>
                <a:gd name="T8" fmla="*/ 573 w 580"/>
                <a:gd name="T9" fmla="*/ 433 h 497"/>
                <a:gd name="T10" fmla="*/ 579 w 580"/>
                <a:gd name="T11" fmla="*/ 410 h 497"/>
                <a:gd name="T12" fmla="*/ 579 w 580"/>
                <a:gd name="T13" fmla="*/ 0 h 497"/>
                <a:gd name="T14" fmla="*/ 579 w 580"/>
                <a:gd name="T15" fmla="*/ 0 h 4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0"/>
                <a:gd name="T25" fmla="*/ 0 h 497"/>
                <a:gd name="T26" fmla="*/ 580 w 580"/>
                <a:gd name="T27" fmla="*/ 497 h 4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0" h="497">
                  <a:moveTo>
                    <a:pt x="579" y="0"/>
                  </a:moveTo>
                  <a:lnTo>
                    <a:pt x="0" y="23"/>
                  </a:lnTo>
                  <a:lnTo>
                    <a:pt x="0" y="462"/>
                  </a:lnTo>
                  <a:lnTo>
                    <a:pt x="524" y="496"/>
                  </a:lnTo>
                  <a:lnTo>
                    <a:pt x="573" y="433"/>
                  </a:lnTo>
                  <a:lnTo>
                    <a:pt x="579" y="410"/>
                  </a:lnTo>
                  <a:lnTo>
                    <a:pt x="57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87" name="Group 35"/>
            <p:cNvGrpSpPr>
              <a:grpSpLocks/>
            </p:cNvGrpSpPr>
            <p:nvPr/>
          </p:nvGrpSpPr>
          <p:grpSpPr bwMode="auto">
            <a:xfrm>
              <a:off x="3390" y="2312"/>
              <a:ext cx="613" cy="526"/>
              <a:chOff x="3390" y="2312"/>
              <a:chExt cx="613" cy="526"/>
            </a:xfrm>
          </p:grpSpPr>
          <p:sp>
            <p:nvSpPr>
              <p:cNvPr id="197" name="Freeform 36"/>
              <p:cNvSpPr>
                <a:spLocks/>
              </p:cNvSpPr>
              <p:nvPr/>
            </p:nvSpPr>
            <p:spPr bwMode="auto">
              <a:xfrm>
                <a:off x="3991" y="2312"/>
                <a:ext cx="12" cy="417"/>
              </a:xfrm>
              <a:custGeom>
                <a:avLst/>
                <a:gdLst>
                  <a:gd name="T0" fmla="*/ 11 w 12"/>
                  <a:gd name="T1" fmla="*/ 0 h 417"/>
                  <a:gd name="T2" fmla="*/ 0 w 12"/>
                  <a:gd name="T3" fmla="*/ 6 h 417"/>
                  <a:gd name="T4" fmla="*/ 0 w 12"/>
                  <a:gd name="T5" fmla="*/ 416 h 417"/>
                  <a:gd name="T6" fmla="*/ 11 w 12"/>
                  <a:gd name="T7" fmla="*/ 416 h 417"/>
                  <a:gd name="T8" fmla="*/ 11 w 12"/>
                  <a:gd name="T9" fmla="*/ 0 h 417"/>
                  <a:gd name="T10" fmla="*/ 11 w 12"/>
                  <a:gd name="T11" fmla="*/ 0 h 4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417"/>
                  <a:gd name="T20" fmla="*/ 12 w 12"/>
                  <a:gd name="T21" fmla="*/ 417 h 4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417">
                    <a:moveTo>
                      <a:pt x="11" y="0"/>
                    </a:moveTo>
                    <a:lnTo>
                      <a:pt x="0" y="6"/>
                    </a:lnTo>
                    <a:lnTo>
                      <a:pt x="0" y="416"/>
                    </a:lnTo>
                    <a:lnTo>
                      <a:pt x="11" y="41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Freeform 37"/>
              <p:cNvSpPr>
                <a:spLocks/>
              </p:cNvSpPr>
              <p:nvPr/>
            </p:nvSpPr>
            <p:spPr bwMode="auto">
              <a:xfrm>
                <a:off x="3783" y="2802"/>
                <a:ext cx="154" cy="36"/>
              </a:xfrm>
              <a:custGeom>
                <a:avLst/>
                <a:gdLst>
                  <a:gd name="T0" fmla="*/ 0 w 154"/>
                  <a:gd name="T1" fmla="*/ 0 h 36"/>
                  <a:gd name="T2" fmla="*/ 11 w 154"/>
                  <a:gd name="T3" fmla="*/ 23 h 36"/>
                  <a:gd name="T4" fmla="*/ 153 w 154"/>
                  <a:gd name="T5" fmla="*/ 35 h 36"/>
                  <a:gd name="T6" fmla="*/ 153 w 154"/>
                  <a:gd name="T7" fmla="*/ 23 h 36"/>
                  <a:gd name="T8" fmla="*/ 153 w 154"/>
                  <a:gd name="T9" fmla="*/ 12 h 36"/>
                  <a:gd name="T10" fmla="*/ 0 w 154"/>
                  <a:gd name="T11" fmla="*/ 0 h 36"/>
                  <a:gd name="T12" fmla="*/ 0 w 154"/>
                  <a:gd name="T13" fmla="*/ 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4"/>
                  <a:gd name="T22" fmla="*/ 0 h 36"/>
                  <a:gd name="T23" fmla="*/ 154 w 154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4" h="36">
                    <a:moveTo>
                      <a:pt x="0" y="0"/>
                    </a:moveTo>
                    <a:lnTo>
                      <a:pt x="11" y="23"/>
                    </a:lnTo>
                    <a:lnTo>
                      <a:pt x="153" y="35"/>
                    </a:lnTo>
                    <a:lnTo>
                      <a:pt x="153" y="23"/>
                    </a:lnTo>
                    <a:lnTo>
                      <a:pt x="15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Freeform 38"/>
              <p:cNvSpPr>
                <a:spLocks/>
              </p:cNvSpPr>
              <p:nvPr/>
            </p:nvSpPr>
            <p:spPr bwMode="auto">
              <a:xfrm>
                <a:off x="3390" y="2312"/>
                <a:ext cx="613" cy="497"/>
              </a:xfrm>
              <a:custGeom>
                <a:avLst/>
                <a:gdLst>
                  <a:gd name="T0" fmla="*/ 612 w 613"/>
                  <a:gd name="T1" fmla="*/ 0 h 497"/>
                  <a:gd name="T2" fmla="*/ 0 w 613"/>
                  <a:gd name="T3" fmla="*/ 23 h 497"/>
                  <a:gd name="T4" fmla="*/ 0 w 613"/>
                  <a:gd name="T5" fmla="*/ 485 h 497"/>
                  <a:gd name="T6" fmla="*/ 125 w 613"/>
                  <a:gd name="T7" fmla="*/ 496 h 497"/>
                  <a:gd name="T8" fmla="*/ 131 w 613"/>
                  <a:gd name="T9" fmla="*/ 485 h 497"/>
                  <a:gd name="T10" fmla="*/ 131 w 613"/>
                  <a:gd name="T11" fmla="*/ 473 h 497"/>
                  <a:gd name="T12" fmla="*/ 22 w 613"/>
                  <a:gd name="T13" fmla="*/ 468 h 497"/>
                  <a:gd name="T14" fmla="*/ 22 w 613"/>
                  <a:gd name="T15" fmla="*/ 29 h 497"/>
                  <a:gd name="T16" fmla="*/ 601 w 613"/>
                  <a:gd name="T17" fmla="*/ 6 h 497"/>
                  <a:gd name="T18" fmla="*/ 612 w 613"/>
                  <a:gd name="T19" fmla="*/ 0 h 497"/>
                  <a:gd name="T20" fmla="*/ 612 w 613"/>
                  <a:gd name="T21" fmla="*/ 0 h 49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13"/>
                  <a:gd name="T34" fmla="*/ 0 h 497"/>
                  <a:gd name="T35" fmla="*/ 613 w 613"/>
                  <a:gd name="T36" fmla="*/ 497 h 49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13" h="497">
                    <a:moveTo>
                      <a:pt x="612" y="0"/>
                    </a:moveTo>
                    <a:lnTo>
                      <a:pt x="0" y="23"/>
                    </a:lnTo>
                    <a:lnTo>
                      <a:pt x="0" y="485"/>
                    </a:lnTo>
                    <a:lnTo>
                      <a:pt x="125" y="496"/>
                    </a:lnTo>
                    <a:lnTo>
                      <a:pt x="131" y="485"/>
                    </a:lnTo>
                    <a:lnTo>
                      <a:pt x="131" y="473"/>
                    </a:lnTo>
                    <a:lnTo>
                      <a:pt x="22" y="468"/>
                    </a:lnTo>
                    <a:lnTo>
                      <a:pt x="22" y="29"/>
                    </a:lnTo>
                    <a:lnTo>
                      <a:pt x="601" y="6"/>
                    </a:lnTo>
                    <a:lnTo>
                      <a:pt x="612" y="0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8" name="Freeform 39"/>
            <p:cNvSpPr>
              <a:spLocks/>
            </p:cNvSpPr>
            <p:nvPr/>
          </p:nvSpPr>
          <p:spPr bwMode="auto">
            <a:xfrm>
              <a:off x="2997" y="2808"/>
              <a:ext cx="126" cy="110"/>
            </a:xfrm>
            <a:custGeom>
              <a:avLst/>
              <a:gdLst>
                <a:gd name="T0" fmla="*/ 0 w 126"/>
                <a:gd name="T1" fmla="*/ 0 h 110"/>
                <a:gd name="T2" fmla="*/ 125 w 126"/>
                <a:gd name="T3" fmla="*/ 0 h 110"/>
                <a:gd name="T4" fmla="*/ 125 w 126"/>
                <a:gd name="T5" fmla="*/ 109 h 110"/>
                <a:gd name="T6" fmla="*/ 0 w 126"/>
                <a:gd name="T7" fmla="*/ 109 h 110"/>
                <a:gd name="T8" fmla="*/ 0 w 126"/>
                <a:gd name="T9" fmla="*/ 0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6"/>
                <a:gd name="T16" fmla="*/ 0 h 110"/>
                <a:gd name="T17" fmla="*/ 126 w 126"/>
                <a:gd name="T18" fmla="*/ 110 h 1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6" h="110">
                  <a:moveTo>
                    <a:pt x="0" y="0"/>
                  </a:moveTo>
                  <a:lnTo>
                    <a:pt x="125" y="0"/>
                  </a:lnTo>
                  <a:lnTo>
                    <a:pt x="125" y="109"/>
                  </a:lnTo>
                  <a:lnTo>
                    <a:pt x="0" y="1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40"/>
            <p:cNvSpPr>
              <a:spLocks/>
            </p:cNvSpPr>
            <p:nvPr/>
          </p:nvSpPr>
          <p:spPr bwMode="auto">
            <a:xfrm>
              <a:off x="2887" y="2597"/>
              <a:ext cx="138" cy="440"/>
            </a:xfrm>
            <a:custGeom>
              <a:avLst/>
              <a:gdLst>
                <a:gd name="T0" fmla="*/ 0 w 138"/>
                <a:gd name="T1" fmla="*/ 439 h 440"/>
                <a:gd name="T2" fmla="*/ 6 w 138"/>
                <a:gd name="T3" fmla="*/ 411 h 440"/>
                <a:gd name="T4" fmla="*/ 6 w 138"/>
                <a:gd name="T5" fmla="*/ 80 h 440"/>
                <a:gd name="T6" fmla="*/ 44 w 138"/>
                <a:gd name="T7" fmla="*/ 17 h 440"/>
                <a:gd name="T8" fmla="*/ 55 w 138"/>
                <a:gd name="T9" fmla="*/ 12 h 440"/>
                <a:gd name="T10" fmla="*/ 121 w 138"/>
                <a:gd name="T11" fmla="*/ 12 h 440"/>
                <a:gd name="T12" fmla="*/ 137 w 138"/>
                <a:gd name="T13" fmla="*/ 6 h 440"/>
                <a:gd name="T14" fmla="*/ 137 w 138"/>
                <a:gd name="T15" fmla="*/ 0 h 440"/>
                <a:gd name="T16" fmla="*/ 110 w 138"/>
                <a:gd name="T17" fmla="*/ 0 h 440"/>
                <a:gd name="T18" fmla="*/ 77 w 138"/>
                <a:gd name="T19" fmla="*/ 0 h 440"/>
                <a:gd name="T20" fmla="*/ 49 w 138"/>
                <a:gd name="T21" fmla="*/ 0 h 440"/>
                <a:gd name="T22" fmla="*/ 44 w 138"/>
                <a:gd name="T23" fmla="*/ 12 h 440"/>
                <a:gd name="T24" fmla="*/ 0 w 138"/>
                <a:gd name="T25" fmla="*/ 80 h 440"/>
                <a:gd name="T26" fmla="*/ 0 w 138"/>
                <a:gd name="T27" fmla="*/ 439 h 440"/>
                <a:gd name="T28" fmla="*/ 0 w 138"/>
                <a:gd name="T29" fmla="*/ 439 h 4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8"/>
                <a:gd name="T46" fmla="*/ 0 h 440"/>
                <a:gd name="T47" fmla="*/ 138 w 138"/>
                <a:gd name="T48" fmla="*/ 440 h 4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8" h="440">
                  <a:moveTo>
                    <a:pt x="0" y="439"/>
                  </a:moveTo>
                  <a:lnTo>
                    <a:pt x="6" y="411"/>
                  </a:lnTo>
                  <a:lnTo>
                    <a:pt x="6" y="80"/>
                  </a:lnTo>
                  <a:lnTo>
                    <a:pt x="44" y="17"/>
                  </a:lnTo>
                  <a:lnTo>
                    <a:pt x="55" y="12"/>
                  </a:lnTo>
                  <a:lnTo>
                    <a:pt x="121" y="12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10" y="0"/>
                  </a:lnTo>
                  <a:lnTo>
                    <a:pt x="77" y="0"/>
                  </a:lnTo>
                  <a:lnTo>
                    <a:pt x="49" y="0"/>
                  </a:lnTo>
                  <a:lnTo>
                    <a:pt x="44" y="12"/>
                  </a:lnTo>
                  <a:lnTo>
                    <a:pt x="0" y="80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41"/>
            <p:cNvSpPr>
              <a:spLocks/>
            </p:cNvSpPr>
            <p:nvPr/>
          </p:nvSpPr>
          <p:spPr bwMode="auto">
            <a:xfrm>
              <a:off x="2887" y="3002"/>
              <a:ext cx="438" cy="58"/>
            </a:xfrm>
            <a:custGeom>
              <a:avLst/>
              <a:gdLst>
                <a:gd name="T0" fmla="*/ 437 w 438"/>
                <a:gd name="T1" fmla="*/ 23 h 58"/>
                <a:gd name="T2" fmla="*/ 421 w 438"/>
                <a:gd name="T3" fmla="*/ 6 h 58"/>
                <a:gd name="T4" fmla="*/ 415 w 438"/>
                <a:gd name="T5" fmla="*/ 6 h 58"/>
                <a:gd name="T6" fmla="*/ 405 w 438"/>
                <a:gd name="T7" fmla="*/ 6 h 58"/>
                <a:gd name="T8" fmla="*/ 224 w 438"/>
                <a:gd name="T9" fmla="*/ 29 h 58"/>
                <a:gd name="T10" fmla="*/ 208 w 438"/>
                <a:gd name="T11" fmla="*/ 29 h 58"/>
                <a:gd name="T12" fmla="*/ 11 w 438"/>
                <a:gd name="T13" fmla="*/ 17 h 58"/>
                <a:gd name="T14" fmla="*/ 60 w 438"/>
                <a:gd name="T15" fmla="*/ 6 h 58"/>
                <a:gd name="T16" fmla="*/ 49 w 438"/>
                <a:gd name="T17" fmla="*/ 0 h 58"/>
                <a:gd name="T18" fmla="*/ 28 w 438"/>
                <a:gd name="T19" fmla="*/ 0 h 58"/>
                <a:gd name="T20" fmla="*/ 6 w 438"/>
                <a:gd name="T21" fmla="*/ 6 h 58"/>
                <a:gd name="T22" fmla="*/ 0 w 438"/>
                <a:gd name="T23" fmla="*/ 34 h 58"/>
                <a:gd name="T24" fmla="*/ 110 w 438"/>
                <a:gd name="T25" fmla="*/ 46 h 58"/>
                <a:gd name="T26" fmla="*/ 213 w 438"/>
                <a:gd name="T27" fmla="*/ 57 h 58"/>
                <a:gd name="T28" fmla="*/ 328 w 438"/>
                <a:gd name="T29" fmla="*/ 40 h 58"/>
                <a:gd name="T30" fmla="*/ 437 w 438"/>
                <a:gd name="T31" fmla="*/ 23 h 58"/>
                <a:gd name="T32" fmla="*/ 437 w 438"/>
                <a:gd name="T33" fmla="*/ 23 h 5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38"/>
                <a:gd name="T52" fmla="*/ 0 h 58"/>
                <a:gd name="T53" fmla="*/ 438 w 438"/>
                <a:gd name="T54" fmla="*/ 58 h 5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38" h="58">
                  <a:moveTo>
                    <a:pt x="437" y="23"/>
                  </a:moveTo>
                  <a:lnTo>
                    <a:pt x="421" y="6"/>
                  </a:lnTo>
                  <a:lnTo>
                    <a:pt x="415" y="6"/>
                  </a:lnTo>
                  <a:lnTo>
                    <a:pt x="405" y="6"/>
                  </a:lnTo>
                  <a:lnTo>
                    <a:pt x="224" y="29"/>
                  </a:lnTo>
                  <a:lnTo>
                    <a:pt x="208" y="29"/>
                  </a:lnTo>
                  <a:lnTo>
                    <a:pt x="11" y="17"/>
                  </a:lnTo>
                  <a:lnTo>
                    <a:pt x="60" y="6"/>
                  </a:lnTo>
                  <a:lnTo>
                    <a:pt x="49" y="0"/>
                  </a:lnTo>
                  <a:lnTo>
                    <a:pt x="28" y="0"/>
                  </a:lnTo>
                  <a:lnTo>
                    <a:pt x="6" y="6"/>
                  </a:lnTo>
                  <a:lnTo>
                    <a:pt x="0" y="34"/>
                  </a:lnTo>
                  <a:lnTo>
                    <a:pt x="110" y="46"/>
                  </a:lnTo>
                  <a:lnTo>
                    <a:pt x="213" y="57"/>
                  </a:lnTo>
                  <a:lnTo>
                    <a:pt x="328" y="40"/>
                  </a:lnTo>
                  <a:lnTo>
                    <a:pt x="437" y="23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42"/>
            <p:cNvSpPr>
              <a:spLocks/>
            </p:cNvSpPr>
            <p:nvPr/>
          </p:nvSpPr>
          <p:spPr bwMode="auto">
            <a:xfrm>
              <a:off x="2887" y="3031"/>
              <a:ext cx="438" cy="166"/>
            </a:xfrm>
            <a:custGeom>
              <a:avLst/>
              <a:gdLst>
                <a:gd name="T0" fmla="*/ 22 w 438"/>
                <a:gd name="T1" fmla="*/ 62 h 166"/>
                <a:gd name="T2" fmla="*/ 28 w 438"/>
                <a:gd name="T3" fmla="*/ 68 h 166"/>
                <a:gd name="T4" fmla="*/ 44 w 438"/>
                <a:gd name="T5" fmla="*/ 79 h 166"/>
                <a:gd name="T6" fmla="*/ 66 w 438"/>
                <a:gd name="T7" fmla="*/ 114 h 166"/>
                <a:gd name="T8" fmla="*/ 71 w 438"/>
                <a:gd name="T9" fmla="*/ 131 h 166"/>
                <a:gd name="T10" fmla="*/ 186 w 438"/>
                <a:gd name="T11" fmla="*/ 165 h 166"/>
                <a:gd name="T12" fmla="*/ 213 w 438"/>
                <a:gd name="T13" fmla="*/ 159 h 166"/>
                <a:gd name="T14" fmla="*/ 213 w 438"/>
                <a:gd name="T15" fmla="*/ 85 h 166"/>
                <a:gd name="T16" fmla="*/ 219 w 438"/>
                <a:gd name="T17" fmla="*/ 85 h 166"/>
                <a:gd name="T18" fmla="*/ 219 w 438"/>
                <a:gd name="T19" fmla="*/ 159 h 166"/>
                <a:gd name="T20" fmla="*/ 372 w 438"/>
                <a:gd name="T21" fmla="*/ 131 h 166"/>
                <a:gd name="T22" fmla="*/ 372 w 438"/>
                <a:gd name="T23" fmla="*/ 114 h 166"/>
                <a:gd name="T24" fmla="*/ 372 w 438"/>
                <a:gd name="T25" fmla="*/ 108 h 166"/>
                <a:gd name="T26" fmla="*/ 394 w 438"/>
                <a:gd name="T27" fmla="*/ 62 h 166"/>
                <a:gd name="T28" fmla="*/ 432 w 438"/>
                <a:gd name="T29" fmla="*/ 51 h 166"/>
                <a:gd name="T30" fmla="*/ 437 w 438"/>
                <a:gd name="T31" fmla="*/ 0 h 166"/>
                <a:gd name="T32" fmla="*/ 328 w 438"/>
                <a:gd name="T33" fmla="*/ 17 h 166"/>
                <a:gd name="T34" fmla="*/ 213 w 438"/>
                <a:gd name="T35" fmla="*/ 39 h 166"/>
                <a:gd name="T36" fmla="*/ 104 w 438"/>
                <a:gd name="T37" fmla="*/ 22 h 166"/>
                <a:gd name="T38" fmla="*/ 0 w 438"/>
                <a:gd name="T39" fmla="*/ 17 h 166"/>
                <a:gd name="T40" fmla="*/ 22 w 438"/>
                <a:gd name="T41" fmla="*/ 62 h 166"/>
                <a:gd name="T42" fmla="*/ 22 w 438"/>
                <a:gd name="T43" fmla="*/ 62 h 16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38"/>
                <a:gd name="T67" fmla="*/ 0 h 166"/>
                <a:gd name="T68" fmla="*/ 438 w 438"/>
                <a:gd name="T69" fmla="*/ 166 h 16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38" h="166">
                  <a:moveTo>
                    <a:pt x="22" y="62"/>
                  </a:moveTo>
                  <a:lnTo>
                    <a:pt x="28" y="68"/>
                  </a:lnTo>
                  <a:lnTo>
                    <a:pt x="44" y="79"/>
                  </a:lnTo>
                  <a:lnTo>
                    <a:pt x="66" y="114"/>
                  </a:lnTo>
                  <a:lnTo>
                    <a:pt x="71" y="131"/>
                  </a:lnTo>
                  <a:lnTo>
                    <a:pt x="186" y="165"/>
                  </a:lnTo>
                  <a:lnTo>
                    <a:pt x="213" y="159"/>
                  </a:lnTo>
                  <a:lnTo>
                    <a:pt x="213" y="85"/>
                  </a:lnTo>
                  <a:lnTo>
                    <a:pt x="219" y="85"/>
                  </a:lnTo>
                  <a:lnTo>
                    <a:pt x="219" y="159"/>
                  </a:lnTo>
                  <a:lnTo>
                    <a:pt x="372" y="131"/>
                  </a:lnTo>
                  <a:lnTo>
                    <a:pt x="372" y="114"/>
                  </a:lnTo>
                  <a:lnTo>
                    <a:pt x="372" y="108"/>
                  </a:lnTo>
                  <a:lnTo>
                    <a:pt x="394" y="62"/>
                  </a:lnTo>
                  <a:lnTo>
                    <a:pt x="432" y="51"/>
                  </a:lnTo>
                  <a:lnTo>
                    <a:pt x="437" y="0"/>
                  </a:lnTo>
                  <a:lnTo>
                    <a:pt x="328" y="17"/>
                  </a:lnTo>
                  <a:lnTo>
                    <a:pt x="213" y="39"/>
                  </a:lnTo>
                  <a:lnTo>
                    <a:pt x="104" y="22"/>
                  </a:lnTo>
                  <a:lnTo>
                    <a:pt x="0" y="17"/>
                  </a:lnTo>
                  <a:lnTo>
                    <a:pt x="22" y="62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43"/>
            <p:cNvSpPr>
              <a:spLocks/>
            </p:cNvSpPr>
            <p:nvPr/>
          </p:nvSpPr>
          <p:spPr bwMode="auto">
            <a:xfrm>
              <a:off x="2887" y="3025"/>
              <a:ext cx="438" cy="46"/>
            </a:xfrm>
            <a:custGeom>
              <a:avLst/>
              <a:gdLst>
                <a:gd name="T0" fmla="*/ 0 w 438"/>
                <a:gd name="T1" fmla="*/ 23 h 46"/>
                <a:gd name="T2" fmla="*/ 110 w 438"/>
                <a:gd name="T3" fmla="*/ 28 h 46"/>
                <a:gd name="T4" fmla="*/ 219 w 438"/>
                <a:gd name="T5" fmla="*/ 45 h 46"/>
                <a:gd name="T6" fmla="*/ 328 w 438"/>
                <a:gd name="T7" fmla="*/ 23 h 46"/>
                <a:gd name="T8" fmla="*/ 437 w 438"/>
                <a:gd name="T9" fmla="*/ 6 h 46"/>
                <a:gd name="T10" fmla="*/ 437 w 438"/>
                <a:gd name="T11" fmla="*/ 0 h 46"/>
                <a:gd name="T12" fmla="*/ 328 w 438"/>
                <a:gd name="T13" fmla="*/ 17 h 46"/>
                <a:gd name="T14" fmla="*/ 213 w 438"/>
                <a:gd name="T15" fmla="*/ 34 h 46"/>
                <a:gd name="T16" fmla="*/ 110 w 438"/>
                <a:gd name="T17" fmla="*/ 23 h 46"/>
                <a:gd name="T18" fmla="*/ 0 w 438"/>
                <a:gd name="T19" fmla="*/ 11 h 46"/>
                <a:gd name="T20" fmla="*/ 0 w 438"/>
                <a:gd name="T21" fmla="*/ 23 h 46"/>
                <a:gd name="T22" fmla="*/ 0 w 438"/>
                <a:gd name="T23" fmla="*/ 23 h 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38"/>
                <a:gd name="T37" fmla="*/ 0 h 46"/>
                <a:gd name="T38" fmla="*/ 438 w 438"/>
                <a:gd name="T39" fmla="*/ 46 h 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38" h="46">
                  <a:moveTo>
                    <a:pt x="0" y="23"/>
                  </a:moveTo>
                  <a:lnTo>
                    <a:pt x="110" y="28"/>
                  </a:lnTo>
                  <a:lnTo>
                    <a:pt x="219" y="45"/>
                  </a:lnTo>
                  <a:lnTo>
                    <a:pt x="328" y="23"/>
                  </a:lnTo>
                  <a:lnTo>
                    <a:pt x="437" y="6"/>
                  </a:lnTo>
                  <a:lnTo>
                    <a:pt x="437" y="0"/>
                  </a:lnTo>
                  <a:lnTo>
                    <a:pt x="328" y="17"/>
                  </a:lnTo>
                  <a:lnTo>
                    <a:pt x="213" y="34"/>
                  </a:lnTo>
                  <a:lnTo>
                    <a:pt x="110" y="23"/>
                  </a:lnTo>
                  <a:lnTo>
                    <a:pt x="0" y="11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44"/>
            <p:cNvSpPr>
              <a:spLocks/>
            </p:cNvSpPr>
            <p:nvPr/>
          </p:nvSpPr>
          <p:spPr bwMode="auto">
            <a:xfrm>
              <a:off x="2893" y="2580"/>
              <a:ext cx="247" cy="429"/>
            </a:xfrm>
            <a:custGeom>
              <a:avLst/>
              <a:gdLst>
                <a:gd name="T0" fmla="*/ 0 w 247"/>
                <a:gd name="T1" fmla="*/ 428 h 429"/>
                <a:gd name="T2" fmla="*/ 16 w 247"/>
                <a:gd name="T3" fmla="*/ 422 h 429"/>
                <a:gd name="T4" fmla="*/ 16 w 247"/>
                <a:gd name="T5" fmla="*/ 103 h 429"/>
                <a:gd name="T6" fmla="*/ 54 w 247"/>
                <a:gd name="T7" fmla="*/ 46 h 429"/>
                <a:gd name="T8" fmla="*/ 104 w 247"/>
                <a:gd name="T9" fmla="*/ 46 h 429"/>
                <a:gd name="T10" fmla="*/ 125 w 247"/>
                <a:gd name="T11" fmla="*/ 46 h 429"/>
                <a:gd name="T12" fmla="*/ 125 w 247"/>
                <a:gd name="T13" fmla="*/ 46 h 429"/>
                <a:gd name="T14" fmla="*/ 125 w 247"/>
                <a:gd name="T15" fmla="*/ 46 h 429"/>
                <a:gd name="T16" fmla="*/ 125 w 247"/>
                <a:gd name="T17" fmla="*/ 46 h 429"/>
                <a:gd name="T18" fmla="*/ 125 w 247"/>
                <a:gd name="T19" fmla="*/ 51 h 429"/>
                <a:gd name="T20" fmla="*/ 125 w 247"/>
                <a:gd name="T21" fmla="*/ 51 h 429"/>
                <a:gd name="T22" fmla="*/ 136 w 247"/>
                <a:gd name="T23" fmla="*/ 68 h 429"/>
                <a:gd name="T24" fmla="*/ 142 w 247"/>
                <a:gd name="T25" fmla="*/ 80 h 429"/>
                <a:gd name="T26" fmla="*/ 158 w 247"/>
                <a:gd name="T27" fmla="*/ 80 h 429"/>
                <a:gd name="T28" fmla="*/ 164 w 247"/>
                <a:gd name="T29" fmla="*/ 80 h 429"/>
                <a:gd name="T30" fmla="*/ 180 w 247"/>
                <a:gd name="T31" fmla="*/ 80 h 429"/>
                <a:gd name="T32" fmla="*/ 246 w 247"/>
                <a:gd name="T33" fmla="*/ 80 h 429"/>
                <a:gd name="T34" fmla="*/ 246 w 247"/>
                <a:gd name="T35" fmla="*/ 74 h 429"/>
                <a:gd name="T36" fmla="*/ 240 w 247"/>
                <a:gd name="T37" fmla="*/ 68 h 429"/>
                <a:gd name="T38" fmla="*/ 240 w 247"/>
                <a:gd name="T39" fmla="*/ 57 h 429"/>
                <a:gd name="T40" fmla="*/ 235 w 247"/>
                <a:gd name="T41" fmla="*/ 51 h 429"/>
                <a:gd name="T42" fmla="*/ 235 w 247"/>
                <a:gd name="T43" fmla="*/ 46 h 429"/>
                <a:gd name="T44" fmla="*/ 229 w 247"/>
                <a:gd name="T45" fmla="*/ 46 h 429"/>
                <a:gd name="T46" fmla="*/ 224 w 247"/>
                <a:gd name="T47" fmla="*/ 34 h 429"/>
                <a:gd name="T48" fmla="*/ 224 w 247"/>
                <a:gd name="T49" fmla="*/ 23 h 429"/>
                <a:gd name="T50" fmla="*/ 229 w 247"/>
                <a:gd name="T51" fmla="*/ 23 h 429"/>
                <a:gd name="T52" fmla="*/ 235 w 247"/>
                <a:gd name="T53" fmla="*/ 23 h 429"/>
                <a:gd name="T54" fmla="*/ 235 w 247"/>
                <a:gd name="T55" fmla="*/ 17 h 429"/>
                <a:gd name="T56" fmla="*/ 235 w 247"/>
                <a:gd name="T57" fmla="*/ 11 h 429"/>
                <a:gd name="T58" fmla="*/ 235 w 247"/>
                <a:gd name="T59" fmla="*/ 6 h 429"/>
                <a:gd name="T60" fmla="*/ 235 w 247"/>
                <a:gd name="T61" fmla="*/ 0 h 429"/>
                <a:gd name="T62" fmla="*/ 147 w 247"/>
                <a:gd name="T63" fmla="*/ 6 h 429"/>
                <a:gd name="T64" fmla="*/ 142 w 247"/>
                <a:gd name="T65" fmla="*/ 23 h 429"/>
                <a:gd name="T66" fmla="*/ 125 w 247"/>
                <a:gd name="T67" fmla="*/ 23 h 429"/>
                <a:gd name="T68" fmla="*/ 115 w 247"/>
                <a:gd name="T69" fmla="*/ 29 h 429"/>
                <a:gd name="T70" fmla="*/ 49 w 247"/>
                <a:gd name="T71" fmla="*/ 29 h 429"/>
                <a:gd name="T72" fmla="*/ 38 w 247"/>
                <a:gd name="T73" fmla="*/ 34 h 429"/>
                <a:gd name="T74" fmla="*/ 0 w 247"/>
                <a:gd name="T75" fmla="*/ 97 h 429"/>
                <a:gd name="T76" fmla="*/ 0 w 247"/>
                <a:gd name="T77" fmla="*/ 428 h 429"/>
                <a:gd name="T78" fmla="*/ 0 w 247"/>
                <a:gd name="T79" fmla="*/ 428 h 42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47"/>
                <a:gd name="T121" fmla="*/ 0 h 429"/>
                <a:gd name="T122" fmla="*/ 247 w 247"/>
                <a:gd name="T123" fmla="*/ 429 h 42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47" h="429">
                  <a:moveTo>
                    <a:pt x="0" y="428"/>
                  </a:moveTo>
                  <a:lnTo>
                    <a:pt x="16" y="422"/>
                  </a:lnTo>
                  <a:lnTo>
                    <a:pt x="16" y="103"/>
                  </a:lnTo>
                  <a:lnTo>
                    <a:pt x="54" y="46"/>
                  </a:lnTo>
                  <a:lnTo>
                    <a:pt x="104" y="46"/>
                  </a:lnTo>
                  <a:lnTo>
                    <a:pt x="125" y="46"/>
                  </a:lnTo>
                  <a:lnTo>
                    <a:pt x="125" y="51"/>
                  </a:lnTo>
                  <a:lnTo>
                    <a:pt x="136" y="68"/>
                  </a:lnTo>
                  <a:lnTo>
                    <a:pt x="142" y="80"/>
                  </a:lnTo>
                  <a:lnTo>
                    <a:pt x="158" y="80"/>
                  </a:lnTo>
                  <a:lnTo>
                    <a:pt x="164" y="80"/>
                  </a:lnTo>
                  <a:lnTo>
                    <a:pt x="180" y="80"/>
                  </a:lnTo>
                  <a:lnTo>
                    <a:pt x="246" y="80"/>
                  </a:lnTo>
                  <a:lnTo>
                    <a:pt x="246" y="74"/>
                  </a:lnTo>
                  <a:lnTo>
                    <a:pt x="240" y="68"/>
                  </a:lnTo>
                  <a:lnTo>
                    <a:pt x="240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29" y="46"/>
                  </a:lnTo>
                  <a:lnTo>
                    <a:pt x="224" y="34"/>
                  </a:lnTo>
                  <a:lnTo>
                    <a:pt x="224" y="23"/>
                  </a:lnTo>
                  <a:lnTo>
                    <a:pt x="229" y="23"/>
                  </a:lnTo>
                  <a:lnTo>
                    <a:pt x="235" y="23"/>
                  </a:lnTo>
                  <a:lnTo>
                    <a:pt x="235" y="17"/>
                  </a:lnTo>
                  <a:lnTo>
                    <a:pt x="235" y="11"/>
                  </a:lnTo>
                  <a:lnTo>
                    <a:pt x="235" y="6"/>
                  </a:lnTo>
                  <a:lnTo>
                    <a:pt x="235" y="0"/>
                  </a:lnTo>
                  <a:lnTo>
                    <a:pt x="147" y="6"/>
                  </a:lnTo>
                  <a:lnTo>
                    <a:pt x="142" y="23"/>
                  </a:lnTo>
                  <a:lnTo>
                    <a:pt x="125" y="23"/>
                  </a:lnTo>
                  <a:lnTo>
                    <a:pt x="115" y="29"/>
                  </a:lnTo>
                  <a:lnTo>
                    <a:pt x="49" y="29"/>
                  </a:lnTo>
                  <a:lnTo>
                    <a:pt x="38" y="34"/>
                  </a:lnTo>
                  <a:lnTo>
                    <a:pt x="0" y="97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45"/>
            <p:cNvSpPr>
              <a:spLocks/>
            </p:cNvSpPr>
            <p:nvPr/>
          </p:nvSpPr>
          <p:spPr bwMode="auto">
            <a:xfrm>
              <a:off x="2898" y="2956"/>
              <a:ext cx="395" cy="76"/>
            </a:xfrm>
            <a:custGeom>
              <a:avLst/>
              <a:gdLst>
                <a:gd name="T0" fmla="*/ 394 w 395"/>
                <a:gd name="T1" fmla="*/ 52 h 76"/>
                <a:gd name="T2" fmla="*/ 394 w 395"/>
                <a:gd name="T3" fmla="*/ 12 h 76"/>
                <a:gd name="T4" fmla="*/ 394 w 395"/>
                <a:gd name="T5" fmla="*/ 12 h 76"/>
                <a:gd name="T6" fmla="*/ 230 w 395"/>
                <a:gd name="T7" fmla="*/ 0 h 76"/>
                <a:gd name="T8" fmla="*/ 55 w 395"/>
                <a:gd name="T9" fmla="*/ 12 h 76"/>
                <a:gd name="T10" fmla="*/ 44 w 395"/>
                <a:gd name="T11" fmla="*/ 18 h 76"/>
                <a:gd name="T12" fmla="*/ 33 w 395"/>
                <a:gd name="T13" fmla="*/ 18 h 76"/>
                <a:gd name="T14" fmla="*/ 33 w 395"/>
                <a:gd name="T15" fmla="*/ 35 h 76"/>
                <a:gd name="T16" fmla="*/ 230 w 395"/>
                <a:gd name="T17" fmla="*/ 46 h 76"/>
                <a:gd name="T18" fmla="*/ 252 w 395"/>
                <a:gd name="T19" fmla="*/ 46 h 76"/>
                <a:gd name="T20" fmla="*/ 252 w 395"/>
                <a:gd name="T21" fmla="*/ 29 h 76"/>
                <a:gd name="T22" fmla="*/ 142 w 395"/>
                <a:gd name="T23" fmla="*/ 23 h 76"/>
                <a:gd name="T24" fmla="*/ 208 w 395"/>
                <a:gd name="T25" fmla="*/ 23 h 76"/>
                <a:gd name="T26" fmla="*/ 252 w 395"/>
                <a:gd name="T27" fmla="*/ 29 h 76"/>
                <a:gd name="T28" fmla="*/ 252 w 395"/>
                <a:gd name="T29" fmla="*/ 29 h 76"/>
                <a:gd name="T30" fmla="*/ 252 w 395"/>
                <a:gd name="T31" fmla="*/ 29 h 76"/>
                <a:gd name="T32" fmla="*/ 290 w 395"/>
                <a:gd name="T33" fmla="*/ 23 h 76"/>
                <a:gd name="T34" fmla="*/ 355 w 395"/>
                <a:gd name="T35" fmla="*/ 18 h 76"/>
                <a:gd name="T36" fmla="*/ 252 w 395"/>
                <a:gd name="T37" fmla="*/ 29 h 76"/>
                <a:gd name="T38" fmla="*/ 252 w 395"/>
                <a:gd name="T39" fmla="*/ 46 h 76"/>
                <a:gd name="T40" fmla="*/ 273 w 395"/>
                <a:gd name="T41" fmla="*/ 46 h 76"/>
                <a:gd name="T42" fmla="*/ 273 w 395"/>
                <a:gd name="T43" fmla="*/ 63 h 76"/>
                <a:gd name="T44" fmla="*/ 230 w 395"/>
                <a:gd name="T45" fmla="*/ 69 h 76"/>
                <a:gd name="T46" fmla="*/ 49 w 395"/>
                <a:gd name="T47" fmla="*/ 52 h 76"/>
                <a:gd name="T48" fmla="*/ 0 w 395"/>
                <a:gd name="T49" fmla="*/ 63 h 76"/>
                <a:gd name="T50" fmla="*/ 197 w 395"/>
                <a:gd name="T51" fmla="*/ 75 h 76"/>
                <a:gd name="T52" fmla="*/ 213 w 395"/>
                <a:gd name="T53" fmla="*/ 75 h 76"/>
                <a:gd name="T54" fmla="*/ 394 w 395"/>
                <a:gd name="T55" fmla="*/ 52 h 76"/>
                <a:gd name="T56" fmla="*/ 394 w 395"/>
                <a:gd name="T57" fmla="*/ 52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95"/>
                <a:gd name="T88" fmla="*/ 0 h 76"/>
                <a:gd name="T89" fmla="*/ 395 w 395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95" h="76">
                  <a:moveTo>
                    <a:pt x="394" y="52"/>
                  </a:moveTo>
                  <a:lnTo>
                    <a:pt x="394" y="12"/>
                  </a:lnTo>
                  <a:lnTo>
                    <a:pt x="230" y="0"/>
                  </a:lnTo>
                  <a:lnTo>
                    <a:pt x="55" y="12"/>
                  </a:lnTo>
                  <a:lnTo>
                    <a:pt x="44" y="18"/>
                  </a:lnTo>
                  <a:lnTo>
                    <a:pt x="33" y="18"/>
                  </a:lnTo>
                  <a:lnTo>
                    <a:pt x="33" y="35"/>
                  </a:lnTo>
                  <a:lnTo>
                    <a:pt x="230" y="46"/>
                  </a:lnTo>
                  <a:lnTo>
                    <a:pt x="252" y="46"/>
                  </a:lnTo>
                  <a:lnTo>
                    <a:pt x="252" y="29"/>
                  </a:lnTo>
                  <a:lnTo>
                    <a:pt x="142" y="23"/>
                  </a:lnTo>
                  <a:lnTo>
                    <a:pt x="208" y="23"/>
                  </a:lnTo>
                  <a:lnTo>
                    <a:pt x="252" y="29"/>
                  </a:lnTo>
                  <a:lnTo>
                    <a:pt x="290" y="23"/>
                  </a:lnTo>
                  <a:lnTo>
                    <a:pt x="355" y="18"/>
                  </a:lnTo>
                  <a:lnTo>
                    <a:pt x="252" y="29"/>
                  </a:lnTo>
                  <a:lnTo>
                    <a:pt x="252" y="46"/>
                  </a:lnTo>
                  <a:lnTo>
                    <a:pt x="273" y="46"/>
                  </a:lnTo>
                  <a:lnTo>
                    <a:pt x="273" y="63"/>
                  </a:lnTo>
                  <a:lnTo>
                    <a:pt x="230" y="69"/>
                  </a:lnTo>
                  <a:lnTo>
                    <a:pt x="49" y="52"/>
                  </a:lnTo>
                  <a:lnTo>
                    <a:pt x="0" y="63"/>
                  </a:lnTo>
                  <a:lnTo>
                    <a:pt x="197" y="75"/>
                  </a:lnTo>
                  <a:lnTo>
                    <a:pt x="213" y="75"/>
                  </a:lnTo>
                  <a:lnTo>
                    <a:pt x="394" y="52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46"/>
            <p:cNvSpPr>
              <a:spLocks/>
            </p:cNvSpPr>
            <p:nvPr/>
          </p:nvSpPr>
          <p:spPr bwMode="auto">
            <a:xfrm>
              <a:off x="2926" y="2951"/>
              <a:ext cx="377" cy="58"/>
            </a:xfrm>
            <a:custGeom>
              <a:avLst/>
              <a:gdLst>
                <a:gd name="T0" fmla="*/ 213 w 377"/>
                <a:gd name="T1" fmla="*/ 0 h 58"/>
                <a:gd name="T2" fmla="*/ 38 w 377"/>
                <a:gd name="T3" fmla="*/ 11 h 58"/>
                <a:gd name="T4" fmla="*/ 0 w 377"/>
                <a:gd name="T5" fmla="*/ 17 h 58"/>
                <a:gd name="T6" fmla="*/ 0 w 377"/>
                <a:gd name="T7" fmla="*/ 23 h 58"/>
                <a:gd name="T8" fmla="*/ 0 w 377"/>
                <a:gd name="T9" fmla="*/ 40 h 58"/>
                <a:gd name="T10" fmla="*/ 5 w 377"/>
                <a:gd name="T11" fmla="*/ 40 h 58"/>
                <a:gd name="T12" fmla="*/ 5 w 377"/>
                <a:gd name="T13" fmla="*/ 23 h 58"/>
                <a:gd name="T14" fmla="*/ 21 w 377"/>
                <a:gd name="T15" fmla="*/ 23 h 58"/>
                <a:gd name="T16" fmla="*/ 27 w 377"/>
                <a:gd name="T17" fmla="*/ 17 h 58"/>
                <a:gd name="T18" fmla="*/ 202 w 377"/>
                <a:gd name="T19" fmla="*/ 5 h 58"/>
                <a:gd name="T20" fmla="*/ 366 w 377"/>
                <a:gd name="T21" fmla="*/ 17 h 58"/>
                <a:gd name="T22" fmla="*/ 366 w 377"/>
                <a:gd name="T23" fmla="*/ 17 h 58"/>
                <a:gd name="T24" fmla="*/ 366 w 377"/>
                <a:gd name="T25" fmla="*/ 57 h 58"/>
                <a:gd name="T26" fmla="*/ 376 w 377"/>
                <a:gd name="T27" fmla="*/ 57 h 58"/>
                <a:gd name="T28" fmla="*/ 376 w 377"/>
                <a:gd name="T29" fmla="*/ 51 h 58"/>
                <a:gd name="T30" fmla="*/ 376 w 377"/>
                <a:gd name="T31" fmla="*/ 17 h 58"/>
                <a:gd name="T32" fmla="*/ 371 w 377"/>
                <a:gd name="T33" fmla="*/ 11 h 58"/>
                <a:gd name="T34" fmla="*/ 229 w 377"/>
                <a:gd name="T35" fmla="*/ 0 h 58"/>
                <a:gd name="T36" fmla="*/ 213 w 377"/>
                <a:gd name="T37" fmla="*/ 0 h 58"/>
                <a:gd name="T38" fmla="*/ 213 w 377"/>
                <a:gd name="T39" fmla="*/ 0 h 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77"/>
                <a:gd name="T61" fmla="*/ 0 h 58"/>
                <a:gd name="T62" fmla="*/ 377 w 377"/>
                <a:gd name="T63" fmla="*/ 58 h 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77" h="58">
                  <a:moveTo>
                    <a:pt x="213" y="0"/>
                  </a:moveTo>
                  <a:lnTo>
                    <a:pt x="38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40"/>
                  </a:lnTo>
                  <a:lnTo>
                    <a:pt x="5" y="40"/>
                  </a:lnTo>
                  <a:lnTo>
                    <a:pt x="5" y="23"/>
                  </a:lnTo>
                  <a:lnTo>
                    <a:pt x="21" y="23"/>
                  </a:lnTo>
                  <a:lnTo>
                    <a:pt x="27" y="17"/>
                  </a:lnTo>
                  <a:lnTo>
                    <a:pt x="202" y="5"/>
                  </a:lnTo>
                  <a:lnTo>
                    <a:pt x="366" y="17"/>
                  </a:lnTo>
                  <a:lnTo>
                    <a:pt x="366" y="57"/>
                  </a:lnTo>
                  <a:lnTo>
                    <a:pt x="376" y="57"/>
                  </a:lnTo>
                  <a:lnTo>
                    <a:pt x="376" y="51"/>
                  </a:lnTo>
                  <a:lnTo>
                    <a:pt x="376" y="17"/>
                  </a:lnTo>
                  <a:lnTo>
                    <a:pt x="371" y="11"/>
                  </a:lnTo>
                  <a:lnTo>
                    <a:pt x="229" y="0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47"/>
            <p:cNvSpPr>
              <a:spLocks/>
            </p:cNvSpPr>
            <p:nvPr/>
          </p:nvSpPr>
          <p:spPr bwMode="auto">
            <a:xfrm>
              <a:off x="2909" y="2626"/>
              <a:ext cx="110" cy="377"/>
            </a:xfrm>
            <a:custGeom>
              <a:avLst/>
              <a:gdLst>
                <a:gd name="T0" fmla="*/ 109 w 110"/>
                <a:gd name="T1" fmla="*/ 0 h 377"/>
                <a:gd name="T2" fmla="*/ 109 w 110"/>
                <a:gd name="T3" fmla="*/ 0 h 377"/>
                <a:gd name="T4" fmla="*/ 88 w 110"/>
                <a:gd name="T5" fmla="*/ 0 h 377"/>
                <a:gd name="T6" fmla="*/ 38 w 110"/>
                <a:gd name="T7" fmla="*/ 0 h 377"/>
                <a:gd name="T8" fmla="*/ 0 w 110"/>
                <a:gd name="T9" fmla="*/ 57 h 377"/>
                <a:gd name="T10" fmla="*/ 0 w 110"/>
                <a:gd name="T11" fmla="*/ 376 h 377"/>
                <a:gd name="T12" fmla="*/ 27 w 110"/>
                <a:gd name="T13" fmla="*/ 376 h 377"/>
                <a:gd name="T14" fmla="*/ 17 w 110"/>
                <a:gd name="T15" fmla="*/ 365 h 377"/>
                <a:gd name="T16" fmla="*/ 17 w 110"/>
                <a:gd name="T17" fmla="*/ 348 h 377"/>
                <a:gd name="T18" fmla="*/ 11 w 110"/>
                <a:gd name="T19" fmla="*/ 57 h 377"/>
                <a:gd name="T20" fmla="*/ 44 w 110"/>
                <a:gd name="T21" fmla="*/ 5 h 377"/>
                <a:gd name="T22" fmla="*/ 77 w 110"/>
                <a:gd name="T23" fmla="*/ 5 h 377"/>
                <a:gd name="T24" fmla="*/ 109 w 110"/>
                <a:gd name="T25" fmla="*/ 5 h 377"/>
                <a:gd name="T26" fmla="*/ 109 w 110"/>
                <a:gd name="T27" fmla="*/ 0 h 377"/>
                <a:gd name="T28" fmla="*/ 109 w 110"/>
                <a:gd name="T29" fmla="*/ 0 h 37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0"/>
                <a:gd name="T46" fmla="*/ 0 h 377"/>
                <a:gd name="T47" fmla="*/ 110 w 110"/>
                <a:gd name="T48" fmla="*/ 377 h 37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0" h="377">
                  <a:moveTo>
                    <a:pt x="109" y="0"/>
                  </a:moveTo>
                  <a:lnTo>
                    <a:pt x="109" y="0"/>
                  </a:lnTo>
                  <a:lnTo>
                    <a:pt x="88" y="0"/>
                  </a:lnTo>
                  <a:lnTo>
                    <a:pt x="38" y="0"/>
                  </a:lnTo>
                  <a:lnTo>
                    <a:pt x="0" y="57"/>
                  </a:lnTo>
                  <a:lnTo>
                    <a:pt x="0" y="376"/>
                  </a:lnTo>
                  <a:lnTo>
                    <a:pt x="27" y="376"/>
                  </a:lnTo>
                  <a:lnTo>
                    <a:pt x="17" y="365"/>
                  </a:lnTo>
                  <a:lnTo>
                    <a:pt x="17" y="348"/>
                  </a:lnTo>
                  <a:lnTo>
                    <a:pt x="11" y="57"/>
                  </a:lnTo>
                  <a:lnTo>
                    <a:pt x="44" y="5"/>
                  </a:lnTo>
                  <a:lnTo>
                    <a:pt x="77" y="5"/>
                  </a:lnTo>
                  <a:lnTo>
                    <a:pt x="109" y="5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48"/>
            <p:cNvSpPr>
              <a:spLocks/>
            </p:cNvSpPr>
            <p:nvPr/>
          </p:nvSpPr>
          <p:spPr bwMode="auto">
            <a:xfrm>
              <a:off x="2920" y="2631"/>
              <a:ext cx="356" cy="344"/>
            </a:xfrm>
            <a:custGeom>
              <a:avLst/>
              <a:gdLst>
                <a:gd name="T0" fmla="*/ 339 w 356"/>
                <a:gd name="T1" fmla="*/ 149 h 344"/>
                <a:gd name="T2" fmla="*/ 344 w 356"/>
                <a:gd name="T3" fmla="*/ 132 h 344"/>
                <a:gd name="T4" fmla="*/ 295 w 356"/>
                <a:gd name="T5" fmla="*/ 132 h 344"/>
                <a:gd name="T6" fmla="*/ 273 w 356"/>
                <a:gd name="T7" fmla="*/ 120 h 344"/>
                <a:gd name="T8" fmla="*/ 273 w 356"/>
                <a:gd name="T9" fmla="*/ 132 h 344"/>
                <a:gd name="T10" fmla="*/ 262 w 356"/>
                <a:gd name="T11" fmla="*/ 126 h 344"/>
                <a:gd name="T12" fmla="*/ 251 w 356"/>
                <a:gd name="T13" fmla="*/ 143 h 344"/>
                <a:gd name="T14" fmla="*/ 251 w 356"/>
                <a:gd name="T15" fmla="*/ 114 h 344"/>
                <a:gd name="T16" fmla="*/ 240 w 356"/>
                <a:gd name="T17" fmla="*/ 114 h 344"/>
                <a:gd name="T18" fmla="*/ 219 w 356"/>
                <a:gd name="T19" fmla="*/ 132 h 344"/>
                <a:gd name="T20" fmla="*/ 202 w 356"/>
                <a:gd name="T21" fmla="*/ 132 h 344"/>
                <a:gd name="T22" fmla="*/ 186 w 356"/>
                <a:gd name="T23" fmla="*/ 120 h 344"/>
                <a:gd name="T24" fmla="*/ 180 w 356"/>
                <a:gd name="T25" fmla="*/ 86 h 344"/>
                <a:gd name="T26" fmla="*/ 169 w 356"/>
                <a:gd name="T27" fmla="*/ 52 h 344"/>
                <a:gd name="T28" fmla="*/ 164 w 356"/>
                <a:gd name="T29" fmla="*/ 40 h 344"/>
                <a:gd name="T30" fmla="*/ 175 w 356"/>
                <a:gd name="T31" fmla="*/ 103 h 344"/>
                <a:gd name="T32" fmla="*/ 180 w 356"/>
                <a:gd name="T33" fmla="*/ 109 h 344"/>
                <a:gd name="T34" fmla="*/ 180 w 356"/>
                <a:gd name="T35" fmla="*/ 114 h 344"/>
                <a:gd name="T36" fmla="*/ 186 w 356"/>
                <a:gd name="T37" fmla="*/ 126 h 344"/>
                <a:gd name="T38" fmla="*/ 186 w 356"/>
                <a:gd name="T39" fmla="*/ 149 h 344"/>
                <a:gd name="T40" fmla="*/ 202 w 356"/>
                <a:gd name="T41" fmla="*/ 223 h 344"/>
                <a:gd name="T42" fmla="*/ 208 w 356"/>
                <a:gd name="T43" fmla="*/ 303 h 344"/>
                <a:gd name="T44" fmla="*/ 208 w 356"/>
                <a:gd name="T45" fmla="*/ 280 h 344"/>
                <a:gd name="T46" fmla="*/ 191 w 356"/>
                <a:gd name="T47" fmla="*/ 263 h 344"/>
                <a:gd name="T48" fmla="*/ 180 w 356"/>
                <a:gd name="T49" fmla="*/ 257 h 344"/>
                <a:gd name="T50" fmla="*/ 164 w 356"/>
                <a:gd name="T51" fmla="*/ 274 h 344"/>
                <a:gd name="T52" fmla="*/ 131 w 356"/>
                <a:gd name="T53" fmla="*/ 268 h 344"/>
                <a:gd name="T54" fmla="*/ 142 w 356"/>
                <a:gd name="T55" fmla="*/ 246 h 344"/>
                <a:gd name="T56" fmla="*/ 169 w 356"/>
                <a:gd name="T57" fmla="*/ 257 h 344"/>
                <a:gd name="T58" fmla="*/ 153 w 356"/>
                <a:gd name="T59" fmla="*/ 240 h 344"/>
                <a:gd name="T60" fmla="*/ 137 w 356"/>
                <a:gd name="T61" fmla="*/ 234 h 344"/>
                <a:gd name="T62" fmla="*/ 120 w 356"/>
                <a:gd name="T63" fmla="*/ 217 h 344"/>
                <a:gd name="T64" fmla="*/ 98 w 356"/>
                <a:gd name="T65" fmla="*/ 211 h 344"/>
                <a:gd name="T66" fmla="*/ 88 w 356"/>
                <a:gd name="T67" fmla="*/ 223 h 344"/>
                <a:gd name="T68" fmla="*/ 82 w 356"/>
                <a:gd name="T69" fmla="*/ 217 h 344"/>
                <a:gd name="T70" fmla="*/ 88 w 356"/>
                <a:gd name="T71" fmla="*/ 200 h 344"/>
                <a:gd name="T72" fmla="*/ 104 w 356"/>
                <a:gd name="T73" fmla="*/ 189 h 344"/>
                <a:gd name="T74" fmla="*/ 93 w 356"/>
                <a:gd name="T75" fmla="*/ 92 h 344"/>
                <a:gd name="T76" fmla="*/ 55 w 356"/>
                <a:gd name="T77" fmla="*/ 0 h 344"/>
                <a:gd name="T78" fmla="*/ 0 w 356"/>
                <a:gd name="T79" fmla="*/ 52 h 344"/>
                <a:gd name="T80" fmla="*/ 6 w 356"/>
                <a:gd name="T81" fmla="*/ 337 h 344"/>
                <a:gd name="T82" fmla="*/ 219 w 356"/>
                <a:gd name="T83" fmla="*/ 320 h 344"/>
                <a:gd name="T84" fmla="*/ 213 w 356"/>
                <a:gd name="T85" fmla="*/ 286 h 344"/>
                <a:gd name="T86" fmla="*/ 202 w 356"/>
                <a:gd name="T87" fmla="*/ 177 h 344"/>
                <a:gd name="T88" fmla="*/ 219 w 356"/>
                <a:gd name="T89" fmla="*/ 183 h 344"/>
                <a:gd name="T90" fmla="*/ 279 w 356"/>
                <a:gd name="T91" fmla="*/ 171 h 344"/>
                <a:gd name="T92" fmla="*/ 355 w 356"/>
                <a:gd name="T93" fmla="*/ 166 h 34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6"/>
                <a:gd name="T142" fmla="*/ 0 h 344"/>
                <a:gd name="T143" fmla="*/ 356 w 356"/>
                <a:gd name="T144" fmla="*/ 344 h 34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6" h="344">
                  <a:moveTo>
                    <a:pt x="355" y="166"/>
                  </a:moveTo>
                  <a:lnTo>
                    <a:pt x="339" y="149"/>
                  </a:lnTo>
                  <a:lnTo>
                    <a:pt x="339" y="143"/>
                  </a:lnTo>
                  <a:lnTo>
                    <a:pt x="344" y="132"/>
                  </a:lnTo>
                  <a:lnTo>
                    <a:pt x="339" y="126"/>
                  </a:lnTo>
                  <a:lnTo>
                    <a:pt x="295" y="132"/>
                  </a:lnTo>
                  <a:lnTo>
                    <a:pt x="273" y="114"/>
                  </a:lnTo>
                  <a:lnTo>
                    <a:pt x="273" y="120"/>
                  </a:lnTo>
                  <a:lnTo>
                    <a:pt x="268" y="114"/>
                  </a:lnTo>
                  <a:lnTo>
                    <a:pt x="273" y="132"/>
                  </a:lnTo>
                  <a:lnTo>
                    <a:pt x="268" y="137"/>
                  </a:lnTo>
                  <a:lnTo>
                    <a:pt x="262" y="126"/>
                  </a:lnTo>
                  <a:lnTo>
                    <a:pt x="257" y="143"/>
                  </a:lnTo>
                  <a:lnTo>
                    <a:pt x="251" y="143"/>
                  </a:lnTo>
                  <a:lnTo>
                    <a:pt x="240" y="143"/>
                  </a:lnTo>
                  <a:lnTo>
                    <a:pt x="251" y="114"/>
                  </a:lnTo>
                  <a:lnTo>
                    <a:pt x="246" y="114"/>
                  </a:lnTo>
                  <a:lnTo>
                    <a:pt x="240" y="114"/>
                  </a:lnTo>
                  <a:lnTo>
                    <a:pt x="219" y="143"/>
                  </a:lnTo>
                  <a:lnTo>
                    <a:pt x="219" y="132"/>
                  </a:lnTo>
                  <a:lnTo>
                    <a:pt x="208" y="137"/>
                  </a:lnTo>
                  <a:lnTo>
                    <a:pt x="202" y="132"/>
                  </a:lnTo>
                  <a:lnTo>
                    <a:pt x="197" y="126"/>
                  </a:lnTo>
                  <a:lnTo>
                    <a:pt x="186" y="120"/>
                  </a:lnTo>
                  <a:lnTo>
                    <a:pt x="186" y="109"/>
                  </a:lnTo>
                  <a:lnTo>
                    <a:pt x="180" y="86"/>
                  </a:lnTo>
                  <a:lnTo>
                    <a:pt x="175" y="69"/>
                  </a:lnTo>
                  <a:lnTo>
                    <a:pt x="169" y="52"/>
                  </a:lnTo>
                  <a:lnTo>
                    <a:pt x="169" y="46"/>
                  </a:lnTo>
                  <a:lnTo>
                    <a:pt x="164" y="40"/>
                  </a:lnTo>
                  <a:lnTo>
                    <a:pt x="164" y="75"/>
                  </a:lnTo>
                  <a:lnTo>
                    <a:pt x="175" y="103"/>
                  </a:lnTo>
                  <a:lnTo>
                    <a:pt x="180" y="109"/>
                  </a:lnTo>
                  <a:lnTo>
                    <a:pt x="180" y="114"/>
                  </a:lnTo>
                  <a:lnTo>
                    <a:pt x="180" y="120"/>
                  </a:lnTo>
                  <a:lnTo>
                    <a:pt x="186" y="126"/>
                  </a:lnTo>
                  <a:lnTo>
                    <a:pt x="186" y="137"/>
                  </a:lnTo>
                  <a:lnTo>
                    <a:pt x="186" y="149"/>
                  </a:lnTo>
                  <a:lnTo>
                    <a:pt x="186" y="160"/>
                  </a:lnTo>
                  <a:lnTo>
                    <a:pt x="202" y="223"/>
                  </a:lnTo>
                  <a:lnTo>
                    <a:pt x="208" y="280"/>
                  </a:lnTo>
                  <a:lnTo>
                    <a:pt x="208" y="303"/>
                  </a:lnTo>
                  <a:lnTo>
                    <a:pt x="208" y="297"/>
                  </a:lnTo>
                  <a:lnTo>
                    <a:pt x="208" y="280"/>
                  </a:lnTo>
                  <a:lnTo>
                    <a:pt x="202" y="263"/>
                  </a:lnTo>
                  <a:lnTo>
                    <a:pt x="191" y="263"/>
                  </a:lnTo>
                  <a:lnTo>
                    <a:pt x="186" y="263"/>
                  </a:lnTo>
                  <a:lnTo>
                    <a:pt x="180" y="257"/>
                  </a:lnTo>
                  <a:lnTo>
                    <a:pt x="175" y="257"/>
                  </a:lnTo>
                  <a:lnTo>
                    <a:pt x="164" y="274"/>
                  </a:lnTo>
                  <a:lnTo>
                    <a:pt x="148" y="280"/>
                  </a:lnTo>
                  <a:lnTo>
                    <a:pt x="131" y="268"/>
                  </a:lnTo>
                  <a:lnTo>
                    <a:pt x="126" y="257"/>
                  </a:lnTo>
                  <a:lnTo>
                    <a:pt x="142" y="246"/>
                  </a:lnTo>
                  <a:lnTo>
                    <a:pt x="148" y="257"/>
                  </a:lnTo>
                  <a:lnTo>
                    <a:pt x="169" y="257"/>
                  </a:lnTo>
                  <a:lnTo>
                    <a:pt x="164" y="246"/>
                  </a:lnTo>
                  <a:lnTo>
                    <a:pt x="153" y="240"/>
                  </a:lnTo>
                  <a:lnTo>
                    <a:pt x="142" y="234"/>
                  </a:lnTo>
                  <a:lnTo>
                    <a:pt x="137" y="234"/>
                  </a:lnTo>
                  <a:lnTo>
                    <a:pt x="126" y="223"/>
                  </a:lnTo>
                  <a:lnTo>
                    <a:pt x="120" y="217"/>
                  </a:lnTo>
                  <a:lnTo>
                    <a:pt x="104" y="211"/>
                  </a:lnTo>
                  <a:lnTo>
                    <a:pt x="98" y="211"/>
                  </a:lnTo>
                  <a:lnTo>
                    <a:pt x="88" y="211"/>
                  </a:lnTo>
                  <a:lnTo>
                    <a:pt x="88" y="223"/>
                  </a:lnTo>
                  <a:lnTo>
                    <a:pt x="82" y="228"/>
                  </a:lnTo>
                  <a:lnTo>
                    <a:pt x="82" y="217"/>
                  </a:lnTo>
                  <a:lnTo>
                    <a:pt x="82" y="211"/>
                  </a:lnTo>
                  <a:lnTo>
                    <a:pt x="88" y="200"/>
                  </a:lnTo>
                  <a:lnTo>
                    <a:pt x="98" y="194"/>
                  </a:lnTo>
                  <a:lnTo>
                    <a:pt x="104" y="189"/>
                  </a:lnTo>
                  <a:lnTo>
                    <a:pt x="120" y="189"/>
                  </a:lnTo>
                  <a:lnTo>
                    <a:pt x="93" y="92"/>
                  </a:lnTo>
                  <a:lnTo>
                    <a:pt x="77" y="46"/>
                  </a:lnTo>
                  <a:lnTo>
                    <a:pt x="55" y="0"/>
                  </a:lnTo>
                  <a:lnTo>
                    <a:pt x="33" y="0"/>
                  </a:lnTo>
                  <a:lnTo>
                    <a:pt x="0" y="52"/>
                  </a:lnTo>
                  <a:lnTo>
                    <a:pt x="6" y="343"/>
                  </a:lnTo>
                  <a:lnTo>
                    <a:pt x="6" y="337"/>
                  </a:lnTo>
                  <a:lnTo>
                    <a:pt x="44" y="331"/>
                  </a:lnTo>
                  <a:lnTo>
                    <a:pt x="219" y="320"/>
                  </a:lnTo>
                  <a:lnTo>
                    <a:pt x="219" y="303"/>
                  </a:lnTo>
                  <a:lnTo>
                    <a:pt x="213" y="286"/>
                  </a:lnTo>
                  <a:lnTo>
                    <a:pt x="208" y="234"/>
                  </a:lnTo>
                  <a:lnTo>
                    <a:pt x="202" y="177"/>
                  </a:lnTo>
                  <a:lnTo>
                    <a:pt x="208" y="177"/>
                  </a:lnTo>
                  <a:lnTo>
                    <a:pt x="219" y="183"/>
                  </a:lnTo>
                  <a:lnTo>
                    <a:pt x="251" y="177"/>
                  </a:lnTo>
                  <a:lnTo>
                    <a:pt x="279" y="171"/>
                  </a:lnTo>
                  <a:lnTo>
                    <a:pt x="317" y="166"/>
                  </a:lnTo>
                  <a:lnTo>
                    <a:pt x="355" y="166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49"/>
            <p:cNvSpPr>
              <a:spLocks/>
            </p:cNvSpPr>
            <p:nvPr/>
          </p:nvSpPr>
          <p:spPr bwMode="auto">
            <a:xfrm>
              <a:off x="2926" y="2974"/>
              <a:ext cx="328" cy="52"/>
            </a:xfrm>
            <a:custGeom>
              <a:avLst/>
              <a:gdLst>
                <a:gd name="T0" fmla="*/ 0 w 328"/>
                <a:gd name="T1" fmla="*/ 17 h 52"/>
                <a:gd name="T2" fmla="*/ 5 w 328"/>
                <a:gd name="T3" fmla="*/ 28 h 52"/>
                <a:gd name="T4" fmla="*/ 21 w 328"/>
                <a:gd name="T5" fmla="*/ 34 h 52"/>
                <a:gd name="T6" fmla="*/ 202 w 328"/>
                <a:gd name="T7" fmla="*/ 51 h 52"/>
                <a:gd name="T8" fmla="*/ 245 w 328"/>
                <a:gd name="T9" fmla="*/ 45 h 52"/>
                <a:gd name="T10" fmla="*/ 245 w 328"/>
                <a:gd name="T11" fmla="*/ 28 h 52"/>
                <a:gd name="T12" fmla="*/ 224 w 328"/>
                <a:gd name="T13" fmla="*/ 28 h 52"/>
                <a:gd name="T14" fmla="*/ 224 w 328"/>
                <a:gd name="T15" fmla="*/ 11 h 52"/>
                <a:gd name="T16" fmla="*/ 327 w 328"/>
                <a:gd name="T17" fmla="*/ 0 h 52"/>
                <a:gd name="T18" fmla="*/ 262 w 328"/>
                <a:gd name="T19" fmla="*/ 5 h 52"/>
                <a:gd name="T20" fmla="*/ 224 w 328"/>
                <a:gd name="T21" fmla="*/ 11 h 52"/>
                <a:gd name="T22" fmla="*/ 224 w 328"/>
                <a:gd name="T23" fmla="*/ 11 h 52"/>
                <a:gd name="T24" fmla="*/ 224 w 328"/>
                <a:gd name="T25" fmla="*/ 11 h 52"/>
                <a:gd name="T26" fmla="*/ 180 w 328"/>
                <a:gd name="T27" fmla="*/ 5 h 52"/>
                <a:gd name="T28" fmla="*/ 114 w 328"/>
                <a:gd name="T29" fmla="*/ 5 h 52"/>
                <a:gd name="T30" fmla="*/ 224 w 328"/>
                <a:gd name="T31" fmla="*/ 11 h 52"/>
                <a:gd name="T32" fmla="*/ 224 w 328"/>
                <a:gd name="T33" fmla="*/ 28 h 52"/>
                <a:gd name="T34" fmla="*/ 202 w 328"/>
                <a:gd name="T35" fmla="*/ 28 h 52"/>
                <a:gd name="T36" fmla="*/ 5 w 328"/>
                <a:gd name="T37" fmla="*/ 17 h 52"/>
                <a:gd name="T38" fmla="*/ 0 w 328"/>
                <a:gd name="T39" fmla="*/ 17 h 52"/>
                <a:gd name="T40" fmla="*/ 0 w 328"/>
                <a:gd name="T41" fmla="*/ 17 h 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28"/>
                <a:gd name="T64" fmla="*/ 0 h 52"/>
                <a:gd name="T65" fmla="*/ 328 w 328"/>
                <a:gd name="T66" fmla="*/ 52 h 5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28" h="52">
                  <a:moveTo>
                    <a:pt x="0" y="17"/>
                  </a:moveTo>
                  <a:lnTo>
                    <a:pt x="5" y="28"/>
                  </a:lnTo>
                  <a:lnTo>
                    <a:pt x="21" y="34"/>
                  </a:lnTo>
                  <a:lnTo>
                    <a:pt x="202" y="51"/>
                  </a:lnTo>
                  <a:lnTo>
                    <a:pt x="245" y="45"/>
                  </a:lnTo>
                  <a:lnTo>
                    <a:pt x="245" y="28"/>
                  </a:lnTo>
                  <a:lnTo>
                    <a:pt x="224" y="28"/>
                  </a:lnTo>
                  <a:lnTo>
                    <a:pt x="224" y="11"/>
                  </a:lnTo>
                  <a:lnTo>
                    <a:pt x="327" y="0"/>
                  </a:lnTo>
                  <a:lnTo>
                    <a:pt x="262" y="5"/>
                  </a:lnTo>
                  <a:lnTo>
                    <a:pt x="224" y="11"/>
                  </a:lnTo>
                  <a:lnTo>
                    <a:pt x="180" y="5"/>
                  </a:lnTo>
                  <a:lnTo>
                    <a:pt x="114" y="5"/>
                  </a:lnTo>
                  <a:lnTo>
                    <a:pt x="224" y="11"/>
                  </a:lnTo>
                  <a:lnTo>
                    <a:pt x="224" y="28"/>
                  </a:lnTo>
                  <a:lnTo>
                    <a:pt x="202" y="28"/>
                  </a:lnTo>
                  <a:lnTo>
                    <a:pt x="5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50"/>
            <p:cNvSpPr>
              <a:spLocks/>
            </p:cNvSpPr>
            <p:nvPr/>
          </p:nvSpPr>
          <p:spPr bwMode="auto">
            <a:xfrm>
              <a:off x="2860" y="2569"/>
              <a:ext cx="105" cy="274"/>
            </a:xfrm>
            <a:custGeom>
              <a:avLst/>
              <a:gdLst>
                <a:gd name="T0" fmla="*/ 0 w 105"/>
                <a:gd name="T1" fmla="*/ 211 h 274"/>
                <a:gd name="T2" fmla="*/ 5 w 105"/>
                <a:gd name="T3" fmla="*/ 228 h 274"/>
                <a:gd name="T4" fmla="*/ 0 w 105"/>
                <a:gd name="T5" fmla="*/ 245 h 274"/>
                <a:gd name="T6" fmla="*/ 5 w 105"/>
                <a:gd name="T7" fmla="*/ 251 h 274"/>
                <a:gd name="T8" fmla="*/ 16 w 105"/>
                <a:gd name="T9" fmla="*/ 262 h 274"/>
                <a:gd name="T10" fmla="*/ 27 w 105"/>
                <a:gd name="T11" fmla="*/ 273 h 274"/>
                <a:gd name="T12" fmla="*/ 27 w 105"/>
                <a:gd name="T13" fmla="*/ 108 h 274"/>
                <a:gd name="T14" fmla="*/ 71 w 105"/>
                <a:gd name="T15" fmla="*/ 40 h 274"/>
                <a:gd name="T16" fmla="*/ 76 w 105"/>
                <a:gd name="T17" fmla="*/ 28 h 274"/>
                <a:gd name="T18" fmla="*/ 104 w 105"/>
                <a:gd name="T19" fmla="*/ 28 h 274"/>
                <a:gd name="T20" fmla="*/ 104 w 105"/>
                <a:gd name="T21" fmla="*/ 22 h 274"/>
                <a:gd name="T22" fmla="*/ 93 w 105"/>
                <a:gd name="T23" fmla="*/ 5 h 274"/>
                <a:gd name="T24" fmla="*/ 93 w 105"/>
                <a:gd name="T25" fmla="*/ 0 h 274"/>
                <a:gd name="T26" fmla="*/ 82 w 105"/>
                <a:gd name="T27" fmla="*/ 17 h 274"/>
                <a:gd name="T28" fmla="*/ 38 w 105"/>
                <a:gd name="T29" fmla="*/ 40 h 274"/>
                <a:gd name="T30" fmla="*/ 22 w 105"/>
                <a:gd name="T31" fmla="*/ 68 h 274"/>
                <a:gd name="T32" fmla="*/ 11 w 105"/>
                <a:gd name="T33" fmla="*/ 108 h 274"/>
                <a:gd name="T34" fmla="*/ 5 w 105"/>
                <a:gd name="T35" fmla="*/ 159 h 274"/>
                <a:gd name="T36" fmla="*/ 0 w 105"/>
                <a:gd name="T37" fmla="*/ 199 h 274"/>
                <a:gd name="T38" fmla="*/ 0 w 105"/>
                <a:gd name="T39" fmla="*/ 211 h 274"/>
                <a:gd name="T40" fmla="*/ 0 w 105"/>
                <a:gd name="T41" fmla="*/ 211 h 27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5"/>
                <a:gd name="T64" fmla="*/ 0 h 274"/>
                <a:gd name="T65" fmla="*/ 105 w 105"/>
                <a:gd name="T66" fmla="*/ 274 h 27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5" h="274">
                  <a:moveTo>
                    <a:pt x="0" y="211"/>
                  </a:moveTo>
                  <a:lnTo>
                    <a:pt x="5" y="228"/>
                  </a:lnTo>
                  <a:lnTo>
                    <a:pt x="0" y="245"/>
                  </a:lnTo>
                  <a:lnTo>
                    <a:pt x="5" y="251"/>
                  </a:lnTo>
                  <a:lnTo>
                    <a:pt x="16" y="262"/>
                  </a:lnTo>
                  <a:lnTo>
                    <a:pt x="27" y="273"/>
                  </a:lnTo>
                  <a:lnTo>
                    <a:pt x="27" y="108"/>
                  </a:lnTo>
                  <a:lnTo>
                    <a:pt x="71" y="40"/>
                  </a:lnTo>
                  <a:lnTo>
                    <a:pt x="76" y="28"/>
                  </a:lnTo>
                  <a:lnTo>
                    <a:pt x="104" y="28"/>
                  </a:lnTo>
                  <a:lnTo>
                    <a:pt x="104" y="22"/>
                  </a:lnTo>
                  <a:lnTo>
                    <a:pt x="93" y="5"/>
                  </a:lnTo>
                  <a:lnTo>
                    <a:pt x="93" y="0"/>
                  </a:lnTo>
                  <a:lnTo>
                    <a:pt x="82" y="17"/>
                  </a:lnTo>
                  <a:lnTo>
                    <a:pt x="38" y="40"/>
                  </a:lnTo>
                  <a:lnTo>
                    <a:pt x="22" y="68"/>
                  </a:lnTo>
                  <a:lnTo>
                    <a:pt x="11" y="108"/>
                  </a:lnTo>
                  <a:lnTo>
                    <a:pt x="5" y="159"/>
                  </a:lnTo>
                  <a:lnTo>
                    <a:pt x="0" y="199"/>
                  </a:lnTo>
                  <a:lnTo>
                    <a:pt x="0" y="211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51"/>
            <p:cNvSpPr>
              <a:spLocks/>
            </p:cNvSpPr>
            <p:nvPr/>
          </p:nvSpPr>
          <p:spPr bwMode="auto">
            <a:xfrm>
              <a:off x="3051" y="2660"/>
              <a:ext cx="78" cy="275"/>
            </a:xfrm>
            <a:custGeom>
              <a:avLst/>
              <a:gdLst>
                <a:gd name="T0" fmla="*/ 33 w 78"/>
                <a:gd name="T1" fmla="*/ 11 h 275"/>
                <a:gd name="T2" fmla="*/ 6 w 78"/>
                <a:gd name="T3" fmla="*/ 0 h 275"/>
                <a:gd name="T4" fmla="*/ 0 w 78"/>
                <a:gd name="T5" fmla="*/ 0 h 275"/>
                <a:gd name="T6" fmla="*/ 38 w 78"/>
                <a:gd name="T7" fmla="*/ 108 h 275"/>
                <a:gd name="T8" fmla="*/ 71 w 78"/>
                <a:gd name="T9" fmla="*/ 228 h 275"/>
                <a:gd name="T10" fmla="*/ 71 w 78"/>
                <a:gd name="T11" fmla="*/ 239 h 275"/>
                <a:gd name="T12" fmla="*/ 77 w 78"/>
                <a:gd name="T13" fmla="*/ 251 h 275"/>
                <a:gd name="T14" fmla="*/ 77 w 78"/>
                <a:gd name="T15" fmla="*/ 268 h 275"/>
                <a:gd name="T16" fmla="*/ 77 w 78"/>
                <a:gd name="T17" fmla="*/ 274 h 275"/>
                <a:gd name="T18" fmla="*/ 77 w 78"/>
                <a:gd name="T19" fmla="*/ 251 h 275"/>
                <a:gd name="T20" fmla="*/ 71 w 78"/>
                <a:gd name="T21" fmla="*/ 194 h 275"/>
                <a:gd name="T22" fmla="*/ 55 w 78"/>
                <a:gd name="T23" fmla="*/ 131 h 275"/>
                <a:gd name="T24" fmla="*/ 55 w 78"/>
                <a:gd name="T25" fmla="*/ 114 h 275"/>
                <a:gd name="T26" fmla="*/ 55 w 78"/>
                <a:gd name="T27" fmla="*/ 97 h 275"/>
                <a:gd name="T28" fmla="*/ 49 w 78"/>
                <a:gd name="T29" fmla="*/ 91 h 275"/>
                <a:gd name="T30" fmla="*/ 49 w 78"/>
                <a:gd name="T31" fmla="*/ 85 h 275"/>
                <a:gd name="T32" fmla="*/ 49 w 78"/>
                <a:gd name="T33" fmla="*/ 80 h 275"/>
                <a:gd name="T34" fmla="*/ 44 w 78"/>
                <a:gd name="T35" fmla="*/ 74 h 275"/>
                <a:gd name="T36" fmla="*/ 44 w 78"/>
                <a:gd name="T37" fmla="*/ 74 h 275"/>
                <a:gd name="T38" fmla="*/ 33 w 78"/>
                <a:gd name="T39" fmla="*/ 46 h 275"/>
                <a:gd name="T40" fmla="*/ 33 w 78"/>
                <a:gd name="T41" fmla="*/ 11 h 275"/>
                <a:gd name="T42" fmla="*/ 33 w 78"/>
                <a:gd name="T43" fmla="*/ 11 h 27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8"/>
                <a:gd name="T67" fmla="*/ 0 h 275"/>
                <a:gd name="T68" fmla="*/ 78 w 78"/>
                <a:gd name="T69" fmla="*/ 275 h 27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8" h="275">
                  <a:moveTo>
                    <a:pt x="33" y="11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38" y="108"/>
                  </a:lnTo>
                  <a:lnTo>
                    <a:pt x="71" y="228"/>
                  </a:lnTo>
                  <a:lnTo>
                    <a:pt x="71" y="239"/>
                  </a:lnTo>
                  <a:lnTo>
                    <a:pt x="77" y="251"/>
                  </a:lnTo>
                  <a:lnTo>
                    <a:pt x="77" y="268"/>
                  </a:lnTo>
                  <a:lnTo>
                    <a:pt x="77" y="274"/>
                  </a:lnTo>
                  <a:lnTo>
                    <a:pt x="77" y="251"/>
                  </a:lnTo>
                  <a:lnTo>
                    <a:pt x="71" y="194"/>
                  </a:lnTo>
                  <a:lnTo>
                    <a:pt x="55" y="131"/>
                  </a:lnTo>
                  <a:lnTo>
                    <a:pt x="55" y="114"/>
                  </a:lnTo>
                  <a:lnTo>
                    <a:pt x="55" y="97"/>
                  </a:lnTo>
                  <a:lnTo>
                    <a:pt x="49" y="91"/>
                  </a:lnTo>
                  <a:lnTo>
                    <a:pt x="49" y="85"/>
                  </a:lnTo>
                  <a:lnTo>
                    <a:pt x="49" y="80"/>
                  </a:lnTo>
                  <a:lnTo>
                    <a:pt x="44" y="74"/>
                  </a:lnTo>
                  <a:lnTo>
                    <a:pt x="33" y="46"/>
                  </a:lnTo>
                  <a:lnTo>
                    <a:pt x="33" y="11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52"/>
            <p:cNvSpPr>
              <a:spLocks/>
            </p:cNvSpPr>
            <p:nvPr/>
          </p:nvSpPr>
          <p:spPr bwMode="auto">
            <a:xfrm>
              <a:off x="3035" y="2660"/>
              <a:ext cx="88" cy="235"/>
            </a:xfrm>
            <a:custGeom>
              <a:avLst/>
              <a:gdLst>
                <a:gd name="T0" fmla="*/ 0 w 88"/>
                <a:gd name="T1" fmla="*/ 0 h 235"/>
                <a:gd name="T2" fmla="*/ 22 w 88"/>
                <a:gd name="T3" fmla="*/ 80 h 235"/>
                <a:gd name="T4" fmla="*/ 22 w 88"/>
                <a:gd name="T5" fmla="*/ 85 h 235"/>
                <a:gd name="T6" fmla="*/ 22 w 88"/>
                <a:gd name="T7" fmla="*/ 85 h 235"/>
                <a:gd name="T8" fmla="*/ 27 w 88"/>
                <a:gd name="T9" fmla="*/ 91 h 235"/>
                <a:gd name="T10" fmla="*/ 27 w 88"/>
                <a:gd name="T11" fmla="*/ 97 h 235"/>
                <a:gd name="T12" fmla="*/ 27 w 88"/>
                <a:gd name="T13" fmla="*/ 103 h 235"/>
                <a:gd name="T14" fmla="*/ 27 w 88"/>
                <a:gd name="T15" fmla="*/ 108 h 235"/>
                <a:gd name="T16" fmla="*/ 27 w 88"/>
                <a:gd name="T17" fmla="*/ 114 h 235"/>
                <a:gd name="T18" fmla="*/ 27 w 88"/>
                <a:gd name="T19" fmla="*/ 114 h 235"/>
                <a:gd name="T20" fmla="*/ 38 w 88"/>
                <a:gd name="T21" fmla="*/ 137 h 235"/>
                <a:gd name="T22" fmla="*/ 44 w 88"/>
                <a:gd name="T23" fmla="*/ 160 h 235"/>
                <a:gd name="T24" fmla="*/ 49 w 88"/>
                <a:gd name="T25" fmla="*/ 182 h 235"/>
                <a:gd name="T26" fmla="*/ 60 w 88"/>
                <a:gd name="T27" fmla="*/ 188 h 235"/>
                <a:gd name="T28" fmla="*/ 60 w 88"/>
                <a:gd name="T29" fmla="*/ 205 h 235"/>
                <a:gd name="T30" fmla="*/ 71 w 88"/>
                <a:gd name="T31" fmla="*/ 211 h 235"/>
                <a:gd name="T32" fmla="*/ 82 w 88"/>
                <a:gd name="T33" fmla="*/ 217 h 235"/>
                <a:gd name="T34" fmla="*/ 87 w 88"/>
                <a:gd name="T35" fmla="*/ 234 h 235"/>
                <a:gd name="T36" fmla="*/ 87 w 88"/>
                <a:gd name="T37" fmla="*/ 228 h 235"/>
                <a:gd name="T38" fmla="*/ 54 w 88"/>
                <a:gd name="T39" fmla="*/ 108 h 235"/>
                <a:gd name="T40" fmla="*/ 16 w 88"/>
                <a:gd name="T41" fmla="*/ 0 h 235"/>
                <a:gd name="T42" fmla="*/ 0 w 88"/>
                <a:gd name="T43" fmla="*/ 0 h 235"/>
                <a:gd name="T44" fmla="*/ 0 w 88"/>
                <a:gd name="T45" fmla="*/ 0 h 23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"/>
                <a:gd name="T70" fmla="*/ 0 h 235"/>
                <a:gd name="T71" fmla="*/ 88 w 88"/>
                <a:gd name="T72" fmla="*/ 235 h 23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" h="235">
                  <a:moveTo>
                    <a:pt x="0" y="0"/>
                  </a:moveTo>
                  <a:lnTo>
                    <a:pt x="22" y="80"/>
                  </a:lnTo>
                  <a:lnTo>
                    <a:pt x="22" y="85"/>
                  </a:lnTo>
                  <a:lnTo>
                    <a:pt x="27" y="91"/>
                  </a:lnTo>
                  <a:lnTo>
                    <a:pt x="27" y="97"/>
                  </a:lnTo>
                  <a:lnTo>
                    <a:pt x="27" y="103"/>
                  </a:lnTo>
                  <a:lnTo>
                    <a:pt x="27" y="108"/>
                  </a:lnTo>
                  <a:lnTo>
                    <a:pt x="27" y="114"/>
                  </a:lnTo>
                  <a:lnTo>
                    <a:pt x="38" y="137"/>
                  </a:lnTo>
                  <a:lnTo>
                    <a:pt x="44" y="160"/>
                  </a:lnTo>
                  <a:lnTo>
                    <a:pt x="49" y="182"/>
                  </a:lnTo>
                  <a:lnTo>
                    <a:pt x="60" y="188"/>
                  </a:lnTo>
                  <a:lnTo>
                    <a:pt x="60" y="205"/>
                  </a:lnTo>
                  <a:lnTo>
                    <a:pt x="71" y="211"/>
                  </a:lnTo>
                  <a:lnTo>
                    <a:pt x="82" y="217"/>
                  </a:lnTo>
                  <a:lnTo>
                    <a:pt x="87" y="234"/>
                  </a:lnTo>
                  <a:lnTo>
                    <a:pt x="87" y="228"/>
                  </a:lnTo>
                  <a:lnTo>
                    <a:pt x="54" y="108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53"/>
            <p:cNvSpPr>
              <a:spLocks/>
            </p:cNvSpPr>
            <p:nvPr/>
          </p:nvSpPr>
          <p:spPr bwMode="auto">
            <a:xfrm>
              <a:off x="3057" y="2660"/>
              <a:ext cx="214" cy="86"/>
            </a:xfrm>
            <a:custGeom>
              <a:avLst/>
              <a:gdLst>
                <a:gd name="T0" fmla="*/ 16 w 214"/>
                <a:gd name="T1" fmla="*/ 0 h 86"/>
                <a:gd name="T2" fmla="*/ 0 w 214"/>
                <a:gd name="T3" fmla="*/ 0 h 86"/>
                <a:gd name="T4" fmla="*/ 27 w 214"/>
                <a:gd name="T5" fmla="*/ 11 h 86"/>
                <a:gd name="T6" fmla="*/ 49 w 214"/>
                <a:gd name="T7" fmla="*/ 28 h 86"/>
                <a:gd name="T8" fmla="*/ 71 w 214"/>
                <a:gd name="T9" fmla="*/ 46 h 86"/>
                <a:gd name="T10" fmla="*/ 71 w 214"/>
                <a:gd name="T11" fmla="*/ 57 h 86"/>
                <a:gd name="T12" fmla="*/ 82 w 214"/>
                <a:gd name="T13" fmla="*/ 68 h 86"/>
                <a:gd name="T14" fmla="*/ 82 w 214"/>
                <a:gd name="T15" fmla="*/ 85 h 86"/>
                <a:gd name="T16" fmla="*/ 87 w 214"/>
                <a:gd name="T17" fmla="*/ 68 h 86"/>
                <a:gd name="T18" fmla="*/ 103 w 214"/>
                <a:gd name="T19" fmla="*/ 68 h 86"/>
                <a:gd name="T20" fmla="*/ 114 w 214"/>
                <a:gd name="T21" fmla="*/ 80 h 86"/>
                <a:gd name="T22" fmla="*/ 114 w 214"/>
                <a:gd name="T23" fmla="*/ 68 h 86"/>
                <a:gd name="T24" fmla="*/ 125 w 214"/>
                <a:gd name="T25" fmla="*/ 74 h 86"/>
                <a:gd name="T26" fmla="*/ 136 w 214"/>
                <a:gd name="T27" fmla="*/ 85 h 86"/>
                <a:gd name="T28" fmla="*/ 142 w 214"/>
                <a:gd name="T29" fmla="*/ 80 h 86"/>
                <a:gd name="T30" fmla="*/ 147 w 214"/>
                <a:gd name="T31" fmla="*/ 74 h 86"/>
                <a:gd name="T32" fmla="*/ 213 w 214"/>
                <a:gd name="T33" fmla="*/ 68 h 86"/>
                <a:gd name="T34" fmla="*/ 213 w 214"/>
                <a:gd name="T35" fmla="*/ 63 h 86"/>
                <a:gd name="T36" fmla="*/ 180 w 214"/>
                <a:gd name="T37" fmla="*/ 68 h 86"/>
                <a:gd name="T38" fmla="*/ 147 w 214"/>
                <a:gd name="T39" fmla="*/ 68 h 86"/>
                <a:gd name="T40" fmla="*/ 136 w 214"/>
                <a:gd name="T41" fmla="*/ 68 h 86"/>
                <a:gd name="T42" fmla="*/ 125 w 214"/>
                <a:gd name="T43" fmla="*/ 68 h 86"/>
                <a:gd name="T44" fmla="*/ 114 w 214"/>
                <a:gd name="T45" fmla="*/ 68 h 86"/>
                <a:gd name="T46" fmla="*/ 103 w 214"/>
                <a:gd name="T47" fmla="*/ 68 h 86"/>
                <a:gd name="T48" fmla="*/ 87 w 214"/>
                <a:gd name="T49" fmla="*/ 63 h 86"/>
                <a:gd name="T50" fmla="*/ 82 w 214"/>
                <a:gd name="T51" fmla="*/ 57 h 86"/>
                <a:gd name="T52" fmla="*/ 71 w 214"/>
                <a:gd name="T53" fmla="*/ 46 h 86"/>
                <a:gd name="T54" fmla="*/ 71 w 214"/>
                <a:gd name="T55" fmla="*/ 46 h 86"/>
                <a:gd name="T56" fmla="*/ 54 w 214"/>
                <a:gd name="T57" fmla="*/ 28 h 86"/>
                <a:gd name="T58" fmla="*/ 38 w 214"/>
                <a:gd name="T59" fmla="*/ 17 h 86"/>
                <a:gd name="T60" fmla="*/ 32 w 214"/>
                <a:gd name="T61" fmla="*/ 11 h 86"/>
                <a:gd name="T62" fmla="*/ 27 w 214"/>
                <a:gd name="T63" fmla="*/ 6 h 86"/>
                <a:gd name="T64" fmla="*/ 16 w 214"/>
                <a:gd name="T65" fmla="*/ 0 h 86"/>
                <a:gd name="T66" fmla="*/ 16 w 214"/>
                <a:gd name="T67" fmla="*/ 0 h 8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4"/>
                <a:gd name="T103" fmla="*/ 0 h 86"/>
                <a:gd name="T104" fmla="*/ 214 w 214"/>
                <a:gd name="T105" fmla="*/ 86 h 8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4" h="86">
                  <a:moveTo>
                    <a:pt x="16" y="0"/>
                  </a:moveTo>
                  <a:lnTo>
                    <a:pt x="0" y="0"/>
                  </a:lnTo>
                  <a:lnTo>
                    <a:pt x="27" y="11"/>
                  </a:lnTo>
                  <a:lnTo>
                    <a:pt x="49" y="28"/>
                  </a:lnTo>
                  <a:lnTo>
                    <a:pt x="71" y="46"/>
                  </a:lnTo>
                  <a:lnTo>
                    <a:pt x="71" y="57"/>
                  </a:lnTo>
                  <a:lnTo>
                    <a:pt x="82" y="68"/>
                  </a:lnTo>
                  <a:lnTo>
                    <a:pt x="82" y="85"/>
                  </a:lnTo>
                  <a:lnTo>
                    <a:pt x="87" y="68"/>
                  </a:lnTo>
                  <a:lnTo>
                    <a:pt x="103" y="68"/>
                  </a:lnTo>
                  <a:lnTo>
                    <a:pt x="114" y="80"/>
                  </a:lnTo>
                  <a:lnTo>
                    <a:pt x="114" y="68"/>
                  </a:lnTo>
                  <a:lnTo>
                    <a:pt x="125" y="74"/>
                  </a:lnTo>
                  <a:lnTo>
                    <a:pt x="136" y="85"/>
                  </a:lnTo>
                  <a:lnTo>
                    <a:pt x="142" y="80"/>
                  </a:lnTo>
                  <a:lnTo>
                    <a:pt x="147" y="74"/>
                  </a:lnTo>
                  <a:lnTo>
                    <a:pt x="213" y="68"/>
                  </a:lnTo>
                  <a:lnTo>
                    <a:pt x="213" y="63"/>
                  </a:lnTo>
                  <a:lnTo>
                    <a:pt x="180" y="68"/>
                  </a:lnTo>
                  <a:lnTo>
                    <a:pt x="147" y="68"/>
                  </a:lnTo>
                  <a:lnTo>
                    <a:pt x="136" y="68"/>
                  </a:lnTo>
                  <a:lnTo>
                    <a:pt x="125" y="68"/>
                  </a:lnTo>
                  <a:lnTo>
                    <a:pt x="114" y="68"/>
                  </a:lnTo>
                  <a:lnTo>
                    <a:pt x="103" y="68"/>
                  </a:lnTo>
                  <a:lnTo>
                    <a:pt x="87" y="63"/>
                  </a:lnTo>
                  <a:lnTo>
                    <a:pt x="82" y="57"/>
                  </a:lnTo>
                  <a:lnTo>
                    <a:pt x="71" y="46"/>
                  </a:lnTo>
                  <a:lnTo>
                    <a:pt x="54" y="28"/>
                  </a:lnTo>
                  <a:lnTo>
                    <a:pt x="38" y="17"/>
                  </a:lnTo>
                  <a:lnTo>
                    <a:pt x="32" y="11"/>
                  </a:lnTo>
                  <a:lnTo>
                    <a:pt x="27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54"/>
            <p:cNvSpPr>
              <a:spLocks/>
            </p:cNvSpPr>
            <p:nvPr/>
          </p:nvSpPr>
          <p:spPr bwMode="auto">
            <a:xfrm>
              <a:off x="3018" y="2631"/>
              <a:ext cx="67" cy="212"/>
            </a:xfrm>
            <a:custGeom>
              <a:avLst/>
              <a:gdLst>
                <a:gd name="T0" fmla="*/ 0 w 67"/>
                <a:gd name="T1" fmla="*/ 0 h 212"/>
                <a:gd name="T2" fmla="*/ 0 w 67"/>
                <a:gd name="T3" fmla="*/ 0 h 212"/>
                <a:gd name="T4" fmla="*/ 0 w 67"/>
                <a:gd name="T5" fmla="*/ 6 h 212"/>
                <a:gd name="T6" fmla="*/ 0 w 67"/>
                <a:gd name="T7" fmla="*/ 12 h 212"/>
                <a:gd name="T8" fmla="*/ 0 w 67"/>
                <a:gd name="T9" fmla="*/ 23 h 212"/>
                <a:gd name="T10" fmla="*/ 0 w 67"/>
                <a:gd name="T11" fmla="*/ 29 h 212"/>
                <a:gd name="T12" fmla="*/ 6 w 67"/>
                <a:gd name="T13" fmla="*/ 40 h 212"/>
                <a:gd name="T14" fmla="*/ 11 w 67"/>
                <a:gd name="T15" fmla="*/ 52 h 212"/>
                <a:gd name="T16" fmla="*/ 11 w 67"/>
                <a:gd name="T17" fmla="*/ 69 h 212"/>
                <a:gd name="T18" fmla="*/ 17 w 67"/>
                <a:gd name="T19" fmla="*/ 75 h 212"/>
                <a:gd name="T20" fmla="*/ 17 w 67"/>
                <a:gd name="T21" fmla="*/ 86 h 212"/>
                <a:gd name="T22" fmla="*/ 22 w 67"/>
                <a:gd name="T23" fmla="*/ 97 h 212"/>
                <a:gd name="T24" fmla="*/ 22 w 67"/>
                <a:gd name="T25" fmla="*/ 114 h 212"/>
                <a:gd name="T26" fmla="*/ 22 w 67"/>
                <a:gd name="T27" fmla="*/ 126 h 212"/>
                <a:gd name="T28" fmla="*/ 28 w 67"/>
                <a:gd name="T29" fmla="*/ 143 h 212"/>
                <a:gd name="T30" fmla="*/ 28 w 67"/>
                <a:gd name="T31" fmla="*/ 154 h 212"/>
                <a:gd name="T32" fmla="*/ 33 w 67"/>
                <a:gd name="T33" fmla="*/ 171 h 212"/>
                <a:gd name="T34" fmla="*/ 33 w 67"/>
                <a:gd name="T35" fmla="*/ 189 h 212"/>
                <a:gd name="T36" fmla="*/ 50 w 67"/>
                <a:gd name="T37" fmla="*/ 200 h 212"/>
                <a:gd name="T38" fmla="*/ 66 w 67"/>
                <a:gd name="T39" fmla="*/ 211 h 212"/>
                <a:gd name="T40" fmla="*/ 61 w 67"/>
                <a:gd name="T41" fmla="*/ 171 h 212"/>
                <a:gd name="T42" fmla="*/ 44 w 67"/>
                <a:gd name="T43" fmla="*/ 143 h 212"/>
                <a:gd name="T44" fmla="*/ 44 w 67"/>
                <a:gd name="T45" fmla="*/ 143 h 212"/>
                <a:gd name="T46" fmla="*/ 44 w 67"/>
                <a:gd name="T47" fmla="*/ 137 h 212"/>
                <a:gd name="T48" fmla="*/ 44 w 67"/>
                <a:gd name="T49" fmla="*/ 132 h 212"/>
                <a:gd name="T50" fmla="*/ 44 w 67"/>
                <a:gd name="T51" fmla="*/ 126 h 212"/>
                <a:gd name="T52" fmla="*/ 44 w 67"/>
                <a:gd name="T53" fmla="*/ 120 h 212"/>
                <a:gd name="T54" fmla="*/ 44 w 67"/>
                <a:gd name="T55" fmla="*/ 120 h 212"/>
                <a:gd name="T56" fmla="*/ 39 w 67"/>
                <a:gd name="T57" fmla="*/ 114 h 212"/>
                <a:gd name="T58" fmla="*/ 39 w 67"/>
                <a:gd name="T59" fmla="*/ 109 h 212"/>
                <a:gd name="T60" fmla="*/ 17 w 67"/>
                <a:gd name="T61" fmla="*/ 29 h 212"/>
                <a:gd name="T62" fmla="*/ 11 w 67"/>
                <a:gd name="T63" fmla="*/ 17 h 212"/>
                <a:gd name="T64" fmla="*/ 0 w 67"/>
                <a:gd name="T65" fmla="*/ 0 h 212"/>
                <a:gd name="T66" fmla="*/ 0 w 67"/>
                <a:gd name="T67" fmla="*/ 0 h 2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7"/>
                <a:gd name="T103" fmla="*/ 0 h 212"/>
                <a:gd name="T104" fmla="*/ 67 w 67"/>
                <a:gd name="T105" fmla="*/ 212 h 2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7" h="2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6" y="40"/>
                  </a:lnTo>
                  <a:lnTo>
                    <a:pt x="11" y="52"/>
                  </a:lnTo>
                  <a:lnTo>
                    <a:pt x="11" y="69"/>
                  </a:lnTo>
                  <a:lnTo>
                    <a:pt x="17" y="75"/>
                  </a:lnTo>
                  <a:lnTo>
                    <a:pt x="17" y="86"/>
                  </a:lnTo>
                  <a:lnTo>
                    <a:pt x="22" y="97"/>
                  </a:lnTo>
                  <a:lnTo>
                    <a:pt x="22" y="114"/>
                  </a:lnTo>
                  <a:lnTo>
                    <a:pt x="22" y="126"/>
                  </a:lnTo>
                  <a:lnTo>
                    <a:pt x="28" y="143"/>
                  </a:lnTo>
                  <a:lnTo>
                    <a:pt x="28" y="154"/>
                  </a:lnTo>
                  <a:lnTo>
                    <a:pt x="33" y="171"/>
                  </a:lnTo>
                  <a:lnTo>
                    <a:pt x="33" y="189"/>
                  </a:lnTo>
                  <a:lnTo>
                    <a:pt x="50" y="200"/>
                  </a:lnTo>
                  <a:lnTo>
                    <a:pt x="66" y="211"/>
                  </a:lnTo>
                  <a:lnTo>
                    <a:pt x="61" y="171"/>
                  </a:lnTo>
                  <a:lnTo>
                    <a:pt x="44" y="143"/>
                  </a:lnTo>
                  <a:lnTo>
                    <a:pt x="44" y="137"/>
                  </a:lnTo>
                  <a:lnTo>
                    <a:pt x="44" y="132"/>
                  </a:lnTo>
                  <a:lnTo>
                    <a:pt x="44" y="126"/>
                  </a:lnTo>
                  <a:lnTo>
                    <a:pt x="44" y="120"/>
                  </a:lnTo>
                  <a:lnTo>
                    <a:pt x="39" y="114"/>
                  </a:lnTo>
                  <a:lnTo>
                    <a:pt x="39" y="109"/>
                  </a:lnTo>
                  <a:lnTo>
                    <a:pt x="17" y="29"/>
                  </a:lnTo>
                  <a:lnTo>
                    <a:pt x="1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55"/>
            <p:cNvSpPr>
              <a:spLocks/>
            </p:cNvSpPr>
            <p:nvPr/>
          </p:nvSpPr>
          <p:spPr bwMode="auto">
            <a:xfrm>
              <a:off x="3002" y="2631"/>
              <a:ext cx="50" cy="190"/>
            </a:xfrm>
            <a:custGeom>
              <a:avLst/>
              <a:gdLst>
                <a:gd name="T0" fmla="*/ 49 w 50"/>
                <a:gd name="T1" fmla="*/ 189 h 190"/>
                <a:gd name="T2" fmla="*/ 49 w 50"/>
                <a:gd name="T3" fmla="*/ 183 h 190"/>
                <a:gd name="T4" fmla="*/ 49 w 50"/>
                <a:gd name="T5" fmla="*/ 166 h 190"/>
                <a:gd name="T6" fmla="*/ 44 w 50"/>
                <a:gd name="T7" fmla="*/ 149 h 190"/>
                <a:gd name="T8" fmla="*/ 44 w 50"/>
                <a:gd name="T9" fmla="*/ 137 h 190"/>
                <a:gd name="T10" fmla="*/ 38 w 50"/>
                <a:gd name="T11" fmla="*/ 120 h 190"/>
                <a:gd name="T12" fmla="*/ 38 w 50"/>
                <a:gd name="T13" fmla="*/ 109 h 190"/>
                <a:gd name="T14" fmla="*/ 33 w 50"/>
                <a:gd name="T15" fmla="*/ 86 h 190"/>
                <a:gd name="T16" fmla="*/ 27 w 50"/>
                <a:gd name="T17" fmla="*/ 69 h 190"/>
                <a:gd name="T18" fmla="*/ 27 w 50"/>
                <a:gd name="T19" fmla="*/ 52 h 190"/>
                <a:gd name="T20" fmla="*/ 22 w 50"/>
                <a:gd name="T21" fmla="*/ 46 h 190"/>
                <a:gd name="T22" fmla="*/ 16 w 50"/>
                <a:gd name="T23" fmla="*/ 29 h 190"/>
                <a:gd name="T24" fmla="*/ 16 w 50"/>
                <a:gd name="T25" fmla="*/ 23 h 190"/>
                <a:gd name="T26" fmla="*/ 16 w 50"/>
                <a:gd name="T27" fmla="*/ 17 h 190"/>
                <a:gd name="T28" fmla="*/ 16 w 50"/>
                <a:gd name="T29" fmla="*/ 12 h 190"/>
                <a:gd name="T30" fmla="*/ 16 w 50"/>
                <a:gd name="T31" fmla="*/ 6 h 190"/>
                <a:gd name="T32" fmla="*/ 16 w 50"/>
                <a:gd name="T33" fmla="*/ 0 h 190"/>
                <a:gd name="T34" fmla="*/ 0 w 50"/>
                <a:gd name="T35" fmla="*/ 0 h 190"/>
                <a:gd name="T36" fmla="*/ 22 w 50"/>
                <a:gd name="T37" fmla="*/ 97 h 190"/>
                <a:gd name="T38" fmla="*/ 38 w 50"/>
                <a:gd name="T39" fmla="*/ 189 h 190"/>
                <a:gd name="T40" fmla="*/ 44 w 50"/>
                <a:gd name="T41" fmla="*/ 189 h 190"/>
                <a:gd name="T42" fmla="*/ 49 w 50"/>
                <a:gd name="T43" fmla="*/ 189 h 190"/>
                <a:gd name="T44" fmla="*/ 49 w 50"/>
                <a:gd name="T45" fmla="*/ 189 h 1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0"/>
                <a:gd name="T70" fmla="*/ 0 h 190"/>
                <a:gd name="T71" fmla="*/ 50 w 50"/>
                <a:gd name="T72" fmla="*/ 190 h 1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0" h="190">
                  <a:moveTo>
                    <a:pt x="49" y="189"/>
                  </a:moveTo>
                  <a:lnTo>
                    <a:pt x="49" y="183"/>
                  </a:lnTo>
                  <a:lnTo>
                    <a:pt x="49" y="166"/>
                  </a:lnTo>
                  <a:lnTo>
                    <a:pt x="44" y="149"/>
                  </a:lnTo>
                  <a:lnTo>
                    <a:pt x="44" y="137"/>
                  </a:lnTo>
                  <a:lnTo>
                    <a:pt x="38" y="120"/>
                  </a:lnTo>
                  <a:lnTo>
                    <a:pt x="38" y="109"/>
                  </a:lnTo>
                  <a:lnTo>
                    <a:pt x="33" y="86"/>
                  </a:lnTo>
                  <a:lnTo>
                    <a:pt x="27" y="69"/>
                  </a:lnTo>
                  <a:lnTo>
                    <a:pt x="27" y="52"/>
                  </a:lnTo>
                  <a:lnTo>
                    <a:pt x="22" y="46"/>
                  </a:lnTo>
                  <a:lnTo>
                    <a:pt x="16" y="29"/>
                  </a:lnTo>
                  <a:lnTo>
                    <a:pt x="16" y="23"/>
                  </a:lnTo>
                  <a:lnTo>
                    <a:pt x="16" y="17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22" y="97"/>
                  </a:lnTo>
                  <a:lnTo>
                    <a:pt x="38" y="189"/>
                  </a:lnTo>
                  <a:lnTo>
                    <a:pt x="44" y="189"/>
                  </a:lnTo>
                  <a:lnTo>
                    <a:pt x="49" y="189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56"/>
            <p:cNvSpPr>
              <a:spLocks/>
            </p:cNvSpPr>
            <p:nvPr/>
          </p:nvSpPr>
          <p:spPr bwMode="auto">
            <a:xfrm>
              <a:off x="2975" y="2631"/>
              <a:ext cx="66" cy="190"/>
            </a:xfrm>
            <a:custGeom>
              <a:avLst/>
              <a:gdLst>
                <a:gd name="T0" fmla="*/ 27 w 66"/>
                <a:gd name="T1" fmla="*/ 0 h 190"/>
                <a:gd name="T2" fmla="*/ 0 w 66"/>
                <a:gd name="T3" fmla="*/ 0 h 190"/>
                <a:gd name="T4" fmla="*/ 38 w 66"/>
                <a:gd name="T5" fmla="*/ 97 h 190"/>
                <a:gd name="T6" fmla="*/ 65 w 66"/>
                <a:gd name="T7" fmla="*/ 189 h 190"/>
                <a:gd name="T8" fmla="*/ 60 w 66"/>
                <a:gd name="T9" fmla="*/ 143 h 190"/>
                <a:gd name="T10" fmla="*/ 54 w 66"/>
                <a:gd name="T11" fmla="*/ 103 h 190"/>
                <a:gd name="T12" fmla="*/ 43 w 66"/>
                <a:gd name="T13" fmla="*/ 52 h 190"/>
                <a:gd name="T14" fmla="*/ 27 w 66"/>
                <a:gd name="T15" fmla="*/ 0 h 190"/>
                <a:gd name="T16" fmla="*/ 27 w 66"/>
                <a:gd name="T17" fmla="*/ 0 h 1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6"/>
                <a:gd name="T28" fmla="*/ 0 h 190"/>
                <a:gd name="T29" fmla="*/ 66 w 66"/>
                <a:gd name="T30" fmla="*/ 190 h 1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6" h="190">
                  <a:moveTo>
                    <a:pt x="27" y="0"/>
                  </a:moveTo>
                  <a:lnTo>
                    <a:pt x="0" y="0"/>
                  </a:lnTo>
                  <a:lnTo>
                    <a:pt x="38" y="97"/>
                  </a:lnTo>
                  <a:lnTo>
                    <a:pt x="65" y="189"/>
                  </a:lnTo>
                  <a:lnTo>
                    <a:pt x="60" y="143"/>
                  </a:lnTo>
                  <a:lnTo>
                    <a:pt x="54" y="103"/>
                  </a:lnTo>
                  <a:lnTo>
                    <a:pt x="43" y="5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57"/>
            <p:cNvSpPr>
              <a:spLocks/>
            </p:cNvSpPr>
            <p:nvPr/>
          </p:nvSpPr>
          <p:spPr bwMode="auto">
            <a:xfrm>
              <a:off x="2947" y="2409"/>
              <a:ext cx="116" cy="195"/>
            </a:xfrm>
            <a:custGeom>
              <a:avLst/>
              <a:gdLst>
                <a:gd name="T0" fmla="*/ 88 w 116"/>
                <a:gd name="T1" fmla="*/ 194 h 195"/>
                <a:gd name="T2" fmla="*/ 82 w 116"/>
                <a:gd name="T3" fmla="*/ 182 h 195"/>
                <a:gd name="T4" fmla="*/ 93 w 116"/>
                <a:gd name="T5" fmla="*/ 148 h 195"/>
                <a:gd name="T6" fmla="*/ 99 w 116"/>
                <a:gd name="T7" fmla="*/ 125 h 195"/>
                <a:gd name="T8" fmla="*/ 110 w 116"/>
                <a:gd name="T9" fmla="*/ 103 h 195"/>
                <a:gd name="T10" fmla="*/ 104 w 116"/>
                <a:gd name="T11" fmla="*/ 74 h 195"/>
                <a:gd name="T12" fmla="*/ 104 w 116"/>
                <a:gd name="T13" fmla="*/ 46 h 195"/>
                <a:gd name="T14" fmla="*/ 104 w 116"/>
                <a:gd name="T15" fmla="*/ 23 h 195"/>
                <a:gd name="T16" fmla="*/ 28 w 116"/>
                <a:gd name="T17" fmla="*/ 11 h 195"/>
                <a:gd name="T18" fmla="*/ 6 w 116"/>
                <a:gd name="T19" fmla="*/ 46 h 195"/>
                <a:gd name="T20" fmla="*/ 6 w 116"/>
                <a:gd name="T21" fmla="*/ 74 h 195"/>
                <a:gd name="T22" fmla="*/ 0 w 116"/>
                <a:gd name="T23" fmla="*/ 91 h 195"/>
                <a:gd name="T24" fmla="*/ 11 w 116"/>
                <a:gd name="T25" fmla="*/ 120 h 195"/>
                <a:gd name="T26" fmla="*/ 17 w 116"/>
                <a:gd name="T27" fmla="*/ 148 h 195"/>
                <a:gd name="T28" fmla="*/ 28 w 116"/>
                <a:gd name="T29" fmla="*/ 165 h 195"/>
                <a:gd name="T30" fmla="*/ 50 w 116"/>
                <a:gd name="T31" fmla="*/ 177 h 195"/>
                <a:gd name="T32" fmla="*/ 71 w 116"/>
                <a:gd name="T33" fmla="*/ 177 h 195"/>
                <a:gd name="T34" fmla="*/ 71 w 116"/>
                <a:gd name="T35" fmla="*/ 160 h 195"/>
                <a:gd name="T36" fmla="*/ 66 w 116"/>
                <a:gd name="T37" fmla="*/ 154 h 195"/>
                <a:gd name="T38" fmla="*/ 61 w 116"/>
                <a:gd name="T39" fmla="*/ 143 h 195"/>
                <a:gd name="T40" fmla="*/ 71 w 116"/>
                <a:gd name="T41" fmla="*/ 137 h 195"/>
                <a:gd name="T42" fmla="*/ 82 w 116"/>
                <a:gd name="T43" fmla="*/ 137 h 195"/>
                <a:gd name="T44" fmla="*/ 71 w 116"/>
                <a:gd name="T45" fmla="*/ 131 h 195"/>
                <a:gd name="T46" fmla="*/ 66 w 116"/>
                <a:gd name="T47" fmla="*/ 125 h 195"/>
                <a:gd name="T48" fmla="*/ 71 w 116"/>
                <a:gd name="T49" fmla="*/ 114 h 195"/>
                <a:gd name="T50" fmla="*/ 71 w 116"/>
                <a:gd name="T51" fmla="*/ 91 h 195"/>
                <a:gd name="T52" fmla="*/ 66 w 116"/>
                <a:gd name="T53" fmla="*/ 85 h 195"/>
                <a:gd name="T54" fmla="*/ 71 w 116"/>
                <a:gd name="T55" fmla="*/ 63 h 195"/>
                <a:gd name="T56" fmla="*/ 55 w 116"/>
                <a:gd name="T57" fmla="*/ 57 h 195"/>
                <a:gd name="T58" fmla="*/ 50 w 116"/>
                <a:gd name="T59" fmla="*/ 46 h 195"/>
                <a:gd name="T60" fmla="*/ 55 w 116"/>
                <a:gd name="T61" fmla="*/ 34 h 195"/>
                <a:gd name="T62" fmla="*/ 82 w 116"/>
                <a:gd name="T63" fmla="*/ 28 h 195"/>
                <a:gd name="T64" fmla="*/ 93 w 116"/>
                <a:gd name="T65" fmla="*/ 28 h 195"/>
                <a:gd name="T66" fmla="*/ 93 w 116"/>
                <a:gd name="T67" fmla="*/ 34 h 195"/>
                <a:gd name="T68" fmla="*/ 99 w 116"/>
                <a:gd name="T69" fmla="*/ 74 h 195"/>
                <a:gd name="T70" fmla="*/ 110 w 116"/>
                <a:gd name="T71" fmla="*/ 91 h 195"/>
                <a:gd name="T72" fmla="*/ 104 w 116"/>
                <a:gd name="T73" fmla="*/ 114 h 195"/>
                <a:gd name="T74" fmla="*/ 93 w 116"/>
                <a:gd name="T75" fmla="*/ 137 h 195"/>
                <a:gd name="T76" fmla="*/ 77 w 116"/>
                <a:gd name="T77" fmla="*/ 160 h 195"/>
                <a:gd name="T78" fmla="*/ 77 w 116"/>
                <a:gd name="T79" fmla="*/ 188 h 195"/>
                <a:gd name="T80" fmla="*/ 77 w 116"/>
                <a:gd name="T81" fmla="*/ 194 h 19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6"/>
                <a:gd name="T124" fmla="*/ 0 h 195"/>
                <a:gd name="T125" fmla="*/ 116 w 116"/>
                <a:gd name="T126" fmla="*/ 195 h 19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6" h="195">
                  <a:moveTo>
                    <a:pt x="77" y="194"/>
                  </a:moveTo>
                  <a:lnTo>
                    <a:pt x="88" y="194"/>
                  </a:lnTo>
                  <a:lnTo>
                    <a:pt x="82" y="182"/>
                  </a:lnTo>
                  <a:lnTo>
                    <a:pt x="82" y="160"/>
                  </a:lnTo>
                  <a:lnTo>
                    <a:pt x="93" y="148"/>
                  </a:lnTo>
                  <a:lnTo>
                    <a:pt x="99" y="137"/>
                  </a:lnTo>
                  <a:lnTo>
                    <a:pt x="99" y="125"/>
                  </a:lnTo>
                  <a:lnTo>
                    <a:pt x="110" y="114"/>
                  </a:lnTo>
                  <a:lnTo>
                    <a:pt x="110" y="103"/>
                  </a:lnTo>
                  <a:lnTo>
                    <a:pt x="115" y="85"/>
                  </a:lnTo>
                  <a:lnTo>
                    <a:pt x="104" y="74"/>
                  </a:lnTo>
                  <a:lnTo>
                    <a:pt x="104" y="63"/>
                  </a:lnTo>
                  <a:lnTo>
                    <a:pt x="104" y="46"/>
                  </a:lnTo>
                  <a:lnTo>
                    <a:pt x="104" y="34"/>
                  </a:lnTo>
                  <a:lnTo>
                    <a:pt x="104" y="23"/>
                  </a:lnTo>
                  <a:lnTo>
                    <a:pt x="66" y="0"/>
                  </a:lnTo>
                  <a:lnTo>
                    <a:pt x="28" y="11"/>
                  </a:lnTo>
                  <a:lnTo>
                    <a:pt x="11" y="23"/>
                  </a:lnTo>
                  <a:lnTo>
                    <a:pt x="6" y="46"/>
                  </a:lnTo>
                  <a:lnTo>
                    <a:pt x="6" y="68"/>
                  </a:lnTo>
                  <a:lnTo>
                    <a:pt x="6" y="74"/>
                  </a:lnTo>
                  <a:lnTo>
                    <a:pt x="0" y="80"/>
                  </a:lnTo>
                  <a:lnTo>
                    <a:pt x="0" y="91"/>
                  </a:lnTo>
                  <a:lnTo>
                    <a:pt x="6" y="108"/>
                  </a:lnTo>
                  <a:lnTo>
                    <a:pt x="11" y="120"/>
                  </a:lnTo>
                  <a:lnTo>
                    <a:pt x="17" y="131"/>
                  </a:lnTo>
                  <a:lnTo>
                    <a:pt x="17" y="148"/>
                  </a:lnTo>
                  <a:lnTo>
                    <a:pt x="22" y="154"/>
                  </a:lnTo>
                  <a:lnTo>
                    <a:pt x="28" y="165"/>
                  </a:lnTo>
                  <a:lnTo>
                    <a:pt x="44" y="177"/>
                  </a:lnTo>
                  <a:lnTo>
                    <a:pt x="50" y="177"/>
                  </a:lnTo>
                  <a:lnTo>
                    <a:pt x="66" y="182"/>
                  </a:lnTo>
                  <a:lnTo>
                    <a:pt x="71" y="177"/>
                  </a:lnTo>
                  <a:lnTo>
                    <a:pt x="71" y="171"/>
                  </a:lnTo>
                  <a:lnTo>
                    <a:pt x="71" y="160"/>
                  </a:lnTo>
                  <a:lnTo>
                    <a:pt x="66" y="160"/>
                  </a:lnTo>
                  <a:lnTo>
                    <a:pt x="66" y="154"/>
                  </a:lnTo>
                  <a:lnTo>
                    <a:pt x="66" y="148"/>
                  </a:lnTo>
                  <a:lnTo>
                    <a:pt x="61" y="143"/>
                  </a:lnTo>
                  <a:lnTo>
                    <a:pt x="61" y="137"/>
                  </a:lnTo>
                  <a:lnTo>
                    <a:pt x="71" y="137"/>
                  </a:lnTo>
                  <a:lnTo>
                    <a:pt x="82" y="137"/>
                  </a:lnTo>
                  <a:lnTo>
                    <a:pt x="71" y="131"/>
                  </a:lnTo>
                  <a:lnTo>
                    <a:pt x="66" y="131"/>
                  </a:lnTo>
                  <a:lnTo>
                    <a:pt x="66" y="125"/>
                  </a:lnTo>
                  <a:lnTo>
                    <a:pt x="71" y="120"/>
                  </a:lnTo>
                  <a:lnTo>
                    <a:pt x="71" y="114"/>
                  </a:lnTo>
                  <a:lnTo>
                    <a:pt x="66" y="97"/>
                  </a:lnTo>
                  <a:lnTo>
                    <a:pt x="71" y="91"/>
                  </a:lnTo>
                  <a:lnTo>
                    <a:pt x="66" y="91"/>
                  </a:lnTo>
                  <a:lnTo>
                    <a:pt x="66" y="85"/>
                  </a:lnTo>
                  <a:lnTo>
                    <a:pt x="66" y="68"/>
                  </a:lnTo>
                  <a:lnTo>
                    <a:pt x="71" y="63"/>
                  </a:lnTo>
                  <a:lnTo>
                    <a:pt x="61" y="63"/>
                  </a:lnTo>
                  <a:lnTo>
                    <a:pt x="55" y="57"/>
                  </a:lnTo>
                  <a:lnTo>
                    <a:pt x="50" y="46"/>
                  </a:lnTo>
                  <a:lnTo>
                    <a:pt x="55" y="34"/>
                  </a:lnTo>
                  <a:lnTo>
                    <a:pt x="71" y="34"/>
                  </a:lnTo>
                  <a:lnTo>
                    <a:pt x="82" y="28"/>
                  </a:lnTo>
                  <a:lnTo>
                    <a:pt x="88" y="23"/>
                  </a:lnTo>
                  <a:lnTo>
                    <a:pt x="93" y="28"/>
                  </a:lnTo>
                  <a:lnTo>
                    <a:pt x="93" y="34"/>
                  </a:lnTo>
                  <a:lnTo>
                    <a:pt x="99" y="51"/>
                  </a:lnTo>
                  <a:lnTo>
                    <a:pt x="99" y="74"/>
                  </a:lnTo>
                  <a:lnTo>
                    <a:pt x="104" y="80"/>
                  </a:lnTo>
                  <a:lnTo>
                    <a:pt x="110" y="91"/>
                  </a:lnTo>
                  <a:lnTo>
                    <a:pt x="110" y="103"/>
                  </a:lnTo>
                  <a:lnTo>
                    <a:pt x="104" y="114"/>
                  </a:lnTo>
                  <a:lnTo>
                    <a:pt x="93" y="125"/>
                  </a:lnTo>
                  <a:lnTo>
                    <a:pt x="93" y="137"/>
                  </a:lnTo>
                  <a:lnTo>
                    <a:pt x="88" y="148"/>
                  </a:lnTo>
                  <a:lnTo>
                    <a:pt x="77" y="160"/>
                  </a:lnTo>
                  <a:lnTo>
                    <a:pt x="77" y="177"/>
                  </a:lnTo>
                  <a:lnTo>
                    <a:pt x="77" y="188"/>
                  </a:lnTo>
                  <a:lnTo>
                    <a:pt x="77" y="194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58"/>
            <p:cNvSpPr>
              <a:spLocks/>
            </p:cNvSpPr>
            <p:nvPr/>
          </p:nvSpPr>
          <p:spPr bwMode="auto">
            <a:xfrm>
              <a:off x="3089" y="2677"/>
              <a:ext cx="182" cy="98"/>
            </a:xfrm>
            <a:custGeom>
              <a:avLst/>
              <a:gdLst>
                <a:gd name="T0" fmla="*/ 170 w 182"/>
                <a:gd name="T1" fmla="*/ 80 h 98"/>
                <a:gd name="T2" fmla="*/ 175 w 182"/>
                <a:gd name="T3" fmla="*/ 68 h 98"/>
                <a:gd name="T4" fmla="*/ 181 w 182"/>
                <a:gd name="T5" fmla="*/ 51 h 98"/>
                <a:gd name="T6" fmla="*/ 115 w 182"/>
                <a:gd name="T7" fmla="*/ 57 h 98"/>
                <a:gd name="T8" fmla="*/ 110 w 182"/>
                <a:gd name="T9" fmla="*/ 63 h 98"/>
                <a:gd name="T10" fmla="*/ 104 w 182"/>
                <a:gd name="T11" fmla="*/ 68 h 98"/>
                <a:gd name="T12" fmla="*/ 93 w 182"/>
                <a:gd name="T13" fmla="*/ 57 h 98"/>
                <a:gd name="T14" fmla="*/ 82 w 182"/>
                <a:gd name="T15" fmla="*/ 51 h 98"/>
                <a:gd name="T16" fmla="*/ 82 w 182"/>
                <a:gd name="T17" fmla="*/ 63 h 98"/>
                <a:gd name="T18" fmla="*/ 71 w 182"/>
                <a:gd name="T19" fmla="*/ 51 h 98"/>
                <a:gd name="T20" fmla="*/ 55 w 182"/>
                <a:gd name="T21" fmla="*/ 51 h 98"/>
                <a:gd name="T22" fmla="*/ 50 w 182"/>
                <a:gd name="T23" fmla="*/ 68 h 98"/>
                <a:gd name="T24" fmla="*/ 50 w 182"/>
                <a:gd name="T25" fmla="*/ 51 h 98"/>
                <a:gd name="T26" fmla="*/ 39 w 182"/>
                <a:gd name="T27" fmla="*/ 40 h 98"/>
                <a:gd name="T28" fmla="*/ 39 w 182"/>
                <a:gd name="T29" fmla="*/ 29 h 98"/>
                <a:gd name="T30" fmla="*/ 17 w 182"/>
                <a:gd name="T31" fmla="*/ 11 h 98"/>
                <a:gd name="T32" fmla="*/ 0 w 182"/>
                <a:gd name="T33" fmla="*/ 0 h 98"/>
                <a:gd name="T34" fmla="*/ 0 w 182"/>
                <a:gd name="T35" fmla="*/ 6 h 98"/>
                <a:gd name="T36" fmla="*/ 0 w 182"/>
                <a:gd name="T37" fmla="*/ 23 h 98"/>
                <a:gd name="T38" fmla="*/ 11 w 182"/>
                <a:gd name="T39" fmla="*/ 51 h 98"/>
                <a:gd name="T40" fmla="*/ 17 w 182"/>
                <a:gd name="T41" fmla="*/ 74 h 98"/>
                <a:gd name="T42" fmla="*/ 28 w 182"/>
                <a:gd name="T43" fmla="*/ 80 h 98"/>
                <a:gd name="T44" fmla="*/ 33 w 182"/>
                <a:gd name="T45" fmla="*/ 86 h 98"/>
                <a:gd name="T46" fmla="*/ 39 w 182"/>
                <a:gd name="T47" fmla="*/ 91 h 98"/>
                <a:gd name="T48" fmla="*/ 50 w 182"/>
                <a:gd name="T49" fmla="*/ 86 h 98"/>
                <a:gd name="T50" fmla="*/ 50 w 182"/>
                <a:gd name="T51" fmla="*/ 97 h 98"/>
                <a:gd name="T52" fmla="*/ 71 w 182"/>
                <a:gd name="T53" fmla="*/ 68 h 98"/>
                <a:gd name="T54" fmla="*/ 77 w 182"/>
                <a:gd name="T55" fmla="*/ 68 h 98"/>
                <a:gd name="T56" fmla="*/ 82 w 182"/>
                <a:gd name="T57" fmla="*/ 68 h 98"/>
                <a:gd name="T58" fmla="*/ 71 w 182"/>
                <a:gd name="T59" fmla="*/ 97 h 98"/>
                <a:gd name="T60" fmla="*/ 82 w 182"/>
                <a:gd name="T61" fmla="*/ 97 h 98"/>
                <a:gd name="T62" fmla="*/ 88 w 182"/>
                <a:gd name="T63" fmla="*/ 97 h 98"/>
                <a:gd name="T64" fmla="*/ 93 w 182"/>
                <a:gd name="T65" fmla="*/ 80 h 98"/>
                <a:gd name="T66" fmla="*/ 99 w 182"/>
                <a:gd name="T67" fmla="*/ 91 h 98"/>
                <a:gd name="T68" fmla="*/ 104 w 182"/>
                <a:gd name="T69" fmla="*/ 86 h 98"/>
                <a:gd name="T70" fmla="*/ 99 w 182"/>
                <a:gd name="T71" fmla="*/ 68 h 98"/>
                <a:gd name="T72" fmla="*/ 104 w 182"/>
                <a:gd name="T73" fmla="*/ 74 h 98"/>
                <a:gd name="T74" fmla="*/ 104 w 182"/>
                <a:gd name="T75" fmla="*/ 68 h 98"/>
                <a:gd name="T76" fmla="*/ 126 w 182"/>
                <a:gd name="T77" fmla="*/ 86 h 98"/>
                <a:gd name="T78" fmla="*/ 170 w 182"/>
                <a:gd name="T79" fmla="*/ 80 h 98"/>
                <a:gd name="T80" fmla="*/ 170 w 182"/>
                <a:gd name="T81" fmla="*/ 80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2"/>
                <a:gd name="T124" fmla="*/ 0 h 98"/>
                <a:gd name="T125" fmla="*/ 182 w 182"/>
                <a:gd name="T126" fmla="*/ 98 h 9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2" h="98">
                  <a:moveTo>
                    <a:pt x="170" y="80"/>
                  </a:moveTo>
                  <a:lnTo>
                    <a:pt x="175" y="68"/>
                  </a:lnTo>
                  <a:lnTo>
                    <a:pt x="181" y="51"/>
                  </a:lnTo>
                  <a:lnTo>
                    <a:pt x="115" y="57"/>
                  </a:lnTo>
                  <a:lnTo>
                    <a:pt x="110" y="63"/>
                  </a:lnTo>
                  <a:lnTo>
                    <a:pt x="104" y="68"/>
                  </a:lnTo>
                  <a:lnTo>
                    <a:pt x="93" y="57"/>
                  </a:lnTo>
                  <a:lnTo>
                    <a:pt x="82" y="51"/>
                  </a:lnTo>
                  <a:lnTo>
                    <a:pt x="82" y="63"/>
                  </a:lnTo>
                  <a:lnTo>
                    <a:pt x="71" y="51"/>
                  </a:lnTo>
                  <a:lnTo>
                    <a:pt x="55" y="51"/>
                  </a:lnTo>
                  <a:lnTo>
                    <a:pt x="50" y="68"/>
                  </a:lnTo>
                  <a:lnTo>
                    <a:pt x="50" y="51"/>
                  </a:lnTo>
                  <a:lnTo>
                    <a:pt x="39" y="40"/>
                  </a:lnTo>
                  <a:lnTo>
                    <a:pt x="39" y="29"/>
                  </a:lnTo>
                  <a:lnTo>
                    <a:pt x="17" y="11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23"/>
                  </a:lnTo>
                  <a:lnTo>
                    <a:pt x="11" y="51"/>
                  </a:lnTo>
                  <a:lnTo>
                    <a:pt x="17" y="74"/>
                  </a:lnTo>
                  <a:lnTo>
                    <a:pt x="28" y="80"/>
                  </a:lnTo>
                  <a:lnTo>
                    <a:pt x="33" y="86"/>
                  </a:lnTo>
                  <a:lnTo>
                    <a:pt x="39" y="91"/>
                  </a:lnTo>
                  <a:lnTo>
                    <a:pt x="50" y="86"/>
                  </a:lnTo>
                  <a:lnTo>
                    <a:pt x="50" y="97"/>
                  </a:lnTo>
                  <a:lnTo>
                    <a:pt x="71" y="68"/>
                  </a:lnTo>
                  <a:lnTo>
                    <a:pt x="77" y="68"/>
                  </a:lnTo>
                  <a:lnTo>
                    <a:pt x="82" y="68"/>
                  </a:lnTo>
                  <a:lnTo>
                    <a:pt x="71" y="97"/>
                  </a:lnTo>
                  <a:lnTo>
                    <a:pt x="82" y="97"/>
                  </a:lnTo>
                  <a:lnTo>
                    <a:pt x="88" y="97"/>
                  </a:lnTo>
                  <a:lnTo>
                    <a:pt x="93" y="80"/>
                  </a:lnTo>
                  <a:lnTo>
                    <a:pt x="99" y="91"/>
                  </a:lnTo>
                  <a:lnTo>
                    <a:pt x="104" y="86"/>
                  </a:lnTo>
                  <a:lnTo>
                    <a:pt x="99" y="68"/>
                  </a:lnTo>
                  <a:lnTo>
                    <a:pt x="104" y="74"/>
                  </a:lnTo>
                  <a:lnTo>
                    <a:pt x="104" y="68"/>
                  </a:lnTo>
                  <a:lnTo>
                    <a:pt x="126" y="86"/>
                  </a:lnTo>
                  <a:lnTo>
                    <a:pt x="170" y="8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59"/>
            <p:cNvSpPr>
              <a:spLocks/>
            </p:cNvSpPr>
            <p:nvPr/>
          </p:nvSpPr>
          <p:spPr bwMode="auto">
            <a:xfrm>
              <a:off x="3259" y="2694"/>
              <a:ext cx="121" cy="104"/>
            </a:xfrm>
            <a:custGeom>
              <a:avLst/>
              <a:gdLst>
                <a:gd name="T0" fmla="*/ 11 w 121"/>
                <a:gd name="T1" fmla="*/ 34 h 104"/>
                <a:gd name="T2" fmla="*/ 33 w 121"/>
                <a:gd name="T3" fmla="*/ 23 h 104"/>
                <a:gd name="T4" fmla="*/ 43 w 121"/>
                <a:gd name="T5" fmla="*/ 12 h 104"/>
                <a:gd name="T6" fmla="*/ 54 w 121"/>
                <a:gd name="T7" fmla="*/ 12 h 104"/>
                <a:gd name="T8" fmla="*/ 65 w 121"/>
                <a:gd name="T9" fmla="*/ 12 h 104"/>
                <a:gd name="T10" fmla="*/ 71 w 121"/>
                <a:gd name="T11" fmla="*/ 12 h 104"/>
                <a:gd name="T12" fmla="*/ 87 w 121"/>
                <a:gd name="T13" fmla="*/ 12 h 104"/>
                <a:gd name="T14" fmla="*/ 87 w 121"/>
                <a:gd name="T15" fmla="*/ 12 h 104"/>
                <a:gd name="T16" fmla="*/ 109 w 121"/>
                <a:gd name="T17" fmla="*/ 6 h 104"/>
                <a:gd name="T18" fmla="*/ 109 w 121"/>
                <a:gd name="T19" fmla="*/ 12 h 104"/>
                <a:gd name="T20" fmla="*/ 93 w 121"/>
                <a:gd name="T21" fmla="*/ 17 h 104"/>
                <a:gd name="T22" fmla="*/ 87 w 121"/>
                <a:gd name="T23" fmla="*/ 12 h 104"/>
                <a:gd name="T24" fmla="*/ 87 w 121"/>
                <a:gd name="T25" fmla="*/ 17 h 104"/>
                <a:gd name="T26" fmla="*/ 98 w 121"/>
                <a:gd name="T27" fmla="*/ 23 h 104"/>
                <a:gd name="T28" fmla="*/ 93 w 121"/>
                <a:gd name="T29" fmla="*/ 34 h 104"/>
                <a:gd name="T30" fmla="*/ 82 w 121"/>
                <a:gd name="T31" fmla="*/ 29 h 104"/>
                <a:gd name="T32" fmla="*/ 76 w 121"/>
                <a:gd name="T33" fmla="*/ 34 h 104"/>
                <a:gd name="T34" fmla="*/ 87 w 121"/>
                <a:gd name="T35" fmla="*/ 40 h 104"/>
                <a:gd name="T36" fmla="*/ 87 w 121"/>
                <a:gd name="T37" fmla="*/ 51 h 104"/>
                <a:gd name="T38" fmla="*/ 76 w 121"/>
                <a:gd name="T39" fmla="*/ 51 h 104"/>
                <a:gd name="T40" fmla="*/ 71 w 121"/>
                <a:gd name="T41" fmla="*/ 40 h 104"/>
                <a:gd name="T42" fmla="*/ 54 w 121"/>
                <a:gd name="T43" fmla="*/ 34 h 104"/>
                <a:gd name="T44" fmla="*/ 43 w 121"/>
                <a:gd name="T45" fmla="*/ 34 h 104"/>
                <a:gd name="T46" fmla="*/ 43 w 121"/>
                <a:gd name="T47" fmla="*/ 46 h 104"/>
                <a:gd name="T48" fmla="*/ 43 w 121"/>
                <a:gd name="T49" fmla="*/ 51 h 104"/>
                <a:gd name="T50" fmla="*/ 49 w 121"/>
                <a:gd name="T51" fmla="*/ 57 h 104"/>
                <a:gd name="T52" fmla="*/ 38 w 121"/>
                <a:gd name="T53" fmla="*/ 57 h 104"/>
                <a:gd name="T54" fmla="*/ 27 w 121"/>
                <a:gd name="T55" fmla="*/ 57 h 104"/>
                <a:gd name="T56" fmla="*/ 22 w 121"/>
                <a:gd name="T57" fmla="*/ 51 h 104"/>
                <a:gd name="T58" fmla="*/ 33 w 121"/>
                <a:gd name="T59" fmla="*/ 40 h 104"/>
                <a:gd name="T60" fmla="*/ 38 w 121"/>
                <a:gd name="T61" fmla="*/ 34 h 104"/>
                <a:gd name="T62" fmla="*/ 27 w 121"/>
                <a:gd name="T63" fmla="*/ 29 h 104"/>
                <a:gd name="T64" fmla="*/ 11 w 121"/>
                <a:gd name="T65" fmla="*/ 34 h 104"/>
                <a:gd name="T66" fmla="*/ 0 w 121"/>
                <a:gd name="T67" fmla="*/ 63 h 104"/>
                <a:gd name="T68" fmla="*/ 16 w 121"/>
                <a:gd name="T69" fmla="*/ 80 h 104"/>
                <a:gd name="T70" fmla="*/ 16 w 121"/>
                <a:gd name="T71" fmla="*/ 103 h 104"/>
                <a:gd name="T72" fmla="*/ 22 w 121"/>
                <a:gd name="T73" fmla="*/ 74 h 104"/>
                <a:gd name="T74" fmla="*/ 33 w 121"/>
                <a:gd name="T75" fmla="*/ 63 h 104"/>
                <a:gd name="T76" fmla="*/ 65 w 121"/>
                <a:gd name="T77" fmla="*/ 57 h 104"/>
                <a:gd name="T78" fmla="*/ 93 w 121"/>
                <a:gd name="T79" fmla="*/ 51 h 104"/>
                <a:gd name="T80" fmla="*/ 104 w 121"/>
                <a:gd name="T81" fmla="*/ 34 h 104"/>
                <a:gd name="T82" fmla="*/ 120 w 121"/>
                <a:gd name="T83" fmla="*/ 12 h 104"/>
                <a:gd name="T84" fmla="*/ 120 w 121"/>
                <a:gd name="T85" fmla="*/ 6 h 104"/>
                <a:gd name="T86" fmla="*/ 93 w 121"/>
                <a:gd name="T87" fmla="*/ 6 h 104"/>
                <a:gd name="T88" fmla="*/ 43 w 121"/>
                <a:gd name="T89" fmla="*/ 12 h 104"/>
                <a:gd name="T90" fmla="*/ 11 w 121"/>
                <a:gd name="T91" fmla="*/ 29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1"/>
                <a:gd name="T139" fmla="*/ 0 h 104"/>
                <a:gd name="T140" fmla="*/ 121 w 121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1" h="104">
                  <a:moveTo>
                    <a:pt x="11" y="29"/>
                  </a:moveTo>
                  <a:lnTo>
                    <a:pt x="11" y="34"/>
                  </a:lnTo>
                  <a:lnTo>
                    <a:pt x="27" y="23"/>
                  </a:lnTo>
                  <a:lnTo>
                    <a:pt x="33" y="23"/>
                  </a:lnTo>
                  <a:lnTo>
                    <a:pt x="38" y="17"/>
                  </a:lnTo>
                  <a:lnTo>
                    <a:pt x="43" y="12"/>
                  </a:lnTo>
                  <a:lnTo>
                    <a:pt x="49" y="12"/>
                  </a:lnTo>
                  <a:lnTo>
                    <a:pt x="54" y="12"/>
                  </a:lnTo>
                  <a:lnTo>
                    <a:pt x="60" y="12"/>
                  </a:lnTo>
                  <a:lnTo>
                    <a:pt x="65" y="12"/>
                  </a:lnTo>
                  <a:lnTo>
                    <a:pt x="71" y="12"/>
                  </a:lnTo>
                  <a:lnTo>
                    <a:pt x="76" y="12"/>
                  </a:lnTo>
                  <a:lnTo>
                    <a:pt x="87" y="12"/>
                  </a:lnTo>
                  <a:lnTo>
                    <a:pt x="93" y="12"/>
                  </a:lnTo>
                  <a:lnTo>
                    <a:pt x="109" y="6"/>
                  </a:lnTo>
                  <a:lnTo>
                    <a:pt x="114" y="12"/>
                  </a:lnTo>
                  <a:lnTo>
                    <a:pt x="109" y="12"/>
                  </a:lnTo>
                  <a:lnTo>
                    <a:pt x="98" y="23"/>
                  </a:lnTo>
                  <a:lnTo>
                    <a:pt x="93" y="17"/>
                  </a:lnTo>
                  <a:lnTo>
                    <a:pt x="93" y="12"/>
                  </a:lnTo>
                  <a:lnTo>
                    <a:pt x="87" y="12"/>
                  </a:lnTo>
                  <a:lnTo>
                    <a:pt x="87" y="17"/>
                  </a:lnTo>
                  <a:lnTo>
                    <a:pt x="93" y="23"/>
                  </a:lnTo>
                  <a:lnTo>
                    <a:pt x="98" y="23"/>
                  </a:lnTo>
                  <a:lnTo>
                    <a:pt x="98" y="29"/>
                  </a:lnTo>
                  <a:lnTo>
                    <a:pt x="93" y="34"/>
                  </a:lnTo>
                  <a:lnTo>
                    <a:pt x="87" y="29"/>
                  </a:lnTo>
                  <a:lnTo>
                    <a:pt x="82" y="29"/>
                  </a:lnTo>
                  <a:lnTo>
                    <a:pt x="71" y="23"/>
                  </a:lnTo>
                  <a:lnTo>
                    <a:pt x="76" y="34"/>
                  </a:lnTo>
                  <a:lnTo>
                    <a:pt x="87" y="34"/>
                  </a:lnTo>
                  <a:lnTo>
                    <a:pt x="87" y="40"/>
                  </a:lnTo>
                  <a:lnTo>
                    <a:pt x="87" y="46"/>
                  </a:lnTo>
                  <a:lnTo>
                    <a:pt x="87" y="51"/>
                  </a:lnTo>
                  <a:lnTo>
                    <a:pt x="76" y="51"/>
                  </a:lnTo>
                  <a:lnTo>
                    <a:pt x="71" y="46"/>
                  </a:lnTo>
                  <a:lnTo>
                    <a:pt x="71" y="40"/>
                  </a:lnTo>
                  <a:lnTo>
                    <a:pt x="65" y="40"/>
                  </a:lnTo>
                  <a:lnTo>
                    <a:pt x="54" y="34"/>
                  </a:lnTo>
                  <a:lnTo>
                    <a:pt x="49" y="34"/>
                  </a:lnTo>
                  <a:lnTo>
                    <a:pt x="43" y="34"/>
                  </a:lnTo>
                  <a:lnTo>
                    <a:pt x="43" y="40"/>
                  </a:lnTo>
                  <a:lnTo>
                    <a:pt x="43" y="46"/>
                  </a:lnTo>
                  <a:lnTo>
                    <a:pt x="43" y="51"/>
                  </a:lnTo>
                  <a:lnTo>
                    <a:pt x="49" y="51"/>
                  </a:lnTo>
                  <a:lnTo>
                    <a:pt x="49" y="57"/>
                  </a:lnTo>
                  <a:lnTo>
                    <a:pt x="43" y="57"/>
                  </a:lnTo>
                  <a:lnTo>
                    <a:pt x="38" y="57"/>
                  </a:lnTo>
                  <a:lnTo>
                    <a:pt x="33" y="57"/>
                  </a:lnTo>
                  <a:lnTo>
                    <a:pt x="27" y="57"/>
                  </a:lnTo>
                  <a:lnTo>
                    <a:pt x="22" y="51"/>
                  </a:lnTo>
                  <a:lnTo>
                    <a:pt x="27" y="46"/>
                  </a:lnTo>
                  <a:lnTo>
                    <a:pt x="33" y="40"/>
                  </a:lnTo>
                  <a:lnTo>
                    <a:pt x="38" y="34"/>
                  </a:lnTo>
                  <a:lnTo>
                    <a:pt x="33" y="34"/>
                  </a:lnTo>
                  <a:lnTo>
                    <a:pt x="27" y="29"/>
                  </a:lnTo>
                  <a:lnTo>
                    <a:pt x="27" y="23"/>
                  </a:lnTo>
                  <a:lnTo>
                    <a:pt x="11" y="34"/>
                  </a:lnTo>
                  <a:lnTo>
                    <a:pt x="5" y="51"/>
                  </a:lnTo>
                  <a:lnTo>
                    <a:pt x="0" y="63"/>
                  </a:lnTo>
                  <a:lnTo>
                    <a:pt x="5" y="69"/>
                  </a:lnTo>
                  <a:lnTo>
                    <a:pt x="16" y="80"/>
                  </a:lnTo>
                  <a:lnTo>
                    <a:pt x="0" y="86"/>
                  </a:lnTo>
                  <a:lnTo>
                    <a:pt x="16" y="103"/>
                  </a:lnTo>
                  <a:lnTo>
                    <a:pt x="16" y="97"/>
                  </a:lnTo>
                  <a:lnTo>
                    <a:pt x="22" y="74"/>
                  </a:lnTo>
                  <a:lnTo>
                    <a:pt x="22" y="69"/>
                  </a:lnTo>
                  <a:lnTo>
                    <a:pt x="33" y="63"/>
                  </a:lnTo>
                  <a:lnTo>
                    <a:pt x="49" y="69"/>
                  </a:lnTo>
                  <a:lnTo>
                    <a:pt x="65" y="57"/>
                  </a:lnTo>
                  <a:lnTo>
                    <a:pt x="76" y="57"/>
                  </a:lnTo>
                  <a:lnTo>
                    <a:pt x="93" y="51"/>
                  </a:lnTo>
                  <a:lnTo>
                    <a:pt x="98" y="40"/>
                  </a:lnTo>
                  <a:lnTo>
                    <a:pt x="104" y="34"/>
                  </a:lnTo>
                  <a:lnTo>
                    <a:pt x="109" y="23"/>
                  </a:lnTo>
                  <a:lnTo>
                    <a:pt x="120" y="12"/>
                  </a:lnTo>
                  <a:lnTo>
                    <a:pt x="120" y="6"/>
                  </a:lnTo>
                  <a:lnTo>
                    <a:pt x="114" y="0"/>
                  </a:lnTo>
                  <a:lnTo>
                    <a:pt x="93" y="6"/>
                  </a:lnTo>
                  <a:lnTo>
                    <a:pt x="76" y="6"/>
                  </a:lnTo>
                  <a:lnTo>
                    <a:pt x="43" y="12"/>
                  </a:lnTo>
                  <a:lnTo>
                    <a:pt x="11" y="29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60"/>
            <p:cNvSpPr>
              <a:spLocks/>
            </p:cNvSpPr>
            <p:nvPr/>
          </p:nvSpPr>
          <p:spPr bwMode="auto">
            <a:xfrm>
              <a:off x="3008" y="2820"/>
              <a:ext cx="115" cy="75"/>
            </a:xfrm>
            <a:custGeom>
              <a:avLst/>
              <a:gdLst>
                <a:gd name="T0" fmla="*/ 76 w 115"/>
                <a:gd name="T1" fmla="*/ 22 h 75"/>
                <a:gd name="T2" fmla="*/ 54 w 115"/>
                <a:gd name="T3" fmla="*/ 5 h 75"/>
                <a:gd name="T4" fmla="*/ 32 w 115"/>
                <a:gd name="T5" fmla="*/ 0 h 75"/>
                <a:gd name="T6" fmla="*/ 10 w 115"/>
                <a:gd name="T7" fmla="*/ 5 h 75"/>
                <a:gd name="T8" fmla="*/ 0 w 115"/>
                <a:gd name="T9" fmla="*/ 11 h 75"/>
                <a:gd name="T10" fmla="*/ 0 w 115"/>
                <a:gd name="T11" fmla="*/ 11 h 75"/>
                <a:gd name="T12" fmla="*/ 10 w 115"/>
                <a:gd name="T13" fmla="*/ 17 h 75"/>
                <a:gd name="T14" fmla="*/ 21 w 115"/>
                <a:gd name="T15" fmla="*/ 11 h 75"/>
                <a:gd name="T16" fmla="*/ 32 w 115"/>
                <a:gd name="T17" fmla="*/ 11 h 75"/>
                <a:gd name="T18" fmla="*/ 71 w 115"/>
                <a:gd name="T19" fmla="*/ 28 h 75"/>
                <a:gd name="T20" fmla="*/ 98 w 115"/>
                <a:gd name="T21" fmla="*/ 62 h 75"/>
                <a:gd name="T22" fmla="*/ 103 w 115"/>
                <a:gd name="T23" fmla="*/ 68 h 75"/>
                <a:gd name="T24" fmla="*/ 103 w 115"/>
                <a:gd name="T25" fmla="*/ 74 h 75"/>
                <a:gd name="T26" fmla="*/ 114 w 115"/>
                <a:gd name="T27" fmla="*/ 74 h 75"/>
                <a:gd name="T28" fmla="*/ 109 w 115"/>
                <a:gd name="T29" fmla="*/ 57 h 75"/>
                <a:gd name="T30" fmla="*/ 98 w 115"/>
                <a:gd name="T31" fmla="*/ 51 h 75"/>
                <a:gd name="T32" fmla="*/ 87 w 115"/>
                <a:gd name="T33" fmla="*/ 45 h 75"/>
                <a:gd name="T34" fmla="*/ 87 w 115"/>
                <a:gd name="T35" fmla="*/ 28 h 75"/>
                <a:gd name="T36" fmla="*/ 76 w 115"/>
                <a:gd name="T37" fmla="*/ 22 h 75"/>
                <a:gd name="T38" fmla="*/ 76 w 115"/>
                <a:gd name="T39" fmla="*/ 22 h 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5"/>
                <a:gd name="T61" fmla="*/ 0 h 75"/>
                <a:gd name="T62" fmla="*/ 115 w 115"/>
                <a:gd name="T63" fmla="*/ 75 h 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5" h="75">
                  <a:moveTo>
                    <a:pt x="76" y="22"/>
                  </a:moveTo>
                  <a:lnTo>
                    <a:pt x="54" y="5"/>
                  </a:lnTo>
                  <a:lnTo>
                    <a:pt x="32" y="0"/>
                  </a:lnTo>
                  <a:lnTo>
                    <a:pt x="10" y="5"/>
                  </a:lnTo>
                  <a:lnTo>
                    <a:pt x="0" y="11"/>
                  </a:lnTo>
                  <a:lnTo>
                    <a:pt x="10" y="17"/>
                  </a:lnTo>
                  <a:lnTo>
                    <a:pt x="21" y="11"/>
                  </a:lnTo>
                  <a:lnTo>
                    <a:pt x="32" y="11"/>
                  </a:lnTo>
                  <a:lnTo>
                    <a:pt x="71" y="28"/>
                  </a:lnTo>
                  <a:lnTo>
                    <a:pt x="98" y="62"/>
                  </a:lnTo>
                  <a:lnTo>
                    <a:pt x="103" y="68"/>
                  </a:lnTo>
                  <a:lnTo>
                    <a:pt x="103" y="74"/>
                  </a:lnTo>
                  <a:lnTo>
                    <a:pt x="114" y="74"/>
                  </a:lnTo>
                  <a:lnTo>
                    <a:pt x="109" y="57"/>
                  </a:lnTo>
                  <a:lnTo>
                    <a:pt x="98" y="51"/>
                  </a:lnTo>
                  <a:lnTo>
                    <a:pt x="87" y="45"/>
                  </a:lnTo>
                  <a:lnTo>
                    <a:pt x="87" y="28"/>
                  </a:lnTo>
                  <a:lnTo>
                    <a:pt x="76" y="22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61"/>
            <p:cNvSpPr>
              <a:spLocks/>
            </p:cNvSpPr>
            <p:nvPr/>
          </p:nvSpPr>
          <p:spPr bwMode="auto">
            <a:xfrm>
              <a:off x="2953" y="2557"/>
              <a:ext cx="72" cy="41"/>
            </a:xfrm>
            <a:custGeom>
              <a:avLst/>
              <a:gdLst>
                <a:gd name="T0" fmla="*/ 0 w 72"/>
                <a:gd name="T1" fmla="*/ 12 h 41"/>
                <a:gd name="T2" fmla="*/ 0 w 72"/>
                <a:gd name="T3" fmla="*/ 17 h 41"/>
                <a:gd name="T4" fmla="*/ 11 w 72"/>
                <a:gd name="T5" fmla="*/ 34 h 41"/>
                <a:gd name="T6" fmla="*/ 11 w 72"/>
                <a:gd name="T7" fmla="*/ 40 h 41"/>
                <a:gd name="T8" fmla="*/ 44 w 72"/>
                <a:gd name="T9" fmla="*/ 40 h 41"/>
                <a:gd name="T10" fmla="*/ 71 w 72"/>
                <a:gd name="T11" fmla="*/ 40 h 41"/>
                <a:gd name="T12" fmla="*/ 71 w 72"/>
                <a:gd name="T13" fmla="*/ 29 h 41"/>
                <a:gd name="T14" fmla="*/ 60 w 72"/>
                <a:gd name="T15" fmla="*/ 34 h 41"/>
                <a:gd name="T16" fmla="*/ 44 w 72"/>
                <a:gd name="T17" fmla="*/ 29 h 41"/>
                <a:gd name="T18" fmla="*/ 38 w 72"/>
                <a:gd name="T19" fmla="*/ 29 h 41"/>
                <a:gd name="T20" fmla="*/ 22 w 72"/>
                <a:gd name="T21" fmla="*/ 12 h 41"/>
                <a:gd name="T22" fmla="*/ 11 w 72"/>
                <a:gd name="T23" fmla="*/ 0 h 41"/>
                <a:gd name="T24" fmla="*/ 0 w 72"/>
                <a:gd name="T25" fmla="*/ 12 h 41"/>
                <a:gd name="T26" fmla="*/ 0 w 72"/>
                <a:gd name="T27" fmla="*/ 12 h 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"/>
                <a:gd name="T43" fmla="*/ 0 h 41"/>
                <a:gd name="T44" fmla="*/ 72 w 72"/>
                <a:gd name="T45" fmla="*/ 41 h 4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" h="41">
                  <a:moveTo>
                    <a:pt x="0" y="12"/>
                  </a:moveTo>
                  <a:lnTo>
                    <a:pt x="0" y="17"/>
                  </a:lnTo>
                  <a:lnTo>
                    <a:pt x="11" y="34"/>
                  </a:lnTo>
                  <a:lnTo>
                    <a:pt x="11" y="40"/>
                  </a:lnTo>
                  <a:lnTo>
                    <a:pt x="44" y="40"/>
                  </a:lnTo>
                  <a:lnTo>
                    <a:pt x="71" y="40"/>
                  </a:lnTo>
                  <a:lnTo>
                    <a:pt x="71" y="29"/>
                  </a:lnTo>
                  <a:lnTo>
                    <a:pt x="60" y="34"/>
                  </a:lnTo>
                  <a:lnTo>
                    <a:pt x="44" y="29"/>
                  </a:lnTo>
                  <a:lnTo>
                    <a:pt x="38" y="29"/>
                  </a:lnTo>
                  <a:lnTo>
                    <a:pt x="22" y="12"/>
                  </a:lnTo>
                  <a:lnTo>
                    <a:pt x="11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62"/>
            <p:cNvSpPr>
              <a:spLocks/>
            </p:cNvSpPr>
            <p:nvPr/>
          </p:nvSpPr>
          <p:spPr bwMode="auto">
            <a:xfrm>
              <a:off x="3117" y="2586"/>
              <a:ext cx="77" cy="69"/>
            </a:xfrm>
            <a:custGeom>
              <a:avLst/>
              <a:gdLst>
                <a:gd name="T0" fmla="*/ 22 w 77"/>
                <a:gd name="T1" fmla="*/ 68 h 69"/>
                <a:gd name="T2" fmla="*/ 76 w 77"/>
                <a:gd name="T3" fmla="*/ 68 h 69"/>
                <a:gd name="T4" fmla="*/ 76 w 77"/>
                <a:gd name="T5" fmla="*/ 62 h 69"/>
                <a:gd name="T6" fmla="*/ 76 w 77"/>
                <a:gd name="T7" fmla="*/ 51 h 69"/>
                <a:gd name="T8" fmla="*/ 38 w 77"/>
                <a:gd name="T9" fmla="*/ 0 h 69"/>
                <a:gd name="T10" fmla="*/ 11 w 77"/>
                <a:gd name="T11" fmla="*/ 0 h 69"/>
                <a:gd name="T12" fmla="*/ 11 w 77"/>
                <a:gd name="T13" fmla="*/ 5 h 69"/>
                <a:gd name="T14" fmla="*/ 11 w 77"/>
                <a:gd name="T15" fmla="*/ 11 h 69"/>
                <a:gd name="T16" fmla="*/ 11 w 77"/>
                <a:gd name="T17" fmla="*/ 17 h 69"/>
                <a:gd name="T18" fmla="*/ 5 w 77"/>
                <a:gd name="T19" fmla="*/ 17 h 69"/>
                <a:gd name="T20" fmla="*/ 0 w 77"/>
                <a:gd name="T21" fmla="*/ 17 h 69"/>
                <a:gd name="T22" fmla="*/ 0 w 77"/>
                <a:gd name="T23" fmla="*/ 28 h 69"/>
                <a:gd name="T24" fmla="*/ 0 w 77"/>
                <a:gd name="T25" fmla="*/ 34 h 69"/>
                <a:gd name="T26" fmla="*/ 11 w 77"/>
                <a:gd name="T27" fmla="*/ 40 h 69"/>
                <a:gd name="T28" fmla="*/ 11 w 77"/>
                <a:gd name="T29" fmla="*/ 51 h 69"/>
                <a:gd name="T30" fmla="*/ 16 w 77"/>
                <a:gd name="T31" fmla="*/ 62 h 69"/>
                <a:gd name="T32" fmla="*/ 22 w 77"/>
                <a:gd name="T33" fmla="*/ 68 h 69"/>
                <a:gd name="T34" fmla="*/ 22 w 77"/>
                <a:gd name="T35" fmla="*/ 68 h 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7"/>
                <a:gd name="T55" fmla="*/ 0 h 69"/>
                <a:gd name="T56" fmla="*/ 77 w 77"/>
                <a:gd name="T57" fmla="*/ 69 h 6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7" h="69">
                  <a:moveTo>
                    <a:pt x="22" y="68"/>
                  </a:moveTo>
                  <a:lnTo>
                    <a:pt x="76" y="68"/>
                  </a:lnTo>
                  <a:lnTo>
                    <a:pt x="76" y="62"/>
                  </a:lnTo>
                  <a:lnTo>
                    <a:pt x="76" y="51"/>
                  </a:lnTo>
                  <a:lnTo>
                    <a:pt x="38" y="0"/>
                  </a:lnTo>
                  <a:lnTo>
                    <a:pt x="11" y="0"/>
                  </a:lnTo>
                  <a:lnTo>
                    <a:pt x="11" y="5"/>
                  </a:lnTo>
                  <a:lnTo>
                    <a:pt x="11" y="11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0" y="17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11" y="40"/>
                  </a:lnTo>
                  <a:lnTo>
                    <a:pt x="11" y="51"/>
                  </a:lnTo>
                  <a:lnTo>
                    <a:pt x="16" y="62"/>
                  </a:lnTo>
                  <a:lnTo>
                    <a:pt x="22" y="68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63"/>
            <p:cNvSpPr>
              <a:spLocks/>
            </p:cNvSpPr>
            <p:nvPr/>
          </p:nvSpPr>
          <p:spPr bwMode="auto">
            <a:xfrm>
              <a:off x="3128" y="2580"/>
              <a:ext cx="72" cy="81"/>
            </a:xfrm>
            <a:custGeom>
              <a:avLst/>
              <a:gdLst>
                <a:gd name="T0" fmla="*/ 0 w 72"/>
                <a:gd name="T1" fmla="*/ 0 h 81"/>
                <a:gd name="T2" fmla="*/ 0 w 72"/>
                <a:gd name="T3" fmla="*/ 6 h 81"/>
                <a:gd name="T4" fmla="*/ 27 w 72"/>
                <a:gd name="T5" fmla="*/ 6 h 81"/>
                <a:gd name="T6" fmla="*/ 65 w 72"/>
                <a:gd name="T7" fmla="*/ 57 h 81"/>
                <a:gd name="T8" fmla="*/ 65 w 72"/>
                <a:gd name="T9" fmla="*/ 68 h 81"/>
                <a:gd name="T10" fmla="*/ 65 w 72"/>
                <a:gd name="T11" fmla="*/ 74 h 81"/>
                <a:gd name="T12" fmla="*/ 11 w 72"/>
                <a:gd name="T13" fmla="*/ 74 h 81"/>
                <a:gd name="T14" fmla="*/ 11 w 72"/>
                <a:gd name="T15" fmla="*/ 80 h 81"/>
                <a:gd name="T16" fmla="*/ 65 w 72"/>
                <a:gd name="T17" fmla="*/ 80 h 81"/>
                <a:gd name="T18" fmla="*/ 71 w 72"/>
                <a:gd name="T19" fmla="*/ 68 h 81"/>
                <a:gd name="T20" fmla="*/ 71 w 72"/>
                <a:gd name="T21" fmla="*/ 57 h 81"/>
                <a:gd name="T22" fmla="*/ 32 w 72"/>
                <a:gd name="T23" fmla="*/ 0 h 81"/>
                <a:gd name="T24" fmla="*/ 0 w 72"/>
                <a:gd name="T25" fmla="*/ 0 h 81"/>
                <a:gd name="T26" fmla="*/ 0 w 72"/>
                <a:gd name="T27" fmla="*/ 0 h 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"/>
                <a:gd name="T43" fmla="*/ 0 h 81"/>
                <a:gd name="T44" fmla="*/ 72 w 72"/>
                <a:gd name="T45" fmla="*/ 81 h 8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" h="81">
                  <a:moveTo>
                    <a:pt x="0" y="0"/>
                  </a:moveTo>
                  <a:lnTo>
                    <a:pt x="0" y="6"/>
                  </a:lnTo>
                  <a:lnTo>
                    <a:pt x="27" y="6"/>
                  </a:lnTo>
                  <a:lnTo>
                    <a:pt x="65" y="57"/>
                  </a:lnTo>
                  <a:lnTo>
                    <a:pt x="65" y="68"/>
                  </a:lnTo>
                  <a:lnTo>
                    <a:pt x="65" y="74"/>
                  </a:lnTo>
                  <a:lnTo>
                    <a:pt x="11" y="74"/>
                  </a:lnTo>
                  <a:lnTo>
                    <a:pt x="11" y="80"/>
                  </a:lnTo>
                  <a:lnTo>
                    <a:pt x="65" y="80"/>
                  </a:lnTo>
                  <a:lnTo>
                    <a:pt x="71" y="68"/>
                  </a:lnTo>
                  <a:lnTo>
                    <a:pt x="71" y="57"/>
                  </a:lnTo>
                  <a:lnTo>
                    <a:pt x="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64"/>
            <p:cNvSpPr>
              <a:spLocks/>
            </p:cNvSpPr>
            <p:nvPr/>
          </p:nvSpPr>
          <p:spPr bwMode="auto">
            <a:xfrm>
              <a:off x="2997" y="2432"/>
              <a:ext cx="55" cy="69"/>
            </a:xfrm>
            <a:custGeom>
              <a:avLst/>
              <a:gdLst>
                <a:gd name="T0" fmla="*/ 54 w 55"/>
                <a:gd name="T1" fmla="*/ 51 h 69"/>
                <a:gd name="T2" fmla="*/ 49 w 55"/>
                <a:gd name="T3" fmla="*/ 51 h 69"/>
                <a:gd name="T4" fmla="*/ 49 w 55"/>
                <a:gd name="T5" fmla="*/ 34 h 69"/>
                <a:gd name="T6" fmla="*/ 49 w 55"/>
                <a:gd name="T7" fmla="*/ 23 h 69"/>
                <a:gd name="T8" fmla="*/ 43 w 55"/>
                <a:gd name="T9" fmla="*/ 11 h 69"/>
                <a:gd name="T10" fmla="*/ 43 w 55"/>
                <a:gd name="T11" fmla="*/ 5 h 69"/>
                <a:gd name="T12" fmla="*/ 43 w 55"/>
                <a:gd name="T13" fmla="*/ 5 h 69"/>
                <a:gd name="T14" fmla="*/ 38 w 55"/>
                <a:gd name="T15" fmla="*/ 0 h 69"/>
                <a:gd name="T16" fmla="*/ 32 w 55"/>
                <a:gd name="T17" fmla="*/ 5 h 69"/>
                <a:gd name="T18" fmla="*/ 21 w 55"/>
                <a:gd name="T19" fmla="*/ 11 h 69"/>
                <a:gd name="T20" fmla="*/ 5 w 55"/>
                <a:gd name="T21" fmla="*/ 11 h 69"/>
                <a:gd name="T22" fmla="*/ 0 w 55"/>
                <a:gd name="T23" fmla="*/ 17 h 69"/>
                <a:gd name="T24" fmla="*/ 0 w 55"/>
                <a:gd name="T25" fmla="*/ 23 h 69"/>
                <a:gd name="T26" fmla="*/ 0 w 55"/>
                <a:gd name="T27" fmla="*/ 28 h 69"/>
                <a:gd name="T28" fmla="*/ 11 w 55"/>
                <a:gd name="T29" fmla="*/ 40 h 69"/>
                <a:gd name="T30" fmla="*/ 21 w 55"/>
                <a:gd name="T31" fmla="*/ 40 h 69"/>
                <a:gd name="T32" fmla="*/ 16 w 55"/>
                <a:gd name="T33" fmla="*/ 51 h 69"/>
                <a:gd name="T34" fmla="*/ 16 w 55"/>
                <a:gd name="T35" fmla="*/ 62 h 69"/>
                <a:gd name="T36" fmla="*/ 16 w 55"/>
                <a:gd name="T37" fmla="*/ 68 h 69"/>
                <a:gd name="T38" fmla="*/ 21 w 55"/>
                <a:gd name="T39" fmla="*/ 62 h 69"/>
                <a:gd name="T40" fmla="*/ 21 w 55"/>
                <a:gd name="T41" fmla="*/ 57 h 69"/>
                <a:gd name="T42" fmla="*/ 27 w 55"/>
                <a:gd name="T43" fmla="*/ 51 h 69"/>
                <a:gd name="T44" fmla="*/ 32 w 55"/>
                <a:gd name="T45" fmla="*/ 51 h 69"/>
                <a:gd name="T46" fmla="*/ 38 w 55"/>
                <a:gd name="T47" fmla="*/ 51 h 69"/>
                <a:gd name="T48" fmla="*/ 43 w 55"/>
                <a:gd name="T49" fmla="*/ 57 h 69"/>
                <a:gd name="T50" fmla="*/ 54 w 55"/>
                <a:gd name="T51" fmla="*/ 51 h 69"/>
                <a:gd name="T52" fmla="*/ 54 w 55"/>
                <a:gd name="T53" fmla="*/ 51 h 6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5"/>
                <a:gd name="T82" fmla="*/ 0 h 69"/>
                <a:gd name="T83" fmla="*/ 55 w 55"/>
                <a:gd name="T84" fmla="*/ 69 h 6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5" h="69">
                  <a:moveTo>
                    <a:pt x="54" y="51"/>
                  </a:moveTo>
                  <a:lnTo>
                    <a:pt x="49" y="51"/>
                  </a:lnTo>
                  <a:lnTo>
                    <a:pt x="49" y="34"/>
                  </a:lnTo>
                  <a:lnTo>
                    <a:pt x="49" y="23"/>
                  </a:lnTo>
                  <a:lnTo>
                    <a:pt x="43" y="11"/>
                  </a:lnTo>
                  <a:lnTo>
                    <a:pt x="43" y="5"/>
                  </a:lnTo>
                  <a:lnTo>
                    <a:pt x="38" y="0"/>
                  </a:lnTo>
                  <a:lnTo>
                    <a:pt x="32" y="5"/>
                  </a:lnTo>
                  <a:lnTo>
                    <a:pt x="21" y="11"/>
                  </a:lnTo>
                  <a:lnTo>
                    <a:pt x="5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1" y="40"/>
                  </a:lnTo>
                  <a:lnTo>
                    <a:pt x="21" y="40"/>
                  </a:lnTo>
                  <a:lnTo>
                    <a:pt x="16" y="51"/>
                  </a:lnTo>
                  <a:lnTo>
                    <a:pt x="16" y="62"/>
                  </a:lnTo>
                  <a:lnTo>
                    <a:pt x="16" y="68"/>
                  </a:lnTo>
                  <a:lnTo>
                    <a:pt x="21" y="62"/>
                  </a:lnTo>
                  <a:lnTo>
                    <a:pt x="21" y="57"/>
                  </a:lnTo>
                  <a:lnTo>
                    <a:pt x="27" y="51"/>
                  </a:lnTo>
                  <a:lnTo>
                    <a:pt x="32" y="51"/>
                  </a:lnTo>
                  <a:lnTo>
                    <a:pt x="38" y="51"/>
                  </a:lnTo>
                  <a:lnTo>
                    <a:pt x="43" y="57"/>
                  </a:lnTo>
                  <a:lnTo>
                    <a:pt x="54" y="51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65"/>
            <p:cNvSpPr>
              <a:spLocks/>
            </p:cNvSpPr>
            <p:nvPr/>
          </p:nvSpPr>
          <p:spPr bwMode="auto">
            <a:xfrm>
              <a:off x="3013" y="2483"/>
              <a:ext cx="39" cy="24"/>
            </a:xfrm>
            <a:custGeom>
              <a:avLst/>
              <a:gdLst>
                <a:gd name="T0" fmla="*/ 38 w 39"/>
                <a:gd name="T1" fmla="*/ 6 h 24"/>
                <a:gd name="T2" fmla="*/ 38 w 39"/>
                <a:gd name="T3" fmla="*/ 0 h 24"/>
                <a:gd name="T4" fmla="*/ 27 w 39"/>
                <a:gd name="T5" fmla="*/ 6 h 24"/>
                <a:gd name="T6" fmla="*/ 22 w 39"/>
                <a:gd name="T7" fmla="*/ 0 h 24"/>
                <a:gd name="T8" fmla="*/ 16 w 39"/>
                <a:gd name="T9" fmla="*/ 0 h 24"/>
                <a:gd name="T10" fmla="*/ 11 w 39"/>
                <a:gd name="T11" fmla="*/ 0 h 24"/>
                <a:gd name="T12" fmla="*/ 5 w 39"/>
                <a:gd name="T13" fmla="*/ 6 h 24"/>
                <a:gd name="T14" fmla="*/ 5 w 39"/>
                <a:gd name="T15" fmla="*/ 11 h 24"/>
                <a:gd name="T16" fmla="*/ 0 w 39"/>
                <a:gd name="T17" fmla="*/ 17 h 24"/>
                <a:gd name="T18" fmla="*/ 5 w 39"/>
                <a:gd name="T19" fmla="*/ 17 h 24"/>
                <a:gd name="T20" fmla="*/ 11 w 39"/>
                <a:gd name="T21" fmla="*/ 17 h 24"/>
                <a:gd name="T22" fmla="*/ 16 w 39"/>
                <a:gd name="T23" fmla="*/ 17 h 24"/>
                <a:gd name="T24" fmla="*/ 22 w 39"/>
                <a:gd name="T25" fmla="*/ 23 h 24"/>
                <a:gd name="T26" fmla="*/ 16 w 39"/>
                <a:gd name="T27" fmla="*/ 17 h 24"/>
                <a:gd name="T28" fmla="*/ 27 w 39"/>
                <a:gd name="T29" fmla="*/ 11 h 24"/>
                <a:gd name="T30" fmla="*/ 27 w 39"/>
                <a:gd name="T31" fmla="*/ 17 h 24"/>
                <a:gd name="T32" fmla="*/ 27 w 39"/>
                <a:gd name="T33" fmla="*/ 11 h 24"/>
                <a:gd name="T34" fmla="*/ 38 w 39"/>
                <a:gd name="T35" fmla="*/ 6 h 24"/>
                <a:gd name="T36" fmla="*/ 38 w 39"/>
                <a:gd name="T37" fmla="*/ 6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"/>
                <a:gd name="T58" fmla="*/ 0 h 24"/>
                <a:gd name="T59" fmla="*/ 39 w 39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" h="24">
                  <a:moveTo>
                    <a:pt x="38" y="6"/>
                  </a:moveTo>
                  <a:lnTo>
                    <a:pt x="38" y="0"/>
                  </a:lnTo>
                  <a:lnTo>
                    <a:pt x="27" y="6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5" y="6"/>
                  </a:lnTo>
                  <a:lnTo>
                    <a:pt x="5" y="11"/>
                  </a:lnTo>
                  <a:lnTo>
                    <a:pt x="0" y="17"/>
                  </a:lnTo>
                  <a:lnTo>
                    <a:pt x="5" y="17"/>
                  </a:lnTo>
                  <a:lnTo>
                    <a:pt x="11" y="17"/>
                  </a:lnTo>
                  <a:lnTo>
                    <a:pt x="16" y="17"/>
                  </a:lnTo>
                  <a:lnTo>
                    <a:pt x="22" y="23"/>
                  </a:lnTo>
                  <a:lnTo>
                    <a:pt x="16" y="17"/>
                  </a:lnTo>
                  <a:lnTo>
                    <a:pt x="27" y="11"/>
                  </a:lnTo>
                  <a:lnTo>
                    <a:pt x="27" y="17"/>
                  </a:lnTo>
                  <a:lnTo>
                    <a:pt x="27" y="11"/>
                  </a:lnTo>
                  <a:lnTo>
                    <a:pt x="38" y="6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66"/>
            <p:cNvSpPr>
              <a:spLocks/>
            </p:cNvSpPr>
            <p:nvPr/>
          </p:nvSpPr>
          <p:spPr bwMode="auto">
            <a:xfrm>
              <a:off x="3259" y="2763"/>
              <a:ext cx="17" cy="18"/>
            </a:xfrm>
            <a:custGeom>
              <a:avLst/>
              <a:gdLst>
                <a:gd name="T0" fmla="*/ 0 w 17"/>
                <a:gd name="T1" fmla="*/ 17 h 18"/>
                <a:gd name="T2" fmla="*/ 16 w 17"/>
                <a:gd name="T3" fmla="*/ 11 h 18"/>
                <a:gd name="T4" fmla="*/ 5 w 17"/>
                <a:gd name="T5" fmla="*/ 0 h 18"/>
                <a:gd name="T6" fmla="*/ 0 w 17"/>
                <a:gd name="T7" fmla="*/ 5 h 18"/>
                <a:gd name="T8" fmla="*/ 0 w 17"/>
                <a:gd name="T9" fmla="*/ 17 h 18"/>
                <a:gd name="T10" fmla="*/ 0 w 17"/>
                <a:gd name="T11" fmla="*/ 1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8"/>
                <a:gd name="T20" fmla="*/ 17 w 17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8">
                  <a:moveTo>
                    <a:pt x="0" y="17"/>
                  </a:moveTo>
                  <a:lnTo>
                    <a:pt x="16" y="11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67"/>
            <p:cNvSpPr>
              <a:spLocks/>
            </p:cNvSpPr>
            <p:nvPr/>
          </p:nvSpPr>
          <p:spPr bwMode="auto">
            <a:xfrm>
              <a:off x="3368" y="2728"/>
              <a:ext cx="23" cy="18"/>
            </a:xfrm>
            <a:custGeom>
              <a:avLst/>
              <a:gdLst>
                <a:gd name="T0" fmla="*/ 0 w 23"/>
                <a:gd name="T1" fmla="*/ 6 h 18"/>
                <a:gd name="T2" fmla="*/ 16 w 23"/>
                <a:gd name="T3" fmla="*/ 0 h 18"/>
                <a:gd name="T4" fmla="*/ 22 w 23"/>
                <a:gd name="T5" fmla="*/ 6 h 18"/>
                <a:gd name="T6" fmla="*/ 16 w 23"/>
                <a:gd name="T7" fmla="*/ 6 h 18"/>
                <a:gd name="T8" fmla="*/ 5 w 23"/>
                <a:gd name="T9" fmla="*/ 17 h 18"/>
                <a:gd name="T10" fmla="*/ 0 w 23"/>
                <a:gd name="T11" fmla="*/ 12 h 18"/>
                <a:gd name="T12" fmla="*/ 0 w 23"/>
                <a:gd name="T13" fmla="*/ 6 h 18"/>
                <a:gd name="T14" fmla="*/ 0 w 23"/>
                <a:gd name="T15" fmla="*/ 6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18"/>
                <a:gd name="T26" fmla="*/ 23 w 23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18">
                  <a:moveTo>
                    <a:pt x="0" y="6"/>
                  </a:moveTo>
                  <a:lnTo>
                    <a:pt x="16" y="0"/>
                  </a:lnTo>
                  <a:lnTo>
                    <a:pt x="22" y="6"/>
                  </a:lnTo>
                  <a:lnTo>
                    <a:pt x="16" y="6"/>
                  </a:lnTo>
                  <a:lnTo>
                    <a:pt x="5" y="17"/>
                  </a:lnTo>
                  <a:lnTo>
                    <a:pt x="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68"/>
            <p:cNvSpPr>
              <a:spLocks/>
            </p:cNvSpPr>
            <p:nvPr/>
          </p:nvSpPr>
          <p:spPr bwMode="auto">
            <a:xfrm>
              <a:off x="3259" y="3139"/>
              <a:ext cx="99" cy="24"/>
            </a:xfrm>
            <a:custGeom>
              <a:avLst/>
              <a:gdLst>
                <a:gd name="T0" fmla="*/ 0 w 99"/>
                <a:gd name="T1" fmla="*/ 0 h 24"/>
                <a:gd name="T2" fmla="*/ 0 w 99"/>
                <a:gd name="T3" fmla="*/ 6 h 24"/>
                <a:gd name="T4" fmla="*/ 87 w 99"/>
                <a:gd name="T5" fmla="*/ 23 h 24"/>
                <a:gd name="T6" fmla="*/ 98 w 99"/>
                <a:gd name="T7" fmla="*/ 17 h 24"/>
                <a:gd name="T8" fmla="*/ 0 w 99"/>
                <a:gd name="T9" fmla="*/ 0 h 24"/>
                <a:gd name="T10" fmla="*/ 0 w 99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"/>
                <a:gd name="T19" fmla="*/ 0 h 24"/>
                <a:gd name="T20" fmla="*/ 99 w 99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" h="24">
                  <a:moveTo>
                    <a:pt x="0" y="0"/>
                  </a:moveTo>
                  <a:lnTo>
                    <a:pt x="0" y="6"/>
                  </a:lnTo>
                  <a:lnTo>
                    <a:pt x="87" y="23"/>
                  </a:lnTo>
                  <a:lnTo>
                    <a:pt x="98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69"/>
            <p:cNvSpPr>
              <a:spLocks/>
            </p:cNvSpPr>
            <p:nvPr/>
          </p:nvSpPr>
          <p:spPr bwMode="auto">
            <a:xfrm>
              <a:off x="3259" y="3139"/>
              <a:ext cx="99" cy="24"/>
            </a:xfrm>
            <a:custGeom>
              <a:avLst/>
              <a:gdLst>
                <a:gd name="T0" fmla="*/ 0 w 99"/>
                <a:gd name="T1" fmla="*/ 0 h 24"/>
                <a:gd name="T2" fmla="*/ 0 w 99"/>
                <a:gd name="T3" fmla="*/ 6 h 24"/>
                <a:gd name="T4" fmla="*/ 87 w 99"/>
                <a:gd name="T5" fmla="*/ 23 h 24"/>
                <a:gd name="T6" fmla="*/ 98 w 99"/>
                <a:gd name="T7" fmla="*/ 17 h 24"/>
                <a:gd name="T8" fmla="*/ 0 w 99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"/>
                <a:gd name="T16" fmla="*/ 0 h 24"/>
                <a:gd name="T17" fmla="*/ 99 w 99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" h="24">
                  <a:moveTo>
                    <a:pt x="0" y="0"/>
                  </a:moveTo>
                  <a:lnTo>
                    <a:pt x="0" y="6"/>
                  </a:lnTo>
                  <a:lnTo>
                    <a:pt x="87" y="23"/>
                  </a:lnTo>
                  <a:lnTo>
                    <a:pt x="98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70"/>
            <p:cNvSpPr>
              <a:spLocks/>
            </p:cNvSpPr>
            <p:nvPr/>
          </p:nvSpPr>
          <p:spPr bwMode="auto">
            <a:xfrm>
              <a:off x="3100" y="3116"/>
              <a:ext cx="7" cy="75"/>
            </a:xfrm>
            <a:custGeom>
              <a:avLst/>
              <a:gdLst>
                <a:gd name="T0" fmla="*/ 6 w 7"/>
                <a:gd name="T1" fmla="*/ 74 h 75"/>
                <a:gd name="T2" fmla="*/ 6 w 7"/>
                <a:gd name="T3" fmla="*/ 0 h 75"/>
                <a:gd name="T4" fmla="*/ 0 w 7"/>
                <a:gd name="T5" fmla="*/ 0 h 75"/>
                <a:gd name="T6" fmla="*/ 0 w 7"/>
                <a:gd name="T7" fmla="*/ 74 h 75"/>
                <a:gd name="T8" fmla="*/ 6 w 7"/>
                <a:gd name="T9" fmla="*/ 74 h 75"/>
                <a:gd name="T10" fmla="*/ 6 w 7"/>
                <a:gd name="T11" fmla="*/ 74 h 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75"/>
                <a:gd name="T20" fmla="*/ 7 w 7"/>
                <a:gd name="T21" fmla="*/ 75 h 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75">
                  <a:moveTo>
                    <a:pt x="6" y="74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74"/>
                  </a:lnTo>
                  <a:lnTo>
                    <a:pt x="6" y="74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71"/>
            <p:cNvSpPr>
              <a:spLocks/>
            </p:cNvSpPr>
            <p:nvPr/>
          </p:nvSpPr>
          <p:spPr bwMode="auto">
            <a:xfrm>
              <a:off x="2642" y="2934"/>
              <a:ext cx="181" cy="212"/>
            </a:xfrm>
            <a:custGeom>
              <a:avLst/>
              <a:gdLst>
                <a:gd name="T0" fmla="*/ 0 w 181"/>
                <a:gd name="T1" fmla="*/ 188 h 212"/>
                <a:gd name="T2" fmla="*/ 5 w 181"/>
                <a:gd name="T3" fmla="*/ 205 h 212"/>
                <a:gd name="T4" fmla="*/ 21 w 181"/>
                <a:gd name="T5" fmla="*/ 211 h 212"/>
                <a:gd name="T6" fmla="*/ 92 w 181"/>
                <a:gd name="T7" fmla="*/ 205 h 212"/>
                <a:gd name="T8" fmla="*/ 163 w 181"/>
                <a:gd name="T9" fmla="*/ 205 h 212"/>
                <a:gd name="T10" fmla="*/ 163 w 181"/>
                <a:gd name="T11" fmla="*/ 194 h 212"/>
                <a:gd name="T12" fmla="*/ 169 w 181"/>
                <a:gd name="T13" fmla="*/ 176 h 212"/>
                <a:gd name="T14" fmla="*/ 174 w 181"/>
                <a:gd name="T15" fmla="*/ 165 h 212"/>
                <a:gd name="T16" fmla="*/ 180 w 181"/>
                <a:gd name="T17" fmla="*/ 159 h 212"/>
                <a:gd name="T18" fmla="*/ 180 w 181"/>
                <a:gd name="T19" fmla="*/ 159 h 212"/>
                <a:gd name="T20" fmla="*/ 169 w 181"/>
                <a:gd name="T21" fmla="*/ 142 h 212"/>
                <a:gd name="T22" fmla="*/ 158 w 181"/>
                <a:gd name="T23" fmla="*/ 131 h 212"/>
                <a:gd name="T24" fmla="*/ 158 w 181"/>
                <a:gd name="T25" fmla="*/ 119 h 212"/>
                <a:gd name="T26" fmla="*/ 152 w 181"/>
                <a:gd name="T27" fmla="*/ 114 h 212"/>
                <a:gd name="T28" fmla="*/ 147 w 181"/>
                <a:gd name="T29" fmla="*/ 108 h 212"/>
                <a:gd name="T30" fmla="*/ 152 w 181"/>
                <a:gd name="T31" fmla="*/ 102 h 212"/>
                <a:gd name="T32" fmla="*/ 158 w 181"/>
                <a:gd name="T33" fmla="*/ 108 h 212"/>
                <a:gd name="T34" fmla="*/ 163 w 181"/>
                <a:gd name="T35" fmla="*/ 108 h 212"/>
                <a:gd name="T36" fmla="*/ 169 w 181"/>
                <a:gd name="T37" fmla="*/ 108 h 212"/>
                <a:gd name="T38" fmla="*/ 174 w 181"/>
                <a:gd name="T39" fmla="*/ 102 h 212"/>
                <a:gd name="T40" fmla="*/ 163 w 181"/>
                <a:gd name="T41" fmla="*/ 97 h 212"/>
                <a:gd name="T42" fmla="*/ 158 w 181"/>
                <a:gd name="T43" fmla="*/ 91 h 212"/>
                <a:gd name="T44" fmla="*/ 152 w 181"/>
                <a:gd name="T45" fmla="*/ 91 h 212"/>
                <a:gd name="T46" fmla="*/ 152 w 181"/>
                <a:gd name="T47" fmla="*/ 85 h 212"/>
                <a:gd name="T48" fmla="*/ 158 w 181"/>
                <a:gd name="T49" fmla="*/ 79 h 212"/>
                <a:gd name="T50" fmla="*/ 152 w 181"/>
                <a:gd name="T51" fmla="*/ 74 h 212"/>
                <a:gd name="T52" fmla="*/ 142 w 181"/>
                <a:gd name="T53" fmla="*/ 68 h 212"/>
                <a:gd name="T54" fmla="*/ 136 w 181"/>
                <a:gd name="T55" fmla="*/ 68 h 212"/>
                <a:gd name="T56" fmla="*/ 125 w 181"/>
                <a:gd name="T57" fmla="*/ 57 h 212"/>
                <a:gd name="T58" fmla="*/ 114 w 181"/>
                <a:gd name="T59" fmla="*/ 40 h 212"/>
                <a:gd name="T60" fmla="*/ 114 w 181"/>
                <a:gd name="T61" fmla="*/ 28 h 212"/>
                <a:gd name="T62" fmla="*/ 114 w 181"/>
                <a:gd name="T63" fmla="*/ 22 h 212"/>
                <a:gd name="T64" fmla="*/ 92 w 181"/>
                <a:gd name="T65" fmla="*/ 17 h 212"/>
                <a:gd name="T66" fmla="*/ 71 w 181"/>
                <a:gd name="T67" fmla="*/ 5 h 212"/>
                <a:gd name="T68" fmla="*/ 60 w 181"/>
                <a:gd name="T69" fmla="*/ 0 h 212"/>
                <a:gd name="T70" fmla="*/ 54 w 181"/>
                <a:gd name="T71" fmla="*/ 0 h 212"/>
                <a:gd name="T72" fmla="*/ 43 w 181"/>
                <a:gd name="T73" fmla="*/ 11 h 212"/>
                <a:gd name="T74" fmla="*/ 27 w 181"/>
                <a:gd name="T75" fmla="*/ 22 h 212"/>
                <a:gd name="T76" fmla="*/ 21 w 181"/>
                <a:gd name="T77" fmla="*/ 28 h 212"/>
                <a:gd name="T78" fmla="*/ 10 w 181"/>
                <a:gd name="T79" fmla="*/ 45 h 212"/>
                <a:gd name="T80" fmla="*/ 16 w 181"/>
                <a:gd name="T81" fmla="*/ 74 h 212"/>
                <a:gd name="T82" fmla="*/ 10 w 181"/>
                <a:gd name="T83" fmla="*/ 108 h 212"/>
                <a:gd name="T84" fmla="*/ 5 w 181"/>
                <a:gd name="T85" fmla="*/ 148 h 212"/>
                <a:gd name="T86" fmla="*/ 0 w 181"/>
                <a:gd name="T87" fmla="*/ 188 h 212"/>
                <a:gd name="T88" fmla="*/ 0 w 181"/>
                <a:gd name="T89" fmla="*/ 188 h 21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81"/>
                <a:gd name="T136" fmla="*/ 0 h 212"/>
                <a:gd name="T137" fmla="*/ 181 w 181"/>
                <a:gd name="T138" fmla="*/ 212 h 21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81" h="212">
                  <a:moveTo>
                    <a:pt x="0" y="188"/>
                  </a:moveTo>
                  <a:lnTo>
                    <a:pt x="5" y="205"/>
                  </a:lnTo>
                  <a:lnTo>
                    <a:pt x="21" y="211"/>
                  </a:lnTo>
                  <a:lnTo>
                    <a:pt x="92" y="205"/>
                  </a:lnTo>
                  <a:lnTo>
                    <a:pt x="163" y="205"/>
                  </a:lnTo>
                  <a:lnTo>
                    <a:pt x="163" y="194"/>
                  </a:lnTo>
                  <a:lnTo>
                    <a:pt x="169" y="176"/>
                  </a:lnTo>
                  <a:lnTo>
                    <a:pt x="174" y="165"/>
                  </a:lnTo>
                  <a:lnTo>
                    <a:pt x="180" y="159"/>
                  </a:lnTo>
                  <a:lnTo>
                    <a:pt x="169" y="142"/>
                  </a:lnTo>
                  <a:lnTo>
                    <a:pt x="158" y="131"/>
                  </a:lnTo>
                  <a:lnTo>
                    <a:pt x="158" y="119"/>
                  </a:lnTo>
                  <a:lnTo>
                    <a:pt x="152" y="114"/>
                  </a:lnTo>
                  <a:lnTo>
                    <a:pt x="147" y="108"/>
                  </a:lnTo>
                  <a:lnTo>
                    <a:pt x="152" y="102"/>
                  </a:lnTo>
                  <a:lnTo>
                    <a:pt x="158" y="108"/>
                  </a:lnTo>
                  <a:lnTo>
                    <a:pt x="163" y="108"/>
                  </a:lnTo>
                  <a:lnTo>
                    <a:pt x="169" y="108"/>
                  </a:lnTo>
                  <a:lnTo>
                    <a:pt x="174" y="102"/>
                  </a:lnTo>
                  <a:lnTo>
                    <a:pt x="163" y="97"/>
                  </a:lnTo>
                  <a:lnTo>
                    <a:pt x="158" y="91"/>
                  </a:lnTo>
                  <a:lnTo>
                    <a:pt x="152" y="91"/>
                  </a:lnTo>
                  <a:lnTo>
                    <a:pt x="152" y="85"/>
                  </a:lnTo>
                  <a:lnTo>
                    <a:pt x="158" y="79"/>
                  </a:lnTo>
                  <a:lnTo>
                    <a:pt x="152" y="74"/>
                  </a:lnTo>
                  <a:lnTo>
                    <a:pt x="142" y="68"/>
                  </a:lnTo>
                  <a:lnTo>
                    <a:pt x="136" y="68"/>
                  </a:lnTo>
                  <a:lnTo>
                    <a:pt x="125" y="57"/>
                  </a:lnTo>
                  <a:lnTo>
                    <a:pt x="114" y="40"/>
                  </a:lnTo>
                  <a:lnTo>
                    <a:pt x="114" y="28"/>
                  </a:lnTo>
                  <a:lnTo>
                    <a:pt x="114" y="22"/>
                  </a:lnTo>
                  <a:lnTo>
                    <a:pt x="92" y="17"/>
                  </a:lnTo>
                  <a:lnTo>
                    <a:pt x="71" y="5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43" y="11"/>
                  </a:lnTo>
                  <a:lnTo>
                    <a:pt x="27" y="22"/>
                  </a:lnTo>
                  <a:lnTo>
                    <a:pt x="21" y="28"/>
                  </a:lnTo>
                  <a:lnTo>
                    <a:pt x="10" y="45"/>
                  </a:lnTo>
                  <a:lnTo>
                    <a:pt x="16" y="74"/>
                  </a:lnTo>
                  <a:lnTo>
                    <a:pt x="10" y="108"/>
                  </a:lnTo>
                  <a:lnTo>
                    <a:pt x="5" y="148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72"/>
            <p:cNvSpPr>
              <a:spLocks/>
            </p:cNvSpPr>
            <p:nvPr/>
          </p:nvSpPr>
          <p:spPr bwMode="auto">
            <a:xfrm>
              <a:off x="2680" y="2745"/>
              <a:ext cx="186" cy="212"/>
            </a:xfrm>
            <a:custGeom>
              <a:avLst/>
              <a:gdLst>
                <a:gd name="T0" fmla="*/ 49 w 186"/>
                <a:gd name="T1" fmla="*/ 206 h 212"/>
                <a:gd name="T2" fmla="*/ 82 w 186"/>
                <a:gd name="T3" fmla="*/ 211 h 212"/>
                <a:gd name="T4" fmla="*/ 98 w 186"/>
                <a:gd name="T5" fmla="*/ 211 h 212"/>
                <a:gd name="T6" fmla="*/ 109 w 186"/>
                <a:gd name="T7" fmla="*/ 206 h 212"/>
                <a:gd name="T8" fmla="*/ 131 w 186"/>
                <a:gd name="T9" fmla="*/ 189 h 212"/>
                <a:gd name="T10" fmla="*/ 136 w 186"/>
                <a:gd name="T11" fmla="*/ 183 h 212"/>
                <a:gd name="T12" fmla="*/ 142 w 186"/>
                <a:gd name="T13" fmla="*/ 154 h 212"/>
                <a:gd name="T14" fmla="*/ 142 w 186"/>
                <a:gd name="T15" fmla="*/ 132 h 212"/>
                <a:gd name="T16" fmla="*/ 136 w 186"/>
                <a:gd name="T17" fmla="*/ 120 h 212"/>
                <a:gd name="T18" fmla="*/ 136 w 186"/>
                <a:gd name="T19" fmla="*/ 97 h 212"/>
                <a:gd name="T20" fmla="*/ 147 w 186"/>
                <a:gd name="T21" fmla="*/ 80 h 212"/>
                <a:gd name="T22" fmla="*/ 153 w 186"/>
                <a:gd name="T23" fmla="*/ 63 h 212"/>
                <a:gd name="T24" fmla="*/ 164 w 186"/>
                <a:gd name="T25" fmla="*/ 57 h 212"/>
                <a:gd name="T26" fmla="*/ 169 w 186"/>
                <a:gd name="T27" fmla="*/ 80 h 212"/>
                <a:gd name="T28" fmla="*/ 169 w 186"/>
                <a:gd name="T29" fmla="*/ 97 h 212"/>
                <a:gd name="T30" fmla="*/ 180 w 186"/>
                <a:gd name="T31" fmla="*/ 114 h 212"/>
                <a:gd name="T32" fmla="*/ 175 w 186"/>
                <a:gd name="T33" fmla="*/ 120 h 212"/>
                <a:gd name="T34" fmla="*/ 175 w 186"/>
                <a:gd name="T35" fmla="*/ 132 h 212"/>
                <a:gd name="T36" fmla="*/ 175 w 186"/>
                <a:gd name="T37" fmla="*/ 132 h 212"/>
                <a:gd name="T38" fmla="*/ 175 w 186"/>
                <a:gd name="T39" fmla="*/ 137 h 212"/>
                <a:gd name="T40" fmla="*/ 175 w 186"/>
                <a:gd name="T41" fmla="*/ 149 h 212"/>
                <a:gd name="T42" fmla="*/ 169 w 186"/>
                <a:gd name="T43" fmla="*/ 160 h 212"/>
                <a:gd name="T44" fmla="*/ 153 w 186"/>
                <a:gd name="T45" fmla="*/ 160 h 212"/>
                <a:gd name="T46" fmla="*/ 142 w 186"/>
                <a:gd name="T47" fmla="*/ 172 h 212"/>
                <a:gd name="T48" fmla="*/ 164 w 186"/>
                <a:gd name="T49" fmla="*/ 166 h 212"/>
                <a:gd name="T50" fmla="*/ 180 w 186"/>
                <a:gd name="T51" fmla="*/ 160 h 212"/>
                <a:gd name="T52" fmla="*/ 185 w 186"/>
                <a:gd name="T53" fmla="*/ 143 h 212"/>
                <a:gd name="T54" fmla="*/ 185 w 186"/>
                <a:gd name="T55" fmla="*/ 126 h 212"/>
                <a:gd name="T56" fmla="*/ 180 w 186"/>
                <a:gd name="T57" fmla="*/ 120 h 212"/>
                <a:gd name="T58" fmla="*/ 185 w 186"/>
                <a:gd name="T59" fmla="*/ 109 h 212"/>
                <a:gd name="T60" fmla="*/ 175 w 186"/>
                <a:gd name="T61" fmla="*/ 75 h 212"/>
                <a:gd name="T62" fmla="*/ 169 w 186"/>
                <a:gd name="T63" fmla="*/ 52 h 212"/>
                <a:gd name="T64" fmla="*/ 169 w 186"/>
                <a:gd name="T65" fmla="*/ 23 h 212"/>
                <a:gd name="T66" fmla="*/ 147 w 186"/>
                <a:gd name="T67" fmla="*/ 6 h 212"/>
                <a:gd name="T68" fmla="*/ 76 w 186"/>
                <a:gd name="T69" fmla="*/ 0 h 212"/>
                <a:gd name="T70" fmla="*/ 11 w 186"/>
                <a:gd name="T71" fmla="*/ 120 h 212"/>
                <a:gd name="T72" fmla="*/ 5 w 186"/>
                <a:gd name="T73" fmla="*/ 143 h 212"/>
                <a:gd name="T74" fmla="*/ 22 w 186"/>
                <a:gd name="T75" fmla="*/ 189 h 21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86"/>
                <a:gd name="T115" fmla="*/ 0 h 212"/>
                <a:gd name="T116" fmla="*/ 186 w 186"/>
                <a:gd name="T117" fmla="*/ 212 h 21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86" h="212">
                  <a:moveTo>
                    <a:pt x="22" y="189"/>
                  </a:moveTo>
                  <a:lnTo>
                    <a:pt x="49" y="206"/>
                  </a:lnTo>
                  <a:lnTo>
                    <a:pt x="76" y="211"/>
                  </a:lnTo>
                  <a:lnTo>
                    <a:pt x="82" y="211"/>
                  </a:lnTo>
                  <a:lnTo>
                    <a:pt x="93" y="211"/>
                  </a:lnTo>
                  <a:lnTo>
                    <a:pt x="98" y="211"/>
                  </a:lnTo>
                  <a:lnTo>
                    <a:pt x="98" y="206"/>
                  </a:lnTo>
                  <a:lnTo>
                    <a:pt x="109" y="206"/>
                  </a:lnTo>
                  <a:lnTo>
                    <a:pt x="120" y="200"/>
                  </a:lnTo>
                  <a:lnTo>
                    <a:pt x="131" y="189"/>
                  </a:lnTo>
                  <a:lnTo>
                    <a:pt x="136" y="183"/>
                  </a:lnTo>
                  <a:lnTo>
                    <a:pt x="142" y="172"/>
                  </a:lnTo>
                  <a:lnTo>
                    <a:pt x="142" y="154"/>
                  </a:lnTo>
                  <a:lnTo>
                    <a:pt x="147" y="149"/>
                  </a:lnTo>
                  <a:lnTo>
                    <a:pt x="142" y="132"/>
                  </a:lnTo>
                  <a:lnTo>
                    <a:pt x="136" y="132"/>
                  </a:lnTo>
                  <a:lnTo>
                    <a:pt x="136" y="120"/>
                  </a:lnTo>
                  <a:lnTo>
                    <a:pt x="131" y="103"/>
                  </a:lnTo>
                  <a:lnTo>
                    <a:pt x="136" y="97"/>
                  </a:lnTo>
                  <a:lnTo>
                    <a:pt x="142" y="86"/>
                  </a:lnTo>
                  <a:lnTo>
                    <a:pt x="147" y="80"/>
                  </a:lnTo>
                  <a:lnTo>
                    <a:pt x="147" y="63"/>
                  </a:lnTo>
                  <a:lnTo>
                    <a:pt x="153" y="63"/>
                  </a:lnTo>
                  <a:lnTo>
                    <a:pt x="158" y="63"/>
                  </a:lnTo>
                  <a:lnTo>
                    <a:pt x="164" y="57"/>
                  </a:lnTo>
                  <a:lnTo>
                    <a:pt x="164" y="75"/>
                  </a:lnTo>
                  <a:lnTo>
                    <a:pt x="169" y="80"/>
                  </a:lnTo>
                  <a:lnTo>
                    <a:pt x="164" y="97"/>
                  </a:lnTo>
                  <a:lnTo>
                    <a:pt x="169" y="97"/>
                  </a:lnTo>
                  <a:lnTo>
                    <a:pt x="180" y="109"/>
                  </a:lnTo>
                  <a:lnTo>
                    <a:pt x="180" y="114"/>
                  </a:lnTo>
                  <a:lnTo>
                    <a:pt x="175" y="120"/>
                  </a:lnTo>
                  <a:lnTo>
                    <a:pt x="180" y="126"/>
                  </a:lnTo>
                  <a:lnTo>
                    <a:pt x="175" y="132"/>
                  </a:lnTo>
                  <a:lnTo>
                    <a:pt x="175" y="137"/>
                  </a:lnTo>
                  <a:lnTo>
                    <a:pt x="169" y="143"/>
                  </a:lnTo>
                  <a:lnTo>
                    <a:pt x="175" y="149"/>
                  </a:lnTo>
                  <a:lnTo>
                    <a:pt x="175" y="154"/>
                  </a:lnTo>
                  <a:lnTo>
                    <a:pt x="169" y="160"/>
                  </a:lnTo>
                  <a:lnTo>
                    <a:pt x="164" y="160"/>
                  </a:lnTo>
                  <a:lnTo>
                    <a:pt x="153" y="160"/>
                  </a:lnTo>
                  <a:lnTo>
                    <a:pt x="142" y="154"/>
                  </a:lnTo>
                  <a:lnTo>
                    <a:pt x="142" y="172"/>
                  </a:lnTo>
                  <a:lnTo>
                    <a:pt x="147" y="166"/>
                  </a:lnTo>
                  <a:lnTo>
                    <a:pt x="164" y="166"/>
                  </a:lnTo>
                  <a:lnTo>
                    <a:pt x="175" y="166"/>
                  </a:lnTo>
                  <a:lnTo>
                    <a:pt x="180" y="160"/>
                  </a:lnTo>
                  <a:lnTo>
                    <a:pt x="185" y="149"/>
                  </a:lnTo>
                  <a:lnTo>
                    <a:pt x="185" y="143"/>
                  </a:lnTo>
                  <a:lnTo>
                    <a:pt x="185" y="137"/>
                  </a:lnTo>
                  <a:lnTo>
                    <a:pt x="185" y="126"/>
                  </a:lnTo>
                  <a:lnTo>
                    <a:pt x="185" y="120"/>
                  </a:lnTo>
                  <a:lnTo>
                    <a:pt x="180" y="120"/>
                  </a:lnTo>
                  <a:lnTo>
                    <a:pt x="185" y="114"/>
                  </a:lnTo>
                  <a:lnTo>
                    <a:pt x="185" y="109"/>
                  </a:lnTo>
                  <a:lnTo>
                    <a:pt x="175" y="92"/>
                  </a:lnTo>
                  <a:lnTo>
                    <a:pt x="175" y="75"/>
                  </a:lnTo>
                  <a:lnTo>
                    <a:pt x="164" y="52"/>
                  </a:lnTo>
                  <a:lnTo>
                    <a:pt x="169" y="52"/>
                  </a:lnTo>
                  <a:lnTo>
                    <a:pt x="180" y="35"/>
                  </a:lnTo>
                  <a:lnTo>
                    <a:pt x="169" y="23"/>
                  </a:lnTo>
                  <a:lnTo>
                    <a:pt x="164" y="18"/>
                  </a:lnTo>
                  <a:lnTo>
                    <a:pt x="147" y="6"/>
                  </a:lnTo>
                  <a:lnTo>
                    <a:pt x="131" y="6"/>
                  </a:lnTo>
                  <a:lnTo>
                    <a:pt x="76" y="0"/>
                  </a:lnTo>
                  <a:lnTo>
                    <a:pt x="33" y="52"/>
                  </a:lnTo>
                  <a:lnTo>
                    <a:pt x="11" y="120"/>
                  </a:lnTo>
                  <a:lnTo>
                    <a:pt x="0" y="137"/>
                  </a:lnTo>
                  <a:lnTo>
                    <a:pt x="5" y="143"/>
                  </a:lnTo>
                  <a:lnTo>
                    <a:pt x="11" y="166"/>
                  </a:lnTo>
                  <a:lnTo>
                    <a:pt x="22" y="189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73"/>
            <p:cNvSpPr>
              <a:spLocks/>
            </p:cNvSpPr>
            <p:nvPr/>
          </p:nvSpPr>
          <p:spPr bwMode="auto">
            <a:xfrm>
              <a:off x="2756" y="2934"/>
              <a:ext cx="72" cy="160"/>
            </a:xfrm>
            <a:custGeom>
              <a:avLst/>
              <a:gdLst>
                <a:gd name="T0" fmla="*/ 44 w 72"/>
                <a:gd name="T1" fmla="*/ 11 h 160"/>
                <a:gd name="T2" fmla="*/ 55 w 72"/>
                <a:gd name="T3" fmla="*/ 28 h 160"/>
                <a:gd name="T4" fmla="*/ 49 w 72"/>
                <a:gd name="T5" fmla="*/ 45 h 160"/>
                <a:gd name="T6" fmla="*/ 44 w 72"/>
                <a:gd name="T7" fmla="*/ 57 h 160"/>
                <a:gd name="T8" fmla="*/ 22 w 72"/>
                <a:gd name="T9" fmla="*/ 22 h 160"/>
                <a:gd name="T10" fmla="*/ 17 w 72"/>
                <a:gd name="T11" fmla="*/ 22 h 160"/>
                <a:gd name="T12" fmla="*/ 22 w 72"/>
                <a:gd name="T13" fmla="*/ 28 h 160"/>
                <a:gd name="T14" fmla="*/ 33 w 72"/>
                <a:gd name="T15" fmla="*/ 57 h 160"/>
                <a:gd name="T16" fmla="*/ 38 w 72"/>
                <a:gd name="T17" fmla="*/ 68 h 160"/>
                <a:gd name="T18" fmla="*/ 22 w 72"/>
                <a:gd name="T19" fmla="*/ 57 h 160"/>
                <a:gd name="T20" fmla="*/ 6 w 72"/>
                <a:gd name="T21" fmla="*/ 22 h 160"/>
                <a:gd name="T22" fmla="*/ 0 w 72"/>
                <a:gd name="T23" fmla="*/ 28 h 160"/>
                <a:gd name="T24" fmla="*/ 6 w 72"/>
                <a:gd name="T25" fmla="*/ 45 h 160"/>
                <a:gd name="T26" fmla="*/ 11 w 72"/>
                <a:gd name="T27" fmla="*/ 57 h 160"/>
                <a:gd name="T28" fmla="*/ 22 w 72"/>
                <a:gd name="T29" fmla="*/ 68 h 160"/>
                <a:gd name="T30" fmla="*/ 44 w 72"/>
                <a:gd name="T31" fmla="*/ 79 h 160"/>
                <a:gd name="T32" fmla="*/ 38 w 72"/>
                <a:gd name="T33" fmla="*/ 91 h 160"/>
                <a:gd name="T34" fmla="*/ 49 w 72"/>
                <a:gd name="T35" fmla="*/ 97 h 160"/>
                <a:gd name="T36" fmla="*/ 55 w 72"/>
                <a:gd name="T37" fmla="*/ 108 h 160"/>
                <a:gd name="T38" fmla="*/ 44 w 72"/>
                <a:gd name="T39" fmla="*/ 108 h 160"/>
                <a:gd name="T40" fmla="*/ 33 w 72"/>
                <a:gd name="T41" fmla="*/ 108 h 160"/>
                <a:gd name="T42" fmla="*/ 44 w 72"/>
                <a:gd name="T43" fmla="*/ 119 h 160"/>
                <a:gd name="T44" fmla="*/ 55 w 72"/>
                <a:gd name="T45" fmla="*/ 142 h 160"/>
                <a:gd name="T46" fmla="*/ 71 w 72"/>
                <a:gd name="T47" fmla="*/ 159 h 160"/>
                <a:gd name="T48" fmla="*/ 66 w 72"/>
                <a:gd name="T49" fmla="*/ 125 h 160"/>
                <a:gd name="T50" fmla="*/ 66 w 72"/>
                <a:gd name="T51" fmla="*/ 114 h 160"/>
                <a:gd name="T52" fmla="*/ 66 w 72"/>
                <a:gd name="T53" fmla="*/ 91 h 160"/>
                <a:gd name="T54" fmla="*/ 66 w 72"/>
                <a:gd name="T55" fmla="*/ 74 h 160"/>
                <a:gd name="T56" fmla="*/ 71 w 72"/>
                <a:gd name="T57" fmla="*/ 51 h 160"/>
                <a:gd name="T58" fmla="*/ 66 w 72"/>
                <a:gd name="T59" fmla="*/ 28 h 160"/>
                <a:gd name="T60" fmla="*/ 60 w 72"/>
                <a:gd name="T61" fmla="*/ 11 h 160"/>
                <a:gd name="T62" fmla="*/ 55 w 72"/>
                <a:gd name="T63" fmla="*/ 0 h 1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160"/>
                <a:gd name="T98" fmla="*/ 72 w 72"/>
                <a:gd name="T99" fmla="*/ 160 h 16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160">
                  <a:moveTo>
                    <a:pt x="55" y="0"/>
                  </a:moveTo>
                  <a:lnTo>
                    <a:pt x="44" y="11"/>
                  </a:lnTo>
                  <a:lnTo>
                    <a:pt x="49" y="22"/>
                  </a:lnTo>
                  <a:lnTo>
                    <a:pt x="55" y="28"/>
                  </a:lnTo>
                  <a:lnTo>
                    <a:pt x="49" y="40"/>
                  </a:lnTo>
                  <a:lnTo>
                    <a:pt x="49" y="45"/>
                  </a:lnTo>
                  <a:lnTo>
                    <a:pt x="44" y="57"/>
                  </a:lnTo>
                  <a:lnTo>
                    <a:pt x="28" y="40"/>
                  </a:lnTo>
                  <a:lnTo>
                    <a:pt x="22" y="22"/>
                  </a:lnTo>
                  <a:lnTo>
                    <a:pt x="22" y="17"/>
                  </a:lnTo>
                  <a:lnTo>
                    <a:pt x="17" y="22"/>
                  </a:lnTo>
                  <a:lnTo>
                    <a:pt x="17" y="28"/>
                  </a:lnTo>
                  <a:lnTo>
                    <a:pt x="22" y="28"/>
                  </a:lnTo>
                  <a:lnTo>
                    <a:pt x="22" y="45"/>
                  </a:lnTo>
                  <a:lnTo>
                    <a:pt x="33" y="57"/>
                  </a:lnTo>
                  <a:lnTo>
                    <a:pt x="44" y="62"/>
                  </a:lnTo>
                  <a:lnTo>
                    <a:pt x="38" y="68"/>
                  </a:lnTo>
                  <a:lnTo>
                    <a:pt x="33" y="62"/>
                  </a:lnTo>
                  <a:lnTo>
                    <a:pt x="22" y="57"/>
                  </a:lnTo>
                  <a:lnTo>
                    <a:pt x="6" y="34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6" y="45"/>
                  </a:lnTo>
                  <a:lnTo>
                    <a:pt x="6" y="51"/>
                  </a:lnTo>
                  <a:lnTo>
                    <a:pt x="11" y="57"/>
                  </a:lnTo>
                  <a:lnTo>
                    <a:pt x="22" y="68"/>
                  </a:lnTo>
                  <a:lnTo>
                    <a:pt x="38" y="74"/>
                  </a:lnTo>
                  <a:lnTo>
                    <a:pt x="44" y="79"/>
                  </a:lnTo>
                  <a:lnTo>
                    <a:pt x="38" y="85"/>
                  </a:lnTo>
                  <a:lnTo>
                    <a:pt x="38" y="91"/>
                  </a:lnTo>
                  <a:lnTo>
                    <a:pt x="44" y="91"/>
                  </a:lnTo>
                  <a:lnTo>
                    <a:pt x="49" y="97"/>
                  </a:lnTo>
                  <a:lnTo>
                    <a:pt x="60" y="102"/>
                  </a:lnTo>
                  <a:lnTo>
                    <a:pt x="55" y="108"/>
                  </a:lnTo>
                  <a:lnTo>
                    <a:pt x="49" y="108"/>
                  </a:lnTo>
                  <a:lnTo>
                    <a:pt x="44" y="108"/>
                  </a:lnTo>
                  <a:lnTo>
                    <a:pt x="38" y="102"/>
                  </a:lnTo>
                  <a:lnTo>
                    <a:pt x="33" y="108"/>
                  </a:lnTo>
                  <a:lnTo>
                    <a:pt x="38" y="114"/>
                  </a:lnTo>
                  <a:lnTo>
                    <a:pt x="44" y="119"/>
                  </a:lnTo>
                  <a:lnTo>
                    <a:pt x="44" y="131"/>
                  </a:lnTo>
                  <a:lnTo>
                    <a:pt x="55" y="142"/>
                  </a:lnTo>
                  <a:lnTo>
                    <a:pt x="66" y="159"/>
                  </a:lnTo>
                  <a:lnTo>
                    <a:pt x="71" y="159"/>
                  </a:lnTo>
                  <a:lnTo>
                    <a:pt x="66" y="131"/>
                  </a:lnTo>
                  <a:lnTo>
                    <a:pt x="66" y="125"/>
                  </a:lnTo>
                  <a:lnTo>
                    <a:pt x="66" y="119"/>
                  </a:lnTo>
                  <a:lnTo>
                    <a:pt x="66" y="114"/>
                  </a:lnTo>
                  <a:lnTo>
                    <a:pt x="66" y="102"/>
                  </a:lnTo>
                  <a:lnTo>
                    <a:pt x="66" y="91"/>
                  </a:lnTo>
                  <a:lnTo>
                    <a:pt x="66" y="85"/>
                  </a:lnTo>
                  <a:lnTo>
                    <a:pt x="66" y="74"/>
                  </a:lnTo>
                  <a:lnTo>
                    <a:pt x="66" y="68"/>
                  </a:lnTo>
                  <a:lnTo>
                    <a:pt x="71" y="51"/>
                  </a:lnTo>
                  <a:lnTo>
                    <a:pt x="66" y="34"/>
                  </a:lnTo>
                  <a:lnTo>
                    <a:pt x="66" y="28"/>
                  </a:lnTo>
                  <a:lnTo>
                    <a:pt x="66" y="22"/>
                  </a:lnTo>
                  <a:lnTo>
                    <a:pt x="60" y="11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74"/>
            <p:cNvSpPr>
              <a:spLocks/>
            </p:cNvSpPr>
            <p:nvPr/>
          </p:nvSpPr>
          <p:spPr bwMode="auto">
            <a:xfrm>
              <a:off x="2762" y="2956"/>
              <a:ext cx="39" cy="47"/>
            </a:xfrm>
            <a:custGeom>
              <a:avLst/>
              <a:gdLst>
                <a:gd name="T0" fmla="*/ 0 w 39"/>
                <a:gd name="T1" fmla="*/ 0 h 47"/>
                <a:gd name="T2" fmla="*/ 0 w 39"/>
                <a:gd name="T3" fmla="*/ 12 h 47"/>
                <a:gd name="T4" fmla="*/ 16 w 39"/>
                <a:gd name="T5" fmla="*/ 35 h 47"/>
                <a:gd name="T6" fmla="*/ 27 w 39"/>
                <a:gd name="T7" fmla="*/ 40 h 47"/>
                <a:gd name="T8" fmla="*/ 32 w 39"/>
                <a:gd name="T9" fmla="*/ 46 h 47"/>
                <a:gd name="T10" fmla="*/ 38 w 39"/>
                <a:gd name="T11" fmla="*/ 40 h 47"/>
                <a:gd name="T12" fmla="*/ 27 w 39"/>
                <a:gd name="T13" fmla="*/ 29 h 47"/>
                <a:gd name="T14" fmla="*/ 22 w 39"/>
                <a:gd name="T15" fmla="*/ 23 h 47"/>
                <a:gd name="T16" fmla="*/ 16 w 39"/>
                <a:gd name="T17" fmla="*/ 18 h 47"/>
                <a:gd name="T18" fmla="*/ 16 w 39"/>
                <a:gd name="T19" fmla="*/ 6 h 47"/>
                <a:gd name="T20" fmla="*/ 11 w 39"/>
                <a:gd name="T21" fmla="*/ 0 h 47"/>
                <a:gd name="T22" fmla="*/ 11 w 39"/>
                <a:gd name="T23" fmla="*/ 0 h 47"/>
                <a:gd name="T24" fmla="*/ 0 w 39"/>
                <a:gd name="T25" fmla="*/ 0 h 47"/>
                <a:gd name="T26" fmla="*/ 0 w 39"/>
                <a:gd name="T27" fmla="*/ 0 h 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"/>
                <a:gd name="T43" fmla="*/ 0 h 47"/>
                <a:gd name="T44" fmla="*/ 39 w 39"/>
                <a:gd name="T45" fmla="*/ 47 h 4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" h="47">
                  <a:moveTo>
                    <a:pt x="0" y="0"/>
                  </a:moveTo>
                  <a:lnTo>
                    <a:pt x="0" y="12"/>
                  </a:lnTo>
                  <a:lnTo>
                    <a:pt x="16" y="35"/>
                  </a:lnTo>
                  <a:lnTo>
                    <a:pt x="27" y="40"/>
                  </a:lnTo>
                  <a:lnTo>
                    <a:pt x="32" y="46"/>
                  </a:lnTo>
                  <a:lnTo>
                    <a:pt x="38" y="40"/>
                  </a:lnTo>
                  <a:lnTo>
                    <a:pt x="27" y="29"/>
                  </a:lnTo>
                  <a:lnTo>
                    <a:pt x="22" y="23"/>
                  </a:lnTo>
                  <a:lnTo>
                    <a:pt x="16" y="18"/>
                  </a:lnTo>
                  <a:lnTo>
                    <a:pt x="16" y="6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75"/>
            <p:cNvSpPr>
              <a:spLocks/>
            </p:cNvSpPr>
            <p:nvPr/>
          </p:nvSpPr>
          <p:spPr bwMode="auto">
            <a:xfrm>
              <a:off x="2811" y="2934"/>
              <a:ext cx="55" cy="160"/>
            </a:xfrm>
            <a:custGeom>
              <a:avLst/>
              <a:gdLst>
                <a:gd name="T0" fmla="*/ 0 w 55"/>
                <a:gd name="T1" fmla="*/ 0 h 160"/>
                <a:gd name="T2" fmla="*/ 0 w 55"/>
                <a:gd name="T3" fmla="*/ 0 h 160"/>
                <a:gd name="T4" fmla="*/ 5 w 55"/>
                <a:gd name="T5" fmla="*/ 11 h 160"/>
                <a:gd name="T6" fmla="*/ 11 w 55"/>
                <a:gd name="T7" fmla="*/ 40 h 160"/>
                <a:gd name="T8" fmla="*/ 11 w 55"/>
                <a:gd name="T9" fmla="*/ 68 h 160"/>
                <a:gd name="T10" fmla="*/ 11 w 55"/>
                <a:gd name="T11" fmla="*/ 74 h 160"/>
                <a:gd name="T12" fmla="*/ 11 w 55"/>
                <a:gd name="T13" fmla="*/ 85 h 160"/>
                <a:gd name="T14" fmla="*/ 11 w 55"/>
                <a:gd name="T15" fmla="*/ 91 h 160"/>
                <a:gd name="T16" fmla="*/ 11 w 55"/>
                <a:gd name="T17" fmla="*/ 102 h 160"/>
                <a:gd name="T18" fmla="*/ 11 w 55"/>
                <a:gd name="T19" fmla="*/ 114 h 160"/>
                <a:gd name="T20" fmla="*/ 11 w 55"/>
                <a:gd name="T21" fmla="*/ 125 h 160"/>
                <a:gd name="T22" fmla="*/ 11 w 55"/>
                <a:gd name="T23" fmla="*/ 131 h 160"/>
                <a:gd name="T24" fmla="*/ 16 w 55"/>
                <a:gd name="T25" fmla="*/ 159 h 160"/>
                <a:gd name="T26" fmla="*/ 54 w 55"/>
                <a:gd name="T27" fmla="*/ 159 h 160"/>
                <a:gd name="T28" fmla="*/ 44 w 55"/>
                <a:gd name="T29" fmla="*/ 114 h 160"/>
                <a:gd name="T30" fmla="*/ 33 w 55"/>
                <a:gd name="T31" fmla="*/ 68 h 160"/>
                <a:gd name="T32" fmla="*/ 33 w 55"/>
                <a:gd name="T33" fmla="*/ 62 h 160"/>
                <a:gd name="T34" fmla="*/ 33 w 55"/>
                <a:gd name="T35" fmla="*/ 51 h 160"/>
                <a:gd name="T36" fmla="*/ 22 w 55"/>
                <a:gd name="T37" fmla="*/ 22 h 160"/>
                <a:gd name="T38" fmla="*/ 0 w 55"/>
                <a:gd name="T39" fmla="*/ 0 h 160"/>
                <a:gd name="T40" fmla="*/ 0 w 55"/>
                <a:gd name="T41" fmla="*/ 0 h 1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5"/>
                <a:gd name="T64" fmla="*/ 0 h 160"/>
                <a:gd name="T65" fmla="*/ 55 w 55"/>
                <a:gd name="T66" fmla="*/ 160 h 16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5" h="160">
                  <a:moveTo>
                    <a:pt x="0" y="0"/>
                  </a:moveTo>
                  <a:lnTo>
                    <a:pt x="0" y="0"/>
                  </a:lnTo>
                  <a:lnTo>
                    <a:pt x="5" y="11"/>
                  </a:lnTo>
                  <a:lnTo>
                    <a:pt x="11" y="40"/>
                  </a:lnTo>
                  <a:lnTo>
                    <a:pt x="11" y="68"/>
                  </a:lnTo>
                  <a:lnTo>
                    <a:pt x="11" y="74"/>
                  </a:lnTo>
                  <a:lnTo>
                    <a:pt x="11" y="85"/>
                  </a:lnTo>
                  <a:lnTo>
                    <a:pt x="11" y="91"/>
                  </a:lnTo>
                  <a:lnTo>
                    <a:pt x="11" y="102"/>
                  </a:lnTo>
                  <a:lnTo>
                    <a:pt x="11" y="114"/>
                  </a:lnTo>
                  <a:lnTo>
                    <a:pt x="11" y="125"/>
                  </a:lnTo>
                  <a:lnTo>
                    <a:pt x="11" y="131"/>
                  </a:lnTo>
                  <a:lnTo>
                    <a:pt x="16" y="159"/>
                  </a:lnTo>
                  <a:lnTo>
                    <a:pt x="54" y="159"/>
                  </a:lnTo>
                  <a:lnTo>
                    <a:pt x="44" y="114"/>
                  </a:lnTo>
                  <a:lnTo>
                    <a:pt x="33" y="68"/>
                  </a:lnTo>
                  <a:lnTo>
                    <a:pt x="33" y="62"/>
                  </a:lnTo>
                  <a:lnTo>
                    <a:pt x="33" y="51"/>
                  </a:lnTo>
                  <a:lnTo>
                    <a:pt x="22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76"/>
            <p:cNvSpPr>
              <a:spLocks/>
            </p:cNvSpPr>
            <p:nvPr/>
          </p:nvSpPr>
          <p:spPr bwMode="auto">
            <a:xfrm>
              <a:off x="2811" y="2802"/>
              <a:ext cx="50" cy="104"/>
            </a:xfrm>
            <a:custGeom>
              <a:avLst/>
              <a:gdLst>
                <a:gd name="T0" fmla="*/ 11 w 50"/>
                <a:gd name="T1" fmla="*/ 97 h 104"/>
                <a:gd name="T2" fmla="*/ 11 w 50"/>
                <a:gd name="T3" fmla="*/ 97 h 104"/>
                <a:gd name="T4" fmla="*/ 11 w 50"/>
                <a:gd name="T5" fmla="*/ 97 h 104"/>
                <a:gd name="T6" fmla="*/ 16 w 50"/>
                <a:gd name="T7" fmla="*/ 103 h 104"/>
                <a:gd name="T8" fmla="*/ 27 w 50"/>
                <a:gd name="T9" fmla="*/ 103 h 104"/>
                <a:gd name="T10" fmla="*/ 33 w 50"/>
                <a:gd name="T11" fmla="*/ 103 h 104"/>
                <a:gd name="T12" fmla="*/ 33 w 50"/>
                <a:gd name="T13" fmla="*/ 103 h 104"/>
                <a:gd name="T14" fmla="*/ 38 w 50"/>
                <a:gd name="T15" fmla="*/ 103 h 104"/>
                <a:gd name="T16" fmla="*/ 44 w 50"/>
                <a:gd name="T17" fmla="*/ 97 h 104"/>
                <a:gd name="T18" fmla="*/ 44 w 50"/>
                <a:gd name="T19" fmla="*/ 92 h 104"/>
                <a:gd name="T20" fmla="*/ 38 w 50"/>
                <a:gd name="T21" fmla="*/ 86 h 104"/>
                <a:gd name="T22" fmla="*/ 44 w 50"/>
                <a:gd name="T23" fmla="*/ 80 h 104"/>
                <a:gd name="T24" fmla="*/ 44 w 50"/>
                <a:gd name="T25" fmla="*/ 80 h 104"/>
                <a:gd name="T26" fmla="*/ 44 w 50"/>
                <a:gd name="T27" fmla="*/ 75 h 104"/>
                <a:gd name="T28" fmla="*/ 44 w 50"/>
                <a:gd name="T29" fmla="*/ 75 h 104"/>
                <a:gd name="T30" fmla="*/ 44 w 50"/>
                <a:gd name="T31" fmla="*/ 75 h 104"/>
                <a:gd name="T32" fmla="*/ 49 w 50"/>
                <a:gd name="T33" fmla="*/ 69 h 104"/>
                <a:gd name="T34" fmla="*/ 44 w 50"/>
                <a:gd name="T35" fmla="*/ 63 h 104"/>
                <a:gd name="T36" fmla="*/ 49 w 50"/>
                <a:gd name="T37" fmla="*/ 57 h 104"/>
                <a:gd name="T38" fmla="*/ 49 w 50"/>
                <a:gd name="T39" fmla="*/ 57 h 104"/>
                <a:gd name="T40" fmla="*/ 49 w 50"/>
                <a:gd name="T41" fmla="*/ 52 h 104"/>
                <a:gd name="T42" fmla="*/ 38 w 50"/>
                <a:gd name="T43" fmla="*/ 40 h 104"/>
                <a:gd name="T44" fmla="*/ 33 w 50"/>
                <a:gd name="T45" fmla="*/ 40 h 104"/>
                <a:gd name="T46" fmla="*/ 38 w 50"/>
                <a:gd name="T47" fmla="*/ 23 h 104"/>
                <a:gd name="T48" fmla="*/ 38 w 50"/>
                <a:gd name="T49" fmla="*/ 18 h 104"/>
                <a:gd name="T50" fmla="*/ 33 w 50"/>
                <a:gd name="T51" fmla="*/ 6 h 104"/>
                <a:gd name="T52" fmla="*/ 33 w 50"/>
                <a:gd name="T53" fmla="*/ 0 h 104"/>
                <a:gd name="T54" fmla="*/ 27 w 50"/>
                <a:gd name="T55" fmla="*/ 6 h 104"/>
                <a:gd name="T56" fmla="*/ 22 w 50"/>
                <a:gd name="T57" fmla="*/ 6 h 104"/>
                <a:gd name="T58" fmla="*/ 16 w 50"/>
                <a:gd name="T59" fmla="*/ 6 h 104"/>
                <a:gd name="T60" fmla="*/ 11 w 50"/>
                <a:gd name="T61" fmla="*/ 18 h 104"/>
                <a:gd name="T62" fmla="*/ 0 w 50"/>
                <a:gd name="T63" fmla="*/ 29 h 104"/>
                <a:gd name="T64" fmla="*/ 0 w 50"/>
                <a:gd name="T65" fmla="*/ 40 h 104"/>
                <a:gd name="T66" fmla="*/ 0 w 50"/>
                <a:gd name="T67" fmla="*/ 40 h 104"/>
                <a:gd name="T68" fmla="*/ 11 w 50"/>
                <a:gd name="T69" fmla="*/ 52 h 104"/>
                <a:gd name="T70" fmla="*/ 16 w 50"/>
                <a:gd name="T71" fmla="*/ 57 h 104"/>
                <a:gd name="T72" fmla="*/ 22 w 50"/>
                <a:gd name="T73" fmla="*/ 63 h 104"/>
                <a:gd name="T74" fmla="*/ 22 w 50"/>
                <a:gd name="T75" fmla="*/ 63 h 104"/>
                <a:gd name="T76" fmla="*/ 16 w 50"/>
                <a:gd name="T77" fmla="*/ 69 h 104"/>
                <a:gd name="T78" fmla="*/ 11 w 50"/>
                <a:gd name="T79" fmla="*/ 80 h 104"/>
                <a:gd name="T80" fmla="*/ 11 w 50"/>
                <a:gd name="T81" fmla="*/ 86 h 104"/>
                <a:gd name="T82" fmla="*/ 11 w 50"/>
                <a:gd name="T83" fmla="*/ 86 h 104"/>
                <a:gd name="T84" fmla="*/ 11 w 50"/>
                <a:gd name="T85" fmla="*/ 92 h 104"/>
                <a:gd name="T86" fmla="*/ 11 w 50"/>
                <a:gd name="T87" fmla="*/ 97 h 104"/>
                <a:gd name="T88" fmla="*/ 11 w 50"/>
                <a:gd name="T89" fmla="*/ 97 h 1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0"/>
                <a:gd name="T136" fmla="*/ 0 h 104"/>
                <a:gd name="T137" fmla="*/ 50 w 50"/>
                <a:gd name="T138" fmla="*/ 104 h 1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0" h="104">
                  <a:moveTo>
                    <a:pt x="11" y="97"/>
                  </a:moveTo>
                  <a:lnTo>
                    <a:pt x="11" y="97"/>
                  </a:lnTo>
                  <a:lnTo>
                    <a:pt x="16" y="103"/>
                  </a:lnTo>
                  <a:lnTo>
                    <a:pt x="27" y="103"/>
                  </a:lnTo>
                  <a:lnTo>
                    <a:pt x="33" y="103"/>
                  </a:lnTo>
                  <a:lnTo>
                    <a:pt x="38" y="103"/>
                  </a:lnTo>
                  <a:lnTo>
                    <a:pt x="44" y="97"/>
                  </a:lnTo>
                  <a:lnTo>
                    <a:pt x="44" y="92"/>
                  </a:lnTo>
                  <a:lnTo>
                    <a:pt x="38" y="86"/>
                  </a:lnTo>
                  <a:lnTo>
                    <a:pt x="44" y="80"/>
                  </a:lnTo>
                  <a:lnTo>
                    <a:pt x="44" y="75"/>
                  </a:lnTo>
                  <a:lnTo>
                    <a:pt x="49" y="69"/>
                  </a:lnTo>
                  <a:lnTo>
                    <a:pt x="44" y="63"/>
                  </a:lnTo>
                  <a:lnTo>
                    <a:pt x="49" y="57"/>
                  </a:lnTo>
                  <a:lnTo>
                    <a:pt x="49" y="52"/>
                  </a:lnTo>
                  <a:lnTo>
                    <a:pt x="38" y="40"/>
                  </a:lnTo>
                  <a:lnTo>
                    <a:pt x="33" y="40"/>
                  </a:lnTo>
                  <a:lnTo>
                    <a:pt x="38" y="23"/>
                  </a:lnTo>
                  <a:lnTo>
                    <a:pt x="38" y="18"/>
                  </a:lnTo>
                  <a:lnTo>
                    <a:pt x="33" y="6"/>
                  </a:lnTo>
                  <a:lnTo>
                    <a:pt x="33" y="0"/>
                  </a:lnTo>
                  <a:lnTo>
                    <a:pt x="27" y="6"/>
                  </a:lnTo>
                  <a:lnTo>
                    <a:pt x="22" y="6"/>
                  </a:lnTo>
                  <a:lnTo>
                    <a:pt x="16" y="6"/>
                  </a:lnTo>
                  <a:lnTo>
                    <a:pt x="11" y="18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11" y="52"/>
                  </a:lnTo>
                  <a:lnTo>
                    <a:pt x="16" y="57"/>
                  </a:lnTo>
                  <a:lnTo>
                    <a:pt x="22" y="63"/>
                  </a:lnTo>
                  <a:lnTo>
                    <a:pt x="16" y="69"/>
                  </a:lnTo>
                  <a:lnTo>
                    <a:pt x="11" y="80"/>
                  </a:lnTo>
                  <a:lnTo>
                    <a:pt x="11" y="86"/>
                  </a:lnTo>
                  <a:lnTo>
                    <a:pt x="11" y="92"/>
                  </a:lnTo>
                  <a:lnTo>
                    <a:pt x="11" y="97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77"/>
            <p:cNvSpPr>
              <a:spLocks/>
            </p:cNvSpPr>
            <p:nvPr/>
          </p:nvSpPr>
          <p:spPr bwMode="auto">
            <a:xfrm>
              <a:off x="2805" y="2842"/>
              <a:ext cx="29" cy="58"/>
            </a:xfrm>
            <a:custGeom>
              <a:avLst/>
              <a:gdLst>
                <a:gd name="T0" fmla="*/ 17 w 29"/>
                <a:gd name="T1" fmla="*/ 57 h 58"/>
                <a:gd name="T2" fmla="*/ 17 w 29"/>
                <a:gd name="T3" fmla="*/ 52 h 58"/>
                <a:gd name="T4" fmla="*/ 17 w 29"/>
                <a:gd name="T5" fmla="*/ 46 h 58"/>
                <a:gd name="T6" fmla="*/ 17 w 29"/>
                <a:gd name="T7" fmla="*/ 40 h 58"/>
                <a:gd name="T8" fmla="*/ 22 w 29"/>
                <a:gd name="T9" fmla="*/ 35 h 58"/>
                <a:gd name="T10" fmla="*/ 22 w 29"/>
                <a:gd name="T11" fmla="*/ 29 h 58"/>
                <a:gd name="T12" fmla="*/ 28 w 29"/>
                <a:gd name="T13" fmla="*/ 23 h 58"/>
                <a:gd name="T14" fmla="*/ 28 w 29"/>
                <a:gd name="T15" fmla="*/ 23 h 58"/>
                <a:gd name="T16" fmla="*/ 22 w 29"/>
                <a:gd name="T17" fmla="*/ 17 h 58"/>
                <a:gd name="T18" fmla="*/ 17 w 29"/>
                <a:gd name="T19" fmla="*/ 12 h 58"/>
                <a:gd name="T20" fmla="*/ 11 w 29"/>
                <a:gd name="T21" fmla="*/ 0 h 58"/>
                <a:gd name="T22" fmla="*/ 6 w 29"/>
                <a:gd name="T23" fmla="*/ 0 h 58"/>
                <a:gd name="T24" fmla="*/ 6 w 29"/>
                <a:gd name="T25" fmla="*/ 0 h 58"/>
                <a:gd name="T26" fmla="*/ 0 w 29"/>
                <a:gd name="T27" fmla="*/ 12 h 58"/>
                <a:gd name="T28" fmla="*/ 6 w 29"/>
                <a:gd name="T29" fmla="*/ 23 h 58"/>
                <a:gd name="T30" fmla="*/ 6 w 29"/>
                <a:gd name="T31" fmla="*/ 29 h 58"/>
                <a:gd name="T32" fmla="*/ 6 w 29"/>
                <a:gd name="T33" fmla="*/ 35 h 58"/>
                <a:gd name="T34" fmla="*/ 11 w 29"/>
                <a:gd name="T35" fmla="*/ 46 h 58"/>
                <a:gd name="T36" fmla="*/ 17 w 29"/>
                <a:gd name="T37" fmla="*/ 46 h 58"/>
                <a:gd name="T38" fmla="*/ 17 w 29"/>
                <a:gd name="T39" fmla="*/ 57 h 58"/>
                <a:gd name="T40" fmla="*/ 17 w 29"/>
                <a:gd name="T41" fmla="*/ 57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"/>
                <a:gd name="T64" fmla="*/ 0 h 58"/>
                <a:gd name="T65" fmla="*/ 29 w 29"/>
                <a:gd name="T66" fmla="*/ 58 h 5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" h="58">
                  <a:moveTo>
                    <a:pt x="17" y="57"/>
                  </a:moveTo>
                  <a:lnTo>
                    <a:pt x="17" y="52"/>
                  </a:lnTo>
                  <a:lnTo>
                    <a:pt x="17" y="46"/>
                  </a:lnTo>
                  <a:lnTo>
                    <a:pt x="17" y="40"/>
                  </a:lnTo>
                  <a:lnTo>
                    <a:pt x="22" y="35"/>
                  </a:lnTo>
                  <a:lnTo>
                    <a:pt x="22" y="29"/>
                  </a:lnTo>
                  <a:lnTo>
                    <a:pt x="28" y="23"/>
                  </a:lnTo>
                  <a:lnTo>
                    <a:pt x="22" y="17"/>
                  </a:lnTo>
                  <a:lnTo>
                    <a:pt x="17" y="12"/>
                  </a:lnTo>
                  <a:lnTo>
                    <a:pt x="11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6" y="23"/>
                  </a:lnTo>
                  <a:lnTo>
                    <a:pt x="6" y="29"/>
                  </a:lnTo>
                  <a:lnTo>
                    <a:pt x="6" y="35"/>
                  </a:lnTo>
                  <a:lnTo>
                    <a:pt x="11" y="46"/>
                  </a:lnTo>
                  <a:lnTo>
                    <a:pt x="17" y="46"/>
                  </a:lnTo>
                  <a:lnTo>
                    <a:pt x="17" y="57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78"/>
            <p:cNvSpPr>
              <a:spLocks/>
            </p:cNvSpPr>
            <p:nvPr/>
          </p:nvSpPr>
          <p:spPr bwMode="auto">
            <a:xfrm>
              <a:off x="2778" y="2945"/>
              <a:ext cx="34" cy="47"/>
            </a:xfrm>
            <a:custGeom>
              <a:avLst/>
              <a:gdLst>
                <a:gd name="T0" fmla="*/ 0 w 34"/>
                <a:gd name="T1" fmla="*/ 6 h 47"/>
                <a:gd name="T2" fmla="*/ 0 w 34"/>
                <a:gd name="T3" fmla="*/ 11 h 47"/>
                <a:gd name="T4" fmla="*/ 6 w 34"/>
                <a:gd name="T5" fmla="*/ 29 h 47"/>
                <a:gd name="T6" fmla="*/ 16 w 34"/>
                <a:gd name="T7" fmla="*/ 40 h 47"/>
                <a:gd name="T8" fmla="*/ 22 w 34"/>
                <a:gd name="T9" fmla="*/ 46 h 47"/>
                <a:gd name="T10" fmla="*/ 22 w 34"/>
                <a:gd name="T11" fmla="*/ 46 h 47"/>
                <a:gd name="T12" fmla="*/ 22 w 34"/>
                <a:gd name="T13" fmla="*/ 46 h 47"/>
                <a:gd name="T14" fmla="*/ 27 w 34"/>
                <a:gd name="T15" fmla="*/ 34 h 47"/>
                <a:gd name="T16" fmla="*/ 33 w 34"/>
                <a:gd name="T17" fmla="*/ 17 h 47"/>
                <a:gd name="T18" fmla="*/ 27 w 34"/>
                <a:gd name="T19" fmla="*/ 11 h 47"/>
                <a:gd name="T20" fmla="*/ 22 w 34"/>
                <a:gd name="T21" fmla="*/ 0 h 47"/>
                <a:gd name="T22" fmla="*/ 11 w 34"/>
                <a:gd name="T23" fmla="*/ 6 h 47"/>
                <a:gd name="T24" fmla="*/ 0 w 34"/>
                <a:gd name="T25" fmla="*/ 6 h 47"/>
                <a:gd name="T26" fmla="*/ 0 w 34"/>
                <a:gd name="T27" fmla="*/ 6 h 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"/>
                <a:gd name="T43" fmla="*/ 0 h 47"/>
                <a:gd name="T44" fmla="*/ 34 w 34"/>
                <a:gd name="T45" fmla="*/ 47 h 4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" h="47">
                  <a:moveTo>
                    <a:pt x="0" y="6"/>
                  </a:moveTo>
                  <a:lnTo>
                    <a:pt x="0" y="11"/>
                  </a:lnTo>
                  <a:lnTo>
                    <a:pt x="6" y="29"/>
                  </a:lnTo>
                  <a:lnTo>
                    <a:pt x="16" y="40"/>
                  </a:lnTo>
                  <a:lnTo>
                    <a:pt x="22" y="46"/>
                  </a:lnTo>
                  <a:lnTo>
                    <a:pt x="27" y="34"/>
                  </a:lnTo>
                  <a:lnTo>
                    <a:pt x="33" y="17"/>
                  </a:lnTo>
                  <a:lnTo>
                    <a:pt x="27" y="11"/>
                  </a:lnTo>
                  <a:lnTo>
                    <a:pt x="22" y="0"/>
                  </a:lnTo>
                  <a:lnTo>
                    <a:pt x="11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79"/>
            <p:cNvSpPr>
              <a:spLocks/>
            </p:cNvSpPr>
            <p:nvPr/>
          </p:nvSpPr>
          <p:spPr bwMode="auto">
            <a:xfrm>
              <a:off x="2805" y="3093"/>
              <a:ext cx="127" cy="47"/>
            </a:xfrm>
            <a:custGeom>
              <a:avLst/>
              <a:gdLst>
                <a:gd name="T0" fmla="*/ 60 w 127"/>
                <a:gd name="T1" fmla="*/ 0 h 47"/>
                <a:gd name="T2" fmla="*/ 22 w 127"/>
                <a:gd name="T3" fmla="*/ 0 h 47"/>
                <a:gd name="T4" fmla="*/ 17 w 127"/>
                <a:gd name="T5" fmla="*/ 0 h 47"/>
                <a:gd name="T6" fmla="*/ 6 w 127"/>
                <a:gd name="T7" fmla="*/ 17 h 47"/>
                <a:gd name="T8" fmla="*/ 0 w 127"/>
                <a:gd name="T9" fmla="*/ 46 h 47"/>
                <a:gd name="T10" fmla="*/ 11 w 127"/>
                <a:gd name="T11" fmla="*/ 35 h 47"/>
                <a:gd name="T12" fmla="*/ 11 w 127"/>
                <a:gd name="T13" fmla="*/ 23 h 47"/>
                <a:gd name="T14" fmla="*/ 17 w 127"/>
                <a:gd name="T15" fmla="*/ 12 h 47"/>
                <a:gd name="T16" fmla="*/ 17 w 127"/>
                <a:gd name="T17" fmla="*/ 6 h 47"/>
                <a:gd name="T18" fmla="*/ 66 w 127"/>
                <a:gd name="T19" fmla="*/ 12 h 47"/>
                <a:gd name="T20" fmla="*/ 115 w 127"/>
                <a:gd name="T21" fmla="*/ 23 h 47"/>
                <a:gd name="T22" fmla="*/ 39 w 127"/>
                <a:gd name="T23" fmla="*/ 29 h 47"/>
                <a:gd name="T24" fmla="*/ 11 w 127"/>
                <a:gd name="T25" fmla="*/ 35 h 47"/>
                <a:gd name="T26" fmla="*/ 0 w 127"/>
                <a:gd name="T27" fmla="*/ 46 h 47"/>
                <a:gd name="T28" fmla="*/ 115 w 127"/>
                <a:gd name="T29" fmla="*/ 29 h 47"/>
                <a:gd name="T30" fmla="*/ 126 w 127"/>
                <a:gd name="T31" fmla="*/ 29 h 47"/>
                <a:gd name="T32" fmla="*/ 126 w 127"/>
                <a:gd name="T33" fmla="*/ 23 h 47"/>
                <a:gd name="T34" fmla="*/ 126 w 127"/>
                <a:gd name="T35" fmla="*/ 23 h 47"/>
                <a:gd name="T36" fmla="*/ 82 w 127"/>
                <a:gd name="T37" fmla="*/ 6 h 47"/>
                <a:gd name="T38" fmla="*/ 71 w 127"/>
                <a:gd name="T39" fmla="*/ 0 h 47"/>
                <a:gd name="T40" fmla="*/ 60 w 127"/>
                <a:gd name="T41" fmla="*/ 0 h 47"/>
                <a:gd name="T42" fmla="*/ 60 w 127"/>
                <a:gd name="T43" fmla="*/ 0 h 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7"/>
                <a:gd name="T67" fmla="*/ 0 h 47"/>
                <a:gd name="T68" fmla="*/ 127 w 127"/>
                <a:gd name="T69" fmla="*/ 47 h 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7" h="47">
                  <a:moveTo>
                    <a:pt x="60" y="0"/>
                  </a:moveTo>
                  <a:lnTo>
                    <a:pt x="22" y="0"/>
                  </a:lnTo>
                  <a:lnTo>
                    <a:pt x="17" y="0"/>
                  </a:lnTo>
                  <a:lnTo>
                    <a:pt x="6" y="17"/>
                  </a:lnTo>
                  <a:lnTo>
                    <a:pt x="0" y="46"/>
                  </a:lnTo>
                  <a:lnTo>
                    <a:pt x="11" y="35"/>
                  </a:lnTo>
                  <a:lnTo>
                    <a:pt x="11" y="23"/>
                  </a:lnTo>
                  <a:lnTo>
                    <a:pt x="17" y="12"/>
                  </a:lnTo>
                  <a:lnTo>
                    <a:pt x="17" y="6"/>
                  </a:lnTo>
                  <a:lnTo>
                    <a:pt x="66" y="12"/>
                  </a:lnTo>
                  <a:lnTo>
                    <a:pt x="115" y="23"/>
                  </a:lnTo>
                  <a:lnTo>
                    <a:pt x="39" y="29"/>
                  </a:lnTo>
                  <a:lnTo>
                    <a:pt x="11" y="35"/>
                  </a:lnTo>
                  <a:lnTo>
                    <a:pt x="0" y="46"/>
                  </a:lnTo>
                  <a:lnTo>
                    <a:pt x="115" y="29"/>
                  </a:lnTo>
                  <a:lnTo>
                    <a:pt x="126" y="29"/>
                  </a:lnTo>
                  <a:lnTo>
                    <a:pt x="126" y="23"/>
                  </a:lnTo>
                  <a:lnTo>
                    <a:pt x="82" y="6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80"/>
            <p:cNvSpPr>
              <a:spLocks/>
            </p:cNvSpPr>
            <p:nvPr/>
          </p:nvSpPr>
          <p:spPr bwMode="auto">
            <a:xfrm>
              <a:off x="2805" y="3093"/>
              <a:ext cx="127" cy="47"/>
            </a:xfrm>
            <a:custGeom>
              <a:avLst/>
              <a:gdLst>
                <a:gd name="T0" fmla="*/ 60 w 127"/>
                <a:gd name="T1" fmla="*/ 0 h 47"/>
                <a:gd name="T2" fmla="*/ 22 w 127"/>
                <a:gd name="T3" fmla="*/ 0 h 47"/>
                <a:gd name="T4" fmla="*/ 17 w 127"/>
                <a:gd name="T5" fmla="*/ 0 h 47"/>
                <a:gd name="T6" fmla="*/ 6 w 127"/>
                <a:gd name="T7" fmla="*/ 17 h 47"/>
                <a:gd name="T8" fmla="*/ 0 w 127"/>
                <a:gd name="T9" fmla="*/ 46 h 47"/>
                <a:gd name="T10" fmla="*/ 11 w 127"/>
                <a:gd name="T11" fmla="*/ 35 h 47"/>
                <a:gd name="T12" fmla="*/ 11 w 127"/>
                <a:gd name="T13" fmla="*/ 23 h 47"/>
                <a:gd name="T14" fmla="*/ 17 w 127"/>
                <a:gd name="T15" fmla="*/ 12 h 47"/>
                <a:gd name="T16" fmla="*/ 17 w 127"/>
                <a:gd name="T17" fmla="*/ 6 h 47"/>
                <a:gd name="T18" fmla="*/ 66 w 127"/>
                <a:gd name="T19" fmla="*/ 12 h 47"/>
                <a:gd name="T20" fmla="*/ 115 w 127"/>
                <a:gd name="T21" fmla="*/ 23 h 47"/>
                <a:gd name="T22" fmla="*/ 39 w 127"/>
                <a:gd name="T23" fmla="*/ 29 h 47"/>
                <a:gd name="T24" fmla="*/ 11 w 127"/>
                <a:gd name="T25" fmla="*/ 35 h 47"/>
                <a:gd name="T26" fmla="*/ 0 w 127"/>
                <a:gd name="T27" fmla="*/ 46 h 47"/>
                <a:gd name="T28" fmla="*/ 115 w 127"/>
                <a:gd name="T29" fmla="*/ 29 h 47"/>
                <a:gd name="T30" fmla="*/ 126 w 127"/>
                <a:gd name="T31" fmla="*/ 29 h 47"/>
                <a:gd name="T32" fmla="*/ 126 w 127"/>
                <a:gd name="T33" fmla="*/ 23 h 47"/>
                <a:gd name="T34" fmla="*/ 82 w 127"/>
                <a:gd name="T35" fmla="*/ 6 h 47"/>
                <a:gd name="T36" fmla="*/ 71 w 127"/>
                <a:gd name="T37" fmla="*/ 0 h 47"/>
                <a:gd name="T38" fmla="*/ 60 w 127"/>
                <a:gd name="T39" fmla="*/ 0 h 4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7"/>
                <a:gd name="T61" fmla="*/ 0 h 47"/>
                <a:gd name="T62" fmla="*/ 127 w 127"/>
                <a:gd name="T63" fmla="*/ 47 h 4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7" h="47">
                  <a:moveTo>
                    <a:pt x="60" y="0"/>
                  </a:moveTo>
                  <a:lnTo>
                    <a:pt x="22" y="0"/>
                  </a:lnTo>
                  <a:lnTo>
                    <a:pt x="17" y="0"/>
                  </a:lnTo>
                  <a:lnTo>
                    <a:pt x="6" y="17"/>
                  </a:lnTo>
                  <a:lnTo>
                    <a:pt x="0" y="46"/>
                  </a:lnTo>
                  <a:lnTo>
                    <a:pt x="11" y="35"/>
                  </a:lnTo>
                  <a:lnTo>
                    <a:pt x="11" y="23"/>
                  </a:lnTo>
                  <a:lnTo>
                    <a:pt x="17" y="12"/>
                  </a:lnTo>
                  <a:lnTo>
                    <a:pt x="17" y="6"/>
                  </a:lnTo>
                  <a:lnTo>
                    <a:pt x="66" y="12"/>
                  </a:lnTo>
                  <a:lnTo>
                    <a:pt x="115" y="23"/>
                  </a:lnTo>
                  <a:lnTo>
                    <a:pt x="39" y="29"/>
                  </a:lnTo>
                  <a:lnTo>
                    <a:pt x="11" y="35"/>
                  </a:lnTo>
                  <a:lnTo>
                    <a:pt x="0" y="46"/>
                  </a:lnTo>
                  <a:lnTo>
                    <a:pt x="115" y="29"/>
                  </a:lnTo>
                  <a:lnTo>
                    <a:pt x="126" y="29"/>
                  </a:lnTo>
                  <a:lnTo>
                    <a:pt x="126" y="23"/>
                  </a:lnTo>
                  <a:lnTo>
                    <a:pt x="82" y="6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81"/>
            <p:cNvSpPr>
              <a:spLocks/>
            </p:cNvSpPr>
            <p:nvPr/>
          </p:nvSpPr>
          <p:spPr bwMode="auto">
            <a:xfrm>
              <a:off x="2816" y="3099"/>
              <a:ext cx="105" cy="30"/>
            </a:xfrm>
            <a:custGeom>
              <a:avLst/>
              <a:gdLst>
                <a:gd name="T0" fmla="*/ 0 w 105"/>
                <a:gd name="T1" fmla="*/ 29 h 30"/>
                <a:gd name="T2" fmla="*/ 0 w 105"/>
                <a:gd name="T3" fmla="*/ 17 h 30"/>
                <a:gd name="T4" fmla="*/ 6 w 105"/>
                <a:gd name="T5" fmla="*/ 6 h 30"/>
                <a:gd name="T6" fmla="*/ 6 w 105"/>
                <a:gd name="T7" fmla="*/ 0 h 30"/>
                <a:gd name="T8" fmla="*/ 55 w 105"/>
                <a:gd name="T9" fmla="*/ 6 h 30"/>
                <a:gd name="T10" fmla="*/ 104 w 105"/>
                <a:gd name="T11" fmla="*/ 17 h 30"/>
                <a:gd name="T12" fmla="*/ 28 w 105"/>
                <a:gd name="T13" fmla="*/ 23 h 30"/>
                <a:gd name="T14" fmla="*/ 0 w 105"/>
                <a:gd name="T15" fmla="*/ 29 h 30"/>
                <a:gd name="T16" fmla="*/ 0 w 105"/>
                <a:gd name="T17" fmla="*/ 29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5"/>
                <a:gd name="T28" fmla="*/ 0 h 30"/>
                <a:gd name="T29" fmla="*/ 105 w 105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5" h="30">
                  <a:moveTo>
                    <a:pt x="0" y="29"/>
                  </a:moveTo>
                  <a:lnTo>
                    <a:pt x="0" y="17"/>
                  </a:lnTo>
                  <a:lnTo>
                    <a:pt x="6" y="6"/>
                  </a:lnTo>
                  <a:lnTo>
                    <a:pt x="6" y="0"/>
                  </a:lnTo>
                  <a:lnTo>
                    <a:pt x="55" y="6"/>
                  </a:lnTo>
                  <a:lnTo>
                    <a:pt x="104" y="17"/>
                  </a:lnTo>
                  <a:lnTo>
                    <a:pt x="28" y="2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82"/>
            <p:cNvSpPr>
              <a:spLocks/>
            </p:cNvSpPr>
            <p:nvPr/>
          </p:nvSpPr>
          <p:spPr bwMode="auto">
            <a:xfrm>
              <a:off x="2882" y="3093"/>
              <a:ext cx="34" cy="7"/>
            </a:xfrm>
            <a:custGeom>
              <a:avLst/>
              <a:gdLst>
                <a:gd name="T0" fmla="*/ 0 w 34"/>
                <a:gd name="T1" fmla="*/ 6 h 7"/>
                <a:gd name="T2" fmla="*/ 5 w 34"/>
                <a:gd name="T3" fmla="*/ 6 h 7"/>
                <a:gd name="T4" fmla="*/ 33 w 34"/>
                <a:gd name="T5" fmla="*/ 6 h 7"/>
                <a:gd name="T6" fmla="*/ 27 w 34"/>
                <a:gd name="T7" fmla="*/ 0 h 7"/>
                <a:gd name="T8" fmla="*/ 0 w 34"/>
                <a:gd name="T9" fmla="*/ 6 h 7"/>
                <a:gd name="T10" fmla="*/ 0 w 34"/>
                <a:gd name="T11" fmla="*/ 6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7"/>
                <a:gd name="T20" fmla="*/ 34 w 34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7">
                  <a:moveTo>
                    <a:pt x="0" y="6"/>
                  </a:moveTo>
                  <a:lnTo>
                    <a:pt x="5" y="6"/>
                  </a:lnTo>
                  <a:lnTo>
                    <a:pt x="33" y="6"/>
                  </a:lnTo>
                  <a:lnTo>
                    <a:pt x="2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83"/>
            <p:cNvSpPr>
              <a:spLocks/>
            </p:cNvSpPr>
            <p:nvPr/>
          </p:nvSpPr>
          <p:spPr bwMode="auto">
            <a:xfrm>
              <a:off x="2882" y="3093"/>
              <a:ext cx="34" cy="7"/>
            </a:xfrm>
            <a:custGeom>
              <a:avLst/>
              <a:gdLst>
                <a:gd name="T0" fmla="*/ 0 w 34"/>
                <a:gd name="T1" fmla="*/ 6 h 7"/>
                <a:gd name="T2" fmla="*/ 5 w 34"/>
                <a:gd name="T3" fmla="*/ 6 h 7"/>
                <a:gd name="T4" fmla="*/ 33 w 34"/>
                <a:gd name="T5" fmla="*/ 6 h 7"/>
                <a:gd name="T6" fmla="*/ 27 w 34"/>
                <a:gd name="T7" fmla="*/ 0 h 7"/>
                <a:gd name="T8" fmla="*/ 0 w 34"/>
                <a:gd name="T9" fmla="*/ 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7"/>
                <a:gd name="T17" fmla="*/ 34 w 34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7">
                  <a:moveTo>
                    <a:pt x="0" y="6"/>
                  </a:moveTo>
                  <a:lnTo>
                    <a:pt x="5" y="6"/>
                  </a:lnTo>
                  <a:lnTo>
                    <a:pt x="33" y="6"/>
                  </a:lnTo>
                  <a:lnTo>
                    <a:pt x="2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84"/>
            <p:cNvSpPr>
              <a:spLocks/>
            </p:cNvSpPr>
            <p:nvPr/>
          </p:nvSpPr>
          <p:spPr bwMode="auto">
            <a:xfrm>
              <a:off x="3008" y="2489"/>
              <a:ext cx="50" cy="103"/>
            </a:xfrm>
            <a:custGeom>
              <a:avLst/>
              <a:gdLst>
                <a:gd name="T0" fmla="*/ 16 w 50"/>
                <a:gd name="T1" fmla="*/ 97 h 103"/>
                <a:gd name="T2" fmla="*/ 16 w 50"/>
                <a:gd name="T3" fmla="*/ 80 h 103"/>
                <a:gd name="T4" fmla="*/ 27 w 50"/>
                <a:gd name="T5" fmla="*/ 68 h 103"/>
                <a:gd name="T6" fmla="*/ 32 w 50"/>
                <a:gd name="T7" fmla="*/ 57 h 103"/>
                <a:gd name="T8" fmla="*/ 32 w 50"/>
                <a:gd name="T9" fmla="*/ 45 h 103"/>
                <a:gd name="T10" fmla="*/ 38 w 50"/>
                <a:gd name="T11" fmla="*/ 34 h 103"/>
                <a:gd name="T12" fmla="*/ 43 w 50"/>
                <a:gd name="T13" fmla="*/ 34 h 103"/>
                <a:gd name="T14" fmla="*/ 49 w 50"/>
                <a:gd name="T15" fmla="*/ 17 h 103"/>
                <a:gd name="T16" fmla="*/ 49 w 50"/>
                <a:gd name="T17" fmla="*/ 11 h 103"/>
                <a:gd name="T18" fmla="*/ 43 w 50"/>
                <a:gd name="T19" fmla="*/ 0 h 103"/>
                <a:gd name="T20" fmla="*/ 32 w 50"/>
                <a:gd name="T21" fmla="*/ 5 h 103"/>
                <a:gd name="T22" fmla="*/ 32 w 50"/>
                <a:gd name="T23" fmla="*/ 11 h 103"/>
                <a:gd name="T24" fmla="*/ 32 w 50"/>
                <a:gd name="T25" fmla="*/ 5 h 103"/>
                <a:gd name="T26" fmla="*/ 21 w 50"/>
                <a:gd name="T27" fmla="*/ 11 h 103"/>
                <a:gd name="T28" fmla="*/ 27 w 50"/>
                <a:gd name="T29" fmla="*/ 17 h 103"/>
                <a:gd name="T30" fmla="*/ 21 w 50"/>
                <a:gd name="T31" fmla="*/ 11 h 103"/>
                <a:gd name="T32" fmla="*/ 16 w 50"/>
                <a:gd name="T33" fmla="*/ 11 h 103"/>
                <a:gd name="T34" fmla="*/ 10 w 50"/>
                <a:gd name="T35" fmla="*/ 11 h 103"/>
                <a:gd name="T36" fmla="*/ 5 w 50"/>
                <a:gd name="T37" fmla="*/ 17 h 103"/>
                <a:gd name="T38" fmla="*/ 10 w 50"/>
                <a:gd name="T39" fmla="*/ 34 h 103"/>
                <a:gd name="T40" fmla="*/ 10 w 50"/>
                <a:gd name="T41" fmla="*/ 40 h 103"/>
                <a:gd name="T42" fmla="*/ 5 w 50"/>
                <a:gd name="T43" fmla="*/ 45 h 103"/>
                <a:gd name="T44" fmla="*/ 5 w 50"/>
                <a:gd name="T45" fmla="*/ 51 h 103"/>
                <a:gd name="T46" fmla="*/ 10 w 50"/>
                <a:gd name="T47" fmla="*/ 51 h 103"/>
                <a:gd name="T48" fmla="*/ 16 w 50"/>
                <a:gd name="T49" fmla="*/ 51 h 103"/>
                <a:gd name="T50" fmla="*/ 21 w 50"/>
                <a:gd name="T51" fmla="*/ 57 h 103"/>
                <a:gd name="T52" fmla="*/ 10 w 50"/>
                <a:gd name="T53" fmla="*/ 57 h 103"/>
                <a:gd name="T54" fmla="*/ 0 w 50"/>
                <a:gd name="T55" fmla="*/ 57 h 103"/>
                <a:gd name="T56" fmla="*/ 0 w 50"/>
                <a:gd name="T57" fmla="*/ 63 h 103"/>
                <a:gd name="T58" fmla="*/ 5 w 50"/>
                <a:gd name="T59" fmla="*/ 68 h 103"/>
                <a:gd name="T60" fmla="*/ 5 w 50"/>
                <a:gd name="T61" fmla="*/ 74 h 103"/>
                <a:gd name="T62" fmla="*/ 10 w 50"/>
                <a:gd name="T63" fmla="*/ 80 h 103"/>
                <a:gd name="T64" fmla="*/ 10 w 50"/>
                <a:gd name="T65" fmla="*/ 97 h 103"/>
                <a:gd name="T66" fmla="*/ 5 w 50"/>
                <a:gd name="T67" fmla="*/ 102 h 103"/>
                <a:gd name="T68" fmla="*/ 16 w 50"/>
                <a:gd name="T69" fmla="*/ 97 h 103"/>
                <a:gd name="T70" fmla="*/ 16 w 50"/>
                <a:gd name="T71" fmla="*/ 97 h 10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"/>
                <a:gd name="T109" fmla="*/ 0 h 103"/>
                <a:gd name="T110" fmla="*/ 50 w 50"/>
                <a:gd name="T111" fmla="*/ 103 h 10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" h="103">
                  <a:moveTo>
                    <a:pt x="16" y="97"/>
                  </a:moveTo>
                  <a:lnTo>
                    <a:pt x="16" y="80"/>
                  </a:lnTo>
                  <a:lnTo>
                    <a:pt x="27" y="68"/>
                  </a:lnTo>
                  <a:lnTo>
                    <a:pt x="32" y="57"/>
                  </a:lnTo>
                  <a:lnTo>
                    <a:pt x="32" y="45"/>
                  </a:lnTo>
                  <a:lnTo>
                    <a:pt x="38" y="34"/>
                  </a:lnTo>
                  <a:lnTo>
                    <a:pt x="43" y="34"/>
                  </a:lnTo>
                  <a:lnTo>
                    <a:pt x="49" y="17"/>
                  </a:lnTo>
                  <a:lnTo>
                    <a:pt x="49" y="11"/>
                  </a:lnTo>
                  <a:lnTo>
                    <a:pt x="43" y="0"/>
                  </a:lnTo>
                  <a:lnTo>
                    <a:pt x="32" y="5"/>
                  </a:lnTo>
                  <a:lnTo>
                    <a:pt x="32" y="11"/>
                  </a:lnTo>
                  <a:lnTo>
                    <a:pt x="32" y="5"/>
                  </a:lnTo>
                  <a:lnTo>
                    <a:pt x="21" y="11"/>
                  </a:lnTo>
                  <a:lnTo>
                    <a:pt x="27" y="17"/>
                  </a:lnTo>
                  <a:lnTo>
                    <a:pt x="21" y="11"/>
                  </a:lnTo>
                  <a:lnTo>
                    <a:pt x="16" y="11"/>
                  </a:lnTo>
                  <a:lnTo>
                    <a:pt x="10" y="11"/>
                  </a:lnTo>
                  <a:lnTo>
                    <a:pt x="5" y="17"/>
                  </a:lnTo>
                  <a:lnTo>
                    <a:pt x="10" y="34"/>
                  </a:lnTo>
                  <a:lnTo>
                    <a:pt x="10" y="40"/>
                  </a:lnTo>
                  <a:lnTo>
                    <a:pt x="5" y="45"/>
                  </a:lnTo>
                  <a:lnTo>
                    <a:pt x="5" y="51"/>
                  </a:lnTo>
                  <a:lnTo>
                    <a:pt x="10" y="51"/>
                  </a:lnTo>
                  <a:lnTo>
                    <a:pt x="16" y="51"/>
                  </a:lnTo>
                  <a:lnTo>
                    <a:pt x="21" y="57"/>
                  </a:lnTo>
                  <a:lnTo>
                    <a:pt x="10" y="57"/>
                  </a:lnTo>
                  <a:lnTo>
                    <a:pt x="0" y="57"/>
                  </a:lnTo>
                  <a:lnTo>
                    <a:pt x="0" y="63"/>
                  </a:lnTo>
                  <a:lnTo>
                    <a:pt x="5" y="68"/>
                  </a:lnTo>
                  <a:lnTo>
                    <a:pt x="5" y="74"/>
                  </a:lnTo>
                  <a:lnTo>
                    <a:pt x="10" y="80"/>
                  </a:lnTo>
                  <a:lnTo>
                    <a:pt x="10" y="97"/>
                  </a:lnTo>
                  <a:lnTo>
                    <a:pt x="5" y="102"/>
                  </a:lnTo>
                  <a:lnTo>
                    <a:pt x="16" y="97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85"/>
            <p:cNvSpPr>
              <a:spLocks/>
            </p:cNvSpPr>
            <p:nvPr/>
          </p:nvSpPr>
          <p:spPr bwMode="auto">
            <a:xfrm>
              <a:off x="2953" y="2956"/>
              <a:ext cx="340" cy="30"/>
            </a:xfrm>
            <a:custGeom>
              <a:avLst/>
              <a:gdLst>
                <a:gd name="T0" fmla="*/ 0 w 340"/>
                <a:gd name="T1" fmla="*/ 12 h 30"/>
                <a:gd name="T2" fmla="*/ 175 w 340"/>
                <a:gd name="T3" fmla="*/ 0 h 30"/>
                <a:gd name="T4" fmla="*/ 339 w 340"/>
                <a:gd name="T5" fmla="*/ 12 h 30"/>
                <a:gd name="T6" fmla="*/ 300 w 340"/>
                <a:gd name="T7" fmla="*/ 18 h 30"/>
                <a:gd name="T8" fmla="*/ 240 w 340"/>
                <a:gd name="T9" fmla="*/ 23 h 30"/>
                <a:gd name="T10" fmla="*/ 197 w 340"/>
                <a:gd name="T11" fmla="*/ 29 h 30"/>
                <a:gd name="T12" fmla="*/ 197 w 340"/>
                <a:gd name="T13" fmla="*/ 29 h 30"/>
                <a:gd name="T14" fmla="*/ 197 w 340"/>
                <a:gd name="T15" fmla="*/ 29 h 30"/>
                <a:gd name="T16" fmla="*/ 126 w 340"/>
                <a:gd name="T17" fmla="*/ 23 h 30"/>
                <a:gd name="T18" fmla="*/ 0 w 340"/>
                <a:gd name="T19" fmla="*/ 12 h 30"/>
                <a:gd name="T20" fmla="*/ 0 w 340"/>
                <a:gd name="T21" fmla="*/ 12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0"/>
                <a:gd name="T34" fmla="*/ 0 h 30"/>
                <a:gd name="T35" fmla="*/ 340 w 340"/>
                <a:gd name="T36" fmla="*/ 30 h 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0" h="30">
                  <a:moveTo>
                    <a:pt x="0" y="12"/>
                  </a:moveTo>
                  <a:lnTo>
                    <a:pt x="175" y="0"/>
                  </a:lnTo>
                  <a:lnTo>
                    <a:pt x="339" y="12"/>
                  </a:lnTo>
                  <a:lnTo>
                    <a:pt x="300" y="18"/>
                  </a:lnTo>
                  <a:lnTo>
                    <a:pt x="240" y="23"/>
                  </a:lnTo>
                  <a:lnTo>
                    <a:pt x="197" y="29"/>
                  </a:lnTo>
                  <a:lnTo>
                    <a:pt x="126" y="23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86"/>
            <p:cNvSpPr>
              <a:spLocks/>
            </p:cNvSpPr>
            <p:nvPr/>
          </p:nvSpPr>
          <p:spPr bwMode="auto">
            <a:xfrm>
              <a:off x="3936" y="2725"/>
              <a:ext cx="192" cy="232"/>
            </a:xfrm>
            <a:custGeom>
              <a:avLst/>
              <a:gdLst>
                <a:gd name="T0" fmla="*/ 6 w 192"/>
                <a:gd name="T1" fmla="*/ 49 h 232"/>
                <a:gd name="T2" fmla="*/ 11 w 192"/>
                <a:gd name="T3" fmla="*/ 49 h 232"/>
                <a:gd name="T4" fmla="*/ 22 w 192"/>
                <a:gd name="T5" fmla="*/ 55 h 232"/>
                <a:gd name="T6" fmla="*/ 22 w 192"/>
                <a:gd name="T7" fmla="*/ 60 h 232"/>
                <a:gd name="T8" fmla="*/ 33 w 192"/>
                <a:gd name="T9" fmla="*/ 100 h 232"/>
                <a:gd name="T10" fmla="*/ 33 w 192"/>
                <a:gd name="T11" fmla="*/ 146 h 232"/>
                <a:gd name="T12" fmla="*/ 33 w 192"/>
                <a:gd name="T13" fmla="*/ 146 h 232"/>
                <a:gd name="T14" fmla="*/ 44 w 192"/>
                <a:gd name="T15" fmla="*/ 140 h 232"/>
                <a:gd name="T16" fmla="*/ 49 w 192"/>
                <a:gd name="T17" fmla="*/ 140 h 232"/>
                <a:gd name="T18" fmla="*/ 55 w 192"/>
                <a:gd name="T19" fmla="*/ 140 h 232"/>
                <a:gd name="T20" fmla="*/ 60 w 192"/>
                <a:gd name="T21" fmla="*/ 152 h 232"/>
                <a:gd name="T22" fmla="*/ 55 w 192"/>
                <a:gd name="T23" fmla="*/ 169 h 232"/>
                <a:gd name="T24" fmla="*/ 71 w 192"/>
                <a:gd name="T25" fmla="*/ 180 h 232"/>
                <a:gd name="T26" fmla="*/ 93 w 192"/>
                <a:gd name="T27" fmla="*/ 203 h 232"/>
                <a:gd name="T28" fmla="*/ 120 w 192"/>
                <a:gd name="T29" fmla="*/ 220 h 232"/>
                <a:gd name="T30" fmla="*/ 142 w 192"/>
                <a:gd name="T31" fmla="*/ 231 h 232"/>
                <a:gd name="T32" fmla="*/ 169 w 192"/>
                <a:gd name="T33" fmla="*/ 220 h 232"/>
                <a:gd name="T34" fmla="*/ 175 w 192"/>
                <a:gd name="T35" fmla="*/ 220 h 232"/>
                <a:gd name="T36" fmla="*/ 180 w 192"/>
                <a:gd name="T37" fmla="*/ 203 h 232"/>
                <a:gd name="T38" fmla="*/ 186 w 192"/>
                <a:gd name="T39" fmla="*/ 186 h 232"/>
                <a:gd name="T40" fmla="*/ 186 w 192"/>
                <a:gd name="T41" fmla="*/ 180 h 232"/>
                <a:gd name="T42" fmla="*/ 191 w 192"/>
                <a:gd name="T43" fmla="*/ 140 h 232"/>
                <a:gd name="T44" fmla="*/ 186 w 192"/>
                <a:gd name="T45" fmla="*/ 129 h 232"/>
                <a:gd name="T46" fmla="*/ 186 w 192"/>
                <a:gd name="T47" fmla="*/ 95 h 232"/>
                <a:gd name="T48" fmla="*/ 180 w 192"/>
                <a:gd name="T49" fmla="*/ 77 h 232"/>
                <a:gd name="T50" fmla="*/ 175 w 192"/>
                <a:gd name="T51" fmla="*/ 60 h 232"/>
                <a:gd name="T52" fmla="*/ 175 w 192"/>
                <a:gd name="T53" fmla="*/ 43 h 232"/>
                <a:gd name="T54" fmla="*/ 104 w 192"/>
                <a:gd name="T55" fmla="*/ 3 h 232"/>
                <a:gd name="T56" fmla="*/ 62 w 192"/>
                <a:gd name="T57" fmla="*/ 0 h 232"/>
                <a:gd name="T58" fmla="*/ 22 w 192"/>
                <a:gd name="T59" fmla="*/ 9 h 232"/>
                <a:gd name="T60" fmla="*/ 22 w 192"/>
                <a:gd name="T61" fmla="*/ 15 h 232"/>
                <a:gd name="T62" fmla="*/ 16 w 192"/>
                <a:gd name="T63" fmla="*/ 20 h 232"/>
                <a:gd name="T64" fmla="*/ 6 w 192"/>
                <a:gd name="T65" fmla="*/ 32 h 232"/>
                <a:gd name="T66" fmla="*/ 16 w 192"/>
                <a:gd name="T67" fmla="*/ 32 h 232"/>
                <a:gd name="T68" fmla="*/ 0 w 192"/>
                <a:gd name="T69" fmla="*/ 43 h 232"/>
                <a:gd name="T70" fmla="*/ 6 w 192"/>
                <a:gd name="T71" fmla="*/ 49 h 232"/>
                <a:gd name="T72" fmla="*/ 6 w 192"/>
                <a:gd name="T73" fmla="*/ 49 h 2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2"/>
                <a:gd name="T112" fmla="*/ 0 h 232"/>
                <a:gd name="T113" fmla="*/ 192 w 192"/>
                <a:gd name="T114" fmla="*/ 232 h 23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2" h="232">
                  <a:moveTo>
                    <a:pt x="6" y="49"/>
                  </a:moveTo>
                  <a:lnTo>
                    <a:pt x="11" y="49"/>
                  </a:lnTo>
                  <a:lnTo>
                    <a:pt x="22" y="55"/>
                  </a:lnTo>
                  <a:lnTo>
                    <a:pt x="22" y="60"/>
                  </a:lnTo>
                  <a:lnTo>
                    <a:pt x="33" y="100"/>
                  </a:lnTo>
                  <a:lnTo>
                    <a:pt x="33" y="146"/>
                  </a:lnTo>
                  <a:lnTo>
                    <a:pt x="44" y="140"/>
                  </a:lnTo>
                  <a:lnTo>
                    <a:pt x="49" y="140"/>
                  </a:lnTo>
                  <a:lnTo>
                    <a:pt x="55" y="140"/>
                  </a:lnTo>
                  <a:lnTo>
                    <a:pt x="60" y="152"/>
                  </a:lnTo>
                  <a:lnTo>
                    <a:pt x="55" y="169"/>
                  </a:lnTo>
                  <a:lnTo>
                    <a:pt x="71" y="180"/>
                  </a:lnTo>
                  <a:lnTo>
                    <a:pt x="93" y="203"/>
                  </a:lnTo>
                  <a:lnTo>
                    <a:pt x="120" y="220"/>
                  </a:lnTo>
                  <a:lnTo>
                    <a:pt x="142" y="231"/>
                  </a:lnTo>
                  <a:lnTo>
                    <a:pt x="169" y="220"/>
                  </a:lnTo>
                  <a:lnTo>
                    <a:pt x="175" y="220"/>
                  </a:lnTo>
                  <a:lnTo>
                    <a:pt x="180" y="203"/>
                  </a:lnTo>
                  <a:lnTo>
                    <a:pt x="186" y="186"/>
                  </a:lnTo>
                  <a:lnTo>
                    <a:pt x="186" y="180"/>
                  </a:lnTo>
                  <a:lnTo>
                    <a:pt x="191" y="140"/>
                  </a:lnTo>
                  <a:lnTo>
                    <a:pt x="186" y="129"/>
                  </a:lnTo>
                  <a:lnTo>
                    <a:pt x="186" y="95"/>
                  </a:lnTo>
                  <a:lnTo>
                    <a:pt x="180" y="77"/>
                  </a:lnTo>
                  <a:lnTo>
                    <a:pt x="175" y="60"/>
                  </a:lnTo>
                  <a:lnTo>
                    <a:pt x="175" y="43"/>
                  </a:lnTo>
                  <a:lnTo>
                    <a:pt x="104" y="3"/>
                  </a:lnTo>
                  <a:lnTo>
                    <a:pt x="62" y="0"/>
                  </a:lnTo>
                  <a:lnTo>
                    <a:pt x="22" y="9"/>
                  </a:lnTo>
                  <a:lnTo>
                    <a:pt x="22" y="15"/>
                  </a:lnTo>
                  <a:lnTo>
                    <a:pt x="16" y="20"/>
                  </a:lnTo>
                  <a:lnTo>
                    <a:pt x="6" y="32"/>
                  </a:lnTo>
                  <a:lnTo>
                    <a:pt x="16" y="32"/>
                  </a:lnTo>
                  <a:lnTo>
                    <a:pt x="0" y="43"/>
                  </a:lnTo>
                  <a:lnTo>
                    <a:pt x="6" y="49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87"/>
            <p:cNvSpPr>
              <a:spLocks/>
            </p:cNvSpPr>
            <p:nvPr/>
          </p:nvSpPr>
          <p:spPr bwMode="auto">
            <a:xfrm>
              <a:off x="3920" y="2774"/>
              <a:ext cx="197" cy="229"/>
            </a:xfrm>
            <a:custGeom>
              <a:avLst/>
              <a:gdLst>
                <a:gd name="T0" fmla="*/ 16 w 197"/>
                <a:gd name="T1" fmla="*/ 40 h 229"/>
                <a:gd name="T2" fmla="*/ 16 w 197"/>
                <a:gd name="T3" fmla="*/ 51 h 229"/>
                <a:gd name="T4" fmla="*/ 16 w 197"/>
                <a:gd name="T5" fmla="*/ 68 h 229"/>
                <a:gd name="T6" fmla="*/ 27 w 197"/>
                <a:gd name="T7" fmla="*/ 80 h 229"/>
                <a:gd name="T8" fmla="*/ 16 w 197"/>
                <a:gd name="T9" fmla="*/ 74 h 229"/>
                <a:gd name="T10" fmla="*/ 5 w 197"/>
                <a:gd name="T11" fmla="*/ 68 h 229"/>
                <a:gd name="T12" fmla="*/ 0 w 197"/>
                <a:gd name="T13" fmla="*/ 74 h 229"/>
                <a:gd name="T14" fmla="*/ 5 w 197"/>
                <a:gd name="T15" fmla="*/ 80 h 229"/>
                <a:gd name="T16" fmla="*/ 5 w 197"/>
                <a:gd name="T17" fmla="*/ 85 h 229"/>
                <a:gd name="T18" fmla="*/ 11 w 197"/>
                <a:gd name="T19" fmla="*/ 91 h 229"/>
                <a:gd name="T20" fmla="*/ 11 w 197"/>
                <a:gd name="T21" fmla="*/ 103 h 229"/>
                <a:gd name="T22" fmla="*/ 16 w 197"/>
                <a:gd name="T23" fmla="*/ 108 h 229"/>
                <a:gd name="T24" fmla="*/ 27 w 197"/>
                <a:gd name="T25" fmla="*/ 114 h 229"/>
                <a:gd name="T26" fmla="*/ 27 w 197"/>
                <a:gd name="T27" fmla="*/ 108 h 229"/>
                <a:gd name="T28" fmla="*/ 22 w 197"/>
                <a:gd name="T29" fmla="*/ 108 h 229"/>
                <a:gd name="T30" fmla="*/ 16 w 197"/>
                <a:gd name="T31" fmla="*/ 97 h 229"/>
                <a:gd name="T32" fmla="*/ 16 w 197"/>
                <a:gd name="T33" fmla="*/ 91 h 229"/>
                <a:gd name="T34" fmla="*/ 16 w 197"/>
                <a:gd name="T35" fmla="*/ 80 h 229"/>
                <a:gd name="T36" fmla="*/ 27 w 197"/>
                <a:gd name="T37" fmla="*/ 91 h 229"/>
                <a:gd name="T38" fmla="*/ 32 w 197"/>
                <a:gd name="T39" fmla="*/ 91 h 229"/>
                <a:gd name="T40" fmla="*/ 27 w 197"/>
                <a:gd name="T41" fmla="*/ 108 h 229"/>
                <a:gd name="T42" fmla="*/ 27 w 197"/>
                <a:gd name="T43" fmla="*/ 114 h 229"/>
                <a:gd name="T44" fmla="*/ 32 w 197"/>
                <a:gd name="T45" fmla="*/ 120 h 229"/>
                <a:gd name="T46" fmla="*/ 32 w 197"/>
                <a:gd name="T47" fmla="*/ 137 h 229"/>
                <a:gd name="T48" fmla="*/ 38 w 197"/>
                <a:gd name="T49" fmla="*/ 160 h 229"/>
                <a:gd name="T50" fmla="*/ 49 w 197"/>
                <a:gd name="T51" fmla="*/ 182 h 229"/>
                <a:gd name="T52" fmla="*/ 60 w 197"/>
                <a:gd name="T53" fmla="*/ 194 h 229"/>
                <a:gd name="T54" fmla="*/ 76 w 197"/>
                <a:gd name="T55" fmla="*/ 200 h 229"/>
                <a:gd name="T56" fmla="*/ 82 w 197"/>
                <a:gd name="T57" fmla="*/ 205 h 229"/>
                <a:gd name="T58" fmla="*/ 87 w 197"/>
                <a:gd name="T59" fmla="*/ 222 h 229"/>
                <a:gd name="T60" fmla="*/ 98 w 197"/>
                <a:gd name="T61" fmla="*/ 228 h 229"/>
                <a:gd name="T62" fmla="*/ 196 w 197"/>
                <a:gd name="T63" fmla="*/ 177 h 229"/>
                <a:gd name="T64" fmla="*/ 191 w 197"/>
                <a:gd name="T65" fmla="*/ 171 h 229"/>
                <a:gd name="T66" fmla="*/ 185 w 197"/>
                <a:gd name="T67" fmla="*/ 171 h 229"/>
                <a:gd name="T68" fmla="*/ 158 w 197"/>
                <a:gd name="T69" fmla="*/ 182 h 229"/>
                <a:gd name="T70" fmla="*/ 147 w 197"/>
                <a:gd name="T71" fmla="*/ 177 h 229"/>
                <a:gd name="T72" fmla="*/ 136 w 197"/>
                <a:gd name="T73" fmla="*/ 171 h 229"/>
                <a:gd name="T74" fmla="*/ 109 w 197"/>
                <a:gd name="T75" fmla="*/ 131 h 229"/>
                <a:gd name="T76" fmla="*/ 87 w 197"/>
                <a:gd name="T77" fmla="*/ 125 h 229"/>
                <a:gd name="T78" fmla="*/ 76 w 197"/>
                <a:gd name="T79" fmla="*/ 103 h 229"/>
                <a:gd name="T80" fmla="*/ 71 w 197"/>
                <a:gd name="T81" fmla="*/ 91 h 229"/>
                <a:gd name="T82" fmla="*/ 65 w 197"/>
                <a:gd name="T83" fmla="*/ 91 h 229"/>
                <a:gd name="T84" fmla="*/ 60 w 197"/>
                <a:gd name="T85" fmla="*/ 91 h 229"/>
                <a:gd name="T86" fmla="*/ 49 w 197"/>
                <a:gd name="T87" fmla="*/ 97 h 229"/>
                <a:gd name="T88" fmla="*/ 49 w 197"/>
                <a:gd name="T89" fmla="*/ 97 h 229"/>
                <a:gd name="T90" fmla="*/ 49 w 197"/>
                <a:gd name="T91" fmla="*/ 68 h 229"/>
                <a:gd name="T92" fmla="*/ 49 w 197"/>
                <a:gd name="T93" fmla="*/ 46 h 229"/>
                <a:gd name="T94" fmla="*/ 43 w 197"/>
                <a:gd name="T95" fmla="*/ 28 h 229"/>
                <a:gd name="T96" fmla="*/ 38 w 197"/>
                <a:gd name="T97" fmla="*/ 11 h 229"/>
                <a:gd name="T98" fmla="*/ 38 w 197"/>
                <a:gd name="T99" fmla="*/ 6 h 229"/>
                <a:gd name="T100" fmla="*/ 27 w 197"/>
                <a:gd name="T101" fmla="*/ 0 h 229"/>
                <a:gd name="T102" fmla="*/ 22 w 197"/>
                <a:gd name="T103" fmla="*/ 0 h 229"/>
                <a:gd name="T104" fmla="*/ 16 w 197"/>
                <a:gd name="T105" fmla="*/ 23 h 229"/>
                <a:gd name="T106" fmla="*/ 16 w 197"/>
                <a:gd name="T107" fmla="*/ 40 h 229"/>
                <a:gd name="T108" fmla="*/ 16 w 197"/>
                <a:gd name="T109" fmla="*/ 40 h 22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97"/>
                <a:gd name="T166" fmla="*/ 0 h 229"/>
                <a:gd name="T167" fmla="*/ 197 w 197"/>
                <a:gd name="T168" fmla="*/ 229 h 22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97" h="229">
                  <a:moveTo>
                    <a:pt x="16" y="40"/>
                  </a:moveTo>
                  <a:lnTo>
                    <a:pt x="16" y="51"/>
                  </a:lnTo>
                  <a:lnTo>
                    <a:pt x="16" y="68"/>
                  </a:lnTo>
                  <a:lnTo>
                    <a:pt x="27" y="80"/>
                  </a:lnTo>
                  <a:lnTo>
                    <a:pt x="16" y="74"/>
                  </a:lnTo>
                  <a:lnTo>
                    <a:pt x="5" y="68"/>
                  </a:lnTo>
                  <a:lnTo>
                    <a:pt x="0" y="74"/>
                  </a:lnTo>
                  <a:lnTo>
                    <a:pt x="5" y="80"/>
                  </a:lnTo>
                  <a:lnTo>
                    <a:pt x="5" y="85"/>
                  </a:lnTo>
                  <a:lnTo>
                    <a:pt x="11" y="91"/>
                  </a:lnTo>
                  <a:lnTo>
                    <a:pt x="11" y="103"/>
                  </a:lnTo>
                  <a:lnTo>
                    <a:pt x="16" y="108"/>
                  </a:lnTo>
                  <a:lnTo>
                    <a:pt x="27" y="114"/>
                  </a:lnTo>
                  <a:lnTo>
                    <a:pt x="27" y="108"/>
                  </a:lnTo>
                  <a:lnTo>
                    <a:pt x="22" y="108"/>
                  </a:lnTo>
                  <a:lnTo>
                    <a:pt x="16" y="97"/>
                  </a:lnTo>
                  <a:lnTo>
                    <a:pt x="16" y="91"/>
                  </a:lnTo>
                  <a:lnTo>
                    <a:pt x="16" y="80"/>
                  </a:lnTo>
                  <a:lnTo>
                    <a:pt x="27" y="91"/>
                  </a:lnTo>
                  <a:lnTo>
                    <a:pt x="32" y="91"/>
                  </a:lnTo>
                  <a:lnTo>
                    <a:pt x="27" y="108"/>
                  </a:lnTo>
                  <a:lnTo>
                    <a:pt x="27" y="114"/>
                  </a:lnTo>
                  <a:lnTo>
                    <a:pt x="32" y="120"/>
                  </a:lnTo>
                  <a:lnTo>
                    <a:pt x="32" y="137"/>
                  </a:lnTo>
                  <a:lnTo>
                    <a:pt x="38" y="160"/>
                  </a:lnTo>
                  <a:lnTo>
                    <a:pt x="49" y="182"/>
                  </a:lnTo>
                  <a:lnTo>
                    <a:pt x="60" y="194"/>
                  </a:lnTo>
                  <a:lnTo>
                    <a:pt x="76" y="200"/>
                  </a:lnTo>
                  <a:lnTo>
                    <a:pt x="82" y="205"/>
                  </a:lnTo>
                  <a:lnTo>
                    <a:pt x="87" y="222"/>
                  </a:lnTo>
                  <a:lnTo>
                    <a:pt x="98" y="228"/>
                  </a:lnTo>
                  <a:lnTo>
                    <a:pt x="196" y="177"/>
                  </a:lnTo>
                  <a:lnTo>
                    <a:pt x="191" y="171"/>
                  </a:lnTo>
                  <a:lnTo>
                    <a:pt x="185" y="171"/>
                  </a:lnTo>
                  <a:lnTo>
                    <a:pt x="158" y="182"/>
                  </a:lnTo>
                  <a:lnTo>
                    <a:pt x="147" y="177"/>
                  </a:lnTo>
                  <a:lnTo>
                    <a:pt x="136" y="171"/>
                  </a:lnTo>
                  <a:lnTo>
                    <a:pt x="109" y="131"/>
                  </a:lnTo>
                  <a:lnTo>
                    <a:pt x="87" y="125"/>
                  </a:lnTo>
                  <a:lnTo>
                    <a:pt x="76" y="103"/>
                  </a:lnTo>
                  <a:lnTo>
                    <a:pt x="71" y="91"/>
                  </a:lnTo>
                  <a:lnTo>
                    <a:pt x="65" y="91"/>
                  </a:lnTo>
                  <a:lnTo>
                    <a:pt x="60" y="91"/>
                  </a:lnTo>
                  <a:lnTo>
                    <a:pt x="49" y="97"/>
                  </a:lnTo>
                  <a:lnTo>
                    <a:pt x="49" y="68"/>
                  </a:lnTo>
                  <a:lnTo>
                    <a:pt x="49" y="46"/>
                  </a:lnTo>
                  <a:lnTo>
                    <a:pt x="43" y="28"/>
                  </a:lnTo>
                  <a:lnTo>
                    <a:pt x="38" y="11"/>
                  </a:lnTo>
                  <a:lnTo>
                    <a:pt x="38" y="6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6" y="23"/>
                  </a:lnTo>
                  <a:lnTo>
                    <a:pt x="16" y="4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88"/>
            <p:cNvSpPr>
              <a:spLocks/>
            </p:cNvSpPr>
            <p:nvPr/>
          </p:nvSpPr>
          <p:spPr bwMode="auto">
            <a:xfrm>
              <a:off x="3854" y="2951"/>
              <a:ext cx="307" cy="514"/>
            </a:xfrm>
            <a:custGeom>
              <a:avLst/>
              <a:gdLst>
                <a:gd name="T0" fmla="*/ 262 w 307"/>
                <a:gd name="T1" fmla="*/ 0 h 514"/>
                <a:gd name="T2" fmla="*/ 164 w 307"/>
                <a:gd name="T3" fmla="*/ 51 h 514"/>
                <a:gd name="T4" fmla="*/ 153 w 307"/>
                <a:gd name="T5" fmla="*/ 45 h 514"/>
                <a:gd name="T6" fmla="*/ 148 w 307"/>
                <a:gd name="T7" fmla="*/ 51 h 514"/>
                <a:gd name="T8" fmla="*/ 148 w 307"/>
                <a:gd name="T9" fmla="*/ 57 h 514"/>
                <a:gd name="T10" fmla="*/ 148 w 307"/>
                <a:gd name="T11" fmla="*/ 62 h 514"/>
                <a:gd name="T12" fmla="*/ 126 w 307"/>
                <a:gd name="T13" fmla="*/ 85 h 514"/>
                <a:gd name="T14" fmla="*/ 104 w 307"/>
                <a:gd name="T15" fmla="*/ 97 h 514"/>
                <a:gd name="T16" fmla="*/ 88 w 307"/>
                <a:gd name="T17" fmla="*/ 114 h 514"/>
                <a:gd name="T18" fmla="*/ 77 w 307"/>
                <a:gd name="T19" fmla="*/ 119 h 514"/>
                <a:gd name="T20" fmla="*/ 60 w 307"/>
                <a:gd name="T21" fmla="*/ 154 h 514"/>
                <a:gd name="T22" fmla="*/ 60 w 307"/>
                <a:gd name="T23" fmla="*/ 165 h 514"/>
                <a:gd name="T24" fmla="*/ 38 w 307"/>
                <a:gd name="T25" fmla="*/ 211 h 514"/>
                <a:gd name="T26" fmla="*/ 17 w 307"/>
                <a:gd name="T27" fmla="*/ 262 h 514"/>
                <a:gd name="T28" fmla="*/ 0 w 307"/>
                <a:gd name="T29" fmla="*/ 302 h 514"/>
                <a:gd name="T30" fmla="*/ 0 w 307"/>
                <a:gd name="T31" fmla="*/ 348 h 514"/>
                <a:gd name="T32" fmla="*/ 11 w 307"/>
                <a:gd name="T33" fmla="*/ 416 h 514"/>
                <a:gd name="T34" fmla="*/ 11 w 307"/>
                <a:gd name="T35" fmla="*/ 484 h 514"/>
                <a:gd name="T36" fmla="*/ 0 w 307"/>
                <a:gd name="T37" fmla="*/ 513 h 514"/>
                <a:gd name="T38" fmla="*/ 306 w 307"/>
                <a:gd name="T39" fmla="*/ 513 h 514"/>
                <a:gd name="T40" fmla="*/ 306 w 307"/>
                <a:gd name="T41" fmla="*/ 51 h 514"/>
                <a:gd name="T42" fmla="*/ 295 w 307"/>
                <a:gd name="T43" fmla="*/ 34 h 514"/>
                <a:gd name="T44" fmla="*/ 279 w 307"/>
                <a:gd name="T45" fmla="*/ 17 h 514"/>
                <a:gd name="T46" fmla="*/ 268 w 307"/>
                <a:gd name="T47" fmla="*/ 5 h 514"/>
                <a:gd name="T48" fmla="*/ 262 w 307"/>
                <a:gd name="T49" fmla="*/ 0 h 514"/>
                <a:gd name="T50" fmla="*/ 262 w 307"/>
                <a:gd name="T51" fmla="*/ 0 h 51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07"/>
                <a:gd name="T79" fmla="*/ 0 h 514"/>
                <a:gd name="T80" fmla="*/ 307 w 307"/>
                <a:gd name="T81" fmla="*/ 514 h 51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07" h="514">
                  <a:moveTo>
                    <a:pt x="262" y="0"/>
                  </a:moveTo>
                  <a:lnTo>
                    <a:pt x="164" y="51"/>
                  </a:lnTo>
                  <a:lnTo>
                    <a:pt x="153" y="45"/>
                  </a:lnTo>
                  <a:lnTo>
                    <a:pt x="148" y="51"/>
                  </a:lnTo>
                  <a:lnTo>
                    <a:pt x="148" y="57"/>
                  </a:lnTo>
                  <a:lnTo>
                    <a:pt x="148" y="62"/>
                  </a:lnTo>
                  <a:lnTo>
                    <a:pt x="126" y="85"/>
                  </a:lnTo>
                  <a:lnTo>
                    <a:pt x="104" y="97"/>
                  </a:lnTo>
                  <a:lnTo>
                    <a:pt x="88" y="114"/>
                  </a:lnTo>
                  <a:lnTo>
                    <a:pt x="77" y="119"/>
                  </a:lnTo>
                  <a:lnTo>
                    <a:pt x="60" y="154"/>
                  </a:lnTo>
                  <a:lnTo>
                    <a:pt x="60" y="165"/>
                  </a:lnTo>
                  <a:lnTo>
                    <a:pt x="38" y="211"/>
                  </a:lnTo>
                  <a:lnTo>
                    <a:pt x="17" y="262"/>
                  </a:lnTo>
                  <a:lnTo>
                    <a:pt x="0" y="302"/>
                  </a:lnTo>
                  <a:lnTo>
                    <a:pt x="0" y="348"/>
                  </a:lnTo>
                  <a:lnTo>
                    <a:pt x="11" y="416"/>
                  </a:lnTo>
                  <a:lnTo>
                    <a:pt x="11" y="484"/>
                  </a:lnTo>
                  <a:lnTo>
                    <a:pt x="0" y="513"/>
                  </a:lnTo>
                  <a:lnTo>
                    <a:pt x="306" y="513"/>
                  </a:lnTo>
                  <a:lnTo>
                    <a:pt x="306" y="51"/>
                  </a:lnTo>
                  <a:lnTo>
                    <a:pt x="295" y="34"/>
                  </a:lnTo>
                  <a:lnTo>
                    <a:pt x="279" y="17"/>
                  </a:lnTo>
                  <a:lnTo>
                    <a:pt x="268" y="5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89"/>
            <p:cNvSpPr>
              <a:spLocks/>
            </p:cNvSpPr>
            <p:nvPr/>
          </p:nvSpPr>
          <p:spPr bwMode="auto">
            <a:xfrm>
              <a:off x="3160" y="3093"/>
              <a:ext cx="706" cy="372"/>
            </a:xfrm>
            <a:custGeom>
              <a:avLst/>
              <a:gdLst>
                <a:gd name="T0" fmla="*/ 705 w 706"/>
                <a:gd name="T1" fmla="*/ 342 h 372"/>
                <a:gd name="T2" fmla="*/ 694 w 706"/>
                <a:gd name="T3" fmla="*/ 206 h 372"/>
                <a:gd name="T4" fmla="*/ 694 w 706"/>
                <a:gd name="T5" fmla="*/ 137 h 372"/>
                <a:gd name="T6" fmla="*/ 689 w 706"/>
                <a:gd name="T7" fmla="*/ 74 h 372"/>
                <a:gd name="T8" fmla="*/ 667 w 706"/>
                <a:gd name="T9" fmla="*/ 92 h 372"/>
                <a:gd name="T10" fmla="*/ 601 w 706"/>
                <a:gd name="T11" fmla="*/ 92 h 372"/>
                <a:gd name="T12" fmla="*/ 568 w 706"/>
                <a:gd name="T13" fmla="*/ 97 h 372"/>
                <a:gd name="T14" fmla="*/ 508 w 706"/>
                <a:gd name="T15" fmla="*/ 63 h 372"/>
                <a:gd name="T16" fmla="*/ 503 w 706"/>
                <a:gd name="T17" fmla="*/ 74 h 372"/>
                <a:gd name="T18" fmla="*/ 470 w 706"/>
                <a:gd name="T19" fmla="*/ 52 h 372"/>
                <a:gd name="T20" fmla="*/ 448 w 706"/>
                <a:gd name="T21" fmla="*/ 29 h 372"/>
                <a:gd name="T22" fmla="*/ 454 w 706"/>
                <a:gd name="T23" fmla="*/ 46 h 372"/>
                <a:gd name="T24" fmla="*/ 426 w 706"/>
                <a:gd name="T25" fmla="*/ 23 h 372"/>
                <a:gd name="T26" fmla="*/ 410 w 706"/>
                <a:gd name="T27" fmla="*/ 6 h 372"/>
                <a:gd name="T28" fmla="*/ 372 w 706"/>
                <a:gd name="T29" fmla="*/ 35 h 372"/>
                <a:gd name="T30" fmla="*/ 317 w 706"/>
                <a:gd name="T31" fmla="*/ 80 h 372"/>
                <a:gd name="T32" fmla="*/ 312 w 706"/>
                <a:gd name="T33" fmla="*/ 92 h 372"/>
                <a:gd name="T34" fmla="*/ 306 w 706"/>
                <a:gd name="T35" fmla="*/ 109 h 372"/>
                <a:gd name="T36" fmla="*/ 290 w 706"/>
                <a:gd name="T37" fmla="*/ 171 h 372"/>
                <a:gd name="T38" fmla="*/ 279 w 706"/>
                <a:gd name="T39" fmla="*/ 211 h 372"/>
                <a:gd name="T40" fmla="*/ 274 w 706"/>
                <a:gd name="T41" fmla="*/ 228 h 372"/>
                <a:gd name="T42" fmla="*/ 263 w 706"/>
                <a:gd name="T43" fmla="*/ 223 h 372"/>
                <a:gd name="T44" fmla="*/ 257 w 706"/>
                <a:gd name="T45" fmla="*/ 217 h 372"/>
                <a:gd name="T46" fmla="*/ 235 w 706"/>
                <a:gd name="T47" fmla="*/ 217 h 372"/>
                <a:gd name="T48" fmla="*/ 224 w 706"/>
                <a:gd name="T49" fmla="*/ 223 h 372"/>
                <a:gd name="T50" fmla="*/ 219 w 706"/>
                <a:gd name="T51" fmla="*/ 206 h 372"/>
                <a:gd name="T52" fmla="*/ 175 w 706"/>
                <a:gd name="T53" fmla="*/ 183 h 372"/>
                <a:gd name="T54" fmla="*/ 142 w 706"/>
                <a:gd name="T55" fmla="*/ 177 h 372"/>
                <a:gd name="T56" fmla="*/ 137 w 706"/>
                <a:gd name="T57" fmla="*/ 183 h 372"/>
                <a:gd name="T58" fmla="*/ 126 w 706"/>
                <a:gd name="T59" fmla="*/ 189 h 372"/>
                <a:gd name="T60" fmla="*/ 121 w 706"/>
                <a:gd name="T61" fmla="*/ 194 h 372"/>
                <a:gd name="T62" fmla="*/ 121 w 706"/>
                <a:gd name="T63" fmla="*/ 183 h 372"/>
                <a:gd name="T64" fmla="*/ 121 w 706"/>
                <a:gd name="T65" fmla="*/ 177 h 372"/>
                <a:gd name="T66" fmla="*/ 115 w 706"/>
                <a:gd name="T67" fmla="*/ 171 h 372"/>
                <a:gd name="T68" fmla="*/ 104 w 706"/>
                <a:gd name="T69" fmla="*/ 177 h 372"/>
                <a:gd name="T70" fmla="*/ 93 w 706"/>
                <a:gd name="T71" fmla="*/ 171 h 372"/>
                <a:gd name="T72" fmla="*/ 93 w 706"/>
                <a:gd name="T73" fmla="*/ 160 h 372"/>
                <a:gd name="T74" fmla="*/ 99 w 706"/>
                <a:gd name="T75" fmla="*/ 160 h 372"/>
                <a:gd name="T76" fmla="*/ 66 w 706"/>
                <a:gd name="T77" fmla="*/ 160 h 372"/>
                <a:gd name="T78" fmla="*/ 66 w 706"/>
                <a:gd name="T79" fmla="*/ 149 h 372"/>
                <a:gd name="T80" fmla="*/ 71 w 706"/>
                <a:gd name="T81" fmla="*/ 143 h 372"/>
                <a:gd name="T82" fmla="*/ 50 w 706"/>
                <a:gd name="T83" fmla="*/ 149 h 372"/>
                <a:gd name="T84" fmla="*/ 33 w 706"/>
                <a:gd name="T85" fmla="*/ 160 h 372"/>
                <a:gd name="T86" fmla="*/ 11 w 706"/>
                <a:gd name="T87" fmla="*/ 171 h 372"/>
                <a:gd name="T88" fmla="*/ 11 w 706"/>
                <a:gd name="T89" fmla="*/ 160 h 372"/>
                <a:gd name="T90" fmla="*/ 6 w 706"/>
                <a:gd name="T91" fmla="*/ 166 h 372"/>
                <a:gd name="T92" fmla="*/ 0 w 706"/>
                <a:gd name="T93" fmla="*/ 183 h 372"/>
                <a:gd name="T94" fmla="*/ 11 w 706"/>
                <a:gd name="T95" fmla="*/ 194 h 372"/>
                <a:gd name="T96" fmla="*/ 93 w 706"/>
                <a:gd name="T97" fmla="*/ 223 h 372"/>
                <a:gd name="T98" fmla="*/ 142 w 706"/>
                <a:gd name="T99" fmla="*/ 297 h 372"/>
                <a:gd name="T100" fmla="*/ 159 w 706"/>
                <a:gd name="T101" fmla="*/ 314 h 372"/>
                <a:gd name="T102" fmla="*/ 208 w 706"/>
                <a:gd name="T103" fmla="*/ 371 h 372"/>
                <a:gd name="T104" fmla="*/ 694 w 706"/>
                <a:gd name="T105" fmla="*/ 371 h 3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06"/>
                <a:gd name="T160" fmla="*/ 0 h 372"/>
                <a:gd name="T161" fmla="*/ 706 w 706"/>
                <a:gd name="T162" fmla="*/ 372 h 37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06" h="372">
                  <a:moveTo>
                    <a:pt x="694" y="371"/>
                  </a:moveTo>
                  <a:lnTo>
                    <a:pt x="705" y="342"/>
                  </a:lnTo>
                  <a:lnTo>
                    <a:pt x="705" y="274"/>
                  </a:lnTo>
                  <a:lnTo>
                    <a:pt x="694" y="206"/>
                  </a:lnTo>
                  <a:lnTo>
                    <a:pt x="694" y="171"/>
                  </a:lnTo>
                  <a:lnTo>
                    <a:pt x="694" y="137"/>
                  </a:lnTo>
                  <a:lnTo>
                    <a:pt x="694" y="109"/>
                  </a:lnTo>
                  <a:lnTo>
                    <a:pt x="689" y="74"/>
                  </a:lnTo>
                  <a:lnTo>
                    <a:pt x="689" y="80"/>
                  </a:lnTo>
                  <a:lnTo>
                    <a:pt x="667" y="92"/>
                  </a:lnTo>
                  <a:lnTo>
                    <a:pt x="650" y="97"/>
                  </a:lnTo>
                  <a:lnTo>
                    <a:pt x="601" y="92"/>
                  </a:lnTo>
                  <a:lnTo>
                    <a:pt x="585" y="92"/>
                  </a:lnTo>
                  <a:lnTo>
                    <a:pt x="568" y="97"/>
                  </a:lnTo>
                  <a:lnTo>
                    <a:pt x="536" y="80"/>
                  </a:lnTo>
                  <a:lnTo>
                    <a:pt x="508" y="63"/>
                  </a:lnTo>
                  <a:lnTo>
                    <a:pt x="492" y="69"/>
                  </a:lnTo>
                  <a:lnTo>
                    <a:pt x="503" y="74"/>
                  </a:lnTo>
                  <a:lnTo>
                    <a:pt x="481" y="69"/>
                  </a:lnTo>
                  <a:lnTo>
                    <a:pt x="470" y="52"/>
                  </a:lnTo>
                  <a:lnTo>
                    <a:pt x="459" y="35"/>
                  </a:lnTo>
                  <a:lnTo>
                    <a:pt x="448" y="29"/>
                  </a:lnTo>
                  <a:lnTo>
                    <a:pt x="448" y="40"/>
                  </a:lnTo>
                  <a:lnTo>
                    <a:pt x="454" y="46"/>
                  </a:lnTo>
                  <a:lnTo>
                    <a:pt x="437" y="35"/>
                  </a:lnTo>
                  <a:lnTo>
                    <a:pt x="426" y="23"/>
                  </a:lnTo>
                  <a:lnTo>
                    <a:pt x="421" y="0"/>
                  </a:lnTo>
                  <a:lnTo>
                    <a:pt x="410" y="6"/>
                  </a:lnTo>
                  <a:lnTo>
                    <a:pt x="372" y="35"/>
                  </a:lnTo>
                  <a:lnTo>
                    <a:pt x="328" y="57"/>
                  </a:lnTo>
                  <a:lnTo>
                    <a:pt x="317" y="80"/>
                  </a:lnTo>
                  <a:lnTo>
                    <a:pt x="317" y="86"/>
                  </a:lnTo>
                  <a:lnTo>
                    <a:pt x="312" y="92"/>
                  </a:lnTo>
                  <a:lnTo>
                    <a:pt x="312" y="103"/>
                  </a:lnTo>
                  <a:lnTo>
                    <a:pt x="306" y="109"/>
                  </a:lnTo>
                  <a:lnTo>
                    <a:pt x="295" y="137"/>
                  </a:lnTo>
                  <a:lnTo>
                    <a:pt x="290" y="171"/>
                  </a:lnTo>
                  <a:lnTo>
                    <a:pt x="284" y="189"/>
                  </a:lnTo>
                  <a:lnTo>
                    <a:pt x="279" y="211"/>
                  </a:lnTo>
                  <a:lnTo>
                    <a:pt x="274" y="223"/>
                  </a:lnTo>
                  <a:lnTo>
                    <a:pt x="274" y="228"/>
                  </a:lnTo>
                  <a:lnTo>
                    <a:pt x="268" y="228"/>
                  </a:lnTo>
                  <a:lnTo>
                    <a:pt x="263" y="223"/>
                  </a:lnTo>
                  <a:lnTo>
                    <a:pt x="257" y="217"/>
                  </a:lnTo>
                  <a:lnTo>
                    <a:pt x="241" y="217"/>
                  </a:lnTo>
                  <a:lnTo>
                    <a:pt x="235" y="217"/>
                  </a:lnTo>
                  <a:lnTo>
                    <a:pt x="230" y="223"/>
                  </a:lnTo>
                  <a:lnTo>
                    <a:pt x="224" y="223"/>
                  </a:lnTo>
                  <a:lnTo>
                    <a:pt x="219" y="211"/>
                  </a:lnTo>
                  <a:lnTo>
                    <a:pt x="219" y="206"/>
                  </a:lnTo>
                  <a:lnTo>
                    <a:pt x="213" y="206"/>
                  </a:lnTo>
                  <a:lnTo>
                    <a:pt x="175" y="183"/>
                  </a:lnTo>
                  <a:lnTo>
                    <a:pt x="159" y="177"/>
                  </a:lnTo>
                  <a:lnTo>
                    <a:pt x="142" y="177"/>
                  </a:lnTo>
                  <a:lnTo>
                    <a:pt x="142" y="183"/>
                  </a:lnTo>
                  <a:lnTo>
                    <a:pt x="137" y="183"/>
                  </a:lnTo>
                  <a:lnTo>
                    <a:pt x="126" y="189"/>
                  </a:lnTo>
                  <a:lnTo>
                    <a:pt x="121" y="194"/>
                  </a:lnTo>
                  <a:lnTo>
                    <a:pt x="121" y="189"/>
                  </a:lnTo>
                  <a:lnTo>
                    <a:pt x="121" y="183"/>
                  </a:lnTo>
                  <a:lnTo>
                    <a:pt x="121" y="177"/>
                  </a:lnTo>
                  <a:lnTo>
                    <a:pt x="115" y="177"/>
                  </a:lnTo>
                  <a:lnTo>
                    <a:pt x="115" y="171"/>
                  </a:lnTo>
                  <a:lnTo>
                    <a:pt x="110" y="177"/>
                  </a:lnTo>
                  <a:lnTo>
                    <a:pt x="104" y="177"/>
                  </a:lnTo>
                  <a:lnTo>
                    <a:pt x="99" y="177"/>
                  </a:lnTo>
                  <a:lnTo>
                    <a:pt x="93" y="171"/>
                  </a:lnTo>
                  <a:lnTo>
                    <a:pt x="88" y="166"/>
                  </a:lnTo>
                  <a:lnTo>
                    <a:pt x="93" y="160"/>
                  </a:lnTo>
                  <a:lnTo>
                    <a:pt x="99" y="160"/>
                  </a:lnTo>
                  <a:lnTo>
                    <a:pt x="82" y="160"/>
                  </a:lnTo>
                  <a:lnTo>
                    <a:pt x="66" y="160"/>
                  </a:lnTo>
                  <a:lnTo>
                    <a:pt x="66" y="154"/>
                  </a:lnTo>
                  <a:lnTo>
                    <a:pt x="66" y="149"/>
                  </a:lnTo>
                  <a:lnTo>
                    <a:pt x="77" y="137"/>
                  </a:lnTo>
                  <a:lnTo>
                    <a:pt x="71" y="143"/>
                  </a:lnTo>
                  <a:lnTo>
                    <a:pt x="55" y="143"/>
                  </a:lnTo>
                  <a:lnTo>
                    <a:pt x="50" y="149"/>
                  </a:lnTo>
                  <a:lnTo>
                    <a:pt x="44" y="154"/>
                  </a:lnTo>
                  <a:lnTo>
                    <a:pt x="33" y="160"/>
                  </a:lnTo>
                  <a:lnTo>
                    <a:pt x="22" y="171"/>
                  </a:lnTo>
                  <a:lnTo>
                    <a:pt x="11" y="171"/>
                  </a:lnTo>
                  <a:lnTo>
                    <a:pt x="11" y="166"/>
                  </a:lnTo>
                  <a:lnTo>
                    <a:pt x="11" y="160"/>
                  </a:lnTo>
                  <a:lnTo>
                    <a:pt x="6" y="166"/>
                  </a:lnTo>
                  <a:lnTo>
                    <a:pt x="0" y="171"/>
                  </a:lnTo>
                  <a:lnTo>
                    <a:pt x="0" y="183"/>
                  </a:lnTo>
                  <a:lnTo>
                    <a:pt x="11" y="194"/>
                  </a:lnTo>
                  <a:lnTo>
                    <a:pt x="93" y="206"/>
                  </a:lnTo>
                  <a:lnTo>
                    <a:pt x="93" y="223"/>
                  </a:lnTo>
                  <a:lnTo>
                    <a:pt x="121" y="251"/>
                  </a:lnTo>
                  <a:lnTo>
                    <a:pt x="142" y="297"/>
                  </a:lnTo>
                  <a:lnTo>
                    <a:pt x="148" y="297"/>
                  </a:lnTo>
                  <a:lnTo>
                    <a:pt x="159" y="314"/>
                  </a:lnTo>
                  <a:lnTo>
                    <a:pt x="164" y="331"/>
                  </a:lnTo>
                  <a:lnTo>
                    <a:pt x="208" y="371"/>
                  </a:lnTo>
                  <a:lnTo>
                    <a:pt x="694" y="371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90"/>
            <p:cNvSpPr>
              <a:spLocks/>
            </p:cNvSpPr>
            <p:nvPr/>
          </p:nvSpPr>
          <p:spPr bwMode="auto">
            <a:xfrm>
              <a:off x="2576" y="3122"/>
              <a:ext cx="793" cy="343"/>
            </a:xfrm>
            <a:custGeom>
              <a:avLst/>
              <a:gdLst>
                <a:gd name="T0" fmla="*/ 792 w 793"/>
                <a:gd name="T1" fmla="*/ 342 h 343"/>
                <a:gd name="T2" fmla="*/ 748 w 793"/>
                <a:gd name="T3" fmla="*/ 302 h 343"/>
                <a:gd name="T4" fmla="*/ 743 w 793"/>
                <a:gd name="T5" fmla="*/ 285 h 343"/>
                <a:gd name="T6" fmla="*/ 732 w 793"/>
                <a:gd name="T7" fmla="*/ 268 h 343"/>
                <a:gd name="T8" fmla="*/ 726 w 793"/>
                <a:gd name="T9" fmla="*/ 268 h 343"/>
                <a:gd name="T10" fmla="*/ 705 w 793"/>
                <a:gd name="T11" fmla="*/ 222 h 343"/>
                <a:gd name="T12" fmla="*/ 677 w 793"/>
                <a:gd name="T13" fmla="*/ 194 h 343"/>
                <a:gd name="T14" fmla="*/ 169 w 793"/>
                <a:gd name="T15" fmla="*/ 325 h 343"/>
                <a:gd name="T16" fmla="*/ 11 w 793"/>
                <a:gd name="T17" fmla="*/ 325 h 343"/>
                <a:gd name="T18" fmla="*/ 11 w 793"/>
                <a:gd name="T19" fmla="*/ 17 h 343"/>
                <a:gd name="T20" fmla="*/ 71 w 793"/>
                <a:gd name="T21" fmla="*/ 17 h 343"/>
                <a:gd name="T22" fmla="*/ 66 w 793"/>
                <a:gd name="T23" fmla="*/ 0 h 343"/>
                <a:gd name="T24" fmla="*/ 0 w 793"/>
                <a:gd name="T25" fmla="*/ 6 h 343"/>
                <a:gd name="T26" fmla="*/ 0 w 793"/>
                <a:gd name="T27" fmla="*/ 342 h 343"/>
                <a:gd name="T28" fmla="*/ 792 w 793"/>
                <a:gd name="T29" fmla="*/ 342 h 343"/>
                <a:gd name="T30" fmla="*/ 792 w 793"/>
                <a:gd name="T31" fmla="*/ 342 h 3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93"/>
                <a:gd name="T49" fmla="*/ 0 h 343"/>
                <a:gd name="T50" fmla="*/ 793 w 793"/>
                <a:gd name="T51" fmla="*/ 343 h 34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93" h="343">
                  <a:moveTo>
                    <a:pt x="792" y="342"/>
                  </a:moveTo>
                  <a:lnTo>
                    <a:pt x="748" y="302"/>
                  </a:lnTo>
                  <a:lnTo>
                    <a:pt x="743" y="285"/>
                  </a:lnTo>
                  <a:lnTo>
                    <a:pt x="732" y="268"/>
                  </a:lnTo>
                  <a:lnTo>
                    <a:pt x="726" y="268"/>
                  </a:lnTo>
                  <a:lnTo>
                    <a:pt x="705" y="222"/>
                  </a:lnTo>
                  <a:lnTo>
                    <a:pt x="677" y="194"/>
                  </a:lnTo>
                  <a:lnTo>
                    <a:pt x="169" y="325"/>
                  </a:lnTo>
                  <a:lnTo>
                    <a:pt x="11" y="325"/>
                  </a:lnTo>
                  <a:lnTo>
                    <a:pt x="11" y="17"/>
                  </a:lnTo>
                  <a:lnTo>
                    <a:pt x="71" y="17"/>
                  </a:lnTo>
                  <a:lnTo>
                    <a:pt x="66" y="0"/>
                  </a:lnTo>
                  <a:lnTo>
                    <a:pt x="0" y="6"/>
                  </a:lnTo>
                  <a:lnTo>
                    <a:pt x="0" y="342"/>
                  </a:lnTo>
                  <a:lnTo>
                    <a:pt x="792" y="342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91"/>
            <p:cNvSpPr>
              <a:spLocks/>
            </p:cNvSpPr>
            <p:nvPr/>
          </p:nvSpPr>
          <p:spPr bwMode="auto">
            <a:xfrm>
              <a:off x="2587" y="3099"/>
              <a:ext cx="667" cy="349"/>
            </a:xfrm>
            <a:custGeom>
              <a:avLst/>
              <a:gdLst>
                <a:gd name="T0" fmla="*/ 328 w 667"/>
                <a:gd name="T1" fmla="*/ 0 h 349"/>
                <a:gd name="T2" fmla="*/ 300 w 667"/>
                <a:gd name="T3" fmla="*/ 0 h 349"/>
                <a:gd name="T4" fmla="*/ 344 w 667"/>
                <a:gd name="T5" fmla="*/ 17 h 349"/>
                <a:gd name="T6" fmla="*/ 344 w 667"/>
                <a:gd name="T7" fmla="*/ 17 h 349"/>
                <a:gd name="T8" fmla="*/ 344 w 667"/>
                <a:gd name="T9" fmla="*/ 23 h 349"/>
                <a:gd name="T10" fmla="*/ 333 w 667"/>
                <a:gd name="T11" fmla="*/ 23 h 349"/>
                <a:gd name="T12" fmla="*/ 278 w 667"/>
                <a:gd name="T13" fmla="*/ 29 h 349"/>
                <a:gd name="T14" fmla="*/ 218 w 667"/>
                <a:gd name="T15" fmla="*/ 40 h 349"/>
                <a:gd name="T16" fmla="*/ 147 w 667"/>
                <a:gd name="T17" fmla="*/ 40 h 349"/>
                <a:gd name="T18" fmla="*/ 76 w 667"/>
                <a:gd name="T19" fmla="*/ 46 h 349"/>
                <a:gd name="T20" fmla="*/ 60 w 667"/>
                <a:gd name="T21" fmla="*/ 40 h 349"/>
                <a:gd name="T22" fmla="*/ 0 w 667"/>
                <a:gd name="T23" fmla="*/ 40 h 349"/>
                <a:gd name="T24" fmla="*/ 0 w 667"/>
                <a:gd name="T25" fmla="*/ 348 h 349"/>
                <a:gd name="T26" fmla="*/ 158 w 667"/>
                <a:gd name="T27" fmla="*/ 348 h 349"/>
                <a:gd name="T28" fmla="*/ 666 w 667"/>
                <a:gd name="T29" fmla="*/ 217 h 349"/>
                <a:gd name="T30" fmla="*/ 666 w 667"/>
                <a:gd name="T31" fmla="*/ 200 h 349"/>
                <a:gd name="T32" fmla="*/ 584 w 667"/>
                <a:gd name="T33" fmla="*/ 188 h 349"/>
                <a:gd name="T34" fmla="*/ 366 w 667"/>
                <a:gd name="T35" fmla="*/ 177 h 349"/>
                <a:gd name="T36" fmla="*/ 366 w 667"/>
                <a:gd name="T37" fmla="*/ 171 h 349"/>
                <a:gd name="T38" fmla="*/ 366 w 667"/>
                <a:gd name="T39" fmla="*/ 165 h 349"/>
                <a:gd name="T40" fmla="*/ 366 w 667"/>
                <a:gd name="T41" fmla="*/ 154 h 349"/>
                <a:gd name="T42" fmla="*/ 382 w 667"/>
                <a:gd name="T43" fmla="*/ 154 h 349"/>
                <a:gd name="T44" fmla="*/ 388 w 667"/>
                <a:gd name="T45" fmla="*/ 148 h 349"/>
                <a:gd name="T46" fmla="*/ 382 w 667"/>
                <a:gd name="T47" fmla="*/ 131 h 349"/>
                <a:gd name="T48" fmla="*/ 388 w 667"/>
                <a:gd name="T49" fmla="*/ 131 h 349"/>
                <a:gd name="T50" fmla="*/ 399 w 667"/>
                <a:gd name="T51" fmla="*/ 131 h 349"/>
                <a:gd name="T52" fmla="*/ 393 w 667"/>
                <a:gd name="T53" fmla="*/ 114 h 349"/>
                <a:gd name="T54" fmla="*/ 322 w 667"/>
                <a:gd name="T55" fmla="*/ 131 h 349"/>
                <a:gd name="T56" fmla="*/ 55 w 667"/>
                <a:gd name="T57" fmla="*/ 68 h 349"/>
                <a:gd name="T58" fmla="*/ 366 w 667"/>
                <a:gd name="T59" fmla="*/ 46 h 349"/>
                <a:gd name="T60" fmla="*/ 344 w 667"/>
                <a:gd name="T61" fmla="*/ 11 h 349"/>
                <a:gd name="T62" fmla="*/ 328 w 667"/>
                <a:gd name="T63" fmla="*/ 0 h 349"/>
                <a:gd name="T64" fmla="*/ 328 w 667"/>
                <a:gd name="T65" fmla="*/ 0 h 34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67"/>
                <a:gd name="T100" fmla="*/ 0 h 349"/>
                <a:gd name="T101" fmla="*/ 667 w 667"/>
                <a:gd name="T102" fmla="*/ 349 h 34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67" h="349">
                  <a:moveTo>
                    <a:pt x="328" y="0"/>
                  </a:moveTo>
                  <a:lnTo>
                    <a:pt x="300" y="0"/>
                  </a:lnTo>
                  <a:lnTo>
                    <a:pt x="344" y="17"/>
                  </a:lnTo>
                  <a:lnTo>
                    <a:pt x="344" y="23"/>
                  </a:lnTo>
                  <a:lnTo>
                    <a:pt x="333" y="23"/>
                  </a:lnTo>
                  <a:lnTo>
                    <a:pt x="278" y="29"/>
                  </a:lnTo>
                  <a:lnTo>
                    <a:pt x="218" y="40"/>
                  </a:lnTo>
                  <a:lnTo>
                    <a:pt x="147" y="40"/>
                  </a:lnTo>
                  <a:lnTo>
                    <a:pt x="76" y="46"/>
                  </a:lnTo>
                  <a:lnTo>
                    <a:pt x="60" y="40"/>
                  </a:lnTo>
                  <a:lnTo>
                    <a:pt x="0" y="40"/>
                  </a:lnTo>
                  <a:lnTo>
                    <a:pt x="0" y="348"/>
                  </a:lnTo>
                  <a:lnTo>
                    <a:pt x="158" y="348"/>
                  </a:lnTo>
                  <a:lnTo>
                    <a:pt x="666" y="217"/>
                  </a:lnTo>
                  <a:lnTo>
                    <a:pt x="666" y="200"/>
                  </a:lnTo>
                  <a:lnTo>
                    <a:pt x="584" y="188"/>
                  </a:lnTo>
                  <a:lnTo>
                    <a:pt x="366" y="177"/>
                  </a:lnTo>
                  <a:lnTo>
                    <a:pt x="366" y="171"/>
                  </a:lnTo>
                  <a:lnTo>
                    <a:pt x="366" y="165"/>
                  </a:lnTo>
                  <a:lnTo>
                    <a:pt x="366" y="154"/>
                  </a:lnTo>
                  <a:lnTo>
                    <a:pt x="382" y="154"/>
                  </a:lnTo>
                  <a:lnTo>
                    <a:pt x="388" y="148"/>
                  </a:lnTo>
                  <a:lnTo>
                    <a:pt x="382" y="131"/>
                  </a:lnTo>
                  <a:lnTo>
                    <a:pt x="388" y="131"/>
                  </a:lnTo>
                  <a:lnTo>
                    <a:pt x="399" y="131"/>
                  </a:lnTo>
                  <a:lnTo>
                    <a:pt x="393" y="114"/>
                  </a:lnTo>
                  <a:lnTo>
                    <a:pt x="322" y="131"/>
                  </a:lnTo>
                  <a:lnTo>
                    <a:pt x="55" y="68"/>
                  </a:lnTo>
                  <a:lnTo>
                    <a:pt x="366" y="46"/>
                  </a:lnTo>
                  <a:lnTo>
                    <a:pt x="344" y="11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92"/>
            <p:cNvSpPr>
              <a:spLocks/>
            </p:cNvSpPr>
            <p:nvPr/>
          </p:nvSpPr>
          <p:spPr bwMode="auto">
            <a:xfrm>
              <a:off x="2642" y="3299"/>
              <a:ext cx="563" cy="143"/>
            </a:xfrm>
            <a:custGeom>
              <a:avLst/>
              <a:gdLst>
                <a:gd name="T0" fmla="*/ 551 w 563"/>
                <a:gd name="T1" fmla="*/ 0 h 143"/>
                <a:gd name="T2" fmla="*/ 562 w 563"/>
                <a:gd name="T3" fmla="*/ 0 h 143"/>
                <a:gd name="T4" fmla="*/ 16 w 563"/>
                <a:gd name="T5" fmla="*/ 142 h 143"/>
                <a:gd name="T6" fmla="*/ 0 w 563"/>
                <a:gd name="T7" fmla="*/ 142 h 143"/>
                <a:gd name="T8" fmla="*/ 551 w 563"/>
                <a:gd name="T9" fmla="*/ 0 h 143"/>
                <a:gd name="T10" fmla="*/ 551 w 563"/>
                <a:gd name="T11" fmla="*/ 0 h 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3"/>
                <a:gd name="T19" fmla="*/ 0 h 143"/>
                <a:gd name="T20" fmla="*/ 563 w 563"/>
                <a:gd name="T21" fmla="*/ 143 h 1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3" h="143">
                  <a:moveTo>
                    <a:pt x="551" y="0"/>
                  </a:moveTo>
                  <a:lnTo>
                    <a:pt x="562" y="0"/>
                  </a:lnTo>
                  <a:lnTo>
                    <a:pt x="16" y="142"/>
                  </a:lnTo>
                  <a:lnTo>
                    <a:pt x="0" y="142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93"/>
            <p:cNvSpPr>
              <a:spLocks/>
            </p:cNvSpPr>
            <p:nvPr/>
          </p:nvSpPr>
          <p:spPr bwMode="auto">
            <a:xfrm>
              <a:off x="2642" y="3145"/>
              <a:ext cx="432" cy="86"/>
            </a:xfrm>
            <a:custGeom>
              <a:avLst/>
              <a:gdLst>
                <a:gd name="T0" fmla="*/ 311 w 432"/>
                <a:gd name="T1" fmla="*/ 0 h 86"/>
                <a:gd name="T2" fmla="*/ 0 w 432"/>
                <a:gd name="T3" fmla="*/ 22 h 86"/>
                <a:gd name="T4" fmla="*/ 267 w 432"/>
                <a:gd name="T5" fmla="*/ 85 h 86"/>
                <a:gd name="T6" fmla="*/ 338 w 432"/>
                <a:gd name="T7" fmla="*/ 68 h 86"/>
                <a:gd name="T8" fmla="*/ 349 w 432"/>
                <a:gd name="T9" fmla="*/ 68 h 86"/>
                <a:gd name="T10" fmla="*/ 420 w 432"/>
                <a:gd name="T11" fmla="*/ 57 h 86"/>
                <a:gd name="T12" fmla="*/ 431 w 432"/>
                <a:gd name="T13" fmla="*/ 51 h 86"/>
                <a:gd name="T14" fmla="*/ 316 w 432"/>
                <a:gd name="T15" fmla="*/ 17 h 86"/>
                <a:gd name="T16" fmla="*/ 311 w 432"/>
                <a:gd name="T17" fmla="*/ 0 h 86"/>
                <a:gd name="T18" fmla="*/ 311 w 432"/>
                <a:gd name="T19" fmla="*/ 0 h 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2"/>
                <a:gd name="T31" fmla="*/ 0 h 86"/>
                <a:gd name="T32" fmla="*/ 432 w 432"/>
                <a:gd name="T33" fmla="*/ 86 h 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2" h="86">
                  <a:moveTo>
                    <a:pt x="311" y="0"/>
                  </a:moveTo>
                  <a:lnTo>
                    <a:pt x="0" y="22"/>
                  </a:lnTo>
                  <a:lnTo>
                    <a:pt x="267" y="85"/>
                  </a:lnTo>
                  <a:lnTo>
                    <a:pt x="338" y="68"/>
                  </a:lnTo>
                  <a:lnTo>
                    <a:pt x="349" y="68"/>
                  </a:lnTo>
                  <a:lnTo>
                    <a:pt x="420" y="57"/>
                  </a:lnTo>
                  <a:lnTo>
                    <a:pt x="431" y="51"/>
                  </a:lnTo>
                  <a:lnTo>
                    <a:pt x="316" y="17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94"/>
            <p:cNvSpPr>
              <a:spLocks/>
            </p:cNvSpPr>
            <p:nvPr/>
          </p:nvSpPr>
          <p:spPr bwMode="auto">
            <a:xfrm>
              <a:off x="2958" y="3253"/>
              <a:ext cx="203" cy="24"/>
            </a:xfrm>
            <a:custGeom>
              <a:avLst/>
              <a:gdLst>
                <a:gd name="T0" fmla="*/ 28 w 203"/>
                <a:gd name="T1" fmla="*/ 0 h 24"/>
                <a:gd name="T2" fmla="*/ 11 w 203"/>
                <a:gd name="T3" fmla="*/ 6 h 24"/>
                <a:gd name="T4" fmla="*/ 11 w 203"/>
                <a:gd name="T5" fmla="*/ 11 h 24"/>
                <a:gd name="T6" fmla="*/ 0 w 203"/>
                <a:gd name="T7" fmla="*/ 17 h 24"/>
                <a:gd name="T8" fmla="*/ 202 w 203"/>
                <a:gd name="T9" fmla="*/ 23 h 24"/>
                <a:gd name="T10" fmla="*/ 202 w 203"/>
                <a:gd name="T11" fmla="*/ 23 h 24"/>
                <a:gd name="T12" fmla="*/ 28 w 203"/>
                <a:gd name="T13" fmla="*/ 0 h 24"/>
                <a:gd name="T14" fmla="*/ 28 w 203"/>
                <a:gd name="T15" fmla="*/ 0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3"/>
                <a:gd name="T25" fmla="*/ 0 h 24"/>
                <a:gd name="T26" fmla="*/ 203 w 203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3" h="24">
                  <a:moveTo>
                    <a:pt x="28" y="0"/>
                  </a:moveTo>
                  <a:lnTo>
                    <a:pt x="11" y="6"/>
                  </a:lnTo>
                  <a:lnTo>
                    <a:pt x="11" y="11"/>
                  </a:lnTo>
                  <a:lnTo>
                    <a:pt x="0" y="17"/>
                  </a:lnTo>
                  <a:lnTo>
                    <a:pt x="202" y="2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95"/>
            <p:cNvSpPr>
              <a:spLocks/>
            </p:cNvSpPr>
            <p:nvPr/>
          </p:nvSpPr>
          <p:spPr bwMode="auto">
            <a:xfrm>
              <a:off x="2975" y="3247"/>
              <a:ext cx="186" cy="30"/>
            </a:xfrm>
            <a:custGeom>
              <a:avLst/>
              <a:gdLst>
                <a:gd name="T0" fmla="*/ 11 w 186"/>
                <a:gd name="T1" fmla="*/ 6 h 30"/>
                <a:gd name="T2" fmla="*/ 185 w 186"/>
                <a:gd name="T3" fmla="*/ 29 h 30"/>
                <a:gd name="T4" fmla="*/ 185 w 186"/>
                <a:gd name="T5" fmla="*/ 23 h 30"/>
                <a:gd name="T6" fmla="*/ 0 w 186"/>
                <a:gd name="T7" fmla="*/ 0 h 30"/>
                <a:gd name="T8" fmla="*/ 11 w 186"/>
                <a:gd name="T9" fmla="*/ 6 h 30"/>
                <a:gd name="T10" fmla="*/ 11 w 186"/>
                <a:gd name="T11" fmla="*/ 6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6"/>
                <a:gd name="T19" fmla="*/ 0 h 30"/>
                <a:gd name="T20" fmla="*/ 186 w 186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6" h="30">
                  <a:moveTo>
                    <a:pt x="11" y="6"/>
                  </a:moveTo>
                  <a:lnTo>
                    <a:pt x="185" y="29"/>
                  </a:lnTo>
                  <a:lnTo>
                    <a:pt x="185" y="23"/>
                  </a:lnTo>
                  <a:lnTo>
                    <a:pt x="0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96"/>
            <p:cNvSpPr>
              <a:spLocks/>
            </p:cNvSpPr>
            <p:nvPr/>
          </p:nvSpPr>
          <p:spPr bwMode="auto">
            <a:xfrm>
              <a:off x="3297" y="3230"/>
              <a:ext cx="154" cy="92"/>
            </a:xfrm>
            <a:custGeom>
              <a:avLst/>
              <a:gdLst>
                <a:gd name="T0" fmla="*/ 153 w 154"/>
                <a:gd name="T1" fmla="*/ 34 h 92"/>
                <a:gd name="T2" fmla="*/ 147 w 154"/>
                <a:gd name="T3" fmla="*/ 23 h 92"/>
                <a:gd name="T4" fmla="*/ 142 w 154"/>
                <a:gd name="T5" fmla="*/ 17 h 92"/>
                <a:gd name="T6" fmla="*/ 137 w 154"/>
                <a:gd name="T7" fmla="*/ 12 h 92"/>
                <a:gd name="T8" fmla="*/ 98 w 154"/>
                <a:gd name="T9" fmla="*/ 0 h 92"/>
                <a:gd name="T10" fmla="*/ 87 w 154"/>
                <a:gd name="T11" fmla="*/ 0 h 92"/>
                <a:gd name="T12" fmla="*/ 49 w 154"/>
                <a:gd name="T13" fmla="*/ 17 h 92"/>
                <a:gd name="T14" fmla="*/ 0 w 154"/>
                <a:gd name="T15" fmla="*/ 29 h 92"/>
                <a:gd name="T16" fmla="*/ 11 w 154"/>
                <a:gd name="T17" fmla="*/ 34 h 92"/>
                <a:gd name="T18" fmla="*/ 33 w 154"/>
                <a:gd name="T19" fmla="*/ 46 h 92"/>
                <a:gd name="T20" fmla="*/ 76 w 154"/>
                <a:gd name="T21" fmla="*/ 69 h 92"/>
                <a:gd name="T22" fmla="*/ 82 w 154"/>
                <a:gd name="T23" fmla="*/ 74 h 92"/>
                <a:gd name="T24" fmla="*/ 82 w 154"/>
                <a:gd name="T25" fmla="*/ 80 h 92"/>
                <a:gd name="T26" fmla="*/ 93 w 154"/>
                <a:gd name="T27" fmla="*/ 86 h 92"/>
                <a:gd name="T28" fmla="*/ 93 w 154"/>
                <a:gd name="T29" fmla="*/ 86 h 92"/>
                <a:gd name="T30" fmla="*/ 98 w 154"/>
                <a:gd name="T31" fmla="*/ 80 h 92"/>
                <a:gd name="T32" fmla="*/ 104 w 154"/>
                <a:gd name="T33" fmla="*/ 80 h 92"/>
                <a:gd name="T34" fmla="*/ 120 w 154"/>
                <a:gd name="T35" fmla="*/ 80 h 92"/>
                <a:gd name="T36" fmla="*/ 126 w 154"/>
                <a:gd name="T37" fmla="*/ 86 h 92"/>
                <a:gd name="T38" fmla="*/ 131 w 154"/>
                <a:gd name="T39" fmla="*/ 91 h 92"/>
                <a:gd name="T40" fmla="*/ 137 w 154"/>
                <a:gd name="T41" fmla="*/ 91 h 92"/>
                <a:gd name="T42" fmla="*/ 137 w 154"/>
                <a:gd name="T43" fmla="*/ 86 h 92"/>
                <a:gd name="T44" fmla="*/ 147 w 154"/>
                <a:gd name="T45" fmla="*/ 63 h 92"/>
                <a:gd name="T46" fmla="*/ 153 w 154"/>
                <a:gd name="T47" fmla="*/ 34 h 92"/>
                <a:gd name="T48" fmla="*/ 153 w 154"/>
                <a:gd name="T49" fmla="*/ 34 h 9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4"/>
                <a:gd name="T76" fmla="*/ 0 h 92"/>
                <a:gd name="T77" fmla="*/ 154 w 154"/>
                <a:gd name="T78" fmla="*/ 92 h 9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4" h="92">
                  <a:moveTo>
                    <a:pt x="153" y="34"/>
                  </a:moveTo>
                  <a:lnTo>
                    <a:pt x="147" y="23"/>
                  </a:lnTo>
                  <a:lnTo>
                    <a:pt x="142" y="17"/>
                  </a:lnTo>
                  <a:lnTo>
                    <a:pt x="137" y="12"/>
                  </a:lnTo>
                  <a:lnTo>
                    <a:pt x="98" y="0"/>
                  </a:lnTo>
                  <a:lnTo>
                    <a:pt x="87" y="0"/>
                  </a:lnTo>
                  <a:lnTo>
                    <a:pt x="49" y="17"/>
                  </a:lnTo>
                  <a:lnTo>
                    <a:pt x="0" y="29"/>
                  </a:lnTo>
                  <a:lnTo>
                    <a:pt x="11" y="34"/>
                  </a:lnTo>
                  <a:lnTo>
                    <a:pt x="33" y="46"/>
                  </a:lnTo>
                  <a:lnTo>
                    <a:pt x="76" y="69"/>
                  </a:lnTo>
                  <a:lnTo>
                    <a:pt x="82" y="74"/>
                  </a:lnTo>
                  <a:lnTo>
                    <a:pt x="82" y="80"/>
                  </a:lnTo>
                  <a:lnTo>
                    <a:pt x="93" y="86"/>
                  </a:lnTo>
                  <a:lnTo>
                    <a:pt x="98" y="80"/>
                  </a:lnTo>
                  <a:lnTo>
                    <a:pt x="104" y="80"/>
                  </a:lnTo>
                  <a:lnTo>
                    <a:pt x="120" y="80"/>
                  </a:lnTo>
                  <a:lnTo>
                    <a:pt x="126" y="86"/>
                  </a:lnTo>
                  <a:lnTo>
                    <a:pt x="131" y="91"/>
                  </a:lnTo>
                  <a:lnTo>
                    <a:pt x="137" y="91"/>
                  </a:lnTo>
                  <a:lnTo>
                    <a:pt x="137" y="86"/>
                  </a:lnTo>
                  <a:lnTo>
                    <a:pt x="147" y="63"/>
                  </a:lnTo>
                  <a:lnTo>
                    <a:pt x="153" y="34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97"/>
            <p:cNvSpPr>
              <a:spLocks/>
            </p:cNvSpPr>
            <p:nvPr/>
          </p:nvSpPr>
          <p:spPr bwMode="auto">
            <a:xfrm>
              <a:off x="3171" y="3230"/>
              <a:ext cx="132" cy="58"/>
            </a:xfrm>
            <a:custGeom>
              <a:avLst/>
              <a:gdLst>
                <a:gd name="T0" fmla="*/ 131 w 132"/>
                <a:gd name="T1" fmla="*/ 40 h 58"/>
                <a:gd name="T2" fmla="*/ 110 w 132"/>
                <a:gd name="T3" fmla="*/ 17 h 58"/>
                <a:gd name="T4" fmla="*/ 93 w 132"/>
                <a:gd name="T5" fmla="*/ 6 h 58"/>
                <a:gd name="T6" fmla="*/ 82 w 132"/>
                <a:gd name="T7" fmla="*/ 0 h 58"/>
                <a:gd name="T8" fmla="*/ 50 w 132"/>
                <a:gd name="T9" fmla="*/ 0 h 58"/>
                <a:gd name="T10" fmla="*/ 44 w 132"/>
                <a:gd name="T11" fmla="*/ 0 h 58"/>
                <a:gd name="T12" fmla="*/ 22 w 132"/>
                <a:gd name="T13" fmla="*/ 17 h 58"/>
                <a:gd name="T14" fmla="*/ 0 w 132"/>
                <a:gd name="T15" fmla="*/ 23 h 58"/>
                <a:gd name="T16" fmla="*/ 0 w 132"/>
                <a:gd name="T17" fmla="*/ 29 h 58"/>
                <a:gd name="T18" fmla="*/ 0 w 132"/>
                <a:gd name="T19" fmla="*/ 34 h 58"/>
                <a:gd name="T20" fmla="*/ 11 w 132"/>
                <a:gd name="T21" fmla="*/ 34 h 58"/>
                <a:gd name="T22" fmla="*/ 22 w 132"/>
                <a:gd name="T23" fmla="*/ 23 h 58"/>
                <a:gd name="T24" fmla="*/ 28 w 132"/>
                <a:gd name="T25" fmla="*/ 23 h 58"/>
                <a:gd name="T26" fmla="*/ 33 w 132"/>
                <a:gd name="T27" fmla="*/ 17 h 58"/>
                <a:gd name="T28" fmla="*/ 39 w 132"/>
                <a:gd name="T29" fmla="*/ 12 h 58"/>
                <a:gd name="T30" fmla="*/ 39 w 132"/>
                <a:gd name="T31" fmla="*/ 12 h 58"/>
                <a:gd name="T32" fmla="*/ 44 w 132"/>
                <a:gd name="T33" fmla="*/ 6 h 58"/>
                <a:gd name="T34" fmla="*/ 60 w 132"/>
                <a:gd name="T35" fmla="*/ 6 h 58"/>
                <a:gd name="T36" fmla="*/ 66 w 132"/>
                <a:gd name="T37" fmla="*/ 0 h 58"/>
                <a:gd name="T38" fmla="*/ 55 w 132"/>
                <a:gd name="T39" fmla="*/ 12 h 58"/>
                <a:gd name="T40" fmla="*/ 55 w 132"/>
                <a:gd name="T41" fmla="*/ 17 h 58"/>
                <a:gd name="T42" fmla="*/ 55 w 132"/>
                <a:gd name="T43" fmla="*/ 23 h 58"/>
                <a:gd name="T44" fmla="*/ 71 w 132"/>
                <a:gd name="T45" fmla="*/ 23 h 58"/>
                <a:gd name="T46" fmla="*/ 88 w 132"/>
                <a:gd name="T47" fmla="*/ 23 h 58"/>
                <a:gd name="T48" fmla="*/ 88 w 132"/>
                <a:gd name="T49" fmla="*/ 23 h 58"/>
                <a:gd name="T50" fmla="*/ 82 w 132"/>
                <a:gd name="T51" fmla="*/ 23 h 58"/>
                <a:gd name="T52" fmla="*/ 77 w 132"/>
                <a:gd name="T53" fmla="*/ 29 h 58"/>
                <a:gd name="T54" fmla="*/ 82 w 132"/>
                <a:gd name="T55" fmla="*/ 34 h 58"/>
                <a:gd name="T56" fmla="*/ 88 w 132"/>
                <a:gd name="T57" fmla="*/ 40 h 58"/>
                <a:gd name="T58" fmla="*/ 93 w 132"/>
                <a:gd name="T59" fmla="*/ 40 h 58"/>
                <a:gd name="T60" fmla="*/ 99 w 132"/>
                <a:gd name="T61" fmla="*/ 40 h 58"/>
                <a:gd name="T62" fmla="*/ 104 w 132"/>
                <a:gd name="T63" fmla="*/ 34 h 58"/>
                <a:gd name="T64" fmla="*/ 104 w 132"/>
                <a:gd name="T65" fmla="*/ 40 h 58"/>
                <a:gd name="T66" fmla="*/ 110 w 132"/>
                <a:gd name="T67" fmla="*/ 40 h 58"/>
                <a:gd name="T68" fmla="*/ 110 w 132"/>
                <a:gd name="T69" fmla="*/ 46 h 58"/>
                <a:gd name="T70" fmla="*/ 110 w 132"/>
                <a:gd name="T71" fmla="*/ 46 h 58"/>
                <a:gd name="T72" fmla="*/ 110 w 132"/>
                <a:gd name="T73" fmla="*/ 52 h 58"/>
                <a:gd name="T74" fmla="*/ 110 w 132"/>
                <a:gd name="T75" fmla="*/ 57 h 58"/>
                <a:gd name="T76" fmla="*/ 110 w 132"/>
                <a:gd name="T77" fmla="*/ 57 h 58"/>
                <a:gd name="T78" fmla="*/ 115 w 132"/>
                <a:gd name="T79" fmla="*/ 52 h 58"/>
                <a:gd name="T80" fmla="*/ 126 w 132"/>
                <a:gd name="T81" fmla="*/ 46 h 58"/>
                <a:gd name="T82" fmla="*/ 126 w 132"/>
                <a:gd name="T83" fmla="*/ 46 h 58"/>
                <a:gd name="T84" fmla="*/ 131 w 132"/>
                <a:gd name="T85" fmla="*/ 46 h 58"/>
                <a:gd name="T86" fmla="*/ 131 w 132"/>
                <a:gd name="T87" fmla="*/ 40 h 58"/>
                <a:gd name="T88" fmla="*/ 131 w 132"/>
                <a:gd name="T89" fmla="*/ 40 h 5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2"/>
                <a:gd name="T136" fmla="*/ 0 h 58"/>
                <a:gd name="T137" fmla="*/ 132 w 132"/>
                <a:gd name="T138" fmla="*/ 58 h 5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2" h="58">
                  <a:moveTo>
                    <a:pt x="131" y="40"/>
                  </a:moveTo>
                  <a:lnTo>
                    <a:pt x="110" y="17"/>
                  </a:lnTo>
                  <a:lnTo>
                    <a:pt x="93" y="6"/>
                  </a:lnTo>
                  <a:lnTo>
                    <a:pt x="82" y="0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22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22" y="23"/>
                  </a:lnTo>
                  <a:lnTo>
                    <a:pt x="28" y="23"/>
                  </a:lnTo>
                  <a:lnTo>
                    <a:pt x="33" y="17"/>
                  </a:lnTo>
                  <a:lnTo>
                    <a:pt x="39" y="12"/>
                  </a:lnTo>
                  <a:lnTo>
                    <a:pt x="44" y="6"/>
                  </a:lnTo>
                  <a:lnTo>
                    <a:pt x="60" y="6"/>
                  </a:lnTo>
                  <a:lnTo>
                    <a:pt x="66" y="0"/>
                  </a:lnTo>
                  <a:lnTo>
                    <a:pt x="55" y="12"/>
                  </a:lnTo>
                  <a:lnTo>
                    <a:pt x="55" y="17"/>
                  </a:lnTo>
                  <a:lnTo>
                    <a:pt x="55" y="23"/>
                  </a:lnTo>
                  <a:lnTo>
                    <a:pt x="71" y="23"/>
                  </a:lnTo>
                  <a:lnTo>
                    <a:pt x="88" y="23"/>
                  </a:lnTo>
                  <a:lnTo>
                    <a:pt x="82" y="23"/>
                  </a:lnTo>
                  <a:lnTo>
                    <a:pt x="77" y="29"/>
                  </a:lnTo>
                  <a:lnTo>
                    <a:pt x="82" y="34"/>
                  </a:lnTo>
                  <a:lnTo>
                    <a:pt x="88" y="40"/>
                  </a:lnTo>
                  <a:lnTo>
                    <a:pt x="93" y="40"/>
                  </a:lnTo>
                  <a:lnTo>
                    <a:pt x="99" y="40"/>
                  </a:lnTo>
                  <a:lnTo>
                    <a:pt x="104" y="34"/>
                  </a:lnTo>
                  <a:lnTo>
                    <a:pt x="104" y="40"/>
                  </a:lnTo>
                  <a:lnTo>
                    <a:pt x="110" y="40"/>
                  </a:lnTo>
                  <a:lnTo>
                    <a:pt x="110" y="46"/>
                  </a:lnTo>
                  <a:lnTo>
                    <a:pt x="110" y="52"/>
                  </a:lnTo>
                  <a:lnTo>
                    <a:pt x="110" y="57"/>
                  </a:lnTo>
                  <a:lnTo>
                    <a:pt x="115" y="52"/>
                  </a:lnTo>
                  <a:lnTo>
                    <a:pt x="126" y="46"/>
                  </a:lnTo>
                  <a:lnTo>
                    <a:pt x="131" y="46"/>
                  </a:lnTo>
                  <a:lnTo>
                    <a:pt x="131" y="4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98"/>
            <p:cNvSpPr>
              <a:spLocks/>
            </p:cNvSpPr>
            <p:nvPr/>
          </p:nvSpPr>
          <p:spPr bwMode="auto">
            <a:xfrm>
              <a:off x="3368" y="3264"/>
              <a:ext cx="72" cy="41"/>
            </a:xfrm>
            <a:custGeom>
              <a:avLst/>
              <a:gdLst>
                <a:gd name="T0" fmla="*/ 0 w 72"/>
                <a:gd name="T1" fmla="*/ 18 h 41"/>
                <a:gd name="T2" fmla="*/ 71 w 72"/>
                <a:gd name="T3" fmla="*/ 0 h 41"/>
                <a:gd name="T4" fmla="*/ 71 w 72"/>
                <a:gd name="T5" fmla="*/ 0 h 41"/>
                <a:gd name="T6" fmla="*/ 66 w 72"/>
                <a:gd name="T7" fmla="*/ 18 h 41"/>
                <a:gd name="T8" fmla="*/ 66 w 72"/>
                <a:gd name="T9" fmla="*/ 29 h 41"/>
                <a:gd name="T10" fmla="*/ 66 w 72"/>
                <a:gd name="T11" fmla="*/ 40 h 41"/>
                <a:gd name="T12" fmla="*/ 60 w 72"/>
                <a:gd name="T13" fmla="*/ 40 h 41"/>
                <a:gd name="T14" fmla="*/ 44 w 72"/>
                <a:gd name="T15" fmla="*/ 35 h 41"/>
                <a:gd name="T16" fmla="*/ 38 w 72"/>
                <a:gd name="T17" fmla="*/ 35 h 41"/>
                <a:gd name="T18" fmla="*/ 22 w 72"/>
                <a:gd name="T19" fmla="*/ 35 h 41"/>
                <a:gd name="T20" fmla="*/ 22 w 72"/>
                <a:gd name="T21" fmla="*/ 40 h 41"/>
                <a:gd name="T22" fmla="*/ 22 w 72"/>
                <a:gd name="T23" fmla="*/ 35 h 41"/>
                <a:gd name="T24" fmla="*/ 11 w 72"/>
                <a:gd name="T25" fmla="*/ 23 h 41"/>
                <a:gd name="T26" fmla="*/ 0 w 72"/>
                <a:gd name="T27" fmla="*/ 18 h 41"/>
                <a:gd name="T28" fmla="*/ 0 w 72"/>
                <a:gd name="T29" fmla="*/ 18 h 41"/>
                <a:gd name="T30" fmla="*/ 0 w 72"/>
                <a:gd name="T31" fmla="*/ 18 h 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2"/>
                <a:gd name="T49" fmla="*/ 0 h 41"/>
                <a:gd name="T50" fmla="*/ 72 w 72"/>
                <a:gd name="T51" fmla="*/ 41 h 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2" h="41">
                  <a:moveTo>
                    <a:pt x="0" y="18"/>
                  </a:moveTo>
                  <a:lnTo>
                    <a:pt x="71" y="0"/>
                  </a:lnTo>
                  <a:lnTo>
                    <a:pt x="66" y="18"/>
                  </a:lnTo>
                  <a:lnTo>
                    <a:pt x="66" y="29"/>
                  </a:lnTo>
                  <a:lnTo>
                    <a:pt x="66" y="40"/>
                  </a:lnTo>
                  <a:lnTo>
                    <a:pt x="60" y="40"/>
                  </a:lnTo>
                  <a:lnTo>
                    <a:pt x="44" y="35"/>
                  </a:lnTo>
                  <a:lnTo>
                    <a:pt x="38" y="35"/>
                  </a:lnTo>
                  <a:lnTo>
                    <a:pt x="22" y="35"/>
                  </a:lnTo>
                  <a:lnTo>
                    <a:pt x="22" y="40"/>
                  </a:lnTo>
                  <a:lnTo>
                    <a:pt x="22" y="35"/>
                  </a:lnTo>
                  <a:lnTo>
                    <a:pt x="11" y="23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99"/>
            <p:cNvSpPr>
              <a:spLocks/>
            </p:cNvSpPr>
            <p:nvPr/>
          </p:nvSpPr>
          <p:spPr bwMode="auto">
            <a:xfrm>
              <a:off x="3302" y="3230"/>
              <a:ext cx="154" cy="35"/>
            </a:xfrm>
            <a:custGeom>
              <a:avLst/>
              <a:gdLst>
                <a:gd name="T0" fmla="*/ 132 w 154"/>
                <a:gd name="T1" fmla="*/ 6 h 35"/>
                <a:gd name="T2" fmla="*/ 121 w 154"/>
                <a:gd name="T3" fmla="*/ 6 h 35"/>
                <a:gd name="T4" fmla="*/ 110 w 154"/>
                <a:gd name="T5" fmla="*/ 0 h 35"/>
                <a:gd name="T6" fmla="*/ 93 w 154"/>
                <a:gd name="T7" fmla="*/ 0 h 35"/>
                <a:gd name="T8" fmla="*/ 82 w 154"/>
                <a:gd name="T9" fmla="*/ 0 h 35"/>
                <a:gd name="T10" fmla="*/ 61 w 154"/>
                <a:gd name="T11" fmla="*/ 0 h 35"/>
                <a:gd name="T12" fmla="*/ 50 w 154"/>
                <a:gd name="T13" fmla="*/ 6 h 35"/>
                <a:gd name="T14" fmla="*/ 0 w 154"/>
                <a:gd name="T15" fmla="*/ 23 h 35"/>
                <a:gd name="T16" fmla="*/ 0 w 154"/>
                <a:gd name="T17" fmla="*/ 29 h 35"/>
                <a:gd name="T18" fmla="*/ 44 w 154"/>
                <a:gd name="T19" fmla="*/ 17 h 35"/>
                <a:gd name="T20" fmla="*/ 82 w 154"/>
                <a:gd name="T21" fmla="*/ 0 h 35"/>
                <a:gd name="T22" fmla="*/ 93 w 154"/>
                <a:gd name="T23" fmla="*/ 0 h 35"/>
                <a:gd name="T24" fmla="*/ 132 w 154"/>
                <a:gd name="T25" fmla="*/ 12 h 35"/>
                <a:gd name="T26" fmla="*/ 137 w 154"/>
                <a:gd name="T27" fmla="*/ 17 h 35"/>
                <a:gd name="T28" fmla="*/ 142 w 154"/>
                <a:gd name="T29" fmla="*/ 23 h 35"/>
                <a:gd name="T30" fmla="*/ 148 w 154"/>
                <a:gd name="T31" fmla="*/ 34 h 35"/>
                <a:gd name="T32" fmla="*/ 153 w 154"/>
                <a:gd name="T33" fmla="*/ 12 h 35"/>
                <a:gd name="T34" fmla="*/ 142 w 154"/>
                <a:gd name="T35" fmla="*/ 12 h 35"/>
                <a:gd name="T36" fmla="*/ 132 w 154"/>
                <a:gd name="T37" fmla="*/ 6 h 35"/>
                <a:gd name="T38" fmla="*/ 132 w 154"/>
                <a:gd name="T39" fmla="*/ 6 h 3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35"/>
                <a:gd name="T62" fmla="*/ 154 w 154"/>
                <a:gd name="T63" fmla="*/ 35 h 3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35">
                  <a:moveTo>
                    <a:pt x="132" y="6"/>
                  </a:moveTo>
                  <a:lnTo>
                    <a:pt x="121" y="6"/>
                  </a:lnTo>
                  <a:lnTo>
                    <a:pt x="110" y="0"/>
                  </a:lnTo>
                  <a:lnTo>
                    <a:pt x="93" y="0"/>
                  </a:lnTo>
                  <a:lnTo>
                    <a:pt x="82" y="0"/>
                  </a:lnTo>
                  <a:lnTo>
                    <a:pt x="61" y="0"/>
                  </a:lnTo>
                  <a:lnTo>
                    <a:pt x="50" y="6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44" y="17"/>
                  </a:lnTo>
                  <a:lnTo>
                    <a:pt x="82" y="0"/>
                  </a:lnTo>
                  <a:lnTo>
                    <a:pt x="93" y="0"/>
                  </a:lnTo>
                  <a:lnTo>
                    <a:pt x="132" y="12"/>
                  </a:lnTo>
                  <a:lnTo>
                    <a:pt x="137" y="17"/>
                  </a:lnTo>
                  <a:lnTo>
                    <a:pt x="142" y="23"/>
                  </a:lnTo>
                  <a:lnTo>
                    <a:pt x="148" y="34"/>
                  </a:lnTo>
                  <a:lnTo>
                    <a:pt x="153" y="12"/>
                  </a:lnTo>
                  <a:lnTo>
                    <a:pt x="142" y="12"/>
                  </a:lnTo>
                  <a:lnTo>
                    <a:pt x="132" y="6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00"/>
            <p:cNvSpPr>
              <a:spLocks/>
            </p:cNvSpPr>
            <p:nvPr/>
          </p:nvSpPr>
          <p:spPr bwMode="auto">
            <a:xfrm>
              <a:off x="3171" y="3219"/>
              <a:ext cx="149" cy="52"/>
            </a:xfrm>
            <a:custGeom>
              <a:avLst/>
              <a:gdLst>
                <a:gd name="T0" fmla="*/ 131 w 149"/>
                <a:gd name="T1" fmla="*/ 34 h 52"/>
                <a:gd name="T2" fmla="*/ 110 w 149"/>
                <a:gd name="T3" fmla="*/ 23 h 52"/>
                <a:gd name="T4" fmla="*/ 88 w 149"/>
                <a:gd name="T5" fmla="*/ 11 h 52"/>
                <a:gd name="T6" fmla="*/ 82 w 149"/>
                <a:gd name="T7" fmla="*/ 5 h 52"/>
                <a:gd name="T8" fmla="*/ 50 w 149"/>
                <a:gd name="T9" fmla="*/ 0 h 52"/>
                <a:gd name="T10" fmla="*/ 33 w 149"/>
                <a:gd name="T11" fmla="*/ 11 h 52"/>
                <a:gd name="T12" fmla="*/ 17 w 149"/>
                <a:gd name="T13" fmla="*/ 23 h 52"/>
                <a:gd name="T14" fmla="*/ 0 w 149"/>
                <a:gd name="T15" fmla="*/ 34 h 52"/>
                <a:gd name="T16" fmla="*/ 0 w 149"/>
                <a:gd name="T17" fmla="*/ 34 h 52"/>
                <a:gd name="T18" fmla="*/ 11 w 149"/>
                <a:gd name="T19" fmla="*/ 34 h 52"/>
                <a:gd name="T20" fmla="*/ 44 w 149"/>
                <a:gd name="T21" fmla="*/ 11 h 52"/>
                <a:gd name="T22" fmla="*/ 50 w 149"/>
                <a:gd name="T23" fmla="*/ 11 h 52"/>
                <a:gd name="T24" fmla="*/ 82 w 149"/>
                <a:gd name="T25" fmla="*/ 11 h 52"/>
                <a:gd name="T26" fmla="*/ 93 w 149"/>
                <a:gd name="T27" fmla="*/ 17 h 52"/>
                <a:gd name="T28" fmla="*/ 110 w 149"/>
                <a:gd name="T29" fmla="*/ 28 h 52"/>
                <a:gd name="T30" fmla="*/ 131 w 149"/>
                <a:gd name="T31" fmla="*/ 51 h 52"/>
                <a:gd name="T32" fmla="*/ 148 w 149"/>
                <a:gd name="T33" fmla="*/ 51 h 52"/>
                <a:gd name="T34" fmla="*/ 131 w 149"/>
                <a:gd name="T35" fmla="*/ 40 h 52"/>
                <a:gd name="T36" fmla="*/ 131 w 149"/>
                <a:gd name="T37" fmla="*/ 34 h 52"/>
                <a:gd name="T38" fmla="*/ 131 w 149"/>
                <a:gd name="T39" fmla="*/ 34 h 5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9"/>
                <a:gd name="T61" fmla="*/ 0 h 52"/>
                <a:gd name="T62" fmla="*/ 149 w 149"/>
                <a:gd name="T63" fmla="*/ 52 h 5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9" h="52">
                  <a:moveTo>
                    <a:pt x="131" y="34"/>
                  </a:moveTo>
                  <a:lnTo>
                    <a:pt x="110" y="23"/>
                  </a:lnTo>
                  <a:lnTo>
                    <a:pt x="88" y="11"/>
                  </a:lnTo>
                  <a:lnTo>
                    <a:pt x="82" y="5"/>
                  </a:lnTo>
                  <a:lnTo>
                    <a:pt x="50" y="0"/>
                  </a:lnTo>
                  <a:lnTo>
                    <a:pt x="33" y="11"/>
                  </a:lnTo>
                  <a:lnTo>
                    <a:pt x="17" y="23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44" y="11"/>
                  </a:lnTo>
                  <a:lnTo>
                    <a:pt x="50" y="11"/>
                  </a:lnTo>
                  <a:lnTo>
                    <a:pt x="82" y="11"/>
                  </a:lnTo>
                  <a:lnTo>
                    <a:pt x="93" y="17"/>
                  </a:lnTo>
                  <a:lnTo>
                    <a:pt x="110" y="28"/>
                  </a:lnTo>
                  <a:lnTo>
                    <a:pt x="131" y="51"/>
                  </a:lnTo>
                  <a:lnTo>
                    <a:pt x="148" y="51"/>
                  </a:lnTo>
                  <a:lnTo>
                    <a:pt x="131" y="40"/>
                  </a:lnTo>
                  <a:lnTo>
                    <a:pt x="131" y="3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01"/>
            <p:cNvSpPr>
              <a:spLocks/>
            </p:cNvSpPr>
            <p:nvPr/>
          </p:nvSpPr>
          <p:spPr bwMode="auto">
            <a:xfrm>
              <a:off x="3171" y="3219"/>
              <a:ext cx="149" cy="52"/>
            </a:xfrm>
            <a:custGeom>
              <a:avLst/>
              <a:gdLst>
                <a:gd name="T0" fmla="*/ 131 w 149"/>
                <a:gd name="T1" fmla="*/ 34 h 52"/>
                <a:gd name="T2" fmla="*/ 110 w 149"/>
                <a:gd name="T3" fmla="*/ 23 h 52"/>
                <a:gd name="T4" fmla="*/ 95 w 149"/>
                <a:gd name="T5" fmla="*/ 10 h 52"/>
                <a:gd name="T6" fmla="*/ 82 w 149"/>
                <a:gd name="T7" fmla="*/ 5 h 52"/>
                <a:gd name="T8" fmla="*/ 50 w 149"/>
                <a:gd name="T9" fmla="*/ 0 h 52"/>
                <a:gd name="T10" fmla="*/ 33 w 149"/>
                <a:gd name="T11" fmla="*/ 11 h 52"/>
                <a:gd name="T12" fmla="*/ 17 w 149"/>
                <a:gd name="T13" fmla="*/ 23 h 52"/>
                <a:gd name="T14" fmla="*/ 0 w 149"/>
                <a:gd name="T15" fmla="*/ 34 h 52"/>
                <a:gd name="T16" fmla="*/ 11 w 149"/>
                <a:gd name="T17" fmla="*/ 34 h 52"/>
                <a:gd name="T18" fmla="*/ 44 w 149"/>
                <a:gd name="T19" fmla="*/ 11 h 52"/>
                <a:gd name="T20" fmla="*/ 50 w 149"/>
                <a:gd name="T21" fmla="*/ 11 h 52"/>
                <a:gd name="T22" fmla="*/ 82 w 149"/>
                <a:gd name="T23" fmla="*/ 11 h 52"/>
                <a:gd name="T24" fmla="*/ 91 w 149"/>
                <a:gd name="T25" fmla="*/ 17 h 52"/>
                <a:gd name="T26" fmla="*/ 110 w 149"/>
                <a:gd name="T27" fmla="*/ 28 h 52"/>
                <a:gd name="T28" fmla="*/ 131 w 149"/>
                <a:gd name="T29" fmla="*/ 51 h 52"/>
                <a:gd name="T30" fmla="*/ 148 w 149"/>
                <a:gd name="T31" fmla="*/ 51 h 52"/>
                <a:gd name="T32" fmla="*/ 131 w 149"/>
                <a:gd name="T33" fmla="*/ 40 h 52"/>
                <a:gd name="T34" fmla="*/ 131 w 149"/>
                <a:gd name="T35" fmla="*/ 34 h 5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9"/>
                <a:gd name="T55" fmla="*/ 0 h 52"/>
                <a:gd name="T56" fmla="*/ 149 w 149"/>
                <a:gd name="T57" fmla="*/ 52 h 5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9" h="52">
                  <a:moveTo>
                    <a:pt x="131" y="34"/>
                  </a:moveTo>
                  <a:lnTo>
                    <a:pt x="110" y="23"/>
                  </a:lnTo>
                  <a:lnTo>
                    <a:pt x="95" y="10"/>
                  </a:lnTo>
                  <a:lnTo>
                    <a:pt x="82" y="5"/>
                  </a:lnTo>
                  <a:lnTo>
                    <a:pt x="50" y="0"/>
                  </a:lnTo>
                  <a:lnTo>
                    <a:pt x="33" y="11"/>
                  </a:lnTo>
                  <a:lnTo>
                    <a:pt x="17" y="23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44" y="11"/>
                  </a:lnTo>
                  <a:lnTo>
                    <a:pt x="50" y="11"/>
                  </a:lnTo>
                  <a:lnTo>
                    <a:pt x="82" y="11"/>
                  </a:lnTo>
                  <a:lnTo>
                    <a:pt x="91" y="17"/>
                  </a:lnTo>
                  <a:lnTo>
                    <a:pt x="110" y="28"/>
                  </a:lnTo>
                  <a:lnTo>
                    <a:pt x="131" y="51"/>
                  </a:lnTo>
                  <a:lnTo>
                    <a:pt x="148" y="51"/>
                  </a:lnTo>
                  <a:lnTo>
                    <a:pt x="131" y="40"/>
                  </a:lnTo>
                  <a:lnTo>
                    <a:pt x="131" y="34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02"/>
            <p:cNvSpPr>
              <a:spLocks/>
            </p:cNvSpPr>
            <p:nvPr/>
          </p:nvSpPr>
          <p:spPr bwMode="auto">
            <a:xfrm>
              <a:off x="3324" y="3162"/>
              <a:ext cx="127" cy="75"/>
            </a:xfrm>
            <a:custGeom>
              <a:avLst/>
              <a:gdLst>
                <a:gd name="T0" fmla="*/ 120 w 127"/>
                <a:gd name="T1" fmla="*/ 40 h 75"/>
                <a:gd name="T2" fmla="*/ 115 w 127"/>
                <a:gd name="T3" fmla="*/ 40 h 75"/>
                <a:gd name="T4" fmla="*/ 110 w 127"/>
                <a:gd name="T5" fmla="*/ 34 h 75"/>
                <a:gd name="T6" fmla="*/ 104 w 127"/>
                <a:gd name="T7" fmla="*/ 34 h 75"/>
                <a:gd name="T8" fmla="*/ 99 w 127"/>
                <a:gd name="T9" fmla="*/ 34 h 75"/>
                <a:gd name="T10" fmla="*/ 93 w 127"/>
                <a:gd name="T11" fmla="*/ 28 h 75"/>
                <a:gd name="T12" fmla="*/ 71 w 127"/>
                <a:gd name="T13" fmla="*/ 5 h 75"/>
                <a:gd name="T14" fmla="*/ 66 w 127"/>
                <a:gd name="T15" fmla="*/ 0 h 75"/>
                <a:gd name="T16" fmla="*/ 60 w 127"/>
                <a:gd name="T17" fmla="*/ 0 h 75"/>
                <a:gd name="T18" fmla="*/ 39 w 127"/>
                <a:gd name="T19" fmla="*/ 0 h 75"/>
                <a:gd name="T20" fmla="*/ 33 w 127"/>
                <a:gd name="T21" fmla="*/ 5 h 75"/>
                <a:gd name="T22" fmla="*/ 28 w 127"/>
                <a:gd name="T23" fmla="*/ 5 h 75"/>
                <a:gd name="T24" fmla="*/ 22 w 127"/>
                <a:gd name="T25" fmla="*/ 5 h 75"/>
                <a:gd name="T26" fmla="*/ 22 w 127"/>
                <a:gd name="T27" fmla="*/ 5 h 75"/>
                <a:gd name="T28" fmla="*/ 17 w 127"/>
                <a:gd name="T29" fmla="*/ 5 h 75"/>
                <a:gd name="T30" fmla="*/ 6 w 127"/>
                <a:gd name="T31" fmla="*/ 5 h 75"/>
                <a:gd name="T32" fmla="*/ 0 w 127"/>
                <a:gd name="T33" fmla="*/ 5 h 75"/>
                <a:gd name="T34" fmla="*/ 0 w 127"/>
                <a:gd name="T35" fmla="*/ 11 h 75"/>
                <a:gd name="T36" fmla="*/ 0 w 127"/>
                <a:gd name="T37" fmla="*/ 17 h 75"/>
                <a:gd name="T38" fmla="*/ 33 w 127"/>
                <a:gd name="T39" fmla="*/ 34 h 75"/>
                <a:gd name="T40" fmla="*/ 44 w 127"/>
                <a:gd name="T41" fmla="*/ 40 h 75"/>
                <a:gd name="T42" fmla="*/ 55 w 127"/>
                <a:gd name="T43" fmla="*/ 51 h 75"/>
                <a:gd name="T44" fmla="*/ 66 w 127"/>
                <a:gd name="T45" fmla="*/ 51 h 75"/>
                <a:gd name="T46" fmla="*/ 88 w 127"/>
                <a:gd name="T47" fmla="*/ 57 h 75"/>
                <a:gd name="T48" fmla="*/ 82 w 127"/>
                <a:gd name="T49" fmla="*/ 62 h 75"/>
                <a:gd name="T50" fmla="*/ 77 w 127"/>
                <a:gd name="T51" fmla="*/ 62 h 75"/>
                <a:gd name="T52" fmla="*/ 71 w 127"/>
                <a:gd name="T53" fmla="*/ 62 h 75"/>
                <a:gd name="T54" fmla="*/ 66 w 127"/>
                <a:gd name="T55" fmla="*/ 68 h 75"/>
                <a:gd name="T56" fmla="*/ 88 w 127"/>
                <a:gd name="T57" fmla="*/ 68 h 75"/>
                <a:gd name="T58" fmla="*/ 99 w 127"/>
                <a:gd name="T59" fmla="*/ 74 h 75"/>
                <a:gd name="T60" fmla="*/ 110 w 127"/>
                <a:gd name="T61" fmla="*/ 74 h 75"/>
                <a:gd name="T62" fmla="*/ 120 w 127"/>
                <a:gd name="T63" fmla="*/ 62 h 75"/>
                <a:gd name="T64" fmla="*/ 126 w 127"/>
                <a:gd name="T65" fmla="*/ 45 h 75"/>
                <a:gd name="T66" fmla="*/ 120 w 127"/>
                <a:gd name="T67" fmla="*/ 40 h 75"/>
                <a:gd name="T68" fmla="*/ 120 w 127"/>
                <a:gd name="T69" fmla="*/ 40 h 7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7"/>
                <a:gd name="T106" fmla="*/ 0 h 75"/>
                <a:gd name="T107" fmla="*/ 127 w 127"/>
                <a:gd name="T108" fmla="*/ 75 h 7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7" h="75">
                  <a:moveTo>
                    <a:pt x="120" y="40"/>
                  </a:moveTo>
                  <a:lnTo>
                    <a:pt x="115" y="40"/>
                  </a:lnTo>
                  <a:lnTo>
                    <a:pt x="110" y="34"/>
                  </a:lnTo>
                  <a:lnTo>
                    <a:pt x="104" y="34"/>
                  </a:lnTo>
                  <a:lnTo>
                    <a:pt x="99" y="34"/>
                  </a:lnTo>
                  <a:lnTo>
                    <a:pt x="93" y="28"/>
                  </a:lnTo>
                  <a:lnTo>
                    <a:pt x="71" y="5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39" y="0"/>
                  </a:lnTo>
                  <a:lnTo>
                    <a:pt x="33" y="5"/>
                  </a:lnTo>
                  <a:lnTo>
                    <a:pt x="28" y="5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33" y="34"/>
                  </a:lnTo>
                  <a:lnTo>
                    <a:pt x="44" y="40"/>
                  </a:lnTo>
                  <a:lnTo>
                    <a:pt x="55" y="51"/>
                  </a:lnTo>
                  <a:lnTo>
                    <a:pt x="66" y="51"/>
                  </a:lnTo>
                  <a:lnTo>
                    <a:pt x="88" y="57"/>
                  </a:lnTo>
                  <a:lnTo>
                    <a:pt x="82" y="62"/>
                  </a:lnTo>
                  <a:lnTo>
                    <a:pt x="77" y="62"/>
                  </a:lnTo>
                  <a:lnTo>
                    <a:pt x="71" y="62"/>
                  </a:lnTo>
                  <a:lnTo>
                    <a:pt x="66" y="68"/>
                  </a:lnTo>
                  <a:lnTo>
                    <a:pt x="88" y="68"/>
                  </a:lnTo>
                  <a:lnTo>
                    <a:pt x="99" y="74"/>
                  </a:lnTo>
                  <a:lnTo>
                    <a:pt x="110" y="74"/>
                  </a:lnTo>
                  <a:lnTo>
                    <a:pt x="120" y="62"/>
                  </a:lnTo>
                  <a:lnTo>
                    <a:pt x="126" y="45"/>
                  </a:lnTo>
                  <a:lnTo>
                    <a:pt x="120" y="4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03"/>
            <p:cNvSpPr>
              <a:spLocks/>
            </p:cNvSpPr>
            <p:nvPr/>
          </p:nvSpPr>
          <p:spPr bwMode="auto">
            <a:xfrm>
              <a:off x="3363" y="3156"/>
              <a:ext cx="110" cy="47"/>
            </a:xfrm>
            <a:custGeom>
              <a:avLst/>
              <a:gdLst>
                <a:gd name="T0" fmla="*/ 5 w 110"/>
                <a:gd name="T1" fmla="*/ 0 h 47"/>
                <a:gd name="T2" fmla="*/ 0 w 110"/>
                <a:gd name="T3" fmla="*/ 6 h 47"/>
                <a:gd name="T4" fmla="*/ 21 w 110"/>
                <a:gd name="T5" fmla="*/ 6 h 47"/>
                <a:gd name="T6" fmla="*/ 27 w 110"/>
                <a:gd name="T7" fmla="*/ 6 h 47"/>
                <a:gd name="T8" fmla="*/ 32 w 110"/>
                <a:gd name="T9" fmla="*/ 11 h 47"/>
                <a:gd name="T10" fmla="*/ 54 w 110"/>
                <a:gd name="T11" fmla="*/ 34 h 47"/>
                <a:gd name="T12" fmla="*/ 65 w 110"/>
                <a:gd name="T13" fmla="*/ 40 h 47"/>
                <a:gd name="T14" fmla="*/ 71 w 110"/>
                <a:gd name="T15" fmla="*/ 46 h 47"/>
                <a:gd name="T16" fmla="*/ 76 w 110"/>
                <a:gd name="T17" fmla="*/ 46 h 47"/>
                <a:gd name="T18" fmla="*/ 81 w 110"/>
                <a:gd name="T19" fmla="*/ 46 h 47"/>
                <a:gd name="T20" fmla="*/ 87 w 110"/>
                <a:gd name="T21" fmla="*/ 46 h 47"/>
                <a:gd name="T22" fmla="*/ 103 w 110"/>
                <a:gd name="T23" fmla="*/ 46 h 47"/>
                <a:gd name="T24" fmla="*/ 109 w 110"/>
                <a:gd name="T25" fmla="*/ 40 h 47"/>
                <a:gd name="T26" fmla="*/ 109 w 110"/>
                <a:gd name="T27" fmla="*/ 29 h 47"/>
                <a:gd name="T28" fmla="*/ 92 w 110"/>
                <a:gd name="T29" fmla="*/ 29 h 47"/>
                <a:gd name="T30" fmla="*/ 81 w 110"/>
                <a:gd name="T31" fmla="*/ 29 h 47"/>
                <a:gd name="T32" fmla="*/ 71 w 110"/>
                <a:gd name="T33" fmla="*/ 34 h 47"/>
                <a:gd name="T34" fmla="*/ 65 w 110"/>
                <a:gd name="T35" fmla="*/ 29 h 47"/>
                <a:gd name="T36" fmla="*/ 49 w 110"/>
                <a:gd name="T37" fmla="*/ 17 h 47"/>
                <a:gd name="T38" fmla="*/ 38 w 110"/>
                <a:gd name="T39" fmla="*/ 6 h 47"/>
                <a:gd name="T40" fmla="*/ 27 w 110"/>
                <a:gd name="T41" fmla="*/ 6 h 47"/>
                <a:gd name="T42" fmla="*/ 27 w 110"/>
                <a:gd name="T43" fmla="*/ 0 h 47"/>
                <a:gd name="T44" fmla="*/ 5 w 110"/>
                <a:gd name="T45" fmla="*/ 0 h 47"/>
                <a:gd name="T46" fmla="*/ 5 w 110"/>
                <a:gd name="T47" fmla="*/ 0 h 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10"/>
                <a:gd name="T73" fmla="*/ 0 h 47"/>
                <a:gd name="T74" fmla="*/ 110 w 110"/>
                <a:gd name="T75" fmla="*/ 47 h 4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10" h="47">
                  <a:moveTo>
                    <a:pt x="5" y="0"/>
                  </a:moveTo>
                  <a:lnTo>
                    <a:pt x="0" y="6"/>
                  </a:lnTo>
                  <a:lnTo>
                    <a:pt x="21" y="6"/>
                  </a:lnTo>
                  <a:lnTo>
                    <a:pt x="27" y="6"/>
                  </a:lnTo>
                  <a:lnTo>
                    <a:pt x="32" y="11"/>
                  </a:lnTo>
                  <a:lnTo>
                    <a:pt x="54" y="34"/>
                  </a:lnTo>
                  <a:lnTo>
                    <a:pt x="65" y="40"/>
                  </a:lnTo>
                  <a:lnTo>
                    <a:pt x="71" y="46"/>
                  </a:lnTo>
                  <a:lnTo>
                    <a:pt x="76" y="46"/>
                  </a:lnTo>
                  <a:lnTo>
                    <a:pt x="81" y="46"/>
                  </a:lnTo>
                  <a:lnTo>
                    <a:pt x="87" y="46"/>
                  </a:lnTo>
                  <a:lnTo>
                    <a:pt x="103" y="46"/>
                  </a:lnTo>
                  <a:lnTo>
                    <a:pt x="109" y="40"/>
                  </a:lnTo>
                  <a:lnTo>
                    <a:pt x="109" y="29"/>
                  </a:lnTo>
                  <a:lnTo>
                    <a:pt x="92" y="29"/>
                  </a:lnTo>
                  <a:lnTo>
                    <a:pt x="81" y="29"/>
                  </a:lnTo>
                  <a:lnTo>
                    <a:pt x="71" y="34"/>
                  </a:lnTo>
                  <a:lnTo>
                    <a:pt x="65" y="29"/>
                  </a:lnTo>
                  <a:lnTo>
                    <a:pt x="49" y="17"/>
                  </a:lnTo>
                  <a:lnTo>
                    <a:pt x="38" y="6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04"/>
            <p:cNvSpPr>
              <a:spLocks/>
            </p:cNvSpPr>
            <p:nvPr/>
          </p:nvSpPr>
          <p:spPr bwMode="auto">
            <a:xfrm>
              <a:off x="3308" y="3156"/>
              <a:ext cx="105" cy="75"/>
            </a:xfrm>
            <a:custGeom>
              <a:avLst/>
              <a:gdLst>
                <a:gd name="T0" fmla="*/ 49 w 105"/>
                <a:gd name="T1" fmla="*/ 0 h 75"/>
                <a:gd name="T2" fmla="*/ 33 w 105"/>
                <a:gd name="T3" fmla="*/ 6 h 75"/>
                <a:gd name="T4" fmla="*/ 11 w 105"/>
                <a:gd name="T5" fmla="*/ 6 h 75"/>
                <a:gd name="T6" fmla="*/ 5 w 105"/>
                <a:gd name="T7" fmla="*/ 11 h 75"/>
                <a:gd name="T8" fmla="*/ 0 w 105"/>
                <a:gd name="T9" fmla="*/ 11 h 75"/>
                <a:gd name="T10" fmla="*/ 11 w 105"/>
                <a:gd name="T11" fmla="*/ 23 h 75"/>
                <a:gd name="T12" fmla="*/ 22 w 105"/>
                <a:gd name="T13" fmla="*/ 29 h 75"/>
                <a:gd name="T14" fmla="*/ 38 w 105"/>
                <a:gd name="T15" fmla="*/ 34 h 75"/>
                <a:gd name="T16" fmla="*/ 49 w 105"/>
                <a:gd name="T17" fmla="*/ 51 h 75"/>
                <a:gd name="T18" fmla="*/ 60 w 105"/>
                <a:gd name="T19" fmla="*/ 57 h 75"/>
                <a:gd name="T20" fmla="*/ 76 w 105"/>
                <a:gd name="T21" fmla="*/ 63 h 75"/>
                <a:gd name="T22" fmla="*/ 76 w 105"/>
                <a:gd name="T23" fmla="*/ 68 h 75"/>
                <a:gd name="T24" fmla="*/ 76 w 105"/>
                <a:gd name="T25" fmla="*/ 74 h 75"/>
                <a:gd name="T26" fmla="*/ 82 w 105"/>
                <a:gd name="T27" fmla="*/ 74 h 75"/>
                <a:gd name="T28" fmla="*/ 87 w 105"/>
                <a:gd name="T29" fmla="*/ 68 h 75"/>
                <a:gd name="T30" fmla="*/ 93 w 105"/>
                <a:gd name="T31" fmla="*/ 68 h 75"/>
                <a:gd name="T32" fmla="*/ 98 w 105"/>
                <a:gd name="T33" fmla="*/ 68 h 75"/>
                <a:gd name="T34" fmla="*/ 104 w 105"/>
                <a:gd name="T35" fmla="*/ 63 h 75"/>
                <a:gd name="T36" fmla="*/ 76 w 105"/>
                <a:gd name="T37" fmla="*/ 57 h 75"/>
                <a:gd name="T38" fmla="*/ 55 w 105"/>
                <a:gd name="T39" fmla="*/ 40 h 75"/>
                <a:gd name="T40" fmla="*/ 44 w 105"/>
                <a:gd name="T41" fmla="*/ 34 h 75"/>
                <a:gd name="T42" fmla="*/ 38 w 105"/>
                <a:gd name="T43" fmla="*/ 29 h 75"/>
                <a:gd name="T44" fmla="*/ 27 w 105"/>
                <a:gd name="T45" fmla="*/ 29 h 75"/>
                <a:gd name="T46" fmla="*/ 16 w 105"/>
                <a:gd name="T47" fmla="*/ 23 h 75"/>
                <a:gd name="T48" fmla="*/ 16 w 105"/>
                <a:gd name="T49" fmla="*/ 17 h 75"/>
                <a:gd name="T50" fmla="*/ 16 w 105"/>
                <a:gd name="T51" fmla="*/ 11 h 75"/>
                <a:gd name="T52" fmla="*/ 27 w 105"/>
                <a:gd name="T53" fmla="*/ 11 h 75"/>
                <a:gd name="T54" fmla="*/ 38 w 105"/>
                <a:gd name="T55" fmla="*/ 11 h 75"/>
                <a:gd name="T56" fmla="*/ 38 w 105"/>
                <a:gd name="T57" fmla="*/ 11 h 75"/>
                <a:gd name="T58" fmla="*/ 49 w 105"/>
                <a:gd name="T59" fmla="*/ 0 h 75"/>
                <a:gd name="T60" fmla="*/ 49 w 105"/>
                <a:gd name="T61" fmla="*/ 0 h 7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5"/>
                <a:gd name="T94" fmla="*/ 0 h 75"/>
                <a:gd name="T95" fmla="*/ 105 w 105"/>
                <a:gd name="T96" fmla="*/ 75 h 7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5" h="75">
                  <a:moveTo>
                    <a:pt x="49" y="0"/>
                  </a:moveTo>
                  <a:lnTo>
                    <a:pt x="33" y="6"/>
                  </a:lnTo>
                  <a:lnTo>
                    <a:pt x="11" y="6"/>
                  </a:lnTo>
                  <a:lnTo>
                    <a:pt x="5" y="11"/>
                  </a:lnTo>
                  <a:lnTo>
                    <a:pt x="0" y="11"/>
                  </a:lnTo>
                  <a:lnTo>
                    <a:pt x="11" y="23"/>
                  </a:lnTo>
                  <a:lnTo>
                    <a:pt x="22" y="29"/>
                  </a:lnTo>
                  <a:lnTo>
                    <a:pt x="38" y="34"/>
                  </a:lnTo>
                  <a:lnTo>
                    <a:pt x="49" y="51"/>
                  </a:lnTo>
                  <a:lnTo>
                    <a:pt x="60" y="57"/>
                  </a:lnTo>
                  <a:lnTo>
                    <a:pt x="76" y="63"/>
                  </a:lnTo>
                  <a:lnTo>
                    <a:pt x="76" y="68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87" y="68"/>
                  </a:lnTo>
                  <a:lnTo>
                    <a:pt x="93" y="68"/>
                  </a:lnTo>
                  <a:lnTo>
                    <a:pt x="98" y="68"/>
                  </a:lnTo>
                  <a:lnTo>
                    <a:pt x="104" y="63"/>
                  </a:lnTo>
                  <a:lnTo>
                    <a:pt x="76" y="57"/>
                  </a:lnTo>
                  <a:lnTo>
                    <a:pt x="55" y="40"/>
                  </a:lnTo>
                  <a:lnTo>
                    <a:pt x="44" y="34"/>
                  </a:lnTo>
                  <a:lnTo>
                    <a:pt x="38" y="29"/>
                  </a:lnTo>
                  <a:lnTo>
                    <a:pt x="27" y="29"/>
                  </a:lnTo>
                  <a:lnTo>
                    <a:pt x="16" y="23"/>
                  </a:lnTo>
                  <a:lnTo>
                    <a:pt x="16" y="17"/>
                  </a:lnTo>
                  <a:lnTo>
                    <a:pt x="16" y="11"/>
                  </a:lnTo>
                  <a:lnTo>
                    <a:pt x="27" y="11"/>
                  </a:lnTo>
                  <a:lnTo>
                    <a:pt x="38" y="1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05"/>
            <p:cNvSpPr>
              <a:spLocks/>
            </p:cNvSpPr>
            <p:nvPr/>
          </p:nvSpPr>
          <p:spPr bwMode="auto">
            <a:xfrm>
              <a:off x="3319" y="3247"/>
              <a:ext cx="94" cy="24"/>
            </a:xfrm>
            <a:custGeom>
              <a:avLst/>
              <a:gdLst>
                <a:gd name="T0" fmla="*/ 5 w 94"/>
                <a:gd name="T1" fmla="*/ 23 h 24"/>
                <a:gd name="T2" fmla="*/ 93 w 94"/>
                <a:gd name="T3" fmla="*/ 0 h 24"/>
                <a:gd name="T4" fmla="*/ 87 w 94"/>
                <a:gd name="T5" fmla="*/ 0 h 24"/>
                <a:gd name="T6" fmla="*/ 0 w 94"/>
                <a:gd name="T7" fmla="*/ 23 h 24"/>
                <a:gd name="T8" fmla="*/ 5 w 94"/>
                <a:gd name="T9" fmla="*/ 23 h 24"/>
                <a:gd name="T10" fmla="*/ 5 w 94"/>
                <a:gd name="T11" fmla="*/ 23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24"/>
                <a:gd name="T20" fmla="*/ 94 w 94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24">
                  <a:moveTo>
                    <a:pt x="5" y="23"/>
                  </a:moveTo>
                  <a:lnTo>
                    <a:pt x="93" y="0"/>
                  </a:lnTo>
                  <a:lnTo>
                    <a:pt x="87" y="0"/>
                  </a:lnTo>
                  <a:lnTo>
                    <a:pt x="0" y="23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06"/>
            <p:cNvSpPr>
              <a:spLocks/>
            </p:cNvSpPr>
            <p:nvPr/>
          </p:nvSpPr>
          <p:spPr bwMode="auto">
            <a:xfrm>
              <a:off x="3401" y="3162"/>
              <a:ext cx="77" cy="29"/>
            </a:xfrm>
            <a:custGeom>
              <a:avLst/>
              <a:gdLst>
                <a:gd name="T0" fmla="*/ 0 w 77"/>
                <a:gd name="T1" fmla="*/ 0 h 29"/>
                <a:gd name="T2" fmla="*/ 11 w 77"/>
                <a:gd name="T3" fmla="*/ 11 h 29"/>
                <a:gd name="T4" fmla="*/ 27 w 77"/>
                <a:gd name="T5" fmla="*/ 23 h 29"/>
                <a:gd name="T6" fmla="*/ 33 w 77"/>
                <a:gd name="T7" fmla="*/ 28 h 29"/>
                <a:gd name="T8" fmla="*/ 49 w 77"/>
                <a:gd name="T9" fmla="*/ 23 h 29"/>
                <a:gd name="T10" fmla="*/ 54 w 77"/>
                <a:gd name="T11" fmla="*/ 23 h 29"/>
                <a:gd name="T12" fmla="*/ 71 w 77"/>
                <a:gd name="T13" fmla="*/ 23 h 29"/>
                <a:gd name="T14" fmla="*/ 76 w 77"/>
                <a:gd name="T15" fmla="*/ 17 h 29"/>
                <a:gd name="T16" fmla="*/ 0 w 77"/>
                <a:gd name="T17" fmla="*/ 0 h 29"/>
                <a:gd name="T18" fmla="*/ 0 w 77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7"/>
                <a:gd name="T31" fmla="*/ 0 h 29"/>
                <a:gd name="T32" fmla="*/ 77 w 77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7" h="29">
                  <a:moveTo>
                    <a:pt x="0" y="0"/>
                  </a:moveTo>
                  <a:lnTo>
                    <a:pt x="11" y="11"/>
                  </a:lnTo>
                  <a:lnTo>
                    <a:pt x="27" y="23"/>
                  </a:lnTo>
                  <a:lnTo>
                    <a:pt x="33" y="28"/>
                  </a:lnTo>
                  <a:lnTo>
                    <a:pt x="49" y="23"/>
                  </a:lnTo>
                  <a:lnTo>
                    <a:pt x="54" y="23"/>
                  </a:lnTo>
                  <a:lnTo>
                    <a:pt x="71" y="23"/>
                  </a:lnTo>
                  <a:lnTo>
                    <a:pt x="76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107"/>
            <p:cNvSpPr>
              <a:spLocks/>
            </p:cNvSpPr>
            <p:nvPr/>
          </p:nvSpPr>
          <p:spPr bwMode="auto">
            <a:xfrm>
              <a:off x="3335" y="3190"/>
              <a:ext cx="50" cy="41"/>
            </a:xfrm>
            <a:custGeom>
              <a:avLst/>
              <a:gdLst>
                <a:gd name="T0" fmla="*/ 0 w 50"/>
                <a:gd name="T1" fmla="*/ 12 h 41"/>
                <a:gd name="T2" fmla="*/ 28 w 50"/>
                <a:gd name="T3" fmla="*/ 40 h 41"/>
                <a:gd name="T4" fmla="*/ 49 w 50"/>
                <a:gd name="T5" fmla="*/ 40 h 41"/>
                <a:gd name="T6" fmla="*/ 49 w 50"/>
                <a:gd name="T7" fmla="*/ 34 h 41"/>
                <a:gd name="T8" fmla="*/ 49 w 50"/>
                <a:gd name="T9" fmla="*/ 29 h 41"/>
                <a:gd name="T10" fmla="*/ 33 w 50"/>
                <a:gd name="T11" fmla="*/ 23 h 41"/>
                <a:gd name="T12" fmla="*/ 33 w 50"/>
                <a:gd name="T13" fmla="*/ 17 h 41"/>
                <a:gd name="T14" fmla="*/ 22 w 50"/>
                <a:gd name="T15" fmla="*/ 12 h 41"/>
                <a:gd name="T16" fmla="*/ 11 w 50"/>
                <a:gd name="T17" fmla="*/ 6 h 41"/>
                <a:gd name="T18" fmla="*/ 11 w 50"/>
                <a:gd name="T19" fmla="*/ 0 h 41"/>
                <a:gd name="T20" fmla="*/ 0 w 50"/>
                <a:gd name="T21" fmla="*/ 12 h 41"/>
                <a:gd name="T22" fmla="*/ 0 w 50"/>
                <a:gd name="T23" fmla="*/ 12 h 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"/>
                <a:gd name="T37" fmla="*/ 0 h 41"/>
                <a:gd name="T38" fmla="*/ 50 w 50"/>
                <a:gd name="T39" fmla="*/ 41 h 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" h="41">
                  <a:moveTo>
                    <a:pt x="0" y="12"/>
                  </a:moveTo>
                  <a:lnTo>
                    <a:pt x="28" y="40"/>
                  </a:lnTo>
                  <a:lnTo>
                    <a:pt x="49" y="40"/>
                  </a:lnTo>
                  <a:lnTo>
                    <a:pt x="49" y="34"/>
                  </a:lnTo>
                  <a:lnTo>
                    <a:pt x="49" y="29"/>
                  </a:lnTo>
                  <a:lnTo>
                    <a:pt x="33" y="23"/>
                  </a:lnTo>
                  <a:lnTo>
                    <a:pt x="33" y="17"/>
                  </a:lnTo>
                  <a:lnTo>
                    <a:pt x="22" y="12"/>
                  </a:lnTo>
                  <a:lnTo>
                    <a:pt x="11" y="6"/>
                  </a:lnTo>
                  <a:lnTo>
                    <a:pt x="11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108"/>
            <p:cNvSpPr>
              <a:spLocks/>
            </p:cNvSpPr>
            <p:nvPr/>
          </p:nvSpPr>
          <p:spPr bwMode="auto">
            <a:xfrm>
              <a:off x="3330" y="3202"/>
              <a:ext cx="34" cy="35"/>
            </a:xfrm>
            <a:custGeom>
              <a:avLst/>
              <a:gdLst>
                <a:gd name="T0" fmla="*/ 0 w 34"/>
                <a:gd name="T1" fmla="*/ 5 h 35"/>
                <a:gd name="T2" fmla="*/ 22 w 34"/>
                <a:gd name="T3" fmla="*/ 34 h 35"/>
                <a:gd name="T4" fmla="*/ 33 w 34"/>
                <a:gd name="T5" fmla="*/ 28 h 35"/>
                <a:gd name="T6" fmla="*/ 5 w 34"/>
                <a:gd name="T7" fmla="*/ 0 h 35"/>
                <a:gd name="T8" fmla="*/ 0 w 34"/>
                <a:gd name="T9" fmla="*/ 5 h 35"/>
                <a:gd name="T10" fmla="*/ 0 w 34"/>
                <a:gd name="T11" fmla="*/ 5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5"/>
                <a:gd name="T20" fmla="*/ 34 w 34"/>
                <a:gd name="T21" fmla="*/ 35 h 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5">
                  <a:moveTo>
                    <a:pt x="0" y="5"/>
                  </a:moveTo>
                  <a:lnTo>
                    <a:pt x="22" y="34"/>
                  </a:lnTo>
                  <a:lnTo>
                    <a:pt x="33" y="28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58" name="Group 109"/>
            <p:cNvGrpSpPr>
              <a:grpSpLocks/>
            </p:cNvGrpSpPr>
            <p:nvPr/>
          </p:nvGrpSpPr>
          <p:grpSpPr bwMode="auto">
            <a:xfrm>
              <a:off x="3324" y="3128"/>
              <a:ext cx="56" cy="92"/>
              <a:chOff x="3324" y="3128"/>
              <a:chExt cx="56" cy="92"/>
            </a:xfrm>
          </p:grpSpPr>
          <p:sp>
            <p:nvSpPr>
              <p:cNvPr id="195" name="Freeform 110"/>
              <p:cNvSpPr>
                <a:spLocks/>
              </p:cNvSpPr>
              <p:nvPr/>
            </p:nvSpPr>
            <p:spPr bwMode="auto">
              <a:xfrm>
                <a:off x="3346" y="3128"/>
                <a:ext cx="34" cy="40"/>
              </a:xfrm>
              <a:custGeom>
                <a:avLst/>
                <a:gdLst>
                  <a:gd name="T0" fmla="*/ 11 w 34"/>
                  <a:gd name="T1" fmla="*/ 28 h 40"/>
                  <a:gd name="T2" fmla="*/ 0 w 34"/>
                  <a:gd name="T3" fmla="*/ 39 h 40"/>
                  <a:gd name="T4" fmla="*/ 6 w 34"/>
                  <a:gd name="T5" fmla="*/ 39 h 40"/>
                  <a:gd name="T6" fmla="*/ 11 w 34"/>
                  <a:gd name="T7" fmla="*/ 39 h 40"/>
                  <a:gd name="T8" fmla="*/ 17 w 34"/>
                  <a:gd name="T9" fmla="*/ 34 h 40"/>
                  <a:gd name="T10" fmla="*/ 22 w 34"/>
                  <a:gd name="T11" fmla="*/ 28 h 40"/>
                  <a:gd name="T12" fmla="*/ 33 w 34"/>
                  <a:gd name="T13" fmla="*/ 5 h 40"/>
                  <a:gd name="T14" fmla="*/ 33 w 34"/>
                  <a:gd name="T15" fmla="*/ 0 h 40"/>
                  <a:gd name="T16" fmla="*/ 27 w 34"/>
                  <a:gd name="T17" fmla="*/ 0 h 40"/>
                  <a:gd name="T18" fmla="*/ 27 w 34"/>
                  <a:gd name="T19" fmla="*/ 0 h 40"/>
                  <a:gd name="T20" fmla="*/ 11 w 34"/>
                  <a:gd name="T21" fmla="*/ 28 h 40"/>
                  <a:gd name="T22" fmla="*/ 11 w 34"/>
                  <a:gd name="T23" fmla="*/ 28 h 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"/>
                  <a:gd name="T37" fmla="*/ 0 h 40"/>
                  <a:gd name="T38" fmla="*/ 34 w 34"/>
                  <a:gd name="T39" fmla="*/ 40 h 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" h="40">
                    <a:moveTo>
                      <a:pt x="11" y="28"/>
                    </a:moveTo>
                    <a:lnTo>
                      <a:pt x="0" y="39"/>
                    </a:lnTo>
                    <a:lnTo>
                      <a:pt x="6" y="39"/>
                    </a:lnTo>
                    <a:lnTo>
                      <a:pt x="11" y="39"/>
                    </a:lnTo>
                    <a:lnTo>
                      <a:pt x="17" y="34"/>
                    </a:lnTo>
                    <a:lnTo>
                      <a:pt x="22" y="28"/>
                    </a:lnTo>
                    <a:lnTo>
                      <a:pt x="33" y="5"/>
                    </a:lnTo>
                    <a:lnTo>
                      <a:pt x="33" y="0"/>
                    </a:lnTo>
                    <a:lnTo>
                      <a:pt x="27" y="0"/>
                    </a:lnTo>
                    <a:lnTo>
                      <a:pt x="11" y="28"/>
                    </a:lnTo>
                    <a:close/>
                  </a:path>
                </a:pathLst>
              </a:custGeom>
              <a:solidFill>
                <a:srgbClr val="777777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Freeform 111"/>
              <p:cNvSpPr>
                <a:spLocks/>
              </p:cNvSpPr>
              <p:nvPr/>
            </p:nvSpPr>
            <p:spPr bwMode="auto">
              <a:xfrm>
                <a:off x="3324" y="3185"/>
                <a:ext cx="23" cy="35"/>
              </a:xfrm>
              <a:custGeom>
                <a:avLst/>
                <a:gdLst>
                  <a:gd name="T0" fmla="*/ 11 w 23"/>
                  <a:gd name="T1" fmla="*/ 0 h 35"/>
                  <a:gd name="T2" fmla="*/ 6 w 23"/>
                  <a:gd name="T3" fmla="*/ 11 h 35"/>
                  <a:gd name="T4" fmla="*/ 0 w 23"/>
                  <a:gd name="T5" fmla="*/ 17 h 35"/>
                  <a:gd name="T6" fmla="*/ 0 w 23"/>
                  <a:gd name="T7" fmla="*/ 22 h 35"/>
                  <a:gd name="T8" fmla="*/ 0 w 23"/>
                  <a:gd name="T9" fmla="*/ 22 h 35"/>
                  <a:gd name="T10" fmla="*/ 0 w 23"/>
                  <a:gd name="T11" fmla="*/ 22 h 35"/>
                  <a:gd name="T12" fmla="*/ 0 w 23"/>
                  <a:gd name="T13" fmla="*/ 34 h 35"/>
                  <a:gd name="T14" fmla="*/ 6 w 23"/>
                  <a:gd name="T15" fmla="*/ 22 h 35"/>
                  <a:gd name="T16" fmla="*/ 11 w 23"/>
                  <a:gd name="T17" fmla="*/ 17 h 35"/>
                  <a:gd name="T18" fmla="*/ 22 w 23"/>
                  <a:gd name="T19" fmla="*/ 5 h 35"/>
                  <a:gd name="T20" fmla="*/ 11 w 23"/>
                  <a:gd name="T21" fmla="*/ 0 h 35"/>
                  <a:gd name="T22" fmla="*/ 11 w 23"/>
                  <a:gd name="T23" fmla="*/ 0 h 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3"/>
                  <a:gd name="T37" fmla="*/ 0 h 35"/>
                  <a:gd name="T38" fmla="*/ 23 w 23"/>
                  <a:gd name="T39" fmla="*/ 35 h 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3" h="35">
                    <a:moveTo>
                      <a:pt x="11" y="0"/>
                    </a:moveTo>
                    <a:lnTo>
                      <a:pt x="6" y="11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34"/>
                    </a:lnTo>
                    <a:lnTo>
                      <a:pt x="6" y="22"/>
                    </a:lnTo>
                    <a:lnTo>
                      <a:pt x="11" y="17"/>
                    </a:lnTo>
                    <a:lnTo>
                      <a:pt x="22" y="5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77777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59" name="Freeform 112"/>
            <p:cNvSpPr>
              <a:spLocks/>
            </p:cNvSpPr>
            <p:nvPr/>
          </p:nvSpPr>
          <p:spPr bwMode="auto">
            <a:xfrm>
              <a:off x="3434" y="3202"/>
              <a:ext cx="33" cy="41"/>
            </a:xfrm>
            <a:custGeom>
              <a:avLst/>
              <a:gdLst>
                <a:gd name="T0" fmla="*/ 10 w 33"/>
                <a:gd name="T1" fmla="*/ 0 h 41"/>
                <a:gd name="T2" fmla="*/ 16 w 33"/>
                <a:gd name="T3" fmla="*/ 5 h 41"/>
                <a:gd name="T4" fmla="*/ 10 w 33"/>
                <a:gd name="T5" fmla="*/ 17 h 41"/>
                <a:gd name="T6" fmla="*/ 5 w 33"/>
                <a:gd name="T7" fmla="*/ 28 h 41"/>
                <a:gd name="T8" fmla="*/ 0 w 33"/>
                <a:gd name="T9" fmla="*/ 34 h 41"/>
                <a:gd name="T10" fmla="*/ 5 w 33"/>
                <a:gd name="T11" fmla="*/ 40 h 41"/>
                <a:gd name="T12" fmla="*/ 10 w 33"/>
                <a:gd name="T13" fmla="*/ 40 h 41"/>
                <a:gd name="T14" fmla="*/ 21 w 33"/>
                <a:gd name="T15" fmla="*/ 40 h 41"/>
                <a:gd name="T16" fmla="*/ 32 w 33"/>
                <a:gd name="T17" fmla="*/ 0 h 41"/>
                <a:gd name="T18" fmla="*/ 16 w 33"/>
                <a:gd name="T19" fmla="*/ 0 h 41"/>
                <a:gd name="T20" fmla="*/ 10 w 33"/>
                <a:gd name="T21" fmla="*/ 0 h 41"/>
                <a:gd name="T22" fmla="*/ 10 w 33"/>
                <a:gd name="T23" fmla="*/ 0 h 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"/>
                <a:gd name="T37" fmla="*/ 0 h 41"/>
                <a:gd name="T38" fmla="*/ 33 w 33"/>
                <a:gd name="T39" fmla="*/ 41 h 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" h="41">
                  <a:moveTo>
                    <a:pt x="10" y="0"/>
                  </a:moveTo>
                  <a:lnTo>
                    <a:pt x="16" y="5"/>
                  </a:lnTo>
                  <a:lnTo>
                    <a:pt x="10" y="17"/>
                  </a:lnTo>
                  <a:lnTo>
                    <a:pt x="5" y="28"/>
                  </a:lnTo>
                  <a:lnTo>
                    <a:pt x="0" y="34"/>
                  </a:lnTo>
                  <a:lnTo>
                    <a:pt x="5" y="40"/>
                  </a:lnTo>
                  <a:lnTo>
                    <a:pt x="10" y="40"/>
                  </a:lnTo>
                  <a:lnTo>
                    <a:pt x="21" y="40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113"/>
            <p:cNvSpPr>
              <a:spLocks/>
            </p:cNvSpPr>
            <p:nvPr/>
          </p:nvSpPr>
          <p:spPr bwMode="auto">
            <a:xfrm>
              <a:off x="3281" y="2706"/>
              <a:ext cx="77" cy="46"/>
            </a:xfrm>
            <a:custGeom>
              <a:avLst/>
              <a:gdLst>
                <a:gd name="T0" fmla="*/ 65 w 77"/>
                <a:gd name="T1" fmla="*/ 0 h 46"/>
                <a:gd name="T2" fmla="*/ 65 w 77"/>
                <a:gd name="T3" fmla="*/ 0 h 46"/>
                <a:gd name="T4" fmla="*/ 65 w 77"/>
                <a:gd name="T5" fmla="*/ 0 h 46"/>
                <a:gd name="T6" fmla="*/ 49 w 77"/>
                <a:gd name="T7" fmla="*/ 0 h 46"/>
                <a:gd name="T8" fmla="*/ 38 w 77"/>
                <a:gd name="T9" fmla="*/ 0 h 46"/>
                <a:gd name="T10" fmla="*/ 32 w 77"/>
                <a:gd name="T11" fmla="*/ 0 h 46"/>
                <a:gd name="T12" fmla="*/ 27 w 77"/>
                <a:gd name="T13" fmla="*/ 0 h 46"/>
                <a:gd name="T14" fmla="*/ 5 w 77"/>
                <a:gd name="T15" fmla="*/ 11 h 46"/>
                <a:gd name="T16" fmla="*/ 5 w 77"/>
                <a:gd name="T17" fmla="*/ 17 h 46"/>
                <a:gd name="T18" fmla="*/ 11 w 77"/>
                <a:gd name="T19" fmla="*/ 22 h 46"/>
                <a:gd name="T20" fmla="*/ 11 w 77"/>
                <a:gd name="T21" fmla="*/ 28 h 46"/>
                <a:gd name="T22" fmla="*/ 5 w 77"/>
                <a:gd name="T23" fmla="*/ 34 h 46"/>
                <a:gd name="T24" fmla="*/ 0 w 77"/>
                <a:gd name="T25" fmla="*/ 39 h 46"/>
                <a:gd name="T26" fmla="*/ 0 w 77"/>
                <a:gd name="T27" fmla="*/ 39 h 46"/>
                <a:gd name="T28" fmla="*/ 5 w 77"/>
                <a:gd name="T29" fmla="*/ 45 h 46"/>
                <a:gd name="T30" fmla="*/ 16 w 77"/>
                <a:gd name="T31" fmla="*/ 45 h 46"/>
                <a:gd name="T32" fmla="*/ 21 w 77"/>
                <a:gd name="T33" fmla="*/ 45 h 46"/>
                <a:gd name="T34" fmla="*/ 21 w 77"/>
                <a:gd name="T35" fmla="*/ 45 h 46"/>
                <a:gd name="T36" fmla="*/ 27 w 77"/>
                <a:gd name="T37" fmla="*/ 45 h 46"/>
                <a:gd name="T38" fmla="*/ 27 w 77"/>
                <a:gd name="T39" fmla="*/ 39 h 46"/>
                <a:gd name="T40" fmla="*/ 21 w 77"/>
                <a:gd name="T41" fmla="*/ 39 h 46"/>
                <a:gd name="T42" fmla="*/ 21 w 77"/>
                <a:gd name="T43" fmla="*/ 39 h 46"/>
                <a:gd name="T44" fmla="*/ 21 w 77"/>
                <a:gd name="T45" fmla="*/ 34 h 46"/>
                <a:gd name="T46" fmla="*/ 21 w 77"/>
                <a:gd name="T47" fmla="*/ 28 h 46"/>
                <a:gd name="T48" fmla="*/ 21 w 77"/>
                <a:gd name="T49" fmla="*/ 22 h 46"/>
                <a:gd name="T50" fmla="*/ 32 w 77"/>
                <a:gd name="T51" fmla="*/ 22 h 46"/>
                <a:gd name="T52" fmla="*/ 43 w 77"/>
                <a:gd name="T53" fmla="*/ 28 h 46"/>
                <a:gd name="T54" fmla="*/ 43 w 77"/>
                <a:gd name="T55" fmla="*/ 28 h 46"/>
                <a:gd name="T56" fmla="*/ 49 w 77"/>
                <a:gd name="T57" fmla="*/ 28 h 46"/>
                <a:gd name="T58" fmla="*/ 49 w 77"/>
                <a:gd name="T59" fmla="*/ 34 h 46"/>
                <a:gd name="T60" fmla="*/ 54 w 77"/>
                <a:gd name="T61" fmla="*/ 39 h 46"/>
                <a:gd name="T62" fmla="*/ 65 w 77"/>
                <a:gd name="T63" fmla="*/ 39 h 46"/>
                <a:gd name="T64" fmla="*/ 65 w 77"/>
                <a:gd name="T65" fmla="*/ 39 h 46"/>
                <a:gd name="T66" fmla="*/ 65 w 77"/>
                <a:gd name="T67" fmla="*/ 34 h 46"/>
                <a:gd name="T68" fmla="*/ 65 w 77"/>
                <a:gd name="T69" fmla="*/ 28 h 46"/>
                <a:gd name="T70" fmla="*/ 65 w 77"/>
                <a:gd name="T71" fmla="*/ 22 h 46"/>
                <a:gd name="T72" fmla="*/ 54 w 77"/>
                <a:gd name="T73" fmla="*/ 22 h 46"/>
                <a:gd name="T74" fmla="*/ 49 w 77"/>
                <a:gd name="T75" fmla="*/ 11 h 46"/>
                <a:gd name="T76" fmla="*/ 60 w 77"/>
                <a:gd name="T77" fmla="*/ 17 h 46"/>
                <a:gd name="T78" fmla="*/ 65 w 77"/>
                <a:gd name="T79" fmla="*/ 17 h 46"/>
                <a:gd name="T80" fmla="*/ 71 w 77"/>
                <a:gd name="T81" fmla="*/ 22 h 46"/>
                <a:gd name="T82" fmla="*/ 76 w 77"/>
                <a:gd name="T83" fmla="*/ 17 h 46"/>
                <a:gd name="T84" fmla="*/ 76 w 77"/>
                <a:gd name="T85" fmla="*/ 11 h 46"/>
                <a:gd name="T86" fmla="*/ 71 w 77"/>
                <a:gd name="T87" fmla="*/ 11 h 46"/>
                <a:gd name="T88" fmla="*/ 65 w 77"/>
                <a:gd name="T89" fmla="*/ 5 h 46"/>
                <a:gd name="T90" fmla="*/ 65 w 77"/>
                <a:gd name="T91" fmla="*/ 0 h 46"/>
                <a:gd name="T92" fmla="*/ 65 w 77"/>
                <a:gd name="T93" fmla="*/ 0 h 46"/>
                <a:gd name="T94" fmla="*/ 65 w 77"/>
                <a:gd name="T95" fmla="*/ 0 h 4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7"/>
                <a:gd name="T145" fmla="*/ 0 h 46"/>
                <a:gd name="T146" fmla="*/ 77 w 77"/>
                <a:gd name="T147" fmla="*/ 46 h 4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7" h="46">
                  <a:moveTo>
                    <a:pt x="65" y="0"/>
                  </a:moveTo>
                  <a:lnTo>
                    <a:pt x="65" y="0"/>
                  </a:lnTo>
                  <a:lnTo>
                    <a:pt x="49" y="0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5" y="11"/>
                  </a:lnTo>
                  <a:lnTo>
                    <a:pt x="5" y="17"/>
                  </a:lnTo>
                  <a:lnTo>
                    <a:pt x="11" y="22"/>
                  </a:lnTo>
                  <a:lnTo>
                    <a:pt x="11" y="28"/>
                  </a:lnTo>
                  <a:lnTo>
                    <a:pt x="5" y="34"/>
                  </a:lnTo>
                  <a:lnTo>
                    <a:pt x="0" y="39"/>
                  </a:lnTo>
                  <a:lnTo>
                    <a:pt x="5" y="45"/>
                  </a:lnTo>
                  <a:lnTo>
                    <a:pt x="16" y="45"/>
                  </a:lnTo>
                  <a:lnTo>
                    <a:pt x="21" y="45"/>
                  </a:lnTo>
                  <a:lnTo>
                    <a:pt x="27" y="45"/>
                  </a:lnTo>
                  <a:lnTo>
                    <a:pt x="27" y="39"/>
                  </a:lnTo>
                  <a:lnTo>
                    <a:pt x="21" y="39"/>
                  </a:lnTo>
                  <a:lnTo>
                    <a:pt x="21" y="34"/>
                  </a:lnTo>
                  <a:lnTo>
                    <a:pt x="21" y="28"/>
                  </a:lnTo>
                  <a:lnTo>
                    <a:pt x="21" y="22"/>
                  </a:lnTo>
                  <a:lnTo>
                    <a:pt x="32" y="22"/>
                  </a:lnTo>
                  <a:lnTo>
                    <a:pt x="43" y="28"/>
                  </a:lnTo>
                  <a:lnTo>
                    <a:pt x="49" y="28"/>
                  </a:lnTo>
                  <a:lnTo>
                    <a:pt x="49" y="34"/>
                  </a:lnTo>
                  <a:lnTo>
                    <a:pt x="54" y="39"/>
                  </a:lnTo>
                  <a:lnTo>
                    <a:pt x="65" y="39"/>
                  </a:lnTo>
                  <a:lnTo>
                    <a:pt x="65" y="34"/>
                  </a:lnTo>
                  <a:lnTo>
                    <a:pt x="65" y="28"/>
                  </a:lnTo>
                  <a:lnTo>
                    <a:pt x="65" y="22"/>
                  </a:lnTo>
                  <a:lnTo>
                    <a:pt x="54" y="22"/>
                  </a:lnTo>
                  <a:lnTo>
                    <a:pt x="49" y="11"/>
                  </a:lnTo>
                  <a:lnTo>
                    <a:pt x="60" y="17"/>
                  </a:lnTo>
                  <a:lnTo>
                    <a:pt x="65" y="17"/>
                  </a:lnTo>
                  <a:lnTo>
                    <a:pt x="71" y="22"/>
                  </a:lnTo>
                  <a:lnTo>
                    <a:pt x="76" y="17"/>
                  </a:lnTo>
                  <a:lnTo>
                    <a:pt x="76" y="11"/>
                  </a:lnTo>
                  <a:lnTo>
                    <a:pt x="71" y="11"/>
                  </a:lnTo>
                  <a:lnTo>
                    <a:pt x="65" y="5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61" name="Group 114"/>
            <p:cNvGrpSpPr>
              <a:grpSpLocks/>
            </p:cNvGrpSpPr>
            <p:nvPr/>
          </p:nvGrpSpPr>
          <p:grpSpPr bwMode="auto">
            <a:xfrm>
              <a:off x="2953" y="3145"/>
              <a:ext cx="400" cy="143"/>
              <a:chOff x="2953" y="3145"/>
              <a:chExt cx="400" cy="143"/>
            </a:xfrm>
          </p:grpSpPr>
          <p:sp>
            <p:nvSpPr>
              <p:cNvPr id="187" name="Freeform 115"/>
              <p:cNvSpPr>
                <a:spLocks/>
              </p:cNvSpPr>
              <p:nvPr/>
            </p:nvSpPr>
            <p:spPr bwMode="auto">
              <a:xfrm>
                <a:off x="2953" y="3213"/>
                <a:ext cx="219" cy="75"/>
              </a:xfrm>
              <a:custGeom>
                <a:avLst/>
                <a:gdLst>
                  <a:gd name="T0" fmla="*/ 27 w 219"/>
                  <a:gd name="T1" fmla="*/ 0 h 75"/>
                  <a:gd name="T2" fmla="*/ 33 w 219"/>
                  <a:gd name="T3" fmla="*/ 17 h 75"/>
                  <a:gd name="T4" fmla="*/ 22 w 219"/>
                  <a:gd name="T5" fmla="*/ 17 h 75"/>
                  <a:gd name="T6" fmla="*/ 16 w 219"/>
                  <a:gd name="T7" fmla="*/ 17 h 75"/>
                  <a:gd name="T8" fmla="*/ 22 w 219"/>
                  <a:gd name="T9" fmla="*/ 34 h 75"/>
                  <a:gd name="T10" fmla="*/ 16 w 219"/>
                  <a:gd name="T11" fmla="*/ 40 h 75"/>
                  <a:gd name="T12" fmla="*/ 0 w 219"/>
                  <a:gd name="T13" fmla="*/ 40 h 75"/>
                  <a:gd name="T14" fmla="*/ 0 w 219"/>
                  <a:gd name="T15" fmla="*/ 51 h 75"/>
                  <a:gd name="T16" fmla="*/ 0 w 219"/>
                  <a:gd name="T17" fmla="*/ 57 h 75"/>
                  <a:gd name="T18" fmla="*/ 0 w 219"/>
                  <a:gd name="T19" fmla="*/ 63 h 75"/>
                  <a:gd name="T20" fmla="*/ 218 w 219"/>
                  <a:gd name="T21" fmla="*/ 74 h 75"/>
                  <a:gd name="T22" fmla="*/ 207 w 219"/>
                  <a:gd name="T23" fmla="*/ 63 h 75"/>
                  <a:gd name="T24" fmla="*/ 5 w 219"/>
                  <a:gd name="T25" fmla="*/ 57 h 75"/>
                  <a:gd name="T26" fmla="*/ 16 w 219"/>
                  <a:gd name="T27" fmla="*/ 51 h 75"/>
                  <a:gd name="T28" fmla="*/ 16 w 219"/>
                  <a:gd name="T29" fmla="*/ 46 h 75"/>
                  <a:gd name="T30" fmla="*/ 33 w 219"/>
                  <a:gd name="T31" fmla="*/ 40 h 75"/>
                  <a:gd name="T32" fmla="*/ 22 w 219"/>
                  <a:gd name="T33" fmla="*/ 34 h 75"/>
                  <a:gd name="T34" fmla="*/ 22 w 219"/>
                  <a:gd name="T35" fmla="*/ 29 h 75"/>
                  <a:gd name="T36" fmla="*/ 38 w 219"/>
                  <a:gd name="T37" fmla="*/ 23 h 75"/>
                  <a:gd name="T38" fmla="*/ 44 w 219"/>
                  <a:gd name="T39" fmla="*/ 17 h 75"/>
                  <a:gd name="T40" fmla="*/ 38 w 219"/>
                  <a:gd name="T41" fmla="*/ 11 h 75"/>
                  <a:gd name="T42" fmla="*/ 38 w 219"/>
                  <a:gd name="T43" fmla="*/ 6 h 75"/>
                  <a:gd name="T44" fmla="*/ 38 w 219"/>
                  <a:gd name="T45" fmla="*/ 0 h 75"/>
                  <a:gd name="T46" fmla="*/ 27 w 219"/>
                  <a:gd name="T47" fmla="*/ 0 h 75"/>
                  <a:gd name="T48" fmla="*/ 27 w 219"/>
                  <a:gd name="T49" fmla="*/ 0 h 7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19"/>
                  <a:gd name="T76" fmla="*/ 0 h 75"/>
                  <a:gd name="T77" fmla="*/ 219 w 219"/>
                  <a:gd name="T78" fmla="*/ 75 h 7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19" h="75">
                    <a:moveTo>
                      <a:pt x="27" y="0"/>
                    </a:moveTo>
                    <a:lnTo>
                      <a:pt x="33" y="17"/>
                    </a:lnTo>
                    <a:lnTo>
                      <a:pt x="22" y="17"/>
                    </a:lnTo>
                    <a:lnTo>
                      <a:pt x="16" y="17"/>
                    </a:lnTo>
                    <a:lnTo>
                      <a:pt x="22" y="34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51"/>
                    </a:lnTo>
                    <a:lnTo>
                      <a:pt x="0" y="57"/>
                    </a:lnTo>
                    <a:lnTo>
                      <a:pt x="0" y="63"/>
                    </a:lnTo>
                    <a:lnTo>
                      <a:pt x="218" y="74"/>
                    </a:lnTo>
                    <a:lnTo>
                      <a:pt x="207" y="63"/>
                    </a:lnTo>
                    <a:lnTo>
                      <a:pt x="5" y="57"/>
                    </a:lnTo>
                    <a:lnTo>
                      <a:pt x="16" y="51"/>
                    </a:lnTo>
                    <a:lnTo>
                      <a:pt x="16" y="46"/>
                    </a:lnTo>
                    <a:lnTo>
                      <a:pt x="33" y="40"/>
                    </a:lnTo>
                    <a:lnTo>
                      <a:pt x="22" y="34"/>
                    </a:lnTo>
                    <a:lnTo>
                      <a:pt x="22" y="29"/>
                    </a:lnTo>
                    <a:lnTo>
                      <a:pt x="38" y="23"/>
                    </a:lnTo>
                    <a:lnTo>
                      <a:pt x="44" y="17"/>
                    </a:lnTo>
                    <a:lnTo>
                      <a:pt x="38" y="11"/>
                    </a:lnTo>
                    <a:lnTo>
                      <a:pt x="38" y="6"/>
                    </a:lnTo>
                    <a:lnTo>
                      <a:pt x="38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Freeform 116"/>
              <p:cNvSpPr>
                <a:spLocks/>
              </p:cNvSpPr>
              <p:nvPr/>
            </p:nvSpPr>
            <p:spPr bwMode="auto">
              <a:xfrm>
                <a:off x="2958" y="3253"/>
                <a:ext cx="203" cy="24"/>
              </a:xfrm>
              <a:custGeom>
                <a:avLst/>
                <a:gdLst>
                  <a:gd name="T0" fmla="*/ 28 w 203"/>
                  <a:gd name="T1" fmla="*/ 0 h 24"/>
                  <a:gd name="T2" fmla="*/ 11 w 203"/>
                  <a:gd name="T3" fmla="*/ 6 h 24"/>
                  <a:gd name="T4" fmla="*/ 11 w 203"/>
                  <a:gd name="T5" fmla="*/ 11 h 24"/>
                  <a:gd name="T6" fmla="*/ 0 w 203"/>
                  <a:gd name="T7" fmla="*/ 17 h 24"/>
                  <a:gd name="T8" fmla="*/ 202 w 203"/>
                  <a:gd name="T9" fmla="*/ 23 h 24"/>
                  <a:gd name="T10" fmla="*/ 28 w 203"/>
                  <a:gd name="T11" fmla="*/ 0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3"/>
                  <a:gd name="T19" fmla="*/ 0 h 24"/>
                  <a:gd name="T20" fmla="*/ 203 w 203"/>
                  <a:gd name="T21" fmla="*/ 24 h 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3" h="24">
                    <a:moveTo>
                      <a:pt x="28" y="0"/>
                    </a:moveTo>
                    <a:lnTo>
                      <a:pt x="11" y="6"/>
                    </a:lnTo>
                    <a:lnTo>
                      <a:pt x="11" y="11"/>
                    </a:lnTo>
                    <a:lnTo>
                      <a:pt x="0" y="17"/>
                    </a:lnTo>
                    <a:lnTo>
                      <a:pt x="202" y="23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117"/>
              <p:cNvSpPr>
                <a:spLocks/>
              </p:cNvSpPr>
              <p:nvPr/>
            </p:nvSpPr>
            <p:spPr bwMode="auto">
              <a:xfrm>
                <a:off x="2991" y="3190"/>
                <a:ext cx="362" cy="70"/>
              </a:xfrm>
              <a:custGeom>
                <a:avLst/>
                <a:gdLst>
                  <a:gd name="T0" fmla="*/ 333 w 362"/>
                  <a:gd name="T1" fmla="*/ 17 h 70"/>
                  <a:gd name="T2" fmla="*/ 175 w 362"/>
                  <a:gd name="T3" fmla="*/ 0 h 70"/>
                  <a:gd name="T4" fmla="*/ 153 w 362"/>
                  <a:gd name="T5" fmla="*/ 17 h 70"/>
                  <a:gd name="T6" fmla="*/ 82 w 362"/>
                  <a:gd name="T7" fmla="*/ 12 h 70"/>
                  <a:gd name="T8" fmla="*/ 77 w 362"/>
                  <a:gd name="T9" fmla="*/ 17 h 70"/>
                  <a:gd name="T10" fmla="*/ 38 w 362"/>
                  <a:gd name="T11" fmla="*/ 37 h 70"/>
                  <a:gd name="T12" fmla="*/ 0 w 362"/>
                  <a:gd name="T13" fmla="*/ 34 h 70"/>
                  <a:gd name="T14" fmla="*/ 6 w 362"/>
                  <a:gd name="T15" fmla="*/ 40 h 70"/>
                  <a:gd name="T16" fmla="*/ 0 w 362"/>
                  <a:gd name="T17" fmla="*/ 46 h 70"/>
                  <a:gd name="T18" fmla="*/ 175 w 362"/>
                  <a:gd name="T19" fmla="*/ 69 h 70"/>
                  <a:gd name="T20" fmla="*/ 180 w 362"/>
                  <a:gd name="T21" fmla="*/ 63 h 70"/>
                  <a:gd name="T22" fmla="*/ 180 w 362"/>
                  <a:gd name="T23" fmla="*/ 63 h 70"/>
                  <a:gd name="T24" fmla="*/ 197 w 362"/>
                  <a:gd name="T25" fmla="*/ 52 h 70"/>
                  <a:gd name="T26" fmla="*/ 213 w 362"/>
                  <a:gd name="T27" fmla="*/ 40 h 70"/>
                  <a:gd name="T28" fmla="*/ 230 w 362"/>
                  <a:gd name="T29" fmla="*/ 29 h 70"/>
                  <a:gd name="T30" fmla="*/ 262 w 362"/>
                  <a:gd name="T31" fmla="*/ 34 h 70"/>
                  <a:gd name="T32" fmla="*/ 273 w 362"/>
                  <a:gd name="T33" fmla="*/ 40 h 70"/>
                  <a:gd name="T34" fmla="*/ 295 w 362"/>
                  <a:gd name="T35" fmla="*/ 57 h 70"/>
                  <a:gd name="T36" fmla="*/ 311 w 362"/>
                  <a:gd name="T37" fmla="*/ 63 h 70"/>
                  <a:gd name="T38" fmla="*/ 361 w 362"/>
                  <a:gd name="T39" fmla="*/ 46 h 70"/>
                  <a:gd name="T40" fmla="*/ 339 w 362"/>
                  <a:gd name="T41" fmla="*/ 17 h 70"/>
                  <a:gd name="T42" fmla="*/ 333 w 362"/>
                  <a:gd name="T43" fmla="*/ 29 h 70"/>
                  <a:gd name="T44" fmla="*/ 333 w 362"/>
                  <a:gd name="T45" fmla="*/ 17 h 70"/>
                  <a:gd name="T46" fmla="*/ 333 w 362"/>
                  <a:gd name="T47" fmla="*/ 17 h 7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62"/>
                  <a:gd name="T73" fmla="*/ 0 h 70"/>
                  <a:gd name="T74" fmla="*/ 362 w 362"/>
                  <a:gd name="T75" fmla="*/ 70 h 7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62" h="70">
                    <a:moveTo>
                      <a:pt x="333" y="17"/>
                    </a:moveTo>
                    <a:lnTo>
                      <a:pt x="175" y="0"/>
                    </a:lnTo>
                    <a:lnTo>
                      <a:pt x="153" y="17"/>
                    </a:lnTo>
                    <a:lnTo>
                      <a:pt x="82" y="12"/>
                    </a:lnTo>
                    <a:lnTo>
                      <a:pt x="77" y="17"/>
                    </a:lnTo>
                    <a:lnTo>
                      <a:pt x="38" y="37"/>
                    </a:lnTo>
                    <a:lnTo>
                      <a:pt x="0" y="34"/>
                    </a:lnTo>
                    <a:lnTo>
                      <a:pt x="6" y="40"/>
                    </a:lnTo>
                    <a:lnTo>
                      <a:pt x="0" y="46"/>
                    </a:lnTo>
                    <a:lnTo>
                      <a:pt x="175" y="69"/>
                    </a:lnTo>
                    <a:lnTo>
                      <a:pt x="180" y="63"/>
                    </a:lnTo>
                    <a:lnTo>
                      <a:pt x="197" y="52"/>
                    </a:lnTo>
                    <a:lnTo>
                      <a:pt x="213" y="40"/>
                    </a:lnTo>
                    <a:lnTo>
                      <a:pt x="230" y="29"/>
                    </a:lnTo>
                    <a:lnTo>
                      <a:pt x="262" y="34"/>
                    </a:lnTo>
                    <a:lnTo>
                      <a:pt x="273" y="40"/>
                    </a:lnTo>
                    <a:lnTo>
                      <a:pt x="295" y="57"/>
                    </a:lnTo>
                    <a:lnTo>
                      <a:pt x="311" y="63"/>
                    </a:lnTo>
                    <a:lnTo>
                      <a:pt x="361" y="46"/>
                    </a:lnTo>
                    <a:lnTo>
                      <a:pt x="339" y="17"/>
                    </a:lnTo>
                    <a:lnTo>
                      <a:pt x="333" y="29"/>
                    </a:lnTo>
                    <a:lnTo>
                      <a:pt x="333" y="17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" name="Freeform 118"/>
              <p:cNvSpPr>
                <a:spLocks/>
              </p:cNvSpPr>
              <p:nvPr/>
            </p:nvSpPr>
            <p:spPr bwMode="auto">
              <a:xfrm>
                <a:off x="2991" y="3185"/>
                <a:ext cx="334" cy="46"/>
              </a:xfrm>
              <a:custGeom>
                <a:avLst/>
                <a:gdLst>
                  <a:gd name="T0" fmla="*/ 333 w 334"/>
                  <a:gd name="T1" fmla="*/ 17 h 46"/>
                  <a:gd name="T2" fmla="*/ 169 w 334"/>
                  <a:gd name="T3" fmla="*/ 0 h 46"/>
                  <a:gd name="T4" fmla="*/ 148 w 334"/>
                  <a:gd name="T5" fmla="*/ 17 h 46"/>
                  <a:gd name="T6" fmla="*/ 82 w 334"/>
                  <a:gd name="T7" fmla="*/ 11 h 46"/>
                  <a:gd name="T8" fmla="*/ 71 w 334"/>
                  <a:gd name="T9" fmla="*/ 17 h 46"/>
                  <a:gd name="T10" fmla="*/ 71 w 334"/>
                  <a:gd name="T11" fmla="*/ 22 h 46"/>
                  <a:gd name="T12" fmla="*/ 66 w 334"/>
                  <a:gd name="T13" fmla="*/ 28 h 46"/>
                  <a:gd name="T14" fmla="*/ 33 w 334"/>
                  <a:gd name="T15" fmla="*/ 39 h 46"/>
                  <a:gd name="T16" fmla="*/ 0 w 334"/>
                  <a:gd name="T17" fmla="*/ 34 h 46"/>
                  <a:gd name="T18" fmla="*/ 0 w 334"/>
                  <a:gd name="T19" fmla="*/ 39 h 46"/>
                  <a:gd name="T20" fmla="*/ 11 w 334"/>
                  <a:gd name="T21" fmla="*/ 45 h 46"/>
                  <a:gd name="T22" fmla="*/ 27 w 334"/>
                  <a:gd name="T23" fmla="*/ 45 h 46"/>
                  <a:gd name="T24" fmla="*/ 49 w 334"/>
                  <a:gd name="T25" fmla="*/ 39 h 46"/>
                  <a:gd name="T26" fmla="*/ 71 w 334"/>
                  <a:gd name="T27" fmla="*/ 28 h 46"/>
                  <a:gd name="T28" fmla="*/ 77 w 334"/>
                  <a:gd name="T29" fmla="*/ 22 h 46"/>
                  <a:gd name="T30" fmla="*/ 82 w 334"/>
                  <a:gd name="T31" fmla="*/ 17 h 46"/>
                  <a:gd name="T32" fmla="*/ 153 w 334"/>
                  <a:gd name="T33" fmla="*/ 22 h 46"/>
                  <a:gd name="T34" fmla="*/ 175 w 334"/>
                  <a:gd name="T35" fmla="*/ 5 h 46"/>
                  <a:gd name="T36" fmla="*/ 333 w 334"/>
                  <a:gd name="T37" fmla="*/ 22 h 46"/>
                  <a:gd name="T38" fmla="*/ 333 w 334"/>
                  <a:gd name="T39" fmla="*/ 17 h 46"/>
                  <a:gd name="T40" fmla="*/ 333 w 334"/>
                  <a:gd name="T41" fmla="*/ 17 h 4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4"/>
                  <a:gd name="T64" fmla="*/ 0 h 46"/>
                  <a:gd name="T65" fmla="*/ 334 w 334"/>
                  <a:gd name="T66" fmla="*/ 46 h 4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4" h="46">
                    <a:moveTo>
                      <a:pt x="333" y="17"/>
                    </a:moveTo>
                    <a:lnTo>
                      <a:pt x="169" y="0"/>
                    </a:lnTo>
                    <a:lnTo>
                      <a:pt x="148" y="17"/>
                    </a:lnTo>
                    <a:lnTo>
                      <a:pt x="82" y="11"/>
                    </a:lnTo>
                    <a:lnTo>
                      <a:pt x="71" y="17"/>
                    </a:lnTo>
                    <a:lnTo>
                      <a:pt x="71" y="22"/>
                    </a:lnTo>
                    <a:lnTo>
                      <a:pt x="66" y="28"/>
                    </a:lnTo>
                    <a:lnTo>
                      <a:pt x="33" y="39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11" y="45"/>
                    </a:lnTo>
                    <a:lnTo>
                      <a:pt x="27" y="45"/>
                    </a:lnTo>
                    <a:lnTo>
                      <a:pt x="49" y="39"/>
                    </a:lnTo>
                    <a:lnTo>
                      <a:pt x="71" y="28"/>
                    </a:lnTo>
                    <a:lnTo>
                      <a:pt x="77" y="22"/>
                    </a:lnTo>
                    <a:lnTo>
                      <a:pt x="82" y="17"/>
                    </a:lnTo>
                    <a:lnTo>
                      <a:pt x="153" y="22"/>
                    </a:lnTo>
                    <a:lnTo>
                      <a:pt x="175" y="5"/>
                    </a:lnTo>
                    <a:lnTo>
                      <a:pt x="333" y="22"/>
                    </a:lnTo>
                    <a:lnTo>
                      <a:pt x="333" y="17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" name="Freeform 119"/>
              <p:cNvSpPr>
                <a:spLocks/>
              </p:cNvSpPr>
              <p:nvPr/>
            </p:nvSpPr>
            <p:spPr bwMode="auto">
              <a:xfrm>
                <a:off x="2975" y="3236"/>
                <a:ext cx="192" cy="29"/>
              </a:xfrm>
              <a:custGeom>
                <a:avLst/>
                <a:gdLst>
                  <a:gd name="T0" fmla="*/ 191 w 192"/>
                  <a:gd name="T1" fmla="*/ 23 h 29"/>
                  <a:gd name="T2" fmla="*/ 16 w 192"/>
                  <a:gd name="T3" fmla="*/ 0 h 29"/>
                  <a:gd name="T4" fmla="*/ 0 w 192"/>
                  <a:gd name="T5" fmla="*/ 6 h 29"/>
                  <a:gd name="T6" fmla="*/ 185 w 192"/>
                  <a:gd name="T7" fmla="*/ 28 h 29"/>
                  <a:gd name="T8" fmla="*/ 191 w 192"/>
                  <a:gd name="T9" fmla="*/ 23 h 29"/>
                  <a:gd name="T10" fmla="*/ 191 w 192"/>
                  <a:gd name="T11" fmla="*/ 23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2"/>
                  <a:gd name="T19" fmla="*/ 0 h 29"/>
                  <a:gd name="T20" fmla="*/ 192 w 192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2" h="29">
                    <a:moveTo>
                      <a:pt x="191" y="23"/>
                    </a:moveTo>
                    <a:lnTo>
                      <a:pt x="16" y="0"/>
                    </a:lnTo>
                    <a:lnTo>
                      <a:pt x="0" y="6"/>
                    </a:lnTo>
                    <a:lnTo>
                      <a:pt x="185" y="28"/>
                    </a:lnTo>
                    <a:lnTo>
                      <a:pt x="191" y="23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" name="Freeform 120"/>
              <p:cNvSpPr>
                <a:spLocks/>
              </p:cNvSpPr>
              <p:nvPr/>
            </p:nvSpPr>
            <p:spPr bwMode="auto">
              <a:xfrm>
                <a:off x="2975" y="3242"/>
                <a:ext cx="186" cy="29"/>
              </a:xfrm>
              <a:custGeom>
                <a:avLst/>
                <a:gdLst>
                  <a:gd name="T0" fmla="*/ 0 w 186"/>
                  <a:gd name="T1" fmla="*/ 0 h 29"/>
                  <a:gd name="T2" fmla="*/ 0 w 186"/>
                  <a:gd name="T3" fmla="*/ 5 h 29"/>
                  <a:gd name="T4" fmla="*/ 185 w 186"/>
                  <a:gd name="T5" fmla="*/ 28 h 29"/>
                  <a:gd name="T6" fmla="*/ 185 w 186"/>
                  <a:gd name="T7" fmla="*/ 22 h 29"/>
                  <a:gd name="T8" fmla="*/ 0 w 186"/>
                  <a:gd name="T9" fmla="*/ 0 h 29"/>
                  <a:gd name="T10" fmla="*/ 0 w 186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6"/>
                  <a:gd name="T19" fmla="*/ 0 h 29"/>
                  <a:gd name="T20" fmla="*/ 186 w 186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6" h="29">
                    <a:moveTo>
                      <a:pt x="0" y="0"/>
                    </a:moveTo>
                    <a:lnTo>
                      <a:pt x="0" y="5"/>
                    </a:lnTo>
                    <a:lnTo>
                      <a:pt x="185" y="28"/>
                    </a:lnTo>
                    <a:lnTo>
                      <a:pt x="185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" name="Freeform 121"/>
              <p:cNvSpPr>
                <a:spLocks/>
              </p:cNvSpPr>
              <p:nvPr/>
            </p:nvSpPr>
            <p:spPr bwMode="auto">
              <a:xfrm>
                <a:off x="2991" y="3202"/>
                <a:ext cx="72" cy="23"/>
              </a:xfrm>
              <a:custGeom>
                <a:avLst/>
                <a:gdLst>
                  <a:gd name="T0" fmla="*/ 0 w 72"/>
                  <a:gd name="T1" fmla="*/ 17 h 23"/>
                  <a:gd name="T2" fmla="*/ 33 w 72"/>
                  <a:gd name="T3" fmla="*/ 22 h 23"/>
                  <a:gd name="T4" fmla="*/ 66 w 72"/>
                  <a:gd name="T5" fmla="*/ 11 h 23"/>
                  <a:gd name="T6" fmla="*/ 71 w 72"/>
                  <a:gd name="T7" fmla="*/ 5 h 23"/>
                  <a:gd name="T8" fmla="*/ 71 w 72"/>
                  <a:gd name="T9" fmla="*/ 0 h 23"/>
                  <a:gd name="T10" fmla="*/ 0 w 72"/>
                  <a:gd name="T11" fmla="*/ 11 h 23"/>
                  <a:gd name="T12" fmla="*/ 0 w 72"/>
                  <a:gd name="T13" fmla="*/ 17 h 23"/>
                  <a:gd name="T14" fmla="*/ 0 w 72"/>
                  <a:gd name="T15" fmla="*/ 17 h 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"/>
                  <a:gd name="T25" fmla="*/ 0 h 23"/>
                  <a:gd name="T26" fmla="*/ 72 w 72"/>
                  <a:gd name="T27" fmla="*/ 23 h 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" h="23">
                    <a:moveTo>
                      <a:pt x="0" y="17"/>
                    </a:moveTo>
                    <a:lnTo>
                      <a:pt x="33" y="22"/>
                    </a:lnTo>
                    <a:lnTo>
                      <a:pt x="66" y="11"/>
                    </a:lnTo>
                    <a:lnTo>
                      <a:pt x="71" y="5"/>
                    </a:lnTo>
                    <a:lnTo>
                      <a:pt x="71" y="0"/>
                    </a:lnTo>
                    <a:lnTo>
                      <a:pt x="0" y="11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" name="Freeform 122"/>
              <p:cNvSpPr>
                <a:spLocks/>
              </p:cNvSpPr>
              <p:nvPr/>
            </p:nvSpPr>
            <p:spPr bwMode="auto">
              <a:xfrm>
                <a:off x="3073" y="3145"/>
                <a:ext cx="274" cy="58"/>
              </a:xfrm>
              <a:custGeom>
                <a:avLst/>
                <a:gdLst>
                  <a:gd name="T0" fmla="*/ 33 w 274"/>
                  <a:gd name="T1" fmla="*/ 45 h 58"/>
                  <a:gd name="T2" fmla="*/ 27 w 274"/>
                  <a:gd name="T3" fmla="*/ 45 h 58"/>
                  <a:gd name="T4" fmla="*/ 0 w 274"/>
                  <a:gd name="T5" fmla="*/ 51 h 58"/>
                  <a:gd name="T6" fmla="*/ 66 w 274"/>
                  <a:gd name="T7" fmla="*/ 57 h 58"/>
                  <a:gd name="T8" fmla="*/ 87 w 274"/>
                  <a:gd name="T9" fmla="*/ 40 h 58"/>
                  <a:gd name="T10" fmla="*/ 251 w 274"/>
                  <a:gd name="T11" fmla="*/ 57 h 58"/>
                  <a:gd name="T12" fmla="*/ 262 w 274"/>
                  <a:gd name="T13" fmla="*/ 40 h 58"/>
                  <a:gd name="T14" fmla="*/ 251 w 274"/>
                  <a:gd name="T15" fmla="*/ 40 h 58"/>
                  <a:gd name="T16" fmla="*/ 235 w 274"/>
                  <a:gd name="T17" fmla="*/ 22 h 58"/>
                  <a:gd name="T18" fmla="*/ 240 w 274"/>
                  <a:gd name="T19" fmla="*/ 22 h 58"/>
                  <a:gd name="T20" fmla="*/ 246 w 274"/>
                  <a:gd name="T21" fmla="*/ 17 h 58"/>
                  <a:gd name="T22" fmla="*/ 273 w 274"/>
                  <a:gd name="T23" fmla="*/ 17 h 58"/>
                  <a:gd name="T24" fmla="*/ 186 w 274"/>
                  <a:gd name="T25" fmla="*/ 0 h 58"/>
                  <a:gd name="T26" fmla="*/ 186 w 274"/>
                  <a:gd name="T27" fmla="*/ 17 h 58"/>
                  <a:gd name="T28" fmla="*/ 33 w 274"/>
                  <a:gd name="T29" fmla="*/ 45 h 5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4"/>
                  <a:gd name="T46" fmla="*/ 0 h 58"/>
                  <a:gd name="T47" fmla="*/ 274 w 274"/>
                  <a:gd name="T48" fmla="*/ 58 h 5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4" h="58">
                    <a:moveTo>
                      <a:pt x="33" y="45"/>
                    </a:moveTo>
                    <a:lnTo>
                      <a:pt x="27" y="45"/>
                    </a:lnTo>
                    <a:lnTo>
                      <a:pt x="0" y="51"/>
                    </a:lnTo>
                    <a:lnTo>
                      <a:pt x="66" y="57"/>
                    </a:lnTo>
                    <a:lnTo>
                      <a:pt x="87" y="40"/>
                    </a:lnTo>
                    <a:lnTo>
                      <a:pt x="251" y="57"/>
                    </a:lnTo>
                    <a:lnTo>
                      <a:pt x="262" y="40"/>
                    </a:lnTo>
                    <a:lnTo>
                      <a:pt x="251" y="40"/>
                    </a:lnTo>
                    <a:lnTo>
                      <a:pt x="235" y="22"/>
                    </a:lnTo>
                    <a:lnTo>
                      <a:pt x="240" y="22"/>
                    </a:lnTo>
                    <a:lnTo>
                      <a:pt x="246" y="17"/>
                    </a:lnTo>
                    <a:lnTo>
                      <a:pt x="273" y="17"/>
                    </a:lnTo>
                    <a:lnTo>
                      <a:pt x="186" y="0"/>
                    </a:lnTo>
                    <a:lnTo>
                      <a:pt x="186" y="17"/>
                    </a:lnTo>
                    <a:lnTo>
                      <a:pt x="33" y="45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62" name="Group 123"/>
            <p:cNvGrpSpPr>
              <a:grpSpLocks/>
            </p:cNvGrpSpPr>
            <p:nvPr/>
          </p:nvGrpSpPr>
          <p:grpSpPr bwMode="auto">
            <a:xfrm>
              <a:off x="3584" y="2440"/>
              <a:ext cx="229" cy="240"/>
              <a:chOff x="3584" y="2440"/>
              <a:chExt cx="229" cy="240"/>
            </a:xfrm>
          </p:grpSpPr>
          <p:sp>
            <p:nvSpPr>
              <p:cNvPr id="171" name="Rectangle 124"/>
              <p:cNvSpPr>
                <a:spLocks noChangeArrowheads="1"/>
              </p:cNvSpPr>
              <p:nvPr/>
            </p:nvSpPr>
            <p:spPr bwMode="auto">
              <a:xfrm>
                <a:off x="3584" y="2527"/>
                <a:ext cx="37" cy="65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TW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72" name="Group 125"/>
              <p:cNvGrpSpPr>
                <a:grpSpLocks/>
              </p:cNvGrpSpPr>
              <p:nvPr/>
            </p:nvGrpSpPr>
            <p:grpSpPr bwMode="auto">
              <a:xfrm>
                <a:off x="3698" y="2440"/>
                <a:ext cx="115" cy="230"/>
                <a:chOff x="3698" y="2440"/>
                <a:chExt cx="115" cy="230"/>
              </a:xfrm>
            </p:grpSpPr>
            <p:sp>
              <p:nvSpPr>
                <p:cNvPr id="185" name="Arc 126"/>
                <p:cNvSpPr>
                  <a:spLocks/>
                </p:cNvSpPr>
                <p:nvPr/>
              </p:nvSpPr>
              <p:spPr bwMode="auto">
                <a:xfrm>
                  <a:off x="3698" y="2440"/>
                  <a:ext cx="115" cy="228"/>
                </a:xfrm>
                <a:custGeom>
                  <a:avLst/>
                  <a:gdLst>
                    <a:gd name="T0" fmla="*/ 0 w 21600"/>
                    <a:gd name="T1" fmla="*/ 0 h 41176"/>
                    <a:gd name="T2" fmla="*/ 0 w 21600"/>
                    <a:gd name="T3" fmla="*/ 0 h 41176"/>
                    <a:gd name="T4" fmla="*/ 0 w 21600"/>
                    <a:gd name="T5" fmla="*/ 0 h 41176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1176"/>
                    <a:gd name="T11" fmla="*/ 21600 w 21600"/>
                    <a:gd name="T12" fmla="*/ 41176 h 411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1176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29994"/>
                        <a:pt x="16736" y="37628"/>
                        <a:pt x="9129" y="41176"/>
                      </a:cubicBezTo>
                    </a:path>
                    <a:path w="21600" h="41176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29994"/>
                        <a:pt x="16736" y="37628"/>
                        <a:pt x="9129" y="41176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777777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6" name="Freeform 127"/>
                <p:cNvSpPr>
                  <a:spLocks/>
                </p:cNvSpPr>
                <p:nvPr/>
              </p:nvSpPr>
              <p:spPr bwMode="auto">
                <a:xfrm>
                  <a:off x="3698" y="2440"/>
                  <a:ext cx="50" cy="230"/>
                </a:xfrm>
                <a:custGeom>
                  <a:avLst/>
                  <a:gdLst>
                    <a:gd name="T0" fmla="*/ 0 w 50"/>
                    <a:gd name="T1" fmla="*/ 0 h 230"/>
                    <a:gd name="T2" fmla="*/ 0 w 50"/>
                    <a:gd name="T3" fmla="*/ 120 h 230"/>
                    <a:gd name="T4" fmla="*/ 49 w 50"/>
                    <a:gd name="T5" fmla="*/ 229 h 230"/>
                    <a:gd name="T6" fmla="*/ 0 60000 65536"/>
                    <a:gd name="T7" fmla="*/ 0 60000 65536"/>
                    <a:gd name="T8" fmla="*/ 0 60000 65536"/>
                    <a:gd name="T9" fmla="*/ 0 w 50"/>
                    <a:gd name="T10" fmla="*/ 0 h 230"/>
                    <a:gd name="T11" fmla="*/ 50 w 50"/>
                    <a:gd name="T12" fmla="*/ 230 h 23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0" h="230">
                      <a:moveTo>
                        <a:pt x="0" y="0"/>
                      </a:moveTo>
                      <a:lnTo>
                        <a:pt x="0" y="120"/>
                      </a:lnTo>
                      <a:lnTo>
                        <a:pt x="49" y="229"/>
                      </a:lnTo>
                    </a:path>
                  </a:pathLst>
                </a:custGeom>
                <a:noFill/>
                <a:ln w="3175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73" name="Group 128"/>
              <p:cNvGrpSpPr>
                <a:grpSpLocks/>
              </p:cNvGrpSpPr>
              <p:nvPr/>
            </p:nvGrpSpPr>
            <p:grpSpPr bwMode="auto">
              <a:xfrm>
                <a:off x="3587" y="2560"/>
                <a:ext cx="161" cy="120"/>
                <a:chOff x="3587" y="2560"/>
                <a:chExt cx="161" cy="120"/>
              </a:xfrm>
            </p:grpSpPr>
            <p:sp>
              <p:nvSpPr>
                <p:cNvPr id="183" name="Arc 129"/>
                <p:cNvSpPr>
                  <a:spLocks/>
                </p:cNvSpPr>
                <p:nvPr/>
              </p:nvSpPr>
              <p:spPr bwMode="auto">
                <a:xfrm>
                  <a:off x="3587" y="2560"/>
                  <a:ext cx="160" cy="120"/>
                </a:xfrm>
                <a:custGeom>
                  <a:avLst/>
                  <a:gdLst>
                    <a:gd name="T0" fmla="*/ 0 w 30175"/>
                    <a:gd name="T1" fmla="*/ 0 h 21600"/>
                    <a:gd name="T2" fmla="*/ 0 w 30175"/>
                    <a:gd name="T3" fmla="*/ 0 h 21600"/>
                    <a:gd name="T4" fmla="*/ 0 w 30175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30175"/>
                    <a:gd name="T10" fmla="*/ 0 h 21600"/>
                    <a:gd name="T11" fmla="*/ 30175 w 30175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0175" h="21600" fill="none" extrusionOk="0">
                      <a:moveTo>
                        <a:pt x="30175" y="19576"/>
                      </a:moveTo>
                      <a:cubicBezTo>
                        <a:pt x="27316" y="20909"/>
                        <a:pt x="24200" y="21599"/>
                        <a:pt x="21046" y="21600"/>
                      </a:cubicBezTo>
                      <a:cubicBezTo>
                        <a:pt x="10988" y="21600"/>
                        <a:pt x="2262" y="14658"/>
                        <a:pt x="-1" y="4859"/>
                      </a:cubicBezTo>
                    </a:path>
                    <a:path w="30175" h="21600" stroke="0" extrusionOk="0">
                      <a:moveTo>
                        <a:pt x="30175" y="19576"/>
                      </a:moveTo>
                      <a:cubicBezTo>
                        <a:pt x="27316" y="20909"/>
                        <a:pt x="24200" y="21599"/>
                        <a:pt x="21046" y="21600"/>
                      </a:cubicBezTo>
                      <a:cubicBezTo>
                        <a:pt x="10988" y="21600"/>
                        <a:pt x="2262" y="14658"/>
                        <a:pt x="-1" y="4859"/>
                      </a:cubicBezTo>
                      <a:lnTo>
                        <a:pt x="21046" y="0"/>
                      </a:lnTo>
                      <a:lnTo>
                        <a:pt x="30175" y="19576"/>
                      </a:lnTo>
                      <a:close/>
                    </a:path>
                  </a:pathLst>
                </a:custGeom>
                <a:solidFill>
                  <a:srgbClr val="BBBBBB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4" name="Freeform 130"/>
                <p:cNvSpPr>
                  <a:spLocks/>
                </p:cNvSpPr>
                <p:nvPr/>
              </p:nvSpPr>
              <p:spPr bwMode="auto">
                <a:xfrm>
                  <a:off x="3587" y="2560"/>
                  <a:ext cx="161" cy="110"/>
                </a:xfrm>
                <a:custGeom>
                  <a:avLst/>
                  <a:gdLst>
                    <a:gd name="T0" fmla="*/ 160 w 161"/>
                    <a:gd name="T1" fmla="*/ 109 h 110"/>
                    <a:gd name="T2" fmla="*/ 111 w 161"/>
                    <a:gd name="T3" fmla="*/ 0 h 110"/>
                    <a:gd name="T4" fmla="*/ 0 w 161"/>
                    <a:gd name="T5" fmla="*/ 27 h 110"/>
                    <a:gd name="T6" fmla="*/ 0 60000 65536"/>
                    <a:gd name="T7" fmla="*/ 0 60000 65536"/>
                    <a:gd name="T8" fmla="*/ 0 60000 65536"/>
                    <a:gd name="T9" fmla="*/ 0 w 161"/>
                    <a:gd name="T10" fmla="*/ 0 h 110"/>
                    <a:gd name="T11" fmla="*/ 161 w 161"/>
                    <a:gd name="T12" fmla="*/ 110 h 11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1" h="110">
                      <a:moveTo>
                        <a:pt x="160" y="109"/>
                      </a:moveTo>
                      <a:lnTo>
                        <a:pt x="111" y="0"/>
                      </a:lnTo>
                      <a:lnTo>
                        <a:pt x="0" y="27"/>
                      </a:lnTo>
                    </a:path>
                  </a:pathLst>
                </a:custGeom>
                <a:noFill/>
                <a:ln w="3175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74" name="Group 131"/>
              <p:cNvGrpSpPr>
                <a:grpSpLocks/>
              </p:cNvGrpSpPr>
              <p:nvPr/>
            </p:nvGrpSpPr>
            <p:grpSpPr bwMode="auto">
              <a:xfrm>
                <a:off x="3584" y="2486"/>
                <a:ext cx="115" cy="102"/>
                <a:chOff x="3584" y="2486"/>
                <a:chExt cx="115" cy="102"/>
              </a:xfrm>
            </p:grpSpPr>
            <p:sp>
              <p:nvSpPr>
                <p:cNvPr id="181" name="Arc 132"/>
                <p:cNvSpPr>
                  <a:spLocks/>
                </p:cNvSpPr>
                <p:nvPr/>
              </p:nvSpPr>
              <p:spPr bwMode="auto">
                <a:xfrm>
                  <a:off x="3584" y="2486"/>
                  <a:ext cx="115" cy="101"/>
                </a:xfrm>
                <a:custGeom>
                  <a:avLst/>
                  <a:gdLst>
                    <a:gd name="T0" fmla="*/ 0 w 21600"/>
                    <a:gd name="T1" fmla="*/ 0 h 18157"/>
                    <a:gd name="T2" fmla="*/ 0 w 21600"/>
                    <a:gd name="T3" fmla="*/ 0 h 18157"/>
                    <a:gd name="T4" fmla="*/ 0 w 21600"/>
                    <a:gd name="T5" fmla="*/ 0 h 18157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8157"/>
                    <a:gd name="T11" fmla="*/ 21600 w 21600"/>
                    <a:gd name="T12" fmla="*/ 18157 h 1815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8157" fill="none" extrusionOk="0">
                      <a:moveTo>
                        <a:pt x="553" y="18157"/>
                      </a:moveTo>
                      <a:cubicBezTo>
                        <a:pt x="185" y="16563"/>
                        <a:pt x="0" y="14933"/>
                        <a:pt x="0" y="13298"/>
                      </a:cubicBezTo>
                      <a:cubicBezTo>
                        <a:pt x="-1" y="8478"/>
                        <a:pt x="1611" y="3797"/>
                        <a:pt x="4578" y="-1"/>
                      </a:cubicBezTo>
                    </a:path>
                    <a:path w="21600" h="18157" stroke="0" extrusionOk="0">
                      <a:moveTo>
                        <a:pt x="553" y="18157"/>
                      </a:moveTo>
                      <a:cubicBezTo>
                        <a:pt x="185" y="16563"/>
                        <a:pt x="0" y="14933"/>
                        <a:pt x="0" y="13298"/>
                      </a:cubicBezTo>
                      <a:cubicBezTo>
                        <a:pt x="-1" y="8478"/>
                        <a:pt x="1611" y="3797"/>
                        <a:pt x="4578" y="-1"/>
                      </a:cubicBezTo>
                      <a:lnTo>
                        <a:pt x="21600" y="13298"/>
                      </a:lnTo>
                      <a:lnTo>
                        <a:pt x="553" y="1815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2" name="Freeform 133"/>
                <p:cNvSpPr>
                  <a:spLocks/>
                </p:cNvSpPr>
                <p:nvPr/>
              </p:nvSpPr>
              <p:spPr bwMode="auto">
                <a:xfrm>
                  <a:off x="3587" y="2486"/>
                  <a:ext cx="112" cy="102"/>
                </a:xfrm>
                <a:custGeom>
                  <a:avLst/>
                  <a:gdLst>
                    <a:gd name="T0" fmla="*/ 0 w 112"/>
                    <a:gd name="T1" fmla="*/ 101 h 102"/>
                    <a:gd name="T2" fmla="*/ 111 w 112"/>
                    <a:gd name="T3" fmla="*/ 74 h 102"/>
                    <a:gd name="T4" fmla="*/ 21 w 112"/>
                    <a:gd name="T5" fmla="*/ 0 h 102"/>
                    <a:gd name="T6" fmla="*/ 0 60000 65536"/>
                    <a:gd name="T7" fmla="*/ 0 60000 65536"/>
                    <a:gd name="T8" fmla="*/ 0 60000 65536"/>
                    <a:gd name="T9" fmla="*/ 0 w 112"/>
                    <a:gd name="T10" fmla="*/ 0 h 102"/>
                    <a:gd name="T11" fmla="*/ 112 w 112"/>
                    <a:gd name="T12" fmla="*/ 102 h 10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2" h="102">
                      <a:moveTo>
                        <a:pt x="0" y="101"/>
                      </a:moveTo>
                      <a:lnTo>
                        <a:pt x="111" y="74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3175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75" name="Group 134"/>
              <p:cNvGrpSpPr>
                <a:grpSpLocks/>
              </p:cNvGrpSpPr>
              <p:nvPr/>
            </p:nvGrpSpPr>
            <p:grpSpPr bwMode="auto">
              <a:xfrm>
                <a:off x="3608" y="2447"/>
                <a:ext cx="91" cy="114"/>
                <a:chOff x="3608" y="2447"/>
                <a:chExt cx="91" cy="114"/>
              </a:xfrm>
            </p:grpSpPr>
            <p:sp>
              <p:nvSpPr>
                <p:cNvPr id="179" name="Arc 135"/>
                <p:cNvSpPr>
                  <a:spLocks/>
                </p:cNvSpPr>
                <p:nvPr/>
              </p:nvSpPr>
              <p:spPr bwMode="auto">
                <a:xfrm>
                  <a:off x="3608" y="2447"/>
                  <a:ext cx="90" cy="113"/>
                </a:xfrm>
                <a:custGeom>
                  <a:avLst/>
                  <a:gdLst>
                    <a:gd name="T0" fmla="*/ 0 w 17021"/>
                    <a:gd name="T1" fmla="*/ 0 h 20423"/>
                    <a:gd name="T2" fmla="*/ 0 w 17021"/>
                    <a:gd name="T3" fmla="*/ 0 h 20423"/>
                    <a:gd name="T4" fmla="*/ 0 w 17021"/>
                    <a:gd name="T5" fmla="*/ 0 h 20423"/>
                    <a:gd name="T6" fmla="*/ 0 60000 65536"/>
                    <a:gd name="T7" fmla="*/ 0 60000 65536"/>
                    <a:gd name="T8" fmla="*/ 0 60000 65536"/>
                    <a:gd name="T9" fmla="*/ 0 w 17021"/>
                    <a:gd name="T10" fmla="*/ 0 h 20423"/>
                    <a:gd name="T11" fmla="*/ 17021 w 17021"/>
                    <a:gd name="T12" fmla="*/ 20423 h 2042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021" h="20423" fill="none" extrusionOk="0">
                      <a:moveTo>
                        <a:pt x="-1" y="7124"/>
                      </a:moveTo>
                      <a:cubicBezTo>
                        <a:pt x="2570" y="3834"/>
                        <a:pt x="6040" y="1359"/>
                        <a:pt x="9988" y="-1"/>
                      </a:cubicBezTo>
                    </a:path>
                    <a:path w="17021" h="20423" stroke="0" extrusionOk="0">
                      <a:moveTo>
                        <a:pt x="-1" y="7124"/>
                      </a:moveTo>
                      <a:cubicBezTo>
                        <a:pt x="2570" y="3834"/>
                        <a:pt x="6040" y="1359"/>
                        <a:pt x="9988" y="-1"/>
                      </a:cubicBezTo>
                      <a:lnTo>
                        <a:pt x="17021" y="20423"/>
                      </a:lnTo>
                      <a:lnTo>
                        <a:pt x="-1" y="71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0" name="Freeform 136"/>
                <p:cNvSpPr>
                  <a:spLocks/>
                </p:cNvSpPr>
                <p:nvPr/>
              </p:nvSpPr>
              <p:spPr bwMode="auto">
                <a:xfrm>
                  <a:off x="3608" y="2447"/>
                  <a:ext cx="91" cy="114"/>
                </a:xfrm>
                <a:custGeom>
                  <a:avLst/>
                  <a:gdLst>
                    <a:gd name="T0" fmla="*/ 0 w 91"/>
                    <a:gd name="T1" fmla="*/ 39 h 114"/>
                    <a:gd name="T2" fmla="*/ 90 w 91"/>
                    <a:gd name="T3" fmla="*/ 113 h 114"/>
                    <a:gd name="T4" fmla="*/ 53 w 91"/>
                    <a:gd name="T5" fmla="*/ 0 h 114"/>
                    <a:gd name="T6" fmla="*/ 0 60000 65536"/>
                    <a:gd name="T7" fmla="*/ 0 60000 65536"/>
                    <a:gd name="T8" fmla="*/ 0 60000 65536"/>
                    <a:gd name="T9" fmla="*/ 0 w 91"/>
                    <a:gd name="T10" fmla="*/ 0 h 114"/>
                    <a:gd name="T11" fmla="*/ 91 w 91"/>
                    <a:gd name="T12" fmla="*/ 114 h 11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1" h="114">
                      <a:moveTo>
                        <a:pt x="0" y="39"/>
                      </a:moveTo>
                      <a:lnTo>
                        <a:pt x="90" y="113"/>
                      </a:lnTo>
                      <a:lnTo>
                        <a:pt x="53" y="0"/>
                      </a:lnTo>
                    </a:path>
                  </a:pathLst>
                </a:custGeom>
                <a:noFill/>
                <a:ln w="3175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76" name="Group 137"/>
              <p:cNvGrpSpPr>
                <a:grpSpLocks/>
              </p:cNvGrpSpPr>
              <p:nvPr/>
            </p:nvGrpSpPr>
            <p:grpSpPr bwMode="auto">
              <a:xfrm>
                <a:off x="3661" y="2440"/>
                <a:ext cx="38" cy="121"/>
                <a:chOff x="3661" y="2440"/>
                <a:chExt cx="38" cy="121"/>
              </a:xfrm>
            </p:grpSpPr>
            <p:sp>
              <p:nvSpPr>
                <p:cNvPr id="177" name="Arc 138"/>
                <p:cNvSpPr>
                  <a:spLocks/>
                </p:cNvSpPr>
                <p:nvPr/>
              </p:nvSpPr>
              <p:spPr bwMode="auto">
                <a:xfrm>
                  <a:off x="3661" y="2440"/>
                  <a:ext cx="37" cy="120"/>
                </a:xfrm>
                <a:custGeom>
                  <a:avLst/>
                  <a:gdLst>
                    <a:gd name="T0" fmla="*/ 0 w 7032"/>
                    <a:gd name="T1" fmla="*/ 0 h 21600"/>
                    <a:gd name="T2" fmla="*/ 0 w 7032"/>
                    <a:gd name="T3" fmla="*/ 0 h 21600"/>
                    <a:gd name="T4" fmla="*/ 0 w 7032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7032"/>
                    <a:gd name="T10" fmla="*/ 0 h 21600"/>
                    <a:gd name="T11" fmla="*/ 7032 w 7032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032" h="21600" fill="none" extrusionOk="0">
                      <a:moveTo>
                        <a:pt x="-1" y="1176"/>
                      </a:moveTo>
                      <a:cubicBezTo>
                        <a:pt x="2262" y="397"/>
                        <a:pt x="4638" y="0"/>
                        <a:pt x="7031" y="0"/>
                      </a:cubicBezTo>
                    </a:path>
                    <a:path w="7032" h="21600" stroke="0" extrusionOk="0">
                      <a:moveTo>
                        <a:pt x="-1" y="1176"/>
                      </a:moveTo>
                      <a:cubicBezTo>
                        <a:pt x="2262" y="397"/>
                        <a:pt x="4638" y="0"/>
                        <a:pt x="7031" y="0"/>
                      </a:cubicBezTo>
                      <a:lnTo>
                        <a:pt x="7032" y="21600"/>
                      </a:lnTo>
                      <a:lnTo>
                        <a:pt x="-1" y="11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8" name="Freeform 139"/>
                <p:cNvSpPr>
                  <a:spLocks/>
                </p:cNvSpPr>
                <p:nvPr/>
              </p:nvSpPr>
              <p:spPr bwMode="auto">
                <a:xfrm>
                  <a:off x="3661" y="2440"/>
                  <a:ext cx="38" cy="121"/>
                </a:xfrm>
                <a:custGeom>
                  <a:avLst/>
                  <a:gdLst>
                    <a:gd name="T0" fmla="*/ 0 w 38"/>
                    <a:gd name="T1" fmla="*/ 7 h 121"/>
                    <a:gd name="T2" fmla="*/ 37 w 38"/>
                    <a:gd name="T3" fmla="*/ 120 h 121"/>
                    <a:gd name="T4" fmla="*/ 37 w 38"/>
                    <a:gd name="T5" fmla="*/ 0 h 121"/>
                    <a:gd name="T6" fmla="*/ 0 60000 65536"/>
                    <a:gd name="T7" fmla="*/ 0 60000 65536"/>
                    <a:gd name="T8" fmla="*/ 0 60000 65536"/>
                    <a:gd name="T9" fmla="*/ 0 w 38"/>
                    <a:gd name="T10" fmla="*/ 0 h 121"/>
                    <a:gd name="T11" fmla="*/ 38 w 38"/>
                    <a:gd name="T12" fmla="*/ 121 h 12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8" h="121">
                      <a:moveTo>
                        <a:pt x="0" y="7"/>
                      </a:moveTo>
                      <a:lnTo>
                        <a:pt x="37" y="120"/>
                      </a:lnTo>
                      <a:lnTo>
                        <a:pt x="37" y="0"/>
                      </a:lnTo>
                    </a:path>
                  </a:pathLst>
                </a:custGeom>
                <a:noFill/>
                <a:ln w="3175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63" name="Line 140"/>
            <p:cNvSpPr>
              <a:spLocks noChangeShapeType="1"/>
            </p:cNvSpPr>
            <p:nvPr/>
          </p:nvSpPr>
          <p:spPr bwMode="auto">
            <a:xfrm>
              <a:off x="3840" y="2503"/>
              <a:ext cx="6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Line 141"/>
            <p:cNvSpPr>
              <a:spLocks noChangeShapeType="1"/>
            </p:cNvSpPr>
            <p:nvPr/>
          </p:nvSpPr>
          <p:spPr bwMode="auto">
            <a:xfrm>
              <a:off x="3840" y="2526"/>
              <a:ext cx="6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Line 142"/>
            <p:cNvSpPr>
              <a:spLocks noChangeShapeType="1"/>
            </p:cNvSpPr>
            <p:nvPr/>
          </p:nvSpPr>
          <p:spPr bwMode="auto">
            <a:xfrm flipH="1">
              <a:off x="3540" y="2686"/>
              <a:ext cx="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Line 143"/>
            <p:cNvSpPr>
              <a:spLocks noChangeShapeType="1"/>
            </p:cNvSpPr>
            <p:nvPr/>
          </p:nvSpPr>
          <p:spPr bwMode="auto">
            <a:xfrm flipH="1">
              <a:off x="3496" y="2549"/>
              <a:ext cx="6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Line 144"/>
            <p:cNvSpPr>
              <a:spLocks noChangeShapeType="1"/>
            </p:cNvSpPr>
            <p:nvPr/>
          </p:nvSpPr>
          <p:spPr bwMode="auto">
            <a:xfrm flipH="1">
              <a:off x="3546" y="2452"/>
              <a:ext cx="6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Line 145"/>
            <p:cNvSpPr>
              <a:spLocks noChangeShapeType="1"/>
            </p:cNvSpPr>
            <p:nvPr/>
          </p:nvSpPr>
          <p:spPr bwMode="auto">
            <a:xfrm>
              <a:off x="3496" y="2400"/>
              <a:ext cx="18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Line 146"/>
            <p:cNvSpPr>
              <a:spLocks noChangeShapeType="1"/>
            </p:cNvSpPr>
            <p:nvPr/>
          </p:nvSpPr>
          <p:spPr bwMode="auto">
            <a:xfrm>
              <a:off x="3677" y="2423"/>
              <a:ext cx="6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47"/>
            <p:cNvSpPr>
              <a:spLocks/>
            </p:cNvSpPr>
            <p:nvPr/>
          </p:nvSpPr>
          <p:spPr bwMode="auto">
            <a:xfrm>
              <a:off x="3499" y="2700"/>
              <a:ext cx="367" cy="491"/>
            </a:xfrm>
            <a:custGeom>
              <a:avLst/>
              <a:gdLst>
                <a:gd name="T0" fmla="*/ 22 w 367"/>
                <a:gd name="T1" fmla="*/ 97 h 491"/>
                <a:gd name="T2" fmla="*/ 22 w 367"/>
                <a:gd name="T3" fmla="*/ 142 h 491"/>
                <a:gd name="T4" fmla="*/ 38 w 367"/>
                <a:gd name="T5" fmla="*/ 188 h 491"/>
                <a:gd name="T6" fmla="*/ 22 w 367"/>
                <a:gd name="T7" fmla="*/ 222 h 491"/>
                <a:gd name="T8" fmla="*/ 22 w 367"/>
                <a:gd name="T9" fmla="*/ 217 h 491"/>
                <a:gd name="T10" fmla="*/ 38 w 367"/>
                <a:gd name="T11" fmla="*/ 211 h 491"/>
                <a:gd name="T12" fmla="*/ 44 w 367"/>
                <a:gd name="T13" fmla="*/ 296 h 491"/>
                <a:gd name="T14" fmla="*/ 55 w 367"/>
                <a:gd name="T15" fmla="*/ 302 h 491"/>
                <a:gd name="T16" fmla="*/ 66 w 367"/>
                <a:gd name="T17" fmla="*/ 331 h 491"/>
                <a:gd name="T18" fmla="*/ 71 w 367"/>
                <a:gd name="T19" fmla="*/ 370 h 491"/>
                <a:gd name="T20" fmla="*/ 71 w 367"/>
                <a:gd name="T21" fmla="*/ 359 h 491"/>
                <a:gd name="T22" fmla="*/ 71 w 367"/>
                <a:gd name="T23" fmla="*/ 348 h 491"/>
                <a:gd name="T24" fmla="*/ 82 w 367"/>
                <a:gd name="T25" fmla="*/ 359 h 491"/>
                <a:gd name="T26" fmla="*/ 82 w 367"/>
                <a:gd name="T27" fmla="*/ 382 h 491"/>
                <a:gd name="T28" fmla="*/ 87 w 367"/>
                <a:gd name="T29" fmla="*/ 416 h 491"/>
                <a:gd name="T30" fmla="*/ 115 w 367"/>
                <a:gd name="T31" fmla="*/ 439 h 491"/>
                <a:gd name="T32" fmla="*/ 109 w 367"/>
                <a:gd name="T33" fmla="*/ 422 h 491"/>
                <a:gd name="T34" fmla="*/ 131 w 367"/>
                <a:gd name="T35" fmla="*/ 445 h 491"/>
                <a:gd name="T36" fmla="*/ 164 w 367"/>
                <a:gd name="T37" fmla="*/ 467 h 491"/>
                <a:gd name="T38" fmla="*/ 169 w 367"/>
                <a:gd name="T39" fmla="*/ 456 h 491"/>
                <a:gd name="T40" fmla="*/ 229 w 367"/>
                <a:gd name="T41" fmla="*/ 490 h 491"/>
                <a:gd name="T42" fmla="*/ 262 w 367"/>
                <a:gd name="T43" fmla="*/ 485 h 491"/>
                <a:gd name="T44" fmla="*/ 328 w 367"/>
                <a:gd name="T45" fmla="*/ 485 h 491"/>
                <a:gd name="T46" fmla="*/ 361 w 367"/>
                <a:gd name="T47" fmla="*/ 450 h 491"/>
                <a:gd name="T48" fmla="*/ 361 w 367"/>
                <a:gd name="T49" fmla="*/ 416 h 491"/>
                <a:gd name="T50" fmla="*/ 361 w 367"/>
                <a:gd name="T51" fmla="*/ 399 h 491"/>
                <a:gd name="T52" fmla="*/ 344 w 367"/>
                <a:gd name="T53" fmla="*/ 370 h 491"/>
                <a:gd name="T54" fmla="*/ 333 w 367"/>
                <a:gd name="T55" fmla="*/ 336 h 491"/>
                <a:gd name="T56" fmla="*/ 339 w 367"/>
                <a:gd name="T57" fmla="*/ 302 h 491"/>
                <a:gd name="T58" fmla="*/ 339 w 367"/>
                <a:gd name="T59" fmla="*/ 274 h 491"/>
                <a:gd name="T60" fmla="*/ 322 w 367"/>
                <a:gd name="T61" fmla="*/ 228 h 491"/>
                <a:gd name="T62" fmla="*/ 322 w 367"/>
                <a:gd name="T63" fmla="*/ 205 h 491"/>
                <a:gd name="T64" fmla="*/ 317 w 367"/>
                <a:gd name="T65" fmla="*/ 188 h 491"/>
                <a:gd name="T66" fmla="*/ 295 w 367"/>
                <a:gd name="T67" fmla="*/ 125 h 491"/>
                <a:gd name="T68" fmla="*/ 284 w 367"/>
                <a:gd name="T69" fmla="*/ 102 h 491"/>
                <a:gd name="T70" fmla="*/ 229 w 367"/>
                <a:gd name="T71" fmla="*/ 51 h 491"/>
                <a:gd name="T72" fmla="*/ 164 w 367"/>
                <a:gd name="T73" fmla="*/ 40 h 491"/>
                <a:gd name="T74" fmla="*/ 137 w 367"/>
                <a:gd name="T75" fmla="*/ 23 h 491"/>
                <a:gd name="T76" fmla="*/ 153 w 367"/>
                <a:gd name="T77" fmla="*/ 11 h 491"/>
                <a:gd name="T78" fmla="*/ 180 w 367"/>
                <a:gd name="T79" fmla="*/ 28 h 491"/>
                <a:gd name="T80" fmla="*/ 169 w 367"/>
                <a:gd name="T81" fmla="*/ 11 h 491"/>
                <a:gd name="T82" fmla="*/ 93 w 367"/>
                <a:gd name="T83" fmla="*/ 11 h 491"/>
                <a:gd name="T84" fmla="*/ 109 w 367"/>
                <a:gd name="T85" fmla="*/ 6 h 491"/>
                <a:gd name="T86" fmla="*/ 137 w 367"/>
                <a:gd name="T87" fmla="*/ 6 h 491"/>
                <a:gd name="T88" fmla="*/ 87 w 367"/>
                <a:gd name="T89" fmla="*/ 6 h 491"/>
                <a:gd name="T90" fmla="*/ 66 w 367"/>
                <a:gd name="T91" fmla="*/ 28 h 491"/>
                <a:gd name="T92" fmla="*/ 66 w 367"/>
                <a:gd name="T93" fmla="*/ 11 h 491"/>
                <a:gd name="T94" fmla="*/ 60 w 367"/>
                <a:gd name="T95" fmla="*/ 28 h 491"/>
                <a:gd name="T96" fmla="*/ 49 w 367"/>
                <a:gd name="T97" fmla="*/ 28 h 491"/>
                <a:gd name="T98" fmla="*/ 33 w 367"/>
                <a:gd name="T99" fmla="*/ 28 h 491"/>
                <a:gd name="T100" fmla="*/ 16 w 367"/>
                <a:gd name="T101" fmla="*/ 45 h 491"/>
                <a:gd name="T102" fmla="*/ 22 w 367"/>
                <a:gd name="T103" fmla="*/ 57 h 491"/>
                <a:gd name="T104" fmla="*/ 22 w 367"/>
                <a:gd name="T105" fmla="*/ 45 h 491"/>
                <a:gd name="T106" fmla="*/ 33 w 367"/>
                <a:gd name="T107" fmla="*/ 34 h 491"/>
                <a:gd name="T108" fmla="*/ 49 w 367"/>
                <a:gd name="T109" fmla="*/ 40 h 491"/>
                <a:gd name="T110" fmla="*/ 44 w 367"/>
                <a:gd name="T111" fmla="*/ 51 h 491"/>
                <a:gd name="T112" fmla="*/ 38 w 367"/>
                <a:gd name="T113" fmla="*/ 57 h 491"/>
                <a:gd name="T114" fmla="*/ 16 w 367"/>
                <a:gd name="T115" fmla="*/ 57 h 491"/>
                <a:gd name="T116" fmla="*/ 0 w 367"/>
                <a:gd name="T117" fmla="*/ 74 h 491"/>
                <a:gd name="T118" fmla="*/ 6 w 367"/>
                <a:gd name="T119" fmla="*/ 74 h 491"/>
                <a:gd name="T120" fmla="*/ 27 w 367"/>
                <a:gd name="T121" fmla="*/ 68 h 491"/>
                <a:gd name="T122" fmla="*/ 33 w 367"/>
                <a:gd name="T123" fmla="*/ 74 h 491"/>
                <a:gd name="T124" fmla="*/ 22 w 367"/>
                <a:gd name="T125" fmla="*/ 85 h 49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67"/>
                <a:gd name="T190" fmla="*/ 0 h 491"/>
                <a:gd name="T191" fmla="*/ 367 w 367"/>
                <a:gd name="T192" fmla="*/ 491 h 49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67" h="491">
                  <a:moveTo>
                    <a:pt x="22" y="85"/>
                  </a:moveTo>
                  <a:lnTo>
                    <a:pt x="22" y="97"/>
                  </a:lnTo>
                  <a:lnTo>
                    <a:pt x="16" y="108"/>
                  </a:lnTo>
                  <a:lnTo>
                    <a:pt x="22" y="142"/>
                  </a:lnTo>
                  <a:lnTo>
                    <a:pt x="27" y="165"/>
                  </a:lnTo>
                  <a:lnTo>
                    <a:pt x="38" y="188"/>
                  </a:lnTo>
                  <a:lnTo>
                    <a:pt x="22" y="205"/>
                  </a:lnTo>
                  <a:lnTo>
                    <a:pt x="22" y="222"/>
                  </a:lnTo>
                  <a:lnTo>
                    <a:pt x="22" y="234"/>
                  </a:lnTo>
                  <a:lnTo>
                    <a:pt x="22" y="217"/>
                  </a:lnTo>
                  <a:lnTo>
                    <a:pt x="33" y="211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44" y="296"/>
                  </a:lnTo>
                  <a:lnTo>
                    <a:pt x="49" y="302"/>
                  </a:lnTo>
                  <a:lnTo>
                    <a:pt x="55" y="302"/>
                  </a:lnTo>
                  <a:lnTo>
                    <a:pt x="60" y="308"/>
                  </a:lnTo>
                  <a:lnTo>
                    <a:pt x="66" y="331"/>
                  </a:lnTo>
                  <a:lnTo>
                    <a:pt x="66" y="353"/>
                  </a:lnTo>
                  <a:lnTo>
                    <a:pt x="71" y="370"/>
                  </a:lnTo>
                  <a:lnTo>
                    <a:pt x="71" y="359"/>
                  </a:lnTo>
                  <a:lnTo>
                    <a:pt x="71" y="353"/>
                  </a:lnTo>
                  <a:lnTo>
                    <a:pt x="71" y="348"/>
                  </a:lnTo>
                  <a:lnTo>
                    <a:pt x="82" y="353"/>
                  </a:lnTo>
                  <a:lnTo>
                    <a:pt x="82" y="359"/>
                  </a:lnTo>
                  <a:lnTo>
                    <a:pt x="82" y="370"/>
                  </a:lnTo>
                  <a:lnTo>
                    <a:pt x="82" y="382"/>
                  </a:lnTo>
                  <a:lnTo>
                    <a:pt x="82" y="393"/>
                  </a:lnTo>
                  <a:lnTo>
                    <a:pt x="87" y="416"/>
                  </a:lnTo>
                  <a:lnTo>
                    <a:pt x="98" y="428"/>
                  </a:lnTo>
                  <a:lnTo>
                    <a:pt x="115" y="439"/>
                  </a:lnTo>
                  <a:lnTo>
                    <a:pt x="109" y="433"/>
                  </a:lnTo>
                  <a:lnTo>
                    <a:pt x="109" y="422"/>
                  </a:lnTo>
                  <a:lnTo>
                    <a:pt x="120" y="428"/>
                  </a:lnTo>
                  <a:lnTo>
                    <a:pt x="131" y="445"/>
                  </a:lnTo>
                  <a:lnTo>
                    <a:pt x="142" y="462"/>
                  </a:lnTo>
                  <a:lnTo>
                    <a:pt x="164" y="467"/>
                  </a:lnTo>
                  <a:lnTo>
                    <a:pt x="153" y="462"/>
                  </a:lnTo>
                  <a:lnTo>
                    <a:pt x="169" y="456"/>
                  </a:lnTo>
                  <a:lnTo>
                    <a:pt x="197" y="473"/>
                  </a:lnTo>
                  <a:lnTo>
                    <a:pt x="229" y="490"/>
                  </a:lnTo>
                  <a:lnTo>
                    <a:pt x="246" y="485"/>
                  </a:lnTo>
                  <a:lnTo>
                    <a:pt x="262" y="485"/>
                  </a:lnTo>
                  <a:lnTo>
                    <a:pt x="311" y="490"/>
                  </a:lnTo>
                  <a:lnTo>
                    <a:pt x="328" y="485"/>
                  </a:lnTo>
                  <a:lnTo>
                    <a:pt x="350" y="473"/>
                  </a:lnTo>
                  <a:lnTo>
                    <a:pt x="361" y="450"/>
                  </a:lnTo>
                  <a:lnTo>
                    <a:pt x="366" y="422"/>
                  </a:lnTo>
                  <a:lnTo>
                    <a:pt x="361" y="416"/>
                  </a:lnTo>
                  <a:lnTo>
                    <a:pt x="361" y="410"/>
                  </a:lnTo>
                  <a:lnTo>
                    <a:pt x="361" y="399"/>
                  </a:lnTo>
                  <a:lnTo>
                    <a:pt x="350" y="382"/>
                  </a:lnTo>
                  <a:lnTo>
                    <a:pt x="344" y="370"/>
                  </a:lnTo>
                  <a:lnTo>
                    <a:pt x="344" y="359"/>
                  </a:lnTo>
                  <a:lnTo>
                    <a:pt x="333" y="336"/>
                  </a:lnTo>
                  <a:lnTo>
                    <a:pt x="333" y="319"/>
                  </a:lnTo>
                  <a:lnTo>
                    <a:pt x="339" y="302"/>
                  </a:lnTo>
                  <a:lnTo>
                    <a:pt x="339" y="285"/>
                  </a:lnTo>
                  <a:lnTo>
                    <a:pt x="339" y="274"/>
                  </a:lnTo>
                  <a:lnTo>
                    <a:pt x="333" y="251"/>
                  </a:lnTo>
                  <a:lnTo>
                    <a:pt x="322" y="228"/>
                  </a:lnTo>
                  <a:lnTo>
                    <a:pt x="322" y="211"/>
                  </a:lnTo>
                  <a:lnTo>
                    <a:pt x="322" y="205"/>
                  </a:lnTo>
                  <a:lnTo>
                    <a:pt x="322" y="199"/>
                  </a:lnTo>
                  <a:lnTo>
                    <a:pt x="317" y="188"/>
                  </a:lnTo>
                  <a:lnTo>
                    <a:pt x="306" y="154"/>
                  </a:lnTo>
                  <a:lnTo>
                    <a:pt x="295" y="125"/>
                  </a:lnTo>
                  <a:lnTo>
                    <a:pt x="290" y="120"/>
                  </a:lnTo>
                  <a:lnTo>
                    <a:pt x="284" y="102"/>
                  </a:lnTo>
                  <a:lnTo>
                    <a:pt x="251" y="74"/>
                  </a:lnTo>
                  <a:lnTo>
                    <a:pt x="229" y="51"/>
                  </a:lnTo>
                  <a:lnTo>
                    <a:pt x="202" y="45"/>
                  </a:lnTo>
                  <a:lnTo>
                    <a:pt x="164" y="40"/>
                  </a:lnTo>
                  <a:lnTo>
                    <a:pt x="153" y="28"/>
                  </a:lnTo>
                  <a:lnTo>
                    <a:pt x="137" y="23"/>
                  </a:lnTo>
                  <a:lnTo>
                    <a:pt x="148" y="11"/>
                  </a:lnTo>
                  <a:lnTo>
                    <a:pt x="153" y="11"/>
                  </a:lnTo>
                  <a:lnTo>
                    <a:pt x="169" y="17"/>
                  </a:lnTo>
                  <a:lnTo>
                    <a:pt x="180" y="28"/>
                  </a:lnTo>
                  <a:lnTo>
                    <a:pt x="175" y="17"/>
                  </a:lnTo>
                  <a:lnTo>
                    <a:pt x="169" y="11"/>
                  </a:lnTo>
                  <a:lnTo>
                    <a:pt x="131" y="6"/>
                  </a:lnTo>
                  <a:lnTo>
                    <a:pt x="93" y="11"/>
                  </a:lnTo>
                  <a:lnTo>
                    <a:pt x="104" y="6"/>
                  </a:lnTo>
                  <a:lnTo>
                    <a:pt x="109" y="6"/>
                  </a:lnTo>
                  <a:lnTo>
                    <a:pt x="126" y="0"/>
                  </a:lnTo>
                  <a:lnTo>
                    <a:pt x="137" y="6"/>
                  </a:lnTo>
                  <a:lnTo>
                    <a:pt x="120" y="0"/>
                  </a:lnTo>
                  <a:lnTo>
                    <a:pt x="87" y="6"/>
                  </a:lnTo>
                  <a:lnTo>
                    <a:pt x="66" y="34"/>
                  </a:lnTo>
                  <a:lnTo>
                    <a:pt x="66" y="28"/>
                  </a:lnTo>
                  <a:lnTo>
                    <a:pt x="66" y="17"/>
                  </a:lnTo>
                  <a:lnTo>
                    <a:pt x="66" y="11"/>
                  </a:lnTo>
                  <a:lnTo>
                    <a:pt x="60" y="17"/>
                  </a:lnTo>
                  <a:lnTo>
                    <a:pt x="60" y="28"/>
                  </a:lnTo>
                  <a:lnTo>
                    <a:pt x="60" y="34"/>
                  </a:lnTo>
                  <a:lnTo>
                    <a:pt x="49" y="28"/>
                  </a:lnTo>
                  <a:lnTo>
                    <a:pt x="44" y="28"/>
                  </a:lnTo>
                  <a:lnTo>
                    <a:pt x="33" y="28"/>
                  </a:lnTo>
                  <a:lnTo>
                    <a:pt x="22" y="28"/>
                  </a:lnTo>
                  <a:lnTo>
                    <a:pt x="16" y="45"/>
                  </a:lnTo>
                  <a:lnTo>
                    <a:pt x="16" y="51"/>
                  </a:lnTo>
                  <a:lnTo>
                    <a:pt x="22" y="57"/>
                  </a:lnTo>
                  <a:lnTo>
                    <a:pt x="22" y="51"/>
                  </a:lnTo>
                  <a:lnTo>
                    <a:pt x="22" y="45"/>
                  </a:lnTo>
                  <a:lnTo>
                    <a:pt x="27" y="40"/>
                  </a:lnTo>
                  <a:lnTo>
                    <a:pt x="33" y="34"/>
                  </a:lnTo>
                  <a:lnTo>
                    <a:pt x="44" y="34"/>
                  </a:lnTo>
                  <a:lnTo>
                    <a:pt x="49" y="40"/>
                  </a:lnTo>
                  <a:lnTo>
                    <a:pt x="49" y="45"/>
                  </a:lnTo>
                  <a:lnTo>
                    <a:pt x="44" y="51"/>
                  </a:lnTo>
                  <a:lnTo>
                    <a:pt x="44" y="68"/>
                  </a:lnTo>
                  <a:lnTo>
                    <a:pt x="38" y="57"/>
                  </a:lnTo>
                  <a:lnTo>
                    <a:pt x="33" y="51"/>
                  </a:lnTo>
                  <a:lnTo>
                    <a:pt x="16" y="57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5"/>
                  </a:lnTo>
                  <a:lnTo>
                    <a:pt x="6" y="74"/>
                  </a:lnTo>
                  <a:lnTo>
                    <a:pt x="16" y="68"/>
                  </a:lnTo>
                  <a:lnTo>
                    <a:pt x="27" y="68"/>
                  </a:lnTo>
                  <a:lnTo>
                    <a:pt x="33" y="68"/>
                  </a:lnTo>
                  <a:lnTo>
                    <a:pt x="33" y="74"/>
                  </a:lnTo>
                  <a:lnTo>
                    <a:pt x="22" y="85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3301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roup 550"/>
          <p:cNvGrpSpPr>
            <a:grpSpLocks/>
          </p:cNvGrpSpPr>
          <p:nvPr/>
        </p:nvGrpSpPr>
        <p:grpSpPr bwMode="auto">
          <a:xfrm>
            <a:off x="153119" y="1196339"/>
            <a:ext cx="11224542" cy="7228498"/>
            <a:chOff x="2504" y="2384"/>
            <a:chExt cx="1726" cy="1006"/>
          </a:xfrm>
        </p:grpSpPr>
        <p:sp>
          <p:nvSpPr>
            <p:cNvPr id="131" name="Rectangle 551" descr="深色下对角线"/>
            <p:cNvSpPr>
              <a:spLocks noChangeArrowheads="1"/>
            </p:cNvSpPr>
            <p:nvPr/>
          </p:nvSpPr>
          <p:spPr bwMode="auto">
            <a:xfrm>
              <a:off x="2507" y="3158"/>
              <a:ext cx="37" cy="67"/>
            </a:xfrm>
            <a:prstGeom prst="rect">
              <a:avLst/>
            </a:prstGeom>
            <a:solidFill>
              <a:srgbClr val="77777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2" name="Freeform 552"/>
            <p:cNvSpPr>
              <a:spLocks/>
            </p:cNvSpPr>
            <p:nvPr/>
          </p:nvSpPr>
          <p:spPr bwMode="auto">
            <a:xfrm>
              <a:off x="3819" y="2719"/>
              <a:ext cx="30" cy="73"/>
            </a:xfrm>
            <a:custGeom>
              <a:avLst/>
              <a:gdLst>
                <a:gd name="T0" fmla="*/ 6 w 30"/>
                <a:gd name="T1" fmla="*/ 0 h 73"/>
                <a:gd name="T2" fmla="*/ 0 w 30"/>
                <a:gd name="T3" fmla="*/ 12 h 73"/>
                <a:gd name="T4" fmla="*/ 6 w 30"/>
                <a:gd name="T5" fmla="*/ 24 h 73"/>
                <a:gd name="T6" fmla="*/ 11 w 30"/>
                <a:gd name="T7" fmla="*/ 24 h 73"/>
                <a:gd name="T8" fmla="*/ 6 w 30"/>
                <a:gd name="T9" fmla="*/ 30 h 73"/>
                <a:gd name="T10" fmla="*/ 6 w 30"/>
                <a:gd name="T11" fmla="*/ 42 h 73"/>
                <a:gd name="T12" fmla="*/ 11 w 30"/>
                <a:gd name="T13" fmla="*/ 48 h 73"/>
                <a:gd name="T14" fmla="*/ 11 w 30"/>
                <a:gd name="T15" fmla="*/ 54 h 73"/>
                <a:gd name="T16" fmla="*/ 17 w 30"/>
                <a:gd name="T17" fmla="*/ 66 h 73"/>
                <a:gd name="T18" fmla="*/ 23 w 30"/>
                <a:gd name="T19" fmla="*/ 72 h 73"/>
                <a:gd name="T20" fmla="*/ 23 w 30"/>
                <a:gd name="T21" fmla="*/ 48 h 73"/>
                <a:gd name="T22" fmla="*/ 29 w 30"/>
                <a:gd name="T23" fmla="*/ 30 h 73"/>
                <a:gd name="T24" fmla="*/ 17 w 30"/>
                <a:gd name="T25" fmla="*/ 6 h 73"/>
                <a:gd name="T26" fmla="*/ 6 w 30"/>
                <a:gd name="T27" fmla="*/ 0 h 73"/>
                <a:gd name="T28" fmla="*/ 6 w 30"/>
                <a:gd name="T29" fmla="*/ 0 h 73"/>
                <a:gd name="T30" fmla="*/ 6 w 30"/>
                <a:gd name="T31" fmla="*/ 0 h 7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0"/>
                <a:gd name="T49" fmla="*/ 0 h 73"/>
                <a:gd name="T50" fmla="*/ 30 w 30"/>
                <a:gd name="T51" fmla="*/ 73 h 7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0" h="73">
                  <a:moveTo>
                    <a:pt x="6" y="0"/>
                  </a:moveTo>
                  <a:lnTo>
                    <a:pt x="0" y="12"/>
                  </a:lnTo>
                  <a:lnTo>
                    <a:pt x="6" y="24"/>
                  </a:lnTo>
                  <a:lnTo>
                    <a:pt x="11" y="24"/>
                  </a:lnTo>
                  <a:lnTo>
                    <a:pt x="6" y="30"/>
                  </a:lnTo>
                  <a:lnTo>
                    <a:pt x="6" y="42"/>
                  </a:lnTo>
                  <a:lnTo>
                    <a:pt x="11" y="48"/>
                  </a:lnTo>
                  <a:lnTo>
                    <a:pt x="11" y="54"/>
                  </a:lnTo>
                  <a:lnTo>
                    <a:pt x="17" y="66"/>
                  </a:lnTo>
                  <a:lnTo>
                    <a:pt x="23" y="72"/>
                  </a:lnTo>
                  <a:lnTo>
                    <a:pt x="23" y="48"/>
                  </a:lnTo>
                  <a:lnTo>
                    <a:pt x="29" y="30"/>
                  </a:lnTo>
                  <a:lnTo>
                    <a:pt x="17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3" name="Freeform 553"/>
            <p:cNvSpPr>
              <a:spLocks/>
            </p:cNvSpPr>
            <p:nvPr/>
          </p:nvSpPr>
          <p:spPr bwMode="auto">
            <a:xfrm>
              <a:off x="2611" y="2898"/>
              <a:ext cx="471" cy="438"/>
            </a:xfrm>
            <a:custGeom>
              <a:avLst/>
              <a:gdLst>
                <a:gd name="T0" fmla="*/ 149 w 471"/>
                <a:gd name="T1" fmla="*/ 0 h 438"/>
                <a:gd name="T2" fmla="*/ 149 w 471"/>
                <a:gd name="T3" fmla="*/ 18 h 438"/>
                <a:gd name="T4" fmla="*/ 137 w 471"/>
                <a:gd name="T5" fmla="*/ 42 h 438"/>
                <a:gd name="T6" fmla="*/ 113 w 471"/>
                <a:gd name="T7" fmla="*/ 114 h 438"/>
                <a:gd name="T8" fmla="*/ 101 w 471"/>
                <a:gd name="T9" fmla="*/ 126 h 438"/>
                <a:gd name="T10" fmla="*/ 36 w 471"/>
                <a:gd name="T11" fmla="*/ 144 h 438"/>
                <a:gd name="T12" fmla="*/ 18 w 471"/>
                <a:gd name="T13" fmla="*/ 162 h 438"/>
                <a:gd name="T14" fmla="*/ 0 w 471"/>
                <a:gd name="T15" fmla="*/ 186 h 438"/>
                <a:gd name="T16" fmla="*/ 18 w 471"/>
                <a:gd name="T17" fmla="*/ 210 h 438"/>
                <a:gd name="T18" fmla="*/ 18 w 471"/>
                <a:gd name="T19" fmla="*/ 216 h 438"/>
                <a:gd name="T20" fmla="*/ 42 w 471"/>
                <a:gd name="T21" fmla="*/ 240 h 438"/>
                <a:gd name="T22" fmla="*/ 42 w 471"/>
                <a:gd name="T23" fmla="*/ 246 h 438"/>
                <a:gd name="T24" fmla="*/ 48 w 471"/>
                <a:gd name="T25" fmla="*/ 252 h 438"/>
                <a:gd name="T26" fmla="*/ 125 w 471"/>
                <a:gd name="T27" fmla="*/ 306 h 438"/>
                <a:gd name="T28" fmla="*/ 161 w 471"/>
                <a:gd name="T29" fmla="*/ 359 h 438"/>
                <a:gd name="T30" fmla="*/ 184 w 471"/>
                <a:gd name="T31" fmla="*/ 371 h 438"/>
                <a:gd name="T32" fmla="*/ 202 w 471"/>
                <a:gd name="T33" fmla="*/ 407 h 438"/>
                <a:gd name="T34" fmla="*/ 220 w 471"/>
                <a:gd name="T35" fmla="*/ 407 h 438"/>
                <a:gd name="T36" fmla="*/ 232 w 471"/>
                <a:gd name="T37" fmla="*/ 437 h 438"/>
                <a:gd name="T38" fmla="*/ 262 w 471"/>
                <a:gd name="T39" fmla="*/ 431 h 438"/>
                <a:gd name="T40" fmla="*/ 268 w 471"/>
                <a:gd name="T41" fmla="*/ 425 h 438"/>
                <a:gd name="T42" fmla="*/ 297 w 471"/>
                <a:gd name="T43" fmla="*/ 425 h 438"/>
                <a:gd name="T44" fmla="*/ 309 w 471"/>
                <a:gd name="T45" fmla="*/ 419 h 438"/>
                <a:gd name="T46" fmla="*/ 339 w 471"/>
                <a:gd name="T47" fmla="*/ 407 h 438"/>
                <a:gd name="T48" fmla="*/ 363 w 471"/>
                <a:gd name="T49" fmla="*/ 401 h 438"/>
                <a:gd name="T50" fmla="*/ 381 w 471"/>
                <a:gd name="T51" fmla="*/ 401 h 438"/>
                <a:gd name="T52" fmla="*/ 399 w 471"/>
                <a:gd name="T53" fmla="*/ 395 h 438"/>
                <a:gd name="T54" fmla="*/ 411 w 471"/>
                <a:gd name="T55" fmla="*/ 389 h 438"/>
                <a:gd name="T56" fmla="*/ 422 w 471"/>
                <a:gd name="T57" fmla="*/ 383 h 438"/>
                <a:gd name="T58" fmla="*/ 440 w 471"/>
                <a:gd name="T59" fmla="*/ 377 h 438"/>
                <a:gd name="T60" fmla="*/ 446 w 471"/>
                <a:gd name="T61" fmla="*/ 377 h 438"/>
                <a:gd name="T62" fmla="*/ 458 w 471"/>
                <a:gd name="T63" fmla="*/ 377 h 438"/>
                <a:gd name="T64" fmla="*/ 470 w 471"/>
                <a:gd name="T65" fmla="*/ 359 h 438"/>
                <a:gd name="T66" fmla="*/ 470 w 471"/>
                <a:gd name="T67" fmla="*/ 341 h 438"/>
                <a:gd name="T68" fmla="*/ 458 w 471"/>
                <a:gd name="T69" fmla="*/ 329 h 438"/>
                <a:gd name="T70" fmla="*/ 446 w 471"/>
                <a:gd name="T71" fmla="*/ 306 h 438"/>
                <a:gd name="T72" fmla="*/ 434 w 471"/>
                <a:gd name="T73" fmla="*/ 300 h 438"/>
                <a:gd name="T74" fmla="*/ 381 w 471"/>
                <a:gd name="T75" fmla="*/ 312 h 438"/>
                <a:gd name="T76" fmla="*/ 375 w 471"/>
                <a:gd name="T77" fmla="*/ 306 h 438"/>
                <a:gd name="T78" fmla="*/ 339 w 471"/>
                <a:gd name="T79" fmla="*/ 306 h 438"/>
                <a:gd name="T80" fmla="*/ 339 w 471"/>
                <a:gd name="T81" fmla="*/ 318 h 438"/>
                <a:gd name="T82" fmla="*/ 268 w 471"/>
                <a:gd name="T83" fmla="*/ 312 h 438"/>
                <a:gd name="T84" fmla="*/ 268 w 471"/>
                <a:gd name="T85" fmla="*/ 323 h 438"/>
                <a:gd name="T86" fmla="*/ 232 w 471"/>
                <a:gd name="T87" fmla="*/ 306 h 438"/>
                <a:gd name="T88" fmla="*/ 208 w 471"/>
                <a:gd name="T89" fmla="*/ 276 h 438"/>
                <a:gd name="T90" fmla="*/ 208 w 471"/>
                <a:gd name="T91" fmla="*/ 240 h 438"/>
                <a:gd name="T92" fmla="*/ 208 w 471"/>
                <a:gd name="T93" fmla="*/ 204 h 438"/>
                <a:gd name="T94" fmla="*/ 208 w 471"/>
                <a:gd name="T95" fmla="*/ 168 h 438"/>
                <a:gd name="T96" fmla="*/ 208 w 471"/>
                <a:gd name="T97" fmla="*/ 144 h 438"/>
                <a:gd name="T98" fmla="*/ 196 w 471"/>
                <a:gd name="T99" fmla="*/ 120 h 438"/>
                <a:gd name="T100" fmla="*/ 173 w 471"/>
                <a:gd name="T101" fmla="*/ 60 h 438"/>
                <a:gd name="T102" fmla="*/ 149 w 471"/>
                <a:gd name="T103" fmla="*/ 0 h 438"/>
                <a:gd name="T104" fmla="*/ 149 w 471"/>
                <a:gd name="T105" fmla="*/ 0 h 43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71"/>
                <a:gd name="T160" fmla="*/ 0 h 438"/>
                <a:gd name="T161" fmla="*/ 471 w 471"/>
                <a:gd name="T162" fmla="*/ 438 h 43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71" h="438">
                  <a:moveTo>
                    <a:pt x="149" y="0"/>
                  </a:moveTo>
                  <a:lnTo>
                    <a:pt x="149" y="18"/>
                  </a:lnTo>
                  <a:lnTo>
                    <a:pt x="137" y="42"/>
                  </a:lnTo>
                  <a:lnTo>
                    <a:pt x="113" y="114"/>
                  </a:lnTo>
                  <a:lnTo>
                    <a:pt x="101" y="126"/>
                  </a:lnTo>
                  <a:lnTo>
                    <a:pt x="36" y="144"/>
                  </a:lnTo>
                  <a:lnTo>
                    <a:pt x="18" y="162"/>
                  </a:lnTo>
                  <a:lnTo>
                    <a:pt x="0" y="186"/>
                  </a:lnTo>
                  <a:lnTo>
                    <a:pt x="18" y="210"/>
                  </a:lnTo>
                  <a:lnTo>
                    <a:pt x="18" y="216"/>
                  </a:lnTo>
                  <a:lnTo>
                    <a:pt x="42" y="240"/>
                  </a:lnTo>
                  <a:lnTo>
                    <a:pt x="42" y="246"/>
                  </a:lnTo>
                  <a:lnTo>
                    <a:pt x="48" y="252"/>
                  </a:lnTo>
                  <a:lnTo>
                    <a:pt x="125" y="306"/>
                  </a:lnTo>
                  <a:lnTo>
                    <a:pt x="161" y="359"/>
                  </a:lnTo>
                  <a:lnTo>
                    <a:pt x="184" y="371"/>
                  </a:lnTo>
                  <a:lnTo>
                    <a:pt x="202" y="407"/>
                  </a:lnTo>
                  <a:lnTo>
                    <a:pt x="220" y="407"/>
                  </a:lnTo>
                  <a:lnTo>
                    <a:pt x="232" y="437"/>
                  </a:lnTo>
                  <a:lnTo>
                    <a:pt x="262" y="431"/>
                  </a:lnTo>
                  <a:lnTo>
                    <a:pt x="268" y="425"/>
                  </a:lnTo>
                  <a:lnTo>
                    <a:pt x="297" y="425"/>
                  </a:lnTo>
                  <a:lnTo>
                    <a:pt x="309" y="419"/>
                  </a:lnTo>
                  <a:lnTo>
                    <a:pt x="339" y="407"/>
                  </a:lnTo>
                  <a:lnTo>
                    <a:pt x="363" y="401"/>
                  </a:lnTo>
                  <a:lnTo>
                    <a:pt x="381" y="401"/>
                  </a:lnTo>
                  <a:lnTo>
                    <a:pt x="399" y="395"/>
                  </a:lnTo>
                  <a:lnTo>
                    <a:pt x="411" y="389"/>
                  </a:lnTo>
                  <a:lnTo>
                    <a:pt x="422" y="383"/>
                  </a:lnTo>
                  <a:lnTo>
                    <a:pt x="440" y="377"/>
                  </a:lnTo>
                  <a:lnTo>
                    <a:pt x="446" y="377"/>
                  </a:lnTo>
                  <a:lnTo>
                    <a:pt x="458" y="377"/>
                  </a:lnTo>
                  <a:lnTo>
                    <a:pt x="470" y="359"/>
                  </a:lnTo>
                  <a:lnTo>
                    <a:pt x="470" y="341"/>
                  </a:lnTo>
                  <a:lnTo>
                    <a:pt x="458" y="329"/>
                  </a:lnTo>
                  <a:lnTo>
                    <a:pt x="446" y="306"/>
                  </a:lnTo>
                  <a:lnTo>
                    <a:pt x="434" y="300"/>
                  </a:lnTo>
                  <a:lnTo>
                    <a:pt x="381" y="312"/>
                  </a:lnTo>
                  <a:lnTo>
                    <a:pt x="375" y="306"/>
                  </a:lnTo>
                  <a:lnTo>
                    <a:pt x="339" y="306"/>
                  </a:lnTo>
                  <a:lnTo>
                    <a:pt x="339" y="318"/>
                  </a:lnTo>
                  <a:lnTo>
                    <a:pt x="268" y="312"/>
                  </a:lnTo>
                  <a:lnTo>
                    <a:pt x="268" y="323"/>
                  </a:lnTo>
                  <a:lnTo>
                    <a:pt x="232" y="306"/>
                  </a:lnTo>
                  <a:lnTo>
                    <a:pt x="208" y="276"/>
                  </a:lnTo>
                  <a:lnTo>
                    <a:pt x="208" y="240"/>
                  </a:lnTo>
                  <a:lnTo>
                    <a:pt x="208" y="204"/>
                  </a:lnTo>
                  <a:lnTo>
                    <a:pt x="208" y="168"/>
                  </a:lnTo>
                  <a:lnTo>
                    <a:pt x="208" y="144"/>
                  </a:lnTo>
                  <a:lnTo>
                    <a:pt x="196" y="120"/>
                  </a:lnTo>
                  <a:lnTo>
                    <a:pt x="173" y="6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4" name="Freeform 554"/>
            <p:cNvSpPr>
              <a:spLocks/>
            </p:cNvSpPr>
            <p:nvPr/>
          </p:nvSpPr>
          <p:spPr bwMode="auto">
            <a:xfrm>
              <a:off x="2801" y="2749"/>
              <a:ext cx="275" cy="342"/>
            </a:xfrm>
            <a:custGeom>
              <a:avLst/>
              <a:gdLst>
                <a:gd name="T0" fmla="*/ 119 w 275"/>
                <a:gd name="T1" fmla="*/ 18 h 342"/>
                <a:gd name="T2" fmla="*/ 119 w 275"/>
                <a:gd name="T3" fmla="*/ 36 h 342"/>
                <a:gd name="T4" fmla="*/ 102 w 275"/>
                <a:gd name="T5" fmla="*/ 72 h 342"/>
                <a:gd name="T6" fmla="*/ 84 w 275"/>
                <a:gd name="T7" fmla="*/ 120 h 342"/>
                <a:gd name="T8" fmla="*/ 72 w 275"/>
                <a:gd name="T9" fmla="*/ 120 h 342"/>
                <a:gd name="T10" fmla="*/ 30 w 275"/>
                <a:gd name="T11" fmla="*/ 114 h 342"/>
                <a:gd name="T12" fmla="*/ 0 w 275"/>
                <a:gd name="T13" fmla="*/ 143 h 342"/>
                <a:gd name="T14" fmla="*/ 12 w 275"/>
                <a:gd name="T15" fmla="*/ 149 h 342"/>
                <a:gd name="T16" fmla="*/ 6 w 275"/>
                <a:gd name="T17" fmla="*/ 167 h 342"/>
                <a:gd name="T18" fmla="*/ 24 w 275"/>
                <a:gd name="T19" fmla="*/ 203 h 342"/>
                <a:gd name="T20" fmla="*/ 36 w 275"/>
                <a:gd name="T21" fmla="*/ 257 h 342"/>
                <a:gd name="T22" fmla="*/ 72 w 275"/>
                <a:gd name="T23" fmla="*/ 299 h 342"/>
                <a:gd name="T24" fmla="*/ 66 w 275"/>
                <a:gd name="T25" fmla="*/ 311 h 342"/>
                <a:gd name="T26" fmla="*/ 84 w 275"/>
                <a:gd name="T27" fmla="*/ 311 h 342"/>
                <a:gd name="T28" fmla="*/ 84 w 275"/>
                <a:gd name="T29" fmla="*/ 341 h 342"/>
                <a:gd name="T30" fmla="*/ 113 w 275"/>
                <a:gd name="T31" fmla="*/ 311 h 342"/>
                <a:gd name="T32" fmla="*/ 137 w 275"/>
                <a:gd name="T33" fmla="*/ 335 h 342"/>
                <a:gd name="T34" fmla="*/ 185 w 275"/>
                <a:gd name="T35" fmla="*/ 323 h 342"/>
                <a:gd name="T36" fmla="*/ 197 w 275"/>
                <a:gd name="T37" fmla="*/ 323 h 342"/>
                <a:gd name="T38" fmla="*/ 262 w 275"/>
                <a:gd name="T39" fmla="*/ 305 h 342"/>
                <a:gd name="T40" fmla="*/ 268 w 275"/>
                <a:gd name="T41" fmla="*/ 299 h 342"/>
                <a:gd name="T42" fmla="*/ 268 w 275"/>
                <a:gd name="T43" fmla="*/ 293 h 342"/>
                <a:gd name="T44" fmla="*/ 274 w 275"/>
                <a:gd name="T45" fmla="*/ 275 h 342"/>
                <a:gd name="T46" fmla="*/ 268 w 275"/>
                <a:gd name="T47" fmla="*/ 257 h 342"/>
                <a:gd name="T48" fmla="*/ 244 w 275"/>
                <a:gd name="T49" fmla="*/ 245 h 342"/>
                <a:gd name="T50" fmla="*/ 226 w 275"/>
                <a:gd name="T51" fmla="*/ 239 h 342"/>
                <a:gd name="T52" fmla="*/ 238 w 275"/>
                <a:gd name="T53" fmla="*/ 179 h 342"/>
                <a:gd name="T54" fmla="*/ 232 w 275"/>
                <a:gd name="T55" fmla="*/ 114 h 342"/>
                <a:gd name="T56" fmla="*/ 215 w 275"/>
                <a:gd name="T57" fmla="*/ 78 h 342"/>
                <a:gd name="T58" fmla="*/ 221 w 275"/>
                <a:gd name="T59" fmla="*/ 48 h 342"/>
                <a:gd name="T60" fmla="*/ 215 w 275"/>
                <a:gd name="T61" fmla="*/ 48 h 342"/>
                <a:gd name="T62" fmla="*/ 167 w 275"/>
                <a:gd name="T63" fmla="*/ 12 h 342"/>
                <a:gd name="T64" fmla="*/ 161 w 275"/>
                <a:gd name="T65" fmla="*/ 0 h 342"/>
                <a:gd name="T66" fmla="*/ 143 w 275"/>
                <a:gd name="T67" fmla="*/ 0 h 342"/>
                <a:gd name="T68" fmla="*/ 137 w 275"/>
                <a:gd name="T69" fmla="*/ 6 h 342"/>
                <a:gd name="T70" fmla="*/ 119 w 275"/>
                <a:gd name="T71" fmla="*/ 18 h 342"/>
                <a:gd name="T72" fmla="*/ 119 w 275"/>
                <a:gd name="T73" fmla="*/ 18 h 3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75"/>
                <a:gd name="T112" fmla="*/ 0 h 342"/>
                <a:gd name="T113" fmla="*/ 275 w 275"/>
                <a:gd name="T114" fmla="*/ 342 h 34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75" h="342">
                  <a:moveTo>
                    <a:pt x="119" y="18"/>
                  </a:moveTo>
                  <a:lnTo>
                    <a:pt x="119" y="36"/>
                  </a:lnTo>
                  <a:lnTo>
                    <a:pt x="102" y="72"/>
                  </a:lnTo>
                  <a:lnTo>
                    <a:pt x="84" y="120"/>
                  </a:lnTo>
                  <a:lnTo>
                    <a:pt x="72" y="120"/>
                  </a:lnTo>
                  <a:lnTo>
                    <a:pt x="30" y="114"/>
                  </a:lnTo>
                  <a:lnTo>
                    <a:pt x="0" y="143"/>
                  </a:lnTo>
                  <a:lnTo>
                    <a:pt x="12" y="149"/>
                  </a:lnTo>
                  <a:lnTo>
                    <a:pt x="6" y="167"/>
                  </a:lnTo>
                  <a:lnTo>
                    <a:pt x="24" y="203"/>
                  </a:lnTo>
                  <a:lnTo>
                    <a:pt x="36" y="257"/>
                  </a:lnTo>
                  <a:lnTo>
                    <a:pt x="72" y="299"/>
                  </a:lnTo>
                  <a:lnTo>
                    <a:pt x="66" y="311"/>
                  </a:lnTo>
                  <a:lnTo>
                    <a:pt x="84" y="311"/>
                  </a:lnTo>
                  <a:lnTo>
                    <a:pt x="84" y="341"/>
                  </a:lnTo>
                  <a:lnTo>
                    <a:pt x="113" y="311"/>
                  </a:lnTo>
                  <a:lnTo>
                    <a:pt x="137" y="335"/>
                  </a:lnTo>
                  <a:lnTo>
                    <a:pt x="185" y="323"/>
                  </a:lnTo>
                  <a:lnTo>
                    <a:pt x="197" y="323"/>
                  </a:lnTo>
                  <a:lnTo>
                    <a:pt x="262" y="305"/>
                  </a:lnTo>
                  <a:lnTo>
                    <a:pt x="268" y="299"/>
                  </a:lnTo>
                  <a:lnTo>
                    <a:pt x="268" y="293"/>
                  </a:lnTo>
                  <a:lnTo>
                    <a:pt x="274" y="275"/>
                  </a:lnTo>
                  <a:lnTo>
                    <a:pt x="268" y="257"/>
                  </a:lnTo>
                  <a:lnTo>
                    <a:pt x="244" y="245"/>
                  </a:lnTo>
                  <a:lnTo>
                    <a:pt x="226" y="239"/>
                  </a:lnTo>
                  <a:lnTo>
                    <a:pt x="238" y="179"/>
                  </a:lnTo>
                  <a:lnTo>
                    <a:pt x="232" y="114"/>
                  </a:lnTo>
                  <a:lnTo>
                    <a:pt x="215" y="78"/>
                  </a:lnTo>
                  <a:lnTo>
                    <a:pt x="221" y="48"/>
                  </a:lnTo>
                  <a:lnTo>
                    <a:pt x="215" y="48"/>
                  </a:lnTo>
                  <a:lnTo>
                    <a:pt x="167" y="12"/>
                  </a:lnTo>
                  <a:lnTo>
                    <a:pt x="161" y="0"/>
                  </a:lnTo>
                  <a:lnTo>
                    <a:pt x="143" y="0"/>
                  </a:lnTo>
                  <a:lnTo>
                    <a:pt x="137" y="6"/>
                  </a:lnTo>
                  <a:lnTo>
                    <a:pt x="119" y="1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5" name="Freeform 555"/>
            <p:cNvSpPr>
              <a:spLocks/>
            </p:cNvSpPr>
            <p:nvPr/>
          </p:nvSpPr>
          <p:spPr bwMode="auto">
            <a:xfrm>
              <a:off x="3081" y="2970"/>
              <a:ext cx="162" cy="73"/>
            </a:xfrm>
            <a:custGeom>
              <a:avLst/>
              <a:gdLst>
                <a:gd name="T0" fmla="*/ 119 w 162"/>
                <a:gd name="T1" fmla="*/ 36 h 73"/>
                <a:gd name="T2" fmla="*/ 119 w 162"/>
                <a:gd name="T3" fmla="*/ 42 h 73"/>
                <a:gd name="T4" fmla="*/ 119 w 162"/>
                <a:gd name="T5" fmla="*/ 48 h 73"/>
                <a:gd name="T6" fmla="*/ 113 w 162"/>
                <a:gd name="T7" fmla="*/ 48 h 73"/>
                <a:gd name="T8" fmla="*/ 113 w 162"/>
                <a:gd name="T9" fmla="*/ 54 h 73"/>
                <a:gd name="T10" fmla="*/ 113 w 162"/>
                <a:gd name="T11" fmla="*/ 60 h 73"/>
                <a:gd name="T12" fmla="*/ 119 w 162"/>
                <a:gd name="T13" fmla="*/ 66 h 73"/>
                <a:gd name="T14" fmla="*/ 131 w 162"/>
                <a:gd name="T15" fmla="*/ 72 h 73"/>
                <a:gd name="T16" fmla="*/ 143 w 162"/>
                <a:gd name="T17" fmla="*/ 72 h 73"/>
                <a:gd name="T18" fmla="*/ 149 w 162"/>
                <a:gd name="T19" fmla="*/ 66 h 73"/>
                <a:gd name="T20" fmla="*/ 155 w 162"/>
                <a:gd name="T21" fmla="*/ 66 h 73"/>
                <a:gd name="T22" fmla="*/ 161 w 162"/>
                <a:gd name="T23" fmla="*/ 48 h 73"/>
                <a:gd name="T24" fmla="*/ 155 w 162"/>
                <a:gd name="T25" fmla="*/ 30 h 73"/>
                <a:gd name="T26" fmla="*/ 149 w 162"/>
                <a:gd name="T27" fmla="*/ 18 h 73"/>
                <a:gd name="T28" fmla="*/ 143 w 162"/>
                <a:gd name="T29" fmla="*/ 0 h 73"/>
                <a:gd name="T30" fmla="*/ 107 w 162"/>
                <a:gd name="T31" fmla="*/ 0 h 73"/>
                <a:gd name="T32" fmla="*/ 95 w 162"/>
                <a:gd name="T33" fmla="*/ 6 h 73"/>
                <a:gd name="T34" fmla="*/ 89 w 162"/>
                <a:gd name="T35" fmla="*/ 12 h 73"/>
                <a:gd name="T36" fmla="*/ 24 w 162"/>
                <a:gd name="T37" fmla="*/ 6 h 73"/>
                <a:gd name="T38" fmla="*/ 0 w 162"/>
                <a:gd name="T39" fmla="*/ 24 h 73"/>
                <a:gd name="T40" fmla="*/ 18 w 162"/>
                <a:gd name="T41" fmla="*/ 24 h 73"/>
                <a:gd name="T42" fmla="*/ 36 w 162"/>
                <a:gd name="T43" fmla="*/ 18 h 73"/>
                <a:gd name="T44" fmla="*/ 42 w 162"/>
                <a:gd name="T45" fmla="*/ 18 h 73"/>
                <a:gd name="T46" fmla="*/ 54 w 162"/>
                <a:gd name="T47" fmla="*/ 18 h 73"/>
                <a:gd name="T48" fmla="*/ 65 w 162"/>
                <a:gd name="T49" fmla="*/ 18 h 73"/>
                <a:gd name="T50" fmla="*/ 77 w 162"/>
                <a:gd name="T51" fmla="*/ 18 h 73"/>
                <a:gd name="T52" fmla="*/ 95 w 162"/>
                <a:gd name="T53" fmla="*/ 30 h 73"/>
                <a:gd name="T54" fmla="*/ 101 w 162"/>
                <a:gd name="T55" fmla="*/ 24 h 73"/>
                <a:gd name="T56" fmla="*/ 113 w 162"/>
                <a:gd name="T57" fmla="*/ 36 h 73"/>
                <a:gd name="T58" fmla="*/ 119 w 162"/>
                <a:gd name="T59" fmla="*/ 36 h 73"/>
                <a:gd name="T60" fmla="*/ 119 w 162"/>
                <a:gd name="T61" fmla="*/ 36 h 7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2"/>
                <a:gd name="T94" fmla="*/ 0 h 73"/>
                <a:gd name="T95" fmla="*/ 162 w 162"/>
                <a:gd name="T96" fmla="*/ 73 h 7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2" h="73">
                  <a:moveTo>
                    <a:pt x="119" y="36"/>
                  </a:moveTo>
                  <a:lnTo>
                    <a:pt x="119" y="42"/>
                  </a:lnTo>
                  <a:lnTo>
                    <a:pt x="119" y="48"/>
                  </a:lnTo>
                  <a:lnTo>
                    <a:pt x="113" y="48"/>
                  </a:lnTo>
                  <a:lnTo>
                    <a:pt x="113" y="54"/>
                  </a:lnTo>
                  <a:lnTo>
                    <a:pt x="113" y="60"/>
                  </a:lnTo>
                  <a:lnTo>
                    <a:pt x="119" y="66"/>
                  </a:lnTo>
                  <a:lnTo>
                    <a:pt x="131" y="72"/>
                  </a:lnTo>
                  <a:lnTo>
                    <a:pt x="143" y="72"/>
                  </a:lnTo>
                  <a:lnTo>
                    <a:pt x="149" y="66"/>
                  </a:lnTo>
                  <a:lnTo>
                    <a:pt x="155" y="66"/>
                  </a:lnTo>
                  <a:lnTo>
                    <a:pt x="161" y="48"/>
                  </a:lnTo>
                  <a:lnTo>
                    <a:pt x="155" y="30"/>
                  </a:lnTo>
                  <a:lnTo>
                    <a:pt x="149" y="18"/>
                  </a:lnTo>
                  <a:lnTo>
                    <a:pt x="143" y="0"/>
                  </a:lnTo>
                  <a:lnTo>
                    <a:pt x="107" y="0"/>
                  </a:lnTo>
                  <a:lnTo>
                    <a:pt x="95" y="6"/>
                  </a:lnTo>
                  <a:lnTo>
                    <a:pt x="89" y="12"/>
                  </a:lnTo>
                  <a:lnTo>
                    <a:pt x="24" y="6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54" y="18"/>
                  </a:lnTo>
                  <a:lnTo>
                    <a:pt x="65" y="18"/>
                  </a:lnTo>
                  <a:lnTo>
                    <a:pt x="77" y="18"/>
                  </a:lnTo>
                  <a:lnTo>
                    <a:pt x="95" y="30"/>
                  </a:lnTo>
                  <a:lnTo>
                    <a:pt x="101" y="24"/>
                  </a:lnTo>
                  <a:lnTo>
                    <a:pt x="113" y="36"/>
                  </a:lnTo>
                  <a:lnTo>
                    <a:pt x="119" y="3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6" name="Freeform 556"/>
            <p:cNvSpPr>
              <a:spLocks/>
            </p:cNvSpPr>
            <p:nvPr/>
          </p:nvSpPr>
          <p:spPr bwMode="auto">
            <a:xfrm>
              <a:off x="2504" y="3012"/>
              <a:ext cx="144" cy="378"/>
            </a:xfrm>
            <a:custGeom>
              <a:avLst/>
              <a:gdLst>
                <a:gd name="T0" fmla="*/ 107 w 144"/>
                <a:gd name="T1" fmla="*/ 72 h 378"/>
                <a:gd name="T2" fmla="*/ 42 w 144"/>
                <a:gd name="T3" fmla="*/ 0 h 378"/>
                <a:gd name="T4" fmla="*/ 18 w 144"/>
                <a:gd name="T5" fmla="*/ 6 h 378"/>
                <a:gd name="T6" fmla="*/ 0 w 144"/>
                <a:gd name="T7" fmla="*/ 6 h 378"/>
                <a:gd name="T8" fmla="*/ 0 w 144"/>
                <a:gd name="T9" fmla="*/ 377 h 378"/>
                <a:gd name="T10" fmla="*/ 131 w 144"/>
                <a:gd name="T11" fmla="*/ 377 h 378"/>
                <a:gd name="T12" fmla="*/ 143 w 144"/>
                <a:gd name="T13" fmla="*/ 263 h 378"/>
                <a:gd name="T14" fmla="*/ 137 w 144"/>
                <a:gd name="T15" fmla="*/ 209 h 378"/>
                <a:gd name="T16" fmla="*/ 119 w 144"/>
                <a:gd name="T17" fmla="*/ 162 h 378"/>
                <a:gd name="T18" fmla="*/ 125 w 144"/>
                <a:gd name="T19" fmla="*/ 102 h 378"/>
                <a:gd name="T20" fmla="*/ 125 w 144"/>
                <a:gd name="T21" fmla="*/ 96 h 378"/>
                <a:gd name="T22" fmla="*/ 107 w 144"/>
                <a:gd name="T23" fmla="*/ 72 h 378"/>
                <a:gd name="T24" fmla="*/ 107 w 144"/>
                <a:gd name="T25" fmla="*/ 72 h 3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4"/>
                <a:gd name="T40" fmla="*/ 0 h 378"/>
                <a:gd name="T41" fmla="*/ 144 w 144"/>
                <a:gd name="T42" fmla="*/ 378 h 3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4" h="378">
                  <a:moveTo>
                    <a:pt x="107" y="72"/>
                  </a:moveTo>
                  <a:lnTo>
                    <a:pt x="42" y="0"/>
                  </a:lnTo>
                  <a:lnTo>
                    <a:pt x="18" y="6"/>
                  </a:lnTo>
                  <a:lnTo>
                    <a:pt x="0" y="6"/>
                  </a:lnTo>
                  <a:lnTo>
                    <a:pt x="0" y="377"/>
                  </a:lnTo>
                  <a:lnTo>
                    <a:pt x="131" y="377"/>
                  </a:lnTo>
                  <a:lnTo>
                    <a:pt x="143" y="263"/>
                  </a:lnTo>
                  <a:lnTo>
                    <a:pt x="137" y="209"/>
                  </a:lnTo>
                  <a:lnTo>
                    <a:pt x="119" y="162"/>
                  </a:lnTo>
                  <a:lnTo>
                    <a:pt x="125" y="102"/>
                  </a:lnTo>
                  <a:lnTo>
                    <a:pt x="125" y="96"/>
                  </a:lnTo>
                  <a:lnTo>
                    <a:pt x="107" y="7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7" name="Freeform 557"/>
            <p:cNvSpPr>
              <a:spLocks/>
            </p:cNvSpPr>
            <p:nvPr/>
          </p:nvSpPr>
          <p:spPr bwMode="auto">
            <a:xfrm>
              <a:off x="2504" y="2689"/>
              <a:ext cx="269" cy="330"/>
            </a:xfrm>
            <a:custGeom>
              <a:avLst/>
              <a:gdLst>
                <a:gd name="T0" fmla="*/ 244 w 269"/>
                <a:gd name="T1" fmla="*/ 90 h 330"/>
                <a:gd name="T2" fmla="*/ 262 w 269"/>
                <a:gd name="T3" fmla="*/ 96 h 330"/>
                <a:gd name="T4" fmla="*/ 262 w 269"/>
                <a:gd name="T5" fmla="*/ 90 h 330"/>
                <a:gd name="T6" fmla="*/ 262 w 269"/>
                <a:gd name="T7" fmla="*/ 84 h 330"/>
                <a:gd name="T8" fmla="*/ 268 w 269"/>
                <a:gd name="T9" fmla="*/ 84 h 330"/>
                <a:gd name="T10" fmla="*/ 262 w 269"/>
                <a:gd name="T11" fmla="*/ 66 h 330"/>
                <a:gd name="T12" fmla="*/ 268 w 269"/>
                <a:gd name="T13" fmla="*/ 66 h 330"/>
                <a:gd name="T14" fmla="*/ 256 w 269"/>
                <a:gd name="T15" fmla="*/ 54 h 330"/>
                <a:gd name="T16" fmla="*/ 244 w 269"/>
                <a:gd name="T17" fmla="*/ 36 h 330"/>
                <a:gd name="T18" fmla="*/ 244 w 269"/>
                <a:gd name="T19" fmla="*/ 30 h 330"/>
                <a:gd name="T20" fmla="*/ 208 w 269"/>
                <a:gd name="T21" fmla="*/ 12 h 330"/>
                <a:gd name="T22" fmla="*/ 155 w 269"/>
                <a:gd name="T23" fmla="*/ 0 h 330"/>
                <a:gd name="T24" fmla="*/ 95 w 269"/>
                <a:gd name="T25" fmla="*/ 0 h 330"/>
                <a:gd name="T26" fmla="*/ 36 w 269"/>
                <a:gd name="T27" fmla="*/ 18 h 330"/>
                <a:gd name="T28" fmla="*/ 0 w 269"/>
                <a:gd name="T29" fmla="*/ 48 h 330"/>
                <a:gd name="T30" fmla="*/ 0 w 269"/>
                <a:gd name="T31" fmla="*/ 60 h 330"/>
                <a:gd name="T32" fmla="*/ 0 w 269"/>
                <a:gd name="T33" fmla="*/ 329 h 330"/>
                <a:gd name="T34" fmla="*/ 18 w 269"/>
                <a:gd name="T35" fmla="*/ 329 h 330"/>
                <a:gd name="T36" fmla="*/ 42 w 269"/>
                <a:gd name="T37" fmla="*/ 323 h 330"/>
                <a:gd name="T38" fmla="*/ 89 w 269"/>
                <a:gd name="T39" fmla="*/ 311 h 330"/>
                <a:gd name="T40" fmla="*/ 125 w 269"/>
                <a:gd name="T41" fmla="*/ 275 h 330"/>
                <a:gd name="T42" fmla="*/ 161 w 269"/>
                <a:gd name="T43" fmla="*/ 257 h 330"/>
                <a:gd name="T44" fmla="*/ 167 w 269"/>
                <a:gd name="T45" fmla="*/ 233 h 330"/>
                <a:gd name="T46" fmla="*/ 178 w 269"/>
                <a:gd name="T47" fmla="*/ 215 h 330"/>
                <a:gd name="T48" fmla="*/ 190 w 269"/>
                <a:gd name="T49" fmla="*/ 203 h 330"/>
                <a:gd name="T50" fmla="*/ 196 w 269"/>
                <a:gd name="T51" fmla="*/ 209 h 330"/>
                <a:gd name="T52" fmla="*/ 202 w 269"/>
                <a:gd name="T53" fmla="*/ 221 h 330"/>
                <a:gd name="T54" fmla="*/ 208 w 269"/>
                <a:gd name="T55" fmla="*/ 227 h 330"/>
                <a:gd name="T56" fmla="*/ 226 w 269"/>
                <a:gd name="T57" fmla="*/ 221 h 330"/>
                <a:gd name="T58" fmla="*/ 244 w 269"/>
                <a:gd name="T59" fmla="*/ 174 h 330"/>
                <a:gd name="T60" fmla="*/ 256 w 269"/>
                <a:gd name="T61" fmla="*/ 156 h 330"/>
                <a:gd name="T62" fmla="*/ 244 w 269"/>
                <a:gd name="T63" fmla="*/ 96 h 330"/>
                <a:gd name="T64" fmla="*/ 244 w 269"/>
                <a:gd name="T65" fmla="*/ 90 h 330"/>
                <a:gd name="T66" fmla="*/ 244 w 269"/>
                <a:gd name="T67" fmla="*/ 90 h 33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9"/>
                <a:gd name="T103" fmla="*/ 0 h 330"/>
                <a:gd name="T104" fmla="*/ 269 w 269"/>
                <a:gd name="T105" fmla="*/ 330 h 33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9" h="330">
                  <a:moveTo>
                    <a:pt x="244" y="90"/>
                  </a:moveTo>
                  <a:lnTo>
                    <a:pt x="262" y="96"/>
                  </a:lnTo>
                  <a:lnTo>
                    <a:pt x="262" y="90"/>
                  </a:lnTo>
                  <a:lnTo>
                    <a:pt x="262" y="84"/>
                  </a:lnTo>
                  <a:lnTo>
                    <a:pt x="268" y="84"/>
                  </a:lnTo>
                  <a:lnTo>
                    <a:pt x="262" y="66"/>
                  </a:lnTo>
                  <a:lnTo>
                    <a:pt x="268" y="66"/>
                  </a:lnTo>
                  <a:lnTo>
                    <a:pt x="256" y="54"/>
                  </a:lnTo>
                  <a:lnTo>
                    <a:pt x="244" y="36"/>
                  </a:lnTo>
                  <a:lnTo>
                    <a:pt x="244" y="30"/>
                  </a:lnTo>
                  <a:lnTo>
                    <a:pt x="208" y="12"/>
                  </a:lnTo>
                  <a:lnTo>
                    <a:pt x="155" y="0"/>
                  </a:lnTo>
                  <a:lnTo>
                    <a:pt x="95" y="0"/>
                  </a:lnTo>
                  <a:lnTo>
                    <a:pt x="36" y="18"/>
                  </a:lnTo>
                  <a:lnTo>
                    <a:pt x="0" y="48"/>
                  </a:lnTo>
                  <a:lnTo>
                    <a:pt x="0" y="60"/>
                  </a:lnTo>
                  <a:lnTo>
                    <a:pt x="0" y="329"/>
                  </a:lnTo>
                  <a:lnTo>
                    <a:pt x="18" y="329"/>
                  </a:lnTo>
                  <a:lnTo>
                    <a:pt x="42" y="323"/>
                  </a:lnTo>
                  <a:lnTo>
                    <a:pt x="89" y="311"/>
                  </a:lnTo>
                  <a:lnTo>
                    <a:pt x="125" y="275"/>
                  </a:lnTo>
                  <a:lnTo>
                    <a:pt x="161" y="257"/>
                  </a:lnTo>
                  <a:lnTo>
                    <a:pt x="167" y="233"/>
                  </a:lnTo>
                  <a:lnTo>
                    <a:pt x="178" y="215"/>
                  </a:lnTo>
                  <a:lnTo>
                    <a:pt x="190" y="203"/>
                  </a:lnTo>
                  <a:lnTo>
                    <a:pt x="196" y="209"/>
                  </a:lnTo>
                  <a:lnTo>
                    <a:pt x="202" y="221"/>
                  </a:lnTo>
                  <a:lnTo>
                    <a:pt x="208" y="227"/>
                  </a:lnTo>
                  <a:lnTo>
                    <a:pt x="226" y="221"/>
                  </a:lnTo>
                  <a:lnTo>
                    <a:pt x="244" y="174"/>
                  </a:lnTo>
                  <a:lnTo>
                    <a:pt x="256" y="156"/>
                  </a:lnTo>
                  <a:lnTo>
                    <a:pt x="244" y="96"/>
                  </a:lnTo>
                  <a:lnTo>
                    <a:pt x="244" y="90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8" name="Freeform 558"/>
            <p:cNvSpPr>
              <a:spLocks/>
            </p:cNvSpPr>
            <p:nvPr/>
          </p:nvSpPr>
          <p:spPr bwMode="auto">
            <a:xfrm>
              <a:off x="2641" y="3144"/>
              <a:ext cx="322" cy="246"/>
            </a:xfrm>
            <a:custGeom>
              <a:avLst/>
              <a:gdLst>
                <a:gd name="T0" fmla="*/ 12 w 322"/>
                <a:gd name="T1" fmla="*/ 0 h 246"/>
                <a:gd name="T2" fmla="*/ 12 w 322"/>
                <a:gd name="T3" fmla="*/ 36 h 246"/>
                <a:gd name="T4" fmla="*/ 0 w 322"/>
                <a:gd name="T5" fmla="*/ 72 h 246"/>
                <a:gd name="T6" fmla="*/ 12 w 322"/>
                <a:gd name="T7" fmla="*/ 113 h 246"/>
                <a:gd name="T8" fmla="*/ 35 w 322"/>
                <a:gd name="T9" fmla="*/ 245 h 246"/>
                <a:gd name="T10" fmla="*/ 321 w 322"/>
                <a:gd name="T11" fmla="*/ 245 h 246"/>
                <a:gd name="T12" fmla="*/ 309 w 322"/>
                <a:gd name="T13" fmla="*/ 233 h 246"/>
                <a:gd name="T14" fmla="*/ 291 w 322"/>
                <a:gd name="T15" fmla="*/ 227 h 246"/>
                <a:gd name="T16" fmla="*/ 279 w 322"/>
                <a:gd name="T17" fmla="*/ 221 h 246"/>
                <a:gd name="T18" fmla="*/ 273 w 322"/>
                <a:gd name="T19" fmla="*/ 209 h 246"/>
                <a:gd name="T20" fmla="*/ 202 w 322"/>
                <a:gd name="T21" fmla="*/ 191 h 246"/>
                <a:gd name="T22" fmla="*/ 190 w 322"/>
                <a:gd name="T23" fmla="*/ 161 h 246"/>
                <a:gd name="T24" fmla="*/ 172 w 322"/>
                <a:gd name="T25" fmla="*/ 161 h 246"/>
                <a:gd name="T26" fmla="*/ 154 w 322"/>
                <a:gd name="T27" fmla="*/ 125 h 246"/>
                <a:gd name="T28" fmla="*/ 131 w 322"/>
                <a:gd name="T29" fmla="*/ 113 h 246"/>
                <a:gd name="T30" fmla="*/ 95 w 322"/>
                <a:gd name="T31" fmla="*/ 60 h 246"/>
                <a:gd name="T32" fmla="*/ 18 w 322"/>
                <a:gd name="T33" fmla="*/ 6 h 246"/>
                <a:gd name="T34" fmla="*/ 12 w 322"/>
                <a:gd name="T35" fmla="*/ 0 h 246"/>
                <a:gd name="T36" fmla="*/ 12 w 322"/>
                <a:gd name="T37" fmla="*/ 0 h 2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22"/>
                <a:gd name="T58" fmla="*/ 0 h 246"/>
                <a:gd name="T59" fmla="*/ 322 w 322"/>
                <a:gd name="T60" fmla="*/ 246 h 2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22" h="246">
                  <a:moveTo>
                    <a:pt x="12" y="0"/>
                  </a:moveTo>
                  <a:lnTo>
                    <a:pt x="12" y="36"/>
                  </a:lnTo>
                  <a:lnTo>
                    <a:pt x="0" y="72"/>
                  </a:lnTo>
                  <a:lnTo>
                    <a:pt x="12" y="113"/>
                  </a:lnTo>
                  <a:lnTo>
                    <a:pt x="35" y="245"/>
                  </a:lnTo>
                  <a:lnTo>
                    <a:pt x="321" y="245"/>
                  </a:lnTo>
                  <a:lnTo>
                    <a:pt x="309" y="233"/>
                  </a:lnTo>
                  <a:lnTo>
                    <a:pt x="291" y="227"/>
                  </a:lnTo>
                  <a:lnTo>
                    <a:pt x="279" y="221"/>
                  </a:lnTo>
                  <a:lnTo>
                    <a:pt x="273" y="209"/>
                  </a:lnTo>
                  <a:lnTo>
                    <a:pt x="202" y="191"/>
                  </a:lnTo>
                  <a:lnTo>
                    <a:pt x="190" y="161"/>
                  </a:lnTo>
                  <a:lnTo>
                    <a:pt x="172" y="161"/>
                  </a:lnTo>
                  <a:lnTo>
                    <a:pt x="154" y="125"/>
                  </a:lnTo>
                  <a:lnTo>
                    <a:pt x="131" y="113"/>
                  </a:lnTo>
                  <a:lnTo>
                    <a:pt x="95" y="60"/>
                  </a:lnTo>
                  <a:lnTo>
                    <a:pt x="18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9" name="Freeform 559"/>
            <p:cNvSpPr>
              <a:spLocks/>
            </p:cNvSpPr>
            <p:nvPr/>
          </p:nvSpPr>
          <p:spPr bwMode="auto">
            <a:xfrm>
              <a:off x="2546" y="2779"/>
              <a:ext cx="233" cy="306"/>
            </a:xfrm>
            <a:custGeom>
              <a:avLst/>
              <a:gdLst>
                <a:gd name="T0" fmla="*/ 119 w 233"/>
                <a:gd name="T1" fmla="*/ 167 h 306"/>
                <a:gd name="T2" fmla="*/ 83 w 233"/>
                <a:gd name="T3" fmla="*/ 185 h 306"/>
                <a:gd name="T4" fmla="*/ 47 w 233"/>
                <a:gd name="T5" fmla="*/ 221 h 306"/>
                <a:gd name="T6" fmla="*/ 0 w 233"/>
                <a:gd name="T7" fmla="*/ 233 h 306"/>
                <a:gd name="T8" fmla="*/ 65 w 233"/>
                <a:gd name="T9" fmla="*/ 305 h 306"/>
                <a:gd name="T10" fmla="*/ 83 w 233"/>
                <a:gd name="T11" fmla="*/ 293 h 306"/>
                <a:gd name="T12" fmla="*/ 101 w 233"/>
                <a:gd name="T13" fmla="*/ 263 h 306"/>
                <a:gd name="T14" fmla="*/ 166 w 233"/>
                <a:gd name="T15" fmla="*/ 245 h 306"/>
                <a:gd name="T16" fmla="*/ 178 w 233"/>
                <a:gd name="T17" fmla="*/ 233 h 306"/>
                <a:gd name="T18" fmla="*/ 202 w 233"/>
                <a:gd name="T19" fmla="*/ 161 h 306"/>
                <a:gd name="T20" fmla="*/ 214 w 233"/>
                <a:gd name="T21" fmla="*/ 137 h 306"/>
                <a:gd name="T22" fmla="*/ 214 w 233"/>
                <a:gd name="T23" fmla="*/ 119 h 306"/>
                <a:gd name="T24" fmla="*/ 208 w 233"/>
                <a:gd name="T25" fmla="*/ 113 h 306"/>
                <a:gd name="T26" fmla="*/ 232 w 233"/>
                <a:gd name="T27" fmla="*/ 84 h 306"/>
                <a:gd name="T28" fmla="*/ 226 w 233"/>
                <a:gd name="T29" fmla="*/ 78 h 306"/>
                <a:gd name="T30" fmla="*/ 226 w 233"/>
                <a:gd name="T31" fmla="*/ 66 h 306"/>
                <a:gd name="T32" fmla="*/ 226 w 233"/>
                <a:gd name="T33" fmla="*/ 18 h 306"/>
                <a:gd name="T34" fmla="*/ 208 w 233"/>
                <a:gd name="T35" fmla="*/ 6 h 306"/>
                <a:gd name="T36" fmla="*/ 202 w 233"/>
                <a:gd name="T37" fmla="*/ 0 h 306"/>
                <a:gd name="T38" fmla="*/ 202 w 233"/>
                <a:gd name="T39" fmla="*/ 6 h 306"/>
                <a:gd name="T40" fmla="*/ 214 w 233"/>
                <a:gd name="T41" fmla="*/ 66 h 306"/>
                <a:gd name="T42" fmla="*/ 202 w 233"/>
                <a:gd name="T43" fmla="*/ 84 h 306"/>
                <a:gd name="T44" fmla="*/ 184 w 233"/>
                <a:gd name="T45" fmla="*/ 131 h 306"/>
                <a:gd name="T46" fmla="*/ 166 w 233"/>
                <a:gd name="T47" fmla="*/ 137 h 306"/>
                <a:gd name="T48" fmla="*/ 166 w 233"/>
                <a:gd name="T49" fmla="*/ 131 h 306"/>
                <a:gd name="T50" fmla="*/ 154 w 233"/>
                <a:gd name="T51" fmla="*/ 119 h 306"/>
                <a:gd name="T52" fmla="*/ 148 w 233"/>
                <a:gd name="T53" fmla="*/ 113 h 306"/>
                <a:gd name="T54" fmla="*/ 136 w 233"/>
                <a:gd name="T55" fmla="*/ 125 h 306"/>
                <a:gd name="T56" fmla="*/ 125 w 233"/>
                <a:gd name="T57" fmla="*/ 143 h 306"/>
                <a:gd name="T58" fmla="*/ 119 w 233"/>
                <a:gd name="T59" fmla="*/ 167 h 306"/>
                <a:gd name="T60" fmla="*/ 119 w 233"/>
                <a:gd name="T61" fmla="*/ 167 h 30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33"/>
                <a:gd name="T94" fmla="*/ 0 h 306"/>
                <a:gd name="T95" fmla="*/ 233 w 233"/>
                <a:gd name="T96" fmla="*/ 306 h 30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33" h="306">
                  <a:moveTo>
                    <a:pt x="119" y="167"/>
                  </a:moveTo>
                  <a:lnTo>
                    <a:pt x="83" y="185"/>
                  </a:lnTo>
                  <a:lnTo>
                    <a:pt x="47" y="221"/>
                  </a:lnTo>
                  <a:lnTo>
                    <a:pt x="0" y="233"/>
                  </a:lnTo>
                  <a:lnTo>
                    <a:pt x="65" y="305"/>
                  </a:lnTo>
                  <a:lnTo>
                    <a:pt x="83" y="293"/>
                  </a:lnTo>
                  <a:lnTo>
                    <a:pt x="101" y="263"/>
                  </a:lnTo>
                  <a:lnTo>
                    <a:pt x="166" y="245"/>
                  </a:lnTo>
                  <a:lnTo>
                    <a:pt x="178" y="233"/>
                  </a:lnTo>
                  <a:lnTo>
                    <a:pt x="202" y="161"/>
                  </a:lnTo>
                  <a:lnTo>
                    <a:pt x="214" y="137"/>
                  </a:lnTo>
                  <a:lnTo>
                    <a:pt x="214" y="119"/>
                  </a:lnTo>
                  <a:lnTo>
                    <a:pt x="208" y="113"/>
                  </a:lnTo>
                  <a:lnTo>
                    <a:pt x="232" y="84"/>
                  </a:lnTo>
                  <a:lnTo>
                    <a:pt x="226" y="78"/>
                  </a:lnTo>
                  <a:lnTo>
                    <a:pt x="226" y="66"/>
                  </a:lnTo>
                  <a:lnTo>
                    <a:pt x="226" y="18"/>
                  </a:lnTo>
                  <a:lnTo>
                    <a:pt x="208" y="6"/>
                  </a:lnTo>
                  <a:lnTo>
                    <a:pt x="202" y="0"/>
                  </a:lnTo>
                  <a:lnTo>
                    <a:pt x="202" y="6"/>
                  </a:lnTo>
                  <a:lnTo>
                    <a:pt x="214" y="66"/>
                  </a:lnTo>
                  <a:lnTo>
                    <a:pt x="202" y="84"/>
                  </a:lnTo>
                  <a:lnTo>
                    <a:pt x="184" y="131"/>
                  </a:lnTo>
                  <a:lnTo>
                    <a:pt x="166" y="137"/>
                  </a:lnTo>
                  <a:lnTo>
                    <a:pt x="166" y="131"/>
                  </a:lnTo>
                  <a:lnTo>
                    <a:pt x="154" y="119"/>
                  </a:lnTo>
                  <a:lnTo>
                    <a:pt x="148" y="113"/>
                  </a:lnTo>
                  <a:lnTo>
                    <a:pt x="136" y="125"/>
                  </a:lnTo>
                  <a:lnTo>
                    <a:pt x="125" y="143"/>
                  </a:lnTo>
                  <a:lnTo>
                    <a:pt x="119" y="16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0" name="Freeform 560"/>
            <p:cNvSpPr>
              <a:spLocks/>
            </p:cNvSpPr>
            <p:nvPr/>
          </p:nvSpPr>
          <p:spPr bwMode="auto">
            <a:xfrm>
              <a:off x="2623" y="3114"/>
              <a:ext cx="54" cy="276"/>
            </a:xfrm>
            <a:custGeom>
              <a:avLst/>
              <a:gdLst>
                <a:gd name="T0" fmla="*/ 6 w 54"/>
                <a:gd name="T1" fmla="*/ 0 h 276"/>
                <a:gd name="T2" fmla="*/ 0 w 54"/>
                <a:gd name="T3" fmla="*/ 60 h 276"/>
                <a:gd name="T4" fmla="*/ 6 w 54"/>
                <a:gd name="T5" fmla="*/ 72 h 276"/>
                <a:gd name="T6" fmla="*/ 12 w 54"/>
                <a:gd name="T7" fmla="*/ 107 h 276"/>
                <a:gd name="T8" fmla="*/ 18 w 54"/>
                <a:gd name="T9" fmla="*/ 137 h 276"/>
                <a:gd name="T10" fmla="*/ 18 w 54"/>
                <a:gd name="T11" fmla="*/ 185 h 276"/>
                <a:gd name="T12" fmla="*/ 18 w 54"/>
                <a:gd name="T13" fmla="*/ 215 h 276"/>
                <a:gd name="T14" fmla="*/ 12 w 54"/>
                <a:gd name="T15" fmla="*/ 275 h 276"/>
                <a:gd name="T16" fmla="*/ 53 w 54"/>
                <a:gd name="T17" fmla="*/ 275 h 276"/>
                <a:gd name="T18" fmla="*/ 30 w 54"/>
                <a:gd name="T19" fmla="*/ 143 h 276"/>
                <a:gd name="T20" fmla="*/ 18 w 54"/>
                <a:gd name="T21" fmla="*/ 102 h 276"/>
                <a:gd name="T22" fmla="*/ 30 w 54"/>
                <a:gd name="T23" fmla="*/ 66 h 276"/>
                <a:gd name="T24" fmla="*/ 30 w 54"/>
                <a:gd name="T25" fmla="*/ 30 h 276"/>
                <a:gd name="T26" fmla="*/ 30 w 54"/>
                <a:gd name="T27" fmla="*/ 24 h 276"/>
                <a:gd name="T28" fmla="*/ 6 w 54"/>
                <a:gd name="T29" fmla="*/ 0 h 276"/>
                <a:gd name="T30" fmla="*/ 6 w 54"/>
                <a:gd name="T31" fmla="*/ 0 h 2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4"/>
                <a:gd name="T49" fmla="*/ 0 h 276"/>
                <a:gd name="T50" fmla="*/ 54 w 54"/>
                <a:gd name="T51" fmla="*/ 276 h 27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4" h="276">
                  <a:moveTo>
                    <a:pt x="6" y="0"/>
                  </a:moveTo>
                  <a:lnTo>
                    <a:pt x="0" y="60"/>
                  </a:lnTo>
                  <a:lnTo>
                    <a:pt x="6" y="72"/>
                  </a:lnTo>
                  <a:lnTo>
                    <a:pt x="12" y="107"/>
                  </a:lnTo>
                  <a:lnTo>
                    <a:pt x="18" y="137"/>
                  </a:lnTo>
                  <a:lnTo>
                    <a:pt x="18" y="185"/>
                  </a:lnTo>
                  <a:lnTo>
                    <a:pt x="18" y="215"/>
                  </a:lnTo>
                  <a:lnTo>
                    <a:pt x="12" y="275"/>
                  </a:lnTo>
                  <a:lnTo>
                    <a:pt x="53" y="275"/>
                  </a:lnTo>
                  <a:lnTo>
                    <a:pt x="30" y="143"/>
                  </a:lnTo>
                  <a:lnTo>
                    <a:pt x="18" y="102"/>
                  </a:lnTo>
                  <a:lnTo>
                    <a:pt x="30" y="66"/>
                  </a:lnTo>
                  <a:lnTo>
                    <a:pt x="30" y="30"/>
                  </a:lnTo>
                  <a:lnTo>
                    <a:pt x="30" y="2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1" name="Freeform 561"/>
            <p:cNvSpPr>
              <a:spLocks/>
            </p:cNvSpPr>
            <p:nvPr/>
          </p:nvSpPr>
          <p:spPr bwMode="auto">
            <a:xfrm>
              <a:off x="2712" y="2599"/>
              <a:ext cx="239" cy="247"/>
            </a:xfrm>
            <a:custGeom>
              <a:avLst/>
              <a:gdLst>
                <a:gd name="T0" fmla="*/ 24 w 239"/>
                <a:gd name="T1" fmla="*/ 114 h 247"/>
                <a:gd name="T2" fmla="*/ 36 w 239"/>
                <a:gd name="T3" fmla="*/ 120 h 247"/>
                <a:gd name="T4" fmla="*/ 36 w 239"/>
                <a:gd name="T5" fmla="*/ 126 h 247"/>
                <a:gd name="T6" fmla="*/ 48 w 239"/>
                <a:gd name="T7" fmla="*/ 144 h 247"/>
                <a:gd name="T8" fmla="*/ 60 w 239"/>
                <a:gd name="T9" fmla="*/ 156 h 247"/>
                <a:gd name="T10" fmla="*/ 54 w 239"/>
                <a:gd name="T11" fmla="*/ 156 h 247"/>
                <a:gd name="T12" fmla="*/ 60 w 239"/>
                <a:gd name="T13" fmla="*/ 174 h 247"/>
                <a:gd name="T14" fmla="*/ 54 w 239"/>
                <a:gd name="T15" fmla="*/ 174 h 247"/>
                <a:gd name="T16" fmla="*/ 54 w 239"/>
                <a:gd name="T17" fmla="*/ 180 h 247"/>
                <a:gd name="T18" fmla="*/ 54 w 239"/>
                <a:gd name="T19" fmla="*/ 186 h 247"/>
                <a:gd name="T20" fmla="*/ 36 w 239"/>
                <a:gd name="T21" fmla="*/ 180 h 247"/>
                <a:gd name="T22" fmla="*/ 42 w 239"/>
                <a:gd name="T23" fmla="*/ 186 h 247"/>
                <a:gd name="T24" fmla="*/ 60 w 239"/>
                <a:gd name="T25" fmla="*/ 198 h 247"/>
                <a:gd name="T26" fmla="*/ 60 w 239"/>
                <a:gd name="T27" fmla="*/ 246 h 247"/>
                <a:gd name="T28" fmla="*/ 113 w 239"/>
                <a:gd name="T29" fmla="*/ 246 h 247"/>
                <a:gd name="T30" fmla="*/ 125 w 239"/>
                <a:gd name="T31" fmla="*/ 234 h 247"/>
                <a:gd name="T32" fmla="*/ 155 w 239"/>
                <a:gd name="T33" fmla="*/ 198 h 247"/>
                <a:gd name="T34" fmla="*/ 167 w 239"/>
                <a:gd name="T35" fmla="*/ 162 h 247"/>
                <a:gd name="T36" fmla="*/ 179 w 239"/>
                <a:gd name="T37" fmla="*/ 150 h 247"/>
                <a:gd name="T38" fmla="*/ 179 w 239"/>
                <a:gd name="T39" fmla="*/ 168 h 247"/>
                <a:gd name="T40" fmla="*/ 179 w 239"/>
                <a:gd name="T41" fmla="*/ 186 h 247"/>
                <a:gd name="T42" fmla="*/ 191 w 239"/>
                <a:gd name="T43" fmla="*/ 180 h 247"/>
                <a:gd name="T44" fmla="*/ 196 w 239"/>
                <a:gd name="T45" fmla="*/ 156 h 247"/>
                <a:gd name="T46" fmla="*/ 208 w 239"/>
                <a:gd name="T47" fmla="*/ 138 h 247"/>
                <a:gd name="T48" fmla="*/ 220 w 239"/>
                <a:gd name="T49" fmla="*/ 108 h 247"/>
                <a:gd name="T50" fmla="*/ 226 w 239"/>
                <a:gd name="T51" fmla="*/ 90 h 247"/>
                <a:gd name="T52" fmla="*/ 226 w 239"/>
                <a:gd name="T53" fmla="*/ 84 h 247"/>
                <a:gd name="T54" fmla="*/ 238 w 239"/>
                <a:gd name="T55" fmla="*/ 54 h 247"/>
                <a:gd name="T56" fmla="*/ 226 w 239"/>
                <a:gd name="T57" fmla="*/ 30 h 247"/>
                <a:gd name="T58" fmla="*/ 220 w 239"/>
                <a:gd name="T59" fmla="*/ 30 h 247"/>
                <a:gd name="T60" fmla="*/ 202 w 239"/>
                <a:gd name="T61" fmla="*/ 30 h 247"/>
                <a:gd name="T62" fmla="*/ 191 w 239"/>
                <a:gd name="T63" fmla="*/ 6 h 247"/>
                <a:gd name="T64" fmla="*/ 143 w 239"/>
                <a:gd name="T65" fmla="*/ 0 h 247"/>
                <a:gd name="T66" fmla="*/ 95 w 239"/>
                <a:gd name="T67" fmla="*/ 6 h 247"/>
                <a:gd name="T68" fmla="*/ 48 w 239"/>
                <a:gd name="T69" fmla="*/ 30 h 247"/>
                <a:gd name="T70" fmla="*/ 12 w 239"/>
                <a:gd name="T71" fmla="*/ 72 h 247"/>
                <a:gd name="T72" fmla="*/ 0 w 239"/>
                <a:gd name="T73" fmla="*/ 102 h 247"/>
                <a:gd name="T74" fmla="*/ 12 w 239"/>
                <a:gd name="T75" fmla="*/ 102 h 247"/>
                <a:gd name="T76" fmla="*/ 24 w 239"/>
                <a:gd name="T77" fmla="*/ 114 h 247"/>
                <a:gd name="T78" fmla="*/ 24 w 239"/>
                <a:gd name="T79" fmla="*/ 114 h 24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39"/>
                <a:gd name="T121" fmla="*/ 0 h 247"/>
                <a:gd name="T122" fmla="*/ 239 w 239"/>
                <a:gd name="T123" fmla="*/ 247 h 24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39" h="247">
                  <a:moveTo>
                    <a:pt x="24" y="114"/>
                  </a:moveTo>
                  <a:lnTo>
                    <a:pt x="36" y="120"/>
                  </a:lnTo>
                  <a:lnTo>
                    <a:pt x="36" y="126"/>
                  </a:lnTo>
                  <a:lnTo>
                    <a:pt x="48" y="144"/>
                  </a:lnTo>
                  <a:lnTo>
                    <a:pt x="60" y="156"/>
                  </a:lnTo>
                  <a:lnTo>
                    <a:pt x="54" y="156"/>
                  </a:lnTo>
                  <a:lnTo>
                    <a:pt x="60" y="174"/>
                  </a:lnTo>
                  <a:lnTo>
                    <a:pt x="54" y="174"/>
                  </a:lnTo>
                  <a:lnTo>
                    <a:pt x="54" y="180"/>
                  </a:lnTo>
                  <a:lnTo>
                    <a:pt x="54" y="186"/>
                  </a:lnTo>
                  <a:lnTo>
                    <a:pt x="36" y="180"/>
                  </a:lnTo>
                  <a:lnTo>
                    <a:pt x="42" y="186"/>
                  </a:lnTo>
                  <a:lnTo>
                    <a:pt x="60" y="198"/>
                  </a:lnTo>
                  <a:lnTo>
                    <a:pt x="60" y="246"/>
                  </a:lnTo>
                  <a:lnTo>
                    <a:pt x="113" y="246"/>
                  </a:lnTo>
                  <a:lnTo>
                    <a:pt x="125" y="234"/>
                  </a:lnTo>
                  <a:lnTo>
                    <a:pt x="155" y="198"/>
                  </a:lnTo>
                  <a:lnTo>
                    <a:pt x="167" y="162"/>
                  </a:lnTo>
                  <a:lnTo>
                    <a:pt x="179" y="150"/>
                  </a:lnTo>
                  <a:lnTo>
                    <a:pt x="179" y="168"/>
                  </a:lnTo>
                  <a:lnTo>
                    <a:pt x="179" y="186"/>
                  </a:lnTo>
                  <a:lnTo>
                    <a:pt x="191" y="180"/>
                  </a:lnTo>
                  <a:lnTo>
                    <a:pt x="196" y="156"/>
                  </a:lnTo>
                  <a:lnTo>
                    <a:pt x="208" y="138"/>
                  </a:lnTo>
                  <a:lnTo>
                    <a:pt x="220" y="108"/>
                  </a:lnTo>
                  <a:lnTo>
                    <a:pt x="226" y="90"/>
                  </a:lnTo>
                  <a:lnTo>
                    <a:pt x="226" y="84"/>
                  </a:lnTo>
                  <a:lnTo>
                    <a:pt x="238" y="54"/>
                  </a:lnTo>
                  <a:lnTo>
                    <a:pt x="226" y="30"/>
                  </a:lnTo>
                  <a:lnTo>
                    <a:pt x="220" y="30"/>
                  </a:lnTo>
                  <a:lnTo>
                    <a:pt x="202" y="30"/>
                  </a:lnTo>
                  <a:lnTo>
                    <a:pt x="191" y="6"/>
                  </a:lnTo>
                  <a:lnTo>
                    <a:pt x="143" y="0"/>
                  </a:lnTo>
                  <a:lnTo>
                    <a:pt x="95" y="6"/>
                  </a:lnTo>
                  <a:lnTo>
                    <a:pt x="48" y="30"/>
                  </a:lnTo>
                  <a:lnTo>
                    <a:pt x="12" y="72"/>
                  </a:lnTo>
                  <a:lnTo>
                    <a:pt x="0" y="102"/>
                  </a:lnTo>
                  <a:lnTo>
                    <a:pt x="12" y="102"/>
                  </a:lnTo>
                  <a:lnTo>
                    <a:pt x="24" y="114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2" name="Freeform 562"/>
            <p:cNvSpPr>
              <a:spLocks/>
            </p:cNvSpPr>
            <p:nvPr/>
          </p:nvSpPr>
          <p:spPr bwMode="auto">
            <a:xfrm>
              <a:off x="2772" y="2689"/>
              <a:ext cx="167" cy="204"/>
            </a:xfrm>
            <a:custGeom>
              <a:avLst/>
              <a:gdLst>
                <a:gd name="T0" fmla="*/ 0 w 167"/>
                <a:gd name="T1" fmla="*/ 156 h 204"/>
                <a:gd name="T2" fmla="*/ 0 w 167"/>
                <a:gd name="T3" fmla="*/ 168 h 204"/>
                <a:gd name="T4" fmla="*/ 29 w 167"/>
                <a:gd name="T5" fmla="*/ 203 h 204"/>
                <a:gd name="T6" fmla="*/ 59 w 167"/>
                <a:gd name="T7" fmla="*/ 174 h 204"/>
                <a:gd name="T8" fmla="*/ 101 w 167"/>
                <a:gd name="T9" fmla="*/ 180 h 204"/>
                <a:gd name="T10" fmla="*/ 113 w 167"/>
                <a:gd name="T11" fmla="*/ 180 h 204"/>
                <a:gd name="T12" fmla="*/ 131 w 167"/>
                <a:gd name="T13" fmla="*/ 132 h 204"/>
                <a:gd name="T14" fmla="*/ 148 w 167"/>
                <a:gd name="T15" fmla="*/ 96 h 204"/>
                <a:gd name="T16" fmla="*/ 148 w 167"/>
                <a:gd name="T17" fmla="*/ 78 h 204"/>
                <a:gd name="T18" fmla="*/ 166 w 167"/>
                <a:gd name="T19" fmla="*/ 66 h 204"/>
                <a:gd name="T20" fmla="*/ 166 w 167"/>
                <a:gd name="T21" fmla="*/ 12 h 204"/>
                <a:gd name="T22" fmla="*/ 166 w 167"/>
                <a:gd name="T23" fmla="*/ 0 h 204"/>
                <a:gd name="T24" fmla="*/ 160 w 167"/>
                <a:gd name="T25" fmla="*/ 18 h 204"/>
                <a:gd name="T26" fmla="*/ 148 w 167"/>
                <a:gd name="T27" fmla="*/ 48 h 204"/>
                <a:gd name="T28" fmla="*/ 136 w 167"/>
                <a:gd name="T29" fmla="*/ 66 h 204"/>
                <a:gd name="T30" fmla="*/ 131 w 167"/>
                <a:gd name="T31" fmla="*/ 90 h 204"/>
                <a:gd name="T32" fmla="*/ 119 w 167"/>
                <a:gd name="T33" fmla="*/ 96 h 204"/>
                <a:gd name="T34" fmla="*/ 119 w 167"/>
                <a:gd name="T35" fmla="*/ 78 h 204"/>
                <a:gd name="T36" fmla="*/ 119 w 167"/>
                <a:gd name="T37" fmla="*/ 60 h 204"/>
                <a:gd name="T38" fmla="*/ 107 w 167"/>
                <a:gd name="T39" fmla="*/ 72 h 204"/>
                <a:gd name="T40" fmla="*/ 95 w 167"/>
                <a:gd name="T41" fmla="*/ 108 h 204"/>
                <a:gd name="T42" fmla="*/ 65 w 167"/>
                <a:gd name="T43" fmla="*/ 144 h 204"/>
                <a:gd name="T44" fmla="*/ 53 w 167"/>
                <a:gd name="T45" fmla="*/ 156 h 204"/>
                <a:gd name="T46" fmla="*/ 0 w 167"/>
                <a:gd name="T47" fmla="*/ 156 h 204"/>
                <a:gd name="T48" fmla="*/ 0 w 167"/>
                <a:gd name="T49" fmla="*/ 156 h 2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7"/>
                <a:gd name="T76" fmla="*/ 0 h 204"/>
                <a:gd name="T77" fmla="*/ 167 w 167"/>
                <a:gd name="T78" fmla="*/ 204 h 2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7" h="204">
                  <a:moveTo>
                    <a:pt x="0" y="156"/>
                  </a:moveTo>
                  <a:lnTo>
                    <a:pt x="0" y="168"/>
                  </a:lnTo>
                  <a:lnTo>
                    <a:pt x="29" y="203"/>
                  </a:lnTo>
                  <a:lnTo>
                    <a:pt x="59" y="174"/>
                  </a:lnTo>
                  <a:lnTo>
                    <a:pt x="101" y="180"/>
                  </a:lnTo>
                  <a:lnTo>
                    <a:pt x="113" y="180"/>
                  </a:lnTo>
                  <a:lnTo>
                    <a:pt x="131" y="132"/>
                  </a:lnTo>
                  <a:lnTo>
                    <a:pt x="148" y="96"/>
                  </a:lnTo>
                  <a:lnTo>
                    <a:pt x="148" y="78"/>
                  </a:lnTo>
                  <a:lnTo>
                    <a:pt x="166" y="66"/>
                  </a:lnTo>
                  <a:lnTo>
                    <a:pt x="166" y="12"/>
                  </a:lnTo>
                  <a:lnTo>
                    <a:pt x="166" y="0"/>
                  </a:lnTo>
                  <a:lnTo>
                    <a:pt x="160" y="18"/>
                  </a:lnTo>
                  <a:lnTo>
                    <a:pt x="148" y="48"/>
                  </a:lnTo>
                  <a:lnTo>
                    <a:pt x="136" y="66"/>
                  </a:lnTo>
                  <a:lnTo>
                    <a:pt x="131" y="90"/>
                  </a:lnTo>
                  <a:lnTo>
                    <a:pt x="119" y="96"/>
                  </a:lnTo>
                  <a:lnTo>
                    <a:pt x="119" y="78"/>
                  </a:lnTo>
                  <a:lnTo>
                    <a:pt x="119" y="60"/>
                  </a:lnTo>
                  <a:lnTo>
                    <a:pt x="107" y="72"/>
                  </a:lnTo>
                  <a:lnTo>
                    <a:pt x="95" y="108"/>
                  </a:lnTo>
                  <a:lnTo>
                    <a:pt x="65" y="144"/>
                  </a:lnTo>
                  <a:lnTo>
                    <a:pt x="53" y="156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3" name="Freeform 563"/>
            <p:cNvSpPr>
              <a:spLocks/>
            </p:cNvSpPr>
            <p:nvPr/>
          </p:nvSpPr>
          <p:spPr bwMode="auto">
            <a:xfrm>
              <a:off x="2807" y="3018"/>
              <a:ext cx="37" cy="187"/>
            </a:xfrm>
            <a:custGeom>
              <a:avLst/>
              <a:gdLst>
                <a:gd name="T0" fmla="*/ 36 w 37"/>
                <a:gd name="T1" fmla="*/ 162 h 187"/>
                <a:gd name="T2" fmla="*/ 36 w 37"/>
                <a:gd name="T3" fmla="*/ 126 h 187"/>
                <a:gd name="T4" fmla="*/ 36 w 37"/>
                <a:gd name="T5" fmla="*/ 90 h 187"/>
                <a:gd name="T6" fmla="*/ 30 w 37"/>
                <a:gd name="T7" fmla="*/ 66 h 187"/>
                <a:gd name="T8" fmla="*/ 30 w 37"/>
                <a:gd name="T9" fmla="*/ 54 h 187"/>
                <a:gd name="T10" fmla="*/ 18 w 37"/>
                <a:gd name="T11" fmla="*/ 30 h 187"/>
                <a:gd name="T12" fmla="*/ 0 w 37"/>
                <a:gd name="T13" fmla="*/ 0 h 187"/>
                <a:gd name="T14" fmla="*/ 12 w 37"/>
                <a:gd name="T15" fmla="*/ 78 h 187"/>
                <a:gd name="T16" fmla="*/ 12 w 37"/>
                <a:gd name="T17" fmla="*/ 156 h 187"/>
                <a:gd name="T18" fmla="*/ 36 w 37"/>
                <a:gd name="T19" fmla="*/ 186 h 187"/>
                <a:gd name="T20" fmla="*/ 36 w 37"/>
                <a:gd name="T21" fmla="*/ 162 h 187"/>
                <a:gd name="T22" fmla="*/ 36 w 37"/>
                <a:gd name="T23" fmla="*/ 162 h 18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7"/>
                <a:gd name="T37" fmla="*/ 0 h 187"/>
                <a:gd name="T38" fmla="*/ 37 w 37"/>
                <a:gd name="T39" fmla="*/ 187 h 18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7" h="187">
                  <a:moveTo>
                    <a:pt x="36" y="162"/>
                  </a:moveTo>
                  <a:lnTo>
                    <a:pt x="36" y="126"/>
                  </a:lnTo>
                  <a:lnTo>
                    <a:pt x="36" y="90"/>
                  </a:lnTo>
                  <a:lnTo>
                    <a:pt x="30" y="66"/>
                  </a:lnTo>
                  <a:lnTo>
                    <a:pt x="30" y="54"/>
                  </a:lnTo>
                  <a:lnTo>
                    <a:pt x="18" y="30"/>
                  </a:lnTo>
                  <a:lnTo>
                    <a:pt x="0" y="0"/>
                  </a:lnTo>
                  <a:lnTo>
                    <a:pt x="12" y="78"/>
                  </a:lnTo>
                  <a:lnTo>
                    <a:pt x="12" y="156"/>
                  </a:lnTo>
                  <a:lnTo>
                    <a:pt x="36" y="186"/>
                  </a:lnTo>
                  <a:lnTo>
                    <a:pt x="36" y="162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4" name="Freeform 564"/>
            <p:cNvSpPr>
              <a:spLocks/>
            </p:cNvSpPr>
            <p:nvPr/>
          </p:nvSpPr>
          <p:spPr bwMode="auto">
            <a:xfrm>
              <a:off x="2778" y="2916"/>
              <a:ext cx="30" cy="79"/>
            </a:xfrm>
            <a:custGeom>
              <a:avLst/>
              <a:gdLst>
                <a:gd name="T0" fmla="*/ 0 w 30"/>
                <a:gd name="T1" fmla="*/ 36 h 79"/>
                <a:gd name="T2" fmla="*/ 17 w 30"/>
                <a:gd name="T3" fmla="*/ 78 h 79"/>
                <a:gd name="T4" fmla="*/ 23 w 30"/>
                <a:gd name="T5" fmla="*/ 36 h 79"/>
                <a:gd name="T6" fmla="*/ 23 w 30"/>
                <a:gd name="T7" fmla="*/ 0 h 79"/>
                <a:gd name="T8" fmla="*/ 29 w 30"/>
                <a:gd name="T9" fmla="*/ 0 h 79"/>
                <a:gd name="T10" fmla="*/ 0 w 30"/>
                <a:gd name="T11" fmla="*/ 36 h 79"/>
                <a:gd name="T12" fmla="*/ 0 w 30"/>
                <a:gd name="T13" fmla="*/ 36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79"/>
                <a:gd name="T23" fmla="*/ 30 w 30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79">
                  <a:moveTo>
                    <a:pt x="0" y="36"/>
                  </a:moveTo>
                  <a:lnTo>
                    <a:pt x="17" y="78"/>
                  </a:lnTo>
                  <a:lnTo>
                    <a:pt x="23" y="36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5" name="Freeform 565"/>
            <p:cNvSpPr>
              <a:spLocks/>
            </p:cNvSpPr>
            <p:nvPr/>
          </p:nvSpPr>
          <p:spPr bwMode="auto">
            <a:xfrm>
              <a:off x="2682" y="2916"/>
              <a:ext cx="19" cy="31"/>
            </a:xfrm>
            <a:custGeom>
              <a:avLst/>
              <a:gdLst>
                <a:gd name="T0" fmla="*/ 18 w 19"/>
                <a:gd name="T1" fmla="*/ 0 h 31"/>
                <a:gd name="T2" fmla="*/ 12 w 19"/>
                <a:gd name="T3" fmla="*/ 0 h 31"/>
                <a:gd name="T4" fmla="*/ 0 w 19"/>
                <a:gd name="T5" fmla="*/ 24 h 31"/>
                <a:gd name="T6" fmla="*/ 12 w 19"/>
                <a:gd name="T7" fmla="*/ 30 h 31"/>
                <a:gd name="T8" fmla="*/ 12 w 19"/>
                <a:gd name="T9" fmla="*/ 30 h 31"/>
                <a:gd name="T10" fmla="*/ 12 w 19"/>
                <a:gd name="T11" fmla="*/ 24 h 31"/>
                <a:gd name="T12" fmla="*/ 18 w 19"/>
                <a:gd name="T13" fmla="*/ 6 h 31"/>
                <a:gd name="T14" fmla="*/ 18 w 19"/>
                <a:gd name="T15" fmla="*/ 0 h 31"/>
                <a:gd name="T16" fmla="*/ 18 w 19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31"/>
                <a:gd name="T29" fmla="*/ 19 w 1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31">
                  <a:moveTo>
                    <a:pt x="18" y="0"/>
                  </a:moveTo>
                  <a:lnTo>
                    <a:pt x="12" y="0"/>
                  </a:lnTo>
                  <a:lnTo>
                    <a:pt x="0" y="24"/>
                  </a:lnTo>
                  <a:lnTo>
                    <a:pt x="12" y="30"/>
                  </a:lnTo>
                  <a:lnTo>
                    <a:pt x="12" y="24"/>
                  </a:lnTo>
                  <a:lnTo>
                    <a:pt x="18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6" name="Freeform 566"/>
            <p:cNvSpPr>
              <a:spLocks/>
            </p:cNvSpPr>
            <p:nvPr/>
          </p:nvSpPr>
          <p:spPr bwMode="auto">
            <a:xfrm>
              <a:off x="3057" y="3138"/>
              <a:ext cx="156" cy="120"/>
            </a:xfrm>
            <a:custGeom>
              <a:avLst/>
              <a:gdLst>
                <a:gd name="T0" fmla="*/ 143 w 156"/>
                <a:gd name="T1" fmla="*/ 24 h 120"/>
                <a:gd name="T2" fmla="*/ 143 w 156"/>
                <a:gd name="T3" fmla="*/ 18 h 120"/>
                <a:gd name="T4" fmla="*/ 143 w 156"/>
                <a:gd name="T5" fmla="*/ 6 h 120"/>
                <a:gd name="T6" fmla="*/ 137 w 156"/>
                <a:gd name="T7" fmla="*/ 0 h 120"/>
                <a:gd name="T8" fmla="*/ 119 w 156"/>
                <a:gd name="T9" fmla="*/ 0 h 120"/>
                <a:gd name="T10" fmla="*/ 113 w 156"/>
                <a:gd name="T11" fmla="*/ 0 h 120"/>
                <a:gd name="T12" fmla="*/ 89 w 156"/>
                <a:gd name="T13" fmla="*/ 6 h 120"/>
                <a:gd name="T14" fmla="*/ 66 w 156"/>
                <a:gd name="T15" fmla="*/ 18 h 120"/>
                <a:gd name="T16" fmla="*/ 48 w 156"/>
                <a:gd name="T17" fmla="*/ 30 h 120"/>
                <a:gd name="T18" fmla="*/ 6 w 156"/>
                <a:gd name="T19" fmla="*/ 66 h 120"/>
                <a:gd name="T20" fmla="*/ 0 w 156"/>
                <a:gd name="T21" fmla="*/ 66 h 120"/>
                <a:gd name="T22" fmla="*/ 12 w 156"/>
                <a:gd name="T23" fmla="*/ 95 h 120"/>
                <a:gd name="T24" fmla="*/ 24 w 156"/>
                <a:gd name="T25" fmla="*/ 101 h 120"/>
                <a:gd name="T26" fmla="*/ 24 w 156"/>
                <a:gd name="T27" fmla="*/ 119 h 120"/>
                <a:gd name="T28" fmla="*/ 42 w 156"/>
                <a:gd name="T29" fmla="*/ 113 h 120"/>
                <a:gd name="T30" fmla="*/ 60 w 156"/>
                <a:gd name="T31" fmla="*/ 113 h 120"/>
                <a:gd name="T32" fmla="*/ 78 w 156"/>
                <a:gd name="T33" fmla="*/ 119 h 120"/>
                <a:gd name="T34" fmla="*/ 137 w 156"/>
                <a:gd name="T35" fmla="*/ 101 h 120"/>
                <a:gd name="T36" fmla="*/ 143 w 156"/>
                <a:gd name="T37" fmla="*/ 101 h 120"/>
                <a:gd name="T38" fmla="*/ 155 w 156"/>
                <a:gd name="T39" fmla="*/ 89 h 120"/>
                <a:gd name="T40" fmla="*/ 149 w 156"/>
                <a:gd name="T41" fmla="*/ 89 h 120"/>
                <a:gd name="T42" fmla="*/ 143 w 156"/>
                <a:gd name="T43" fmla="*/ 83 h 120"/>
                <a:gd name="T44" fmla="*/ 137 w 156"/>
                <a:gd name="T45" fmla="*/ 78 h 120"/>
                <a:gd name="T46" fmla="*/ 149 w 156"/>
                <a:gd name="T47" fmla="*/ 78 h 120"/>
                <a:gd name="T48" fmla="*/ 143 w 156"/>
                <a:gd name="T49" fmla="*/ 83 h 120"/>
                <a:gd name="T50" fmla="*/ 155 w 156"/>
                <a:gd name="T51" fmla="*/ 72 h 120"/>
                <a:gd name="T52" fmla="*/ 155 w 156"/>
                <a:gd name="T53" fmla="*/ 60 h 120"/>
                <a:gd name="T54" fmla="*/ 143 w 156"/>
                <a:gd name="T55" fmla="*/ 54 h 120"/>
                <a:gd name="T56" fmla="*/ 131 w 156"/>
                <a:gd name="T57" fmla="*/ 54 h 120"/>
                <a:gd name="T58" fmla="*/ 149 w 156"/>
                <a:gd name="T59" fmla="*/ 48 h 120"/>
                <a:gd name="T60" fmla="*/ 155 w 156"/>
                <a:gd name="T61" fmla="*/ 42 h 120"/>
                <a:gd name="T62" fmla="*/ 149 w 156"/>
                <a:gd name="T63" fmla="*/ 30 h 120"/>
                <a:gd name="T64" fmla="*/ 143 w 156"/>
                <a:gd name="T65" fmla="*/ 24 h 120"/>
                <a:gd name="T66" fmla="*/ 143 w 156"/>
                <a:gd name="T67" fmla="*/ 24 h 1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6"/>
                <a:gd name="T103" fmla="*/ 0 h 120"/>
                <a:gd name="T104" fmla="*/ 156 w 156"/>
                <a:gd name="T105" fmla="*/ 120 h 1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6" h="120">
                  <a:moveTo>
                    <a:pt x="143" y="24"/>
                  </a:moveTo>
                  <a:lnTo>
                    <a:pt x="143" y="18"/>
                  </a:lnTo>
                  <a:lnTo>
                    <a:pt x="143" y="6"/>
                  </a:lnTo>
                  <a:lnTo>
                    <a:pt x="137" y="0"/>
                  </a:lnTo>
                  <a:lnTo>
                    <a:pt x="119" y="0"/>
                  </a:lnTo>
                  <a:lnTo>
                    <a:pt x="113" y="0"/>
                  </a:lnTo>
                  <a:lnTo>
                    <a:pt x="89" y="6"/>
                  </a:lnTo>
                  <a:lnTo>
                    <a:pt x="66" y="18"/>
                  </a:lnTo>
                  <a:lnTo>
                    <a:pt x="48" y="30"/>
                  </a:lnTo>
                  <a:lnTo>
                    <a:pt x="6" y="66"/>
                  </a:lnTo>
                  <a:lnTo>
                    <a:pt x="0" y="66"/>
                  </a:lnTo>
                  <a:lnTo>
                    <a:pt x="12" y="95"/>
                  </a:lnTo>
                  <a:lnTo>
                    <a:pt x="24" y="101"/>
                  </a:lnTo>
                  <a:lnTo>
                    <a:pt x="24" y="119"/>
                  </a:lnTo>
                  <a:lnTo>
                    <a:pt x="42" y="113"/>
                  </a:lnTo>
                  <a:lnTo>
                    <a:pt x="60" y="113"/>
                  </a:lnTo>
                  <a:lnTo>
                    <a:pt x="78" y="119"/>
                  </a:lnTo>
                  <a:lnTo>
                    <a:pt x="137" y="101"/>
                  </a:lnTo>
                  <a:lnTo>
                    <a:pt x="143" y="101"/>
                  </a:lnTo>
                  <a:lnTo>
                    <a:pt x="155" y="89"/>
                  </a:lnTo>
                  <a:lnTo>
                    <a:pt x="149" y="89"/>
                  </a:lnTo>
                  <a:lnTo>
                    <a:pt x="143" y="83"/>
                  </a:lnTo>
                  <a:lnTo>
                    <a:pt x="137" y="78"/>
                  </a:lnTo>
                  <a:lnTo>
                    <a:pt x="149" y="78"/>
                  </a:lnTo>
                  <a:lnTo>
                    <a:pt x="143" y="83"/>
                  </a:lnTo>
                  <a:lnTo>
                    <a:pt x="155" y="72"/>
                  </a:lnTo>
                  <a:lnTo>
                    <a:pt x="155" y="60"/>
                  </a:lnTo>
                  <a:lnTo>
                    <a:pt x="143" y="54"/>
                  </a:lnTo>
                  <a:lnTo>
                    <a:pt x="131" y="54"/>
                  </a:lnTo>
                  <a:lnTo>
                    <a:pt x="149" y="48"/>
                  </a:lnTo>
                  <a:lnTo>
                    <a:pt x="155" y="42"/>
                  </a:lnTo>
                  <a:lnTo>
                    <a:pt x="149" y="30"/>
                  </a:lnTo>
                  <a:lnTo>
                    <a:pt x="143" y="2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7" name="Freeform 567"/>
            <p:cNvSpPr>
              <a:spLocks/>
            </p:cNvSpPr>
            <p:nvPr/>
          </p:nvSpPr>
          <p:spPr bwMode="auto">
            <a:xfrm>
              <a:off x="3057" y="3078"/>
              <a:ext cx="132" cy="91"/>
            </a:xfrm>
            <a:custGeom>
              <a:avLst/>
              <a:gdLst>
                <a:gd name="T0" fmla="*/ 18 w 132"/>
                <a:gd name="T1" fmla="*/ 30 h 91"/>
                <a:gd name="T2" fmla="*/ 12 w 132"/>
                <a:gd name="T3" fmla="*/ 30 h 91"/>
                <a:gd name="T4" fmla="*/ 0 w 132"/>
                <a:gd name="T5" fmla="*/ 48 h 91"/>
                <a:gd name="T6" fmla="*/ 0 w 132"/>
                <a:gd name="T7" fmla="*/ 66 h 91"/>
                <a:gd name="T8" fmla="*/ 12 w 132"/>
                <a:gd name="T9" fmla="*/ 78 h 91"/>
                <a:gd name="T10" fmla="*/ 30 w 132"/>
                <a:gd name="T11" fmla="*/ 78 h 91"/>
                <a:gd name="T12" fmla="*/ 48 w 132"/>
                <a:gd name="T13" fmla="*/ 90 h 91"/>
                <a:gd name="T14" fmla="*/ 66 w 132"/>
                <a:gd name="T15" fmla="*/ 78 h 91"/>
                <a:gd name="T16" fmla="*/ 78 w 132"/>
                <a:gd name="T17" fmla="*/ 72 h 91"/>
                <a:gd name="T18" fmla="*/ 95 w 132"/>
                <a:gd name="T19" fmla="*/ 66 h 91"/>
                <a:gd name="T20" fmla="*/ 107 w 132"/>
                <a:gd name="T21" fmla="*/ 60 h 91"/>
                <a:gd name="T22" fmla="*/ 125 w 132"/>
                <a:gd name="T23" fmla="*/ 60 h 91"/>
                <a:gd name="T24" fmla="*/ 125 w 132"/>
                <a:gd name="T25" fmla="*/ 54 h 91"/>
                <a:gd name="T26" fmla="*/ 107 w 132"/>
                <a:gd name="T27" fmla="*/ 48 h 91"/>
                <a:gd name="T28" fmla="*/ 107 w 132"/>
                <a:gd name="T29" fmla="*/ 36 h 91"/>
                <a:gd name="T30" fmla="*/ 95 w 132"/>
                <a:gd name="T31" fmla="*/ 42 h 91"/>
                <a:gd name="T32" fmla="*/ 89 w 132"/>
                <a:gd name="T33" fmla="*/ 30 h 91"/>
                <a:gd name="T34" fmla="*/ 95 w 132"/>
                <a:gd name="T35" fmla="*/ 30 h 91"/>
                <a:gd name="T36" fmla="*/ 113 w 132"/>
                <a:gd name="T37" fmla="*/ 36 h 91"/>
                <a:gd name="T38" fmla="*/ 125 w 132"/>
                <a:gd name="T39" fmla="*/ 30 h 91"/>
                <a:gd name="T40" fmla="*/ 131 w 132"/>
                <a:gd name="T41" fmla="*/ 24 h 91"/>
                <a:gd name="T42" fmla="*/ 125 w 132"/>
                <a:gd name="T43" fmla="*/ 12 h 91"/>
                <a:gd name="T44" fmla="*/ 119 w 132"/>
                <a:gd name="T45" fmla="*/ 18 h 91"/>
                <a:gd name="T46" fmla="*/ 113 w 132"/>
                <a:gd name="T47" fmla="*/ 12 h 91"/>
                <a:gd name="T48" fmla="*/ 101 w 132"/>
                <a:gd name="T49" fmla="*/ 12 h 91"/>
                <a:gd name="T50" fmla="*/ 72 w 132"/>
                <a:gd name="T51" fmla="*/ 0 h 91"/>
                <a:gd name="T52" fmla="*/ 18 w 132"/>
                <a:gd name="T53" fmla="*/ 30 h 91"/>
                <a:gd name="T54" fmla="*/ 18 w 132"/>
                <a:gd name="T55" fmla="*/ 30 h 9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2"/>
                <a:gd name="T85" fmla="*/ 0 h 91"/>
                <a:gd name="T86" fmla="*/ 132 w 132"/>
                <a:gd name="T87" fmla="*/ 91 h 9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2" h="91">
                  <a:moveTo>
                    <a:pt x="18" y="30"/>
                  </a:moveTo>
                  <a:lnTo>
                    <a:pt x="12" y="30"/>
                  </a:lnTo>
                  <a:lnTo>
                    <a:pt x="0" y="48"/>
                  </a:lnTo>
                  <a:lnTo>
                    <a:pt x="0" y="66"/>
                  </a:lnTo>
                  <a:lnTo>
                    <a:pt x="12" y="78"/>
                  </a:lnTo>
                  <a:lnTo>
                    <a:pt x="30" y="78"/>
                  </a:lnTo>
                  <a:lnTo>
                    <a:pt x="48" y="90"/>
                  </a:lnTo>
                  <a:lnTo>
                    <a:pt x="66" y="78"/>
                  </a:lnTo>
                  <a:lnTo>
                    <a:pt x="78" y="72"/>
                  </a:lnTo>
                  <a:lnTo>
                    <a:pt x="95" y="66"/>
                  </a:lnTo>
                  <a:lnTo>
                    <a:pt x="107" y="60"/>
                  </a:lnTo>
                  <a:lnTo>
                    <a:pt x="125" y="60"/>
                  </a:lnTo>
                  <a:lnTo>
                    <a:pt x="125" y="54"/>
                  </a:lnTo>
                  <a:lnTo>
                    <a:pt x="107" y="48"/>
                  </a:lnTo>
                  <a:lnTo>
                    <a:pt x="107" y="36"/>
                  </a:lnTo>
                  <a:lnTo>
                    <a:pt x="95" y="42"/>
                  </a:lnTo>
                  <a:lnTo>
                    <a:pt x="89" y="30"/>
                  </a:lnTo>
                  <a:lnTo>
                    <a:pt x="95" y="30"/>
                  </a:lnTo>
                  <a:lnTo>
                    <a:pt x="113" y="36"/>
                  </a:lnTo>
                  <a:lnTo>
                    <a:pt x="125" y="30"/>
                  </a:lnTo>
                  <a:lnTo>
                    <a:pt x="131" y="24"/>
                  </a:lnTo>
                  <a:lnTo>
                    <a:pt x="125" y="12"/>
                  </a:lnTo>
                  <a:lnTo>
                    <a:pt x="119" y="18"/>
                  </a:lnTo>
                  <a:lnTo>
                    <a:pt x="113" y="12"/>
                  </a:lnTo>
                  <a:lnTo>
                    <a:pt x="101" y="12"/>
                  </a:lnTo>
                  <a:lnTo>
                    <a:pt x="72" y="0"/>
                  </a:lnTo>
                  <a:lnTo>
                    <a:pt x="18" y="3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8" name="Freeform 568"/>
            <p:cNvSpPr>
              <a:spLocks/>
            </p:cNvSpPr>
            <p:nvPr/>
          </p:nvSpPr>
          <p:spPr bwMode="auto">
            <a:xfrm>
              <a:off x="3182" y="3084"/>
              <a:ext cx="19" cy="55"/>
            </a:xfrm>
            <a:custGeom>
              <a:avLst/>
              <a:gdLst>
                <a:gd name="T0" fmla="*/ 0 w 19"/>
                <a:gd name="T1" fmla="*/ 24 h 55"/>
                <a:gd name="T2" fmla="*/ 0 w 19"/>
                <a:gd name="T3" fmla="*/ 48 h 55"/>
                <a:gd name="T4" fmla="*/ 0 w 19"/>
                <a:gd name="T5" fmla="*/ 54 h 55"/>
                <a:gd name="T6" fmla="*/ 12 w 19"/>
                <a:gd name="T7" fmla="*/ 54 h 55"/>
                <a:gd name="T8" fmla="*/ 12 w 19"/>
                <a:gd name="T9" fmla="*/ 30 h 55"/>
                <a:gd name="T10" fmla="*/ 6 w 19"/>
                <a:gd name="T11" fmla="*/ 24 h 55"/>
                <a:gd name="T12" fmla="*/ 18 w 19"/>
                <a:gd name="T13" fmla="*/ 12 h 55"/>
                <a:gd name="T14" fmla="*/ 18 w 19"/>
                <a:gd name="T15" fmla="*/ 0 h 55"/>
                <a:gd name="T16" fmla="*/ 12 w 19"/>
                <a:gd name="T17" fmla="*/ 0 h 55"/>
                <a:gd name="T18" fmla="*/ 0 w 19"/>
                <a:gd name="T19" fmla="*/ 0 h 55"/>
                <a:gd name="T20" fmla="*/ 0 w 19"/>
                <a:gd name="T21" fmla="*/ 6 h 55"/>
                <a:gd name="T22" fmla="*/ 6 w 19"/>
                <a:gd name="T23" fmla="*/ 18 h 55"/>
                <a:gd name="T24" fmla="*/ 0 w 19"/>
                <a:gd name="T25" fmla="*/ 24 h 55"/>
                <a:gd name="T26" fmla="*/ 0 w 19"/>
                <a:gd name="T27" fmla="*/ 24 h 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"/>
                <a:gd name="T43" fmla="*/ 0 h 55"/>
                <a:gd name="T44" fmla="*/ 19 w 19"/>
                <a:gd name="T45" fmla="*/ 55 h 5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" h="55">
                  <a:moveTo>
                    <a:pt x="0" y="24"/>
                  </a:moveTo>
                  <a:lnTo>
                    <a:pt x="0" y="48"/>
                  </a:lnTo>
                  <a:lnTo>
                    <a:pt x="0" y="54"/>
                  </a:lnTo>
                  <a:lnTo>
                    <a:pt x="12" y="54"/>
                  </a:lnTo>
                  <a:lnTo>
                    <a:pt x="12" y="30"/>
                  </a:lnTo>
                  <a:lnTo>
                    <a:pt x="6" y="24"/>
                  </a:lnTo>
                  <a:lnTo>
                    <a:pt x="18" y="1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6" y="1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9" name="Freeform 569"/>
            <p:cNvSpPr>
              <a:spLocks/>
            </p:cNvSpPr>
            <p:nvPr/>
          </p:nvSpPr>
          <p:spPr bwMode="auto">
            <a:xfrm>
              <a:off x="3146" y="3108"/>
              <a:ext cx="37" cy="25"/>
            </a:xfrm>
            <a:custGeom>
              <a:avLst/>
              <a:gdLst>
                <a:gd name="T0" fmla="*/ 36 w 37"/>
                <a:gd name="T1" fmla="*/ 0 h 25"/>
                <a:gd name="T2" fmla="*/ 24 w 37"/>
                <a:gd name="T3" fmla="*/ 6 h 25"/>
                <a:gd name="T4" fmla="*/ 6 w 37"/>
                <a:gd name="T5" fmla="*/ 0 h 25"/>
                <a:gd name="T6" fmla="*/ 0 w 37"/>
                <a:gd name="T7" fmla="*/ 0 h 25"/>
                <a:gd name="T8" fmla="*/ 6 w 37"/>
                <a:gd name="T9" fmla="*/ 12 h 25"/>
                <a:gd name="T10" fmla="*/ 18 w 37"/>
                <a:gd name="T11" fmla="*/ 6 h 25"/>
                <a:gd name="T12" fmla="*/ 18 w 37"/>
                <a:gd name="T13" fmla="*/ 18 h 25"/>
                <a:gd name="T14" fmla="*/ 36 w 37"/>
                <a:gd name="T15" fmla="*/ 24 h 25"/>
                <a:gd name="T16" fmla="*/ 36 w 37"/>
                <a:gd name="T17" fmla="*/ 0 h 25"/>
                <a:gd name="T18" fmla="*/ 36 w 3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36" y="0"/>
                  </a:moveTo>
                  <a:lnTo>
                    <a:pt x="24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8" y="6"/>
                  </a:lnTo>
                  <a:lnTo>
                    <a:pt x="18" y="18"/>
                  </a:lnTo>
                  <a:lnTo>
                    <a:pt x="36" y="2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0" name="Freeform 570"/>
            <p:cNvSpPr>
              <a:spLocks/>
            </p:cNvSpPr>
            <p:nvPr/>
          </p:nvSpPr>
          <p:spPr bwMode="auto">
            <a:xfrm>
              <a:off x="3188" y="3096"/>
              <a:ext cx="37" cy="31"/>
            </a:xfrm>
            <a:custGeom>
              <a:avLst/>
              <a:gdLst>
                <a:gd name="T0" fmla="*/ 6 w 37"/>
                <a:gd name="T1" fmla="*/ 18 h 31"/>
                <a:gd name="T2" fmla="*/ 18 w 37"/>
                <a:gd name="T3" fmla="*/ 30 h 31"/>
                <a:gd name="T4" fmla="*/ 30 w 37"/>
                <a:gd name="T5" fmla="*/ 30 h 31"/>
                <a:gd name="T6" fmla="*/ 36 w 37"/>
                <a:gd name="T7" fmla="*/ 12 h 31"/>
                <a:gd name="T8" fmla="*/ 24 w 37"/>
                <a:gd name="T9" fmla="*/ 12 h 31"/>
                <a:gd name="T10" fmla="*/ 12 w 37"/>
                <a:gd name="T11" fmla="*/ 0 h 31"/>
                <a:gd name="T12" fmla="*/ 0 w 37"/>
                <a:gd name="T13" fmla="*/ 12 h 31"/>
                <a:gd name="T14" fmla="*/ 6 w 37"/>
                <a:gd name="T15" fmla="*/ 18 h 31"/>
                <a:gd name="T16" fmla="*/ 6 w 37"/>
                <a:gd name="T17" fmla="*/ 18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31"/>
                <a:gd name="T29" fmla="*/ 37 w 37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31">
                  <a:moveTo>
                    <a:pt x="6" y="18"/>
                  </a:moveTo>
                  <a:lnTo>
                    <a:pt x="18" y="30"/>
                  </a:lnTo>
                  <a:lnTo>
                    <a:pt x="30" y="30"/>
                  </a:lnTo>
                  <a:lnTo>
                    <a:pt x="36" y="12"/>
                  </a:lnTo>
                  <a:lnTo>
                    <a:pt x="24" y="12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1" name="Freeform 571"/>
            <p:cNvSpPr>
              <a:spLocks/>
            </p:cNvSpPr>
            <p:nvPr/>
          </p:nvSpPr>
          <p:spPr bwMode="auto">
            <a:xfrm>
              <a:off x="3194" y="3114"/>
              <a:ext cx="13" cy="31"/>
            </a:xfrm>
            <a:custGeom>
              <a:avLst/>
              <a:gdLst>
                <a:gd name="T0" fmla="*/ 0 w 13"/>
                <a:gd name="T1" fmla="*/ 24 h 31"/>
                <a:gd name="T2" fmla="*/ 6 w 13"/>
                <a:gd name="T3" fmla="*/ 30 h 31"/>
                <a:gd name="T4" fmla="*/ 12 w 13"/>
                <a:gd name="T5" fmla="*/ 18 h 31"/>
                <a:gd name="T6" fmla="*/ 12 w 13"/>
                <a:gd name="T7" fmla="*/ 12 h 31"/>
                <a:gd name="T8" fmla="*/ 0 w 13"/>
                <a:gd name="T9" fmla="*/ 0 h 31"/>
                <a:gd name="T10" fmla="*/ 0 w 13"/>
                <a:gd name="T11" fmla="*/ 24 h 31"/>
                <a:gd name="T12" fmla="*/ 0 w 13"/>
                <a:gd name="T13" fmla="*/ 24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31"/>
                <a:gd name="T23" fmla="*/ 13 w 13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31">
                  <a:moveTo>
                    <a:pt x="0" y="24"/>
                  </a:moveTo>
                  <a:lnTo>
                    <a:pt x="6" y="30"/>
                  </a:lnTo>
                  <a:lnTo>
                    <a:pt x="12" y="18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2" name="Freeform 572"/>
            <p:cNvSpPr>
              <a:spLocks/>
            </p:cNvSpPr>
            <p:nvPr/>
          </p:nvSpPr>
          <p:spPr bwMode="auto">
            <a:xfrm>
              <a:off x="3176" y="3156"/>
              <a:ext cx="25" cy="13"/>
            </a:xfrm>
            <a:custGeom>
              <a:avLst/>
              <a:gdLst>
                <a:gd name="T0" fmla="*/ 24 w 25"/>
                <a:gd name="T1" fmla="*/ 6 h 13"/>
                <a:gd name="T2" fmla="*/ 24 w 25"/>
                <a:gd name="T3" fmla="*/ 0 h 13"/>
                <a:gd name="T4" fmla="*/ 12 w 25"/>
                <a:gd name="T5" fmla="*/ 0 h 13"/>
                <a:gd name="T6" fmla="*/ 0 w 25"/>
                <a:gd name="T7" fmla="*/ 12 h 13"/>
                <a:gd name="T8" fmla="*/ 24 w 25"/>
                <a:gd name="T9" fmla="*/ 6 h 13"/>
                <a:gd name="T10" fmla="*/ 24 w 25"/>
                <a:gd name="T11" fmla="*/ 6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3"/>
                <a:gd name="T20" fmla="*/ 25 w 25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3">
                  <a:moveTo>
                    <a:pt x="24" y="6"/>
                  </a:moveTo>
                  <a:lnTo>
                    <a:pt x="24" y="0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3" name="Freeform 573"/>
            <p:cNvSpPr>
              <a:spLocks/>
            </p:cNvSpPr>
            <p:nvPr/>
          </p:nvSpPr>
          <p:spPr bwMode="auto">
            <a:xfrm>
              <a:off x="3188" y="3186"/>
              <a:ext cx="19" cy="13"/>
            </a:xfrm>
            <a:custGeom>
              <a:avLst/>
              <a:gdLst>
                <a:gd name="T0" fmla="*/ 12 w 19"/>
                <a:gd name="T1" fmla="*/ 12 h 13"/>
                <a:gd name="T2" fmla="*/ 18 w 19"/>
                <a:gd name="T3" fmla="*/ 0 h 13"/>
                <a:gd name="T4" fmla="*/ 0 w 19"/>
                <a:gd name="T5" fmla="*/ 6 h 13"/>
                <a:gd name="T6" fmla="*/ 12 w 19"/>
                <a:gd name="T7" fmla="*/ 12 h 13"/>
                <a:gd name="T8" fmla="*/ 12 w 19"/>
                <a:gd name="T9" fmla="*/ 12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3"/>
                <a:gd name="T17" fmla="*/ 19 w 19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3">
                  <a:moveTo>
                    <a:pt x="12" y="12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4" name="Freeform 574"/>
            <p:cNvSpPr>
              <a:spLocks/>
            </p:cNvSpPr>
            <p:nvPr/>
          </p:nvSpPr>
          <p:spPr bwMode="auto">
            <a:xfrm>
              <a:off x="3194" y="3216"/>
              <a:ext cx="13" cy="6"/>
            </a:xfrm>
            <a:custGeom>
              <a:avLst/>
              <a:gdLst>
                <a:gd name="T0" fmla="*/ 6 w 13"/>
                <a:gd name="T1" fmla="*/ 5 h 6"/>
                <a:gd name="T2" fmla="*/ 12 w 13"/>
                <a:gd name="T3" fmla="*/ 0 h 6"/>
                <a:gd name="T4" fmla="*/ 0 w 13"/>
                <a:gd name="T5" fmla="*/ 0 h 6"/>
                <a:gd name="T6" fmla="*/ 6 w 13"/>
                <a:gd name="T7" fmla="*/ 5 h 6"/>
                <a:gd name="T8" fmla="*/ 6 w 13"/>
                <a:gd name="T9" fmla="*/ 5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6"/>
                <a:gd name="T17" fmla="*/ 13 w 13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6">
                  <a:moveTo>
                    <a:pt x="6" y="5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" y="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5" name="Freeform 575"/>
            <p:cNvSpPr>
              <a:spLocks/>
            </p:cNvSpPr>
            <p:nvPr/>
          </p:nvSpPr>
          <p:spPr bwMode="auto">
            <a:xfrm>
              <a:off x="3016" y="2797"/>
              <a:ext cx="30" cy="198"/>
            </a:xfrm>
            <a:custGeom>
              <a:avLst/>
              <a:gdLst>
                <a:gd name="T0" fmla="*/ 6 w 30"/>
                <a:gd name="T1" fmla="*/ 0 h 198"/>
                <a:gd name="T2" fmla="*/ 0 w 30"/>
                <a:gd name="T3" fmla="*/ 30 h 198"/>
                <a:gd name="T4" fmla="*/ 17 w 30"/>
                <a:gd name="T5" fmla="*/ 66 h 198"/>
                <a:gd name="T6" fmla="*/ 17 w 30"/>
                <a:gd name="T7" fmla="*/ 125 h 198"/>
                <a:gd name="T8" fmla="*/ 11 w 30"/>
                <a:gd name="T9" fmla="*/ 191 h 198"/>
                <a:gd name="T10" fmla="*/ 17 w 30"/>
                <a:gd name="T11" fmla="*/ 191 h 198"/>
                <a:gd name="T12" fmla="*/ 29 w 30"/>
                <a:gd name="T13" fmla="*/ 197 h 198"/>
                <a:gd name="T14" fmla="*/ 29 w 30"/>
                <a:gd name="T15" fmla="*/ 143 h 198"/>
                <a:gd name="T16" fmla="*/ 29 w 30"/>
                <a:gd name="T17" fmla="*/ 95 h 198"/>
                <a:gd name="T18" fmla="*/ 17 w 30"/>
                <a:gd name="T19" fmla="*/ 42 h 198"/>
                <a:gd name="T20" fmla="*/ 23 w 30"/>
                <a:gd name="T21" fmla="*/ 36 h 198"/>
                <a:gd name="T22" fmla="*/ 11 w 30"/>
                <a:gd name="T23" fmla="*/ 6 h 198"/>
                <a:gd name="T24" fmla="*/ 6 w 30"/>
                <a:gd name="T25" fmla="*/ 0 h 198"/>
                <a:gd name="T26" fmla="*/ 6 w 30"/>
                <a:gd name="T27" fmla="*/ 0 h 1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0"/>
                <a:gd name="T43" fmla="*/ 0 h 198"/>
                <a:gd name="T44" fmla="*/ 30 w 30"/>
                <a:gd name="T45" fmla="*/ 198 h 1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0" h="198">
                  <a:moveTo>
                    <a:pt x="6" y="0"/>
                  </a:moveTo>
                  <a:lnTo>
                    <a:pt x="0" y="30"/>
                  </a:lnTo>
                  <a:lnTo>
                    <a:pt x="17" y="66"/>
                  </a:lnTo>
                  <a:lnTo>
                    <a:pt x="17" y="125"/>
                  </a:lnTo>
                  <a:lnTo>
                    <a:pt x="11" y="191"/>
                  </a:lnTo>
                  <a:lnTo>
                    <a:pt x="17" y="191"/>
                  </a:lnTo>
                  <a:lnTo>
                    <a:pt x="29" y="197"/>
                  </a:lnTo>
                  <a:lnTo>
                    <a:pt x="29" y="143"/>
                  </a:lnTo>
                  <a:lnTo>
                    <a:pt x="29" y="95"/>
                  </a:lnTo>
                  <a:lnTo>
                    <a:pt x="17" y="42"/>
                  </a:lnTo>
                  <a:lnTo>
                    <a:pt x="23" y="36"/>
                  </a:lnTo>
                  <a:lnTo>
                    <a:pt x="11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11111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6" name="Freeform 576"/>
            <p:cNvSpPr>
              <a:spLocks/>
            </p:cNvSpPr>
            <p:nvPr/>
          </p:nvSpPr>
          <p:spPr bwMode="auto">
            <a:xfrm>
              <a:off x="2962" y="2629"/>
              <a:ext cx="108" cy="169"/>
            </a:xfrm>
            <a:custGeom>
              <a:avLst/>
              <a:gdLst>
                <a:gd name="T0" fmla="*/ 101 w 108"/>
                <a:gd name="T1" fmla="*/ 54 h 169"/>
                <a:gd name="T2" fmla="*/ 107 w 108"/>
                <a:gd name="T3" fmla="*/ 48 h 169"/>
                <a:gd name="T4" fmla="*/ 107 w 108"/>
                <a:gd name="T5" fmla="*/ 36 h 169"/>
                <a:gd name="T6" fmla="*/ 107 w 108"/>
                <a:gd name="T7" fmla="*/ 24 h 169"/>
                <a:gd name="T8" fmla="*/ 95 w 108"/>
                <a:gd name="T9" fmla="*/ 0 h 169"/>
                <a:gd name="T10" fmla="*/ 89 w 108"/>
                <a:gd name="T11" fmla="*/ 6 h 169"/>
                <a:gd name="T12" fmla="*/ 95 w 108"/>
                <a:gd name="T13" fmla="*/ 24 h 169"/>
                <a:gd name="T14" fmla="*/ 95 w 108"/>
                <a:gd name="T15" fmla="*/ 36 h 169"/>
                <a:gd name="T16" fmla="*/ 89 w 108"/>
                <a:gd name="T17" fmla="*/ 48 h 169"/>
                <a:gd name="T18" fmla="*/ 83 w 108"/>
                <a:gd name="T19" fmla="*/ 66 h 169"/>
                <a:gd name="T20" fmla="*/ 71 w 108"/>
                <a:gd name="T21" fmla="*/ 72 h 169"/>
                <a:gd name="T22" fmla="*/ 71 w 108"/>
                <a:gd name="T23" fmla="*/ 60 h 169"/>
                <a:gd name="T24" fmla="*/ 65 w 108"/>
                <a:gd name="T25" fmla="*/ 60 h 169"/>
                <a:gd name="T26" fmla="*/ 60 w 108"/>
                <a:gd name="T27" fmla="*/ 66 h 169"/>
                <a:gd name="T28" fmla="*/ 65 w 108"/>
                <a:gd name="T29" fmla="*/ 78 h 169"/>
                <a:gd name="T30" fmla="*/ 48 w 108"/>
                <a:gd name="T31" fmla="*/ 90 h 169"/>
                <a:gd name="T32" fmla="*/ 24 w 108"/>
                <a:gd name="T33" fmla="*/ 120 h 169"/>
                <a:gd name="T34" fmla="*/ 6 w 108"/>
                <a:gd name="T35" fmla="*/ 126 h 169"/>
                <a:gd name="T36" fmla="*/ 0 w 108"/>
                <a:gd name="T37" fmla="*/ 120 h 169"/>
                <a:gd name="T38" fmla="*/ 6 w 108"/>
                <a:gd name="T39" fmla="*/ 132 h 169"/>
                <a:gd name="T40" fmla="*/ 54 w 108"/>
                <a:gd name="T41" fmla="*/ 168 h 169"/>
                <a:gd name="T42" fmla="*/ 60 w 108"/>
                <a:gd name="T43" fmla="*/ 168 h 169"/>
                <a:gd name="T44" fmla="*/ 60 w 108"/>
                <a:gd name="T45" fmla="*/ 168 h 169"/>
                <a:gd name="T46" fmla="*/ 60 w 108"/>
                <a:gd name="T47" fmla="*/ 162 h 169"/>
                <a:gd name="T48" fmla="*/ 71 w 108"/>
                <a:gd name="T49" fmla="*/ 150 h 169"/>
                <a:gd name="T50" fmla="*/ 95 w 108"/>
                <a:gd name="T51" fmla="*/ 144 h 169"/>
                <a:gd name="T52" fmla="*/ 101 w 108"/>
                <a:gd name="T53" fmla="*/ 96 h 169"/>
                <a:gd name="T54" fmla="*/ 107 w 108"/>
                <a:gd name="T55" fmla="*/ 84 h 169"/>
                <a:gd name="T56" fmla="*/ 101 w 108"/>
                <a:gd name="T57" fmla="*/ 54 h 169"/>
                <a:gd name="T58" fmla="*/ 101 w 108"/>
                <a:gd name="T59" fmla="*/ 54 h 169"/>
                <a:gd name="T60" fmla="*/ 101 w 108"/>
                <a:gd name="T61" fmla="*/ 54 h 1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8"/>
                <a:gd name="T94" fmla="*/ 0 h 169"/>
                <a:gd name="T95" fmla="*/ 108 w 108"/>
                <a:gd name="T96" fmla="*/ 169 h 16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8" h="169">
                  <a:moveTo>
                    <a:pt x="101" y="54"/>
                  </a:moveTo>
                  <a:lnTo>
                    <a:pt x="107" y="48"/>
                  </a:lnTo>
                  <a:lnTo>
                    <a:pt x="107" y="36"/>
                  </a:lnTo>
                  <a:lnTo>
                    <a:pt x="107" y="24"/>
                  </a:lnTo>
                  <a:lnTo>
                    <a:pt x="95" y="0"/>
                  </a:lnTo>
                  <a:lnTo>
                    <a:pt x="89" y="6"/>
                  </a:lnTo>
                  <a:lnTo>
                    <a:pt x="95" y="24"/>
                  </a:lnTo>
                  <a:lnTo>
                    <a:pt x="95" y="36"/>
                  </a:lnTo>
                  <a:lnTo>
                    <a:pt x="89" y="48"/>
                  </a:lnTo>
                  <a:lnTo>
                    <a:pt x="83" y="66"/>
                  </a:lnTo>
                  <a:lnTo>
                    <a:pt x="71" y="72"/>
                  </a:lnTo>
                  <a:lnTo>
                    <a:pt x="71" y="60"/>
                  </a:lnTo>
                  <a:lnTo>
                    <a:pt x="65" y="60"/>
                  </a:lnTo>
                  <a:lnTo>
                    <a:pt x="60" y="66"/>
                  </a:lnTo>
                  <a:lnTo>
                    <a:pt x="65" y="78"/>
                  </a:lnTo>
                  <a:lnTo>
                    <a:pt x="48" y="90"/>
                  </a:lnTo>
                  <a:lnTo>
                    <a:pt x="24" y="120"/>
                  </a:lnTo>
                  <a:lnTo>
                    <a:pt x="6" y="126"/>
                  </a:lnTo>
                  <a:lnTo>
                    <a:pt x="0" y="120"/>
                  </a:lnTo>
                  <a:lnTo>
                    <a:pt x="6" y="132"/>
                  </a:lnTo>
                  <a:lnTo>
                    <a:pt x="54" y="168"/>
                  </a:lnTo>
                  <a:lnTo>
                    <a:pt x="60" y="168"/>
                  </a:lnTo>
                  <a:lnTo>
                    <a:pt x="60" y="162"/>
                  </a:lnTo>
                  <a:lnTo>
                    <a:pt x="71" y="150"/>
                  </a:lnTo>
                  <a:lnTo>
                    <a:pt x="95" y="144"/>
                  </a:lnTo>
                  <a:lnTo>
                    <a:pt x="101" y="96"/>
                  </a:lnTo>
                  <a:lnTo>
                    <a:pt x="107" y="84"/>
                  </a:lnTo>
                  <a:lnTo>
                    <a:pt x="101" y="5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7" name="Freeform 577"/>
            <p:cNvSpPr>
              <a:spLocks/>
            </p:cNvSpPr>
            <p:nvPr/>
          </p:nvSpPr>
          <p:spPr bwMode="auto">
            <a:xfrm>
              <a:off x="2932" y="2593"/>
              <a:ext cx="150" cy="163"/>
            </a:xfrm>
            <a:custGeom>
              <a:avLst/>
              <a:gdLst>
                <a:gd name="T0" fmla="*/ 6 w 150"/>
                <a:gd name="T1" fmla="*/ 96 h 163"/>
                <a:gd name="T2" fmla="*/ 6 w 150"/>
                <a:gd name="T3" fmla="*/ 108 h 163"/>
                <a:gd name="T4" fmla="*/ 6 w 150"/>
                <a:gd name="T5" fmla="*/ 162 h 163"/>
                <a:gd name="T6" fmla="*/ 12 w 150"/>
                <a:gd name="T7" fmla="*/ 156 h 163"/>
                <a:gd name="T8" fmla="*/ 30 w 150"/>
                <a:gd name="T9" fmla="*/ 156 h 163"/>
                <a:gd name="T10" fmla="*/ 36 w 150"/>
                <a:gd name="T11" fmla="*/ 162 h 163"/>
                <a:gd name="T12" fmla="*/ 54 w 150"/>
                <a:gd name="T13" fmla="*/ 156 h 163"/>
                <a:gd name="T14" fmla="*/ 78 w 150"/>
                <a:gd name="T15" fmla="*/ 126 h 163"/>
                <a:gd name="T16" fmla="*/ 95 w 150"/>
                <a:gd name="T17" fmla="*/ 114 h 163"/>
                <a:gd name="T18" fmla="*/ 90 w 150"/>
                <a:gd name="T19" fmla="*/ 102 h 163"/>
                <a:gd name="T20" fmla="*/ 95 w 150"/>
                <a:gd name="T21" fmla="*/ 96 h 163"/>
                <a:gd name="T22" fmla="*/ 101 w 150"/>
                <a:gd name="T23" fmla="*/ 96 h 163"/>
                <a:gd name="T24" fmla="*/ 101 w 150"/>
                <a:gd name="T25" fmla="*/ 108 h 163"/>
                <a:gd name="T26" fmla="*/ 113 w 150"/>
                <a:gd name="T27" fmla="*/ 102 h 163"/>
                <a:gd name="T28" fmla="*/ 119 w 150"/>
                <a:gd name="T29" fmla="*/ 84 h 163"/>
                <a:gd name="T30" fmla="*/ 125 w 150"/>
                <a:gd name="T31" fmla="*/ 72 h 163"/>
                <a:gd name="T32" fmla="*/ 125 w 150"/>
                <a:gd name="T33" fmla="*/ 60 h 163"/>
                <a:gd name="T34" fmla="*/ 119 w 150"/>
                <a:gd name="T35" fmla="*/ 42 h 163"/>
                <a:gd name="T36" fmla="*/ 125 w 150"/>
                <a:gd name="T37" fmla="*/ 36 h 163"/>
                <a:gd name="T38" fmla="*/ 137 w 150"/>
                <a:gd name="T39" fmla="*/ 60 h 163"/>
                <a:gd name="T40" fmla="*/ 137 w 150"/>
                <a:gd name="T41" fmla="*/ 60 h 163"/>
                <a:gd name="T42" fmla="*/ 149 w 150"/>
                <a:gd name="T43" fmla="*/ 42 h 163"/>
                <a:gd name="T44" fmla="*/ 149 w 150"/>
                <a:gd name="T45" fmla="*/ 42 h 163"/>
                <a:gd name="T46" fmla="*/ 149 w 150"/>
                <a:gd name="T47" fmla="*/ 48 h 163"/>
                <a:gd name="T48" fmla="*/ 149 w 150"/>
                <a:gd name="T49" fmla="*/ 36 h 163"/>
                <a:gd name="T50" fmla="*/ 149 w 150"/>
                <a:gd name="T51" fmla="*/ 36 h 163"/>
                <a:gd name="T52" fmla="*/ 149 w 150"/>
                <a:gd name="T53" fmla="*/ 18 h 163"/>
                <a:gd name="T54" fmla="*/ 149 w 150"/>
                <a:gd name="T55" fmla="*/ 24 h 163"/>
                <a:gd name="T56" fmla="*/ 137 w 150"/>
                <a:gd name="T57" fmla="*/ 12 h 163"/>
                <a:gd name="T58" fmla="*/ 149 w 150"/>
                <a:gd name="T59" fmla="*/ 18 h 163"/>
                <a:gd name="T60" fmla="*/ 137 w 150"/>
                <a:gd name="T61" fmla="*/ 12 h 163"/>
                <a:gd name="T62" fmla="*/ 107 w 150"/>
                <a:gd name="T63" fmla="*/ 6 h 163"/>
                <a:gd name="T64" fmla="*/ 78 w 150"/>
                <a:gd name="T65" fmla="*/ 0 h 163"/>
                <a:gd name="T66" fmla="*/ 54 w 150"/>
                <a:gd name="T67" fmla="*/ 6 h 163"/>
                <a:gd name="T68" fmla="*/ 18 w 150"/>
                <a:gd name="T69" fmla="*/ 12 h 163"/>
                <a:gd name="T70" fmla="*/ 18 w 150"/>
                <a:gd name="T71" fmla="*/ 24 h 163"/>
                <a:gd name="T72" fmla="*/ 6 w 150"/>
                <a:gd name="T73" fmla="*/ 24 h 163"/>
                <a:gd name="T74" fmla="*/ 0 w 150"/>
                <a:gd name="T75" fmla="*/ 36 h 163"/>
                <a:gd name="T76" fmla="*/ 6 w 150"/>
                <a:gd name="T77" fmla="*/ 36 h 163"/>
                <a:gd name="T78" fmla="*/ 18 w 150"/>
                <a:gd name="T79" fmla="*/ 60 h 163"/>
                <a:gd name="T80" fmla="*/ 6 w 150"/>
                <a:gd name="T81" fmla="*/ 90 h 163"/>
                <a:gd name="T82" fmla="*/ 6 w 150"/>
                <a:gd name="T83" fmla="*/ 96 h 163"/>
                <a:gd name="T84" fmla="*/ 6 w 150"/>
                <a:gd name="T85" fmla="*/ 96 h 16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0"/>
                <a:gd name="T130" fmla="*/ 0 h 163"/>
                <a:gd name="T131" fmla="*/ 150 w 150"/>
                <a:gd name="T132" fmla="*/ 163 h 16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0" h="163">
                  <a:moveTo>
                    <a:pt x="6" y="96"/>
                  </a:moveTo>
                  <a:lnTo>
                    <a:pt x="6" y="108"/>
                  </a:lnTo>
                  <a:lnTo>
                    <a:pt x="6" y="162"/>
                  </a:lnTo>
                  <a:lnTo>
                    <a:pt x="12" y="156"/>
                  </a:lnTo>
                  <a:lnTo>
                    <a:pt x="30" y="156"/>
                  </a:lnTo>
                  <a:lnTo>
                    <a:pt x="36" y="162"/>
                  </a:lnTo>
                  <a:lnTo>
                    <a:pt x="54" y="156"/>
                  </a:lnTo>
                  <a:lnTo>
                    <a:pt x="78" y="126"/>
                  </a:lnTo>
                  <a:lnTo>
                    <a:pt x="95" y="114"/>
                  </a:lnTo>
                  <a:lnTo>
                    <a:pt x="90" y="102"/>
                  </a:lnTo>
                  <a:lnTo>
                    <a:pt x="95" y="96"/>
                  </a:lnTo>
                  <a:lnTo>
                    <a:pt x="101" y="96"/>
                  </a:lnTo>
                  <a:lnTo>
                    <a:pt x="101" y="108"/>
                  </a:lnTo>
                  <a:lnTo>
                    <a:pt x="113" y="102"/>
                  </a:lnTo>
                  <a:lnTo>
                    <a:pt x="119" y="84"/>
                  </a:lnTo>
                  <a:lnTo>
                    <a:pt x="125" y="72"/>
                  </a:lnTo>
                  <a:lnTo>
                    <a:pt x="125" y="60"/>
                  </a:lnTo>
                  <a:lnTo>
                    <a:pt x="119" y="42"/>
                  </a:lnTo>
                  <a:lnTo>
                    <a:pt x="125" y="36"/>
                  </a:lnTo>
                  <a:lnTo>
                    <a:pt x="137" y="60"/>
                  </a:lnTo>
                  <a:lnTo>
                    <a:pt x="149" y="42"/>
                  </a:lnTo>
                  <a:lnTo>
                    <a:pt x="149" y="48"/>
                  </a:lnTo>
                  <a:lnTo>
                    <a:pt x="149" y="36"/>
                  </a:lnTo>
                  <a:lnTo>
                    <a:pt x="149" y="18"/>
                  </a:lnTo>
                  <a:lnTo>
                    <a:pt x="149" y="24"/>
                  </a:lnTo>
                  <a:lnTo>
                    <a:pt x="137" y="12"/>
                  </a:lnTo>
                  <a:lnTo>
                    <a:pt x="149" y="18"/>
                  </a:lnTo>
                  <a:lnTo>
                    <a:pt x="137" y="12"/>
                  </a:lnTo>
                  <a:lnTo>
                    <a:pt x="107" y="6"/>
                  </a:lnTo>
                  <a:lnTo>
                    <a:pt x="78" y="0"/>
                  </a:lnTo>
                  <a:lnTo>
                    <a:pt x="54" y="6"/>
                  </a:lnTo>
                  <a:lnTo>
                    <a:pt x="18" y="12"/>
                  </a:lnTo>
                  <a:lnTo>
                    <a:pt x="18" y="24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8" y="60"/>
                  </a:lnTo>
                  <a:lnTo>
                    <a:pt x="6" y="90"/>
                  </a:lnTo>
                  <a:lnTo>
                    <a:pt x="6" y="96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8" name="Freeform 578"/>
            <p:cNvSpPr>
              <a:spLocks/>
            </p:cNvSpPr>
            <p:nvPr/>
          </p:nvSpPr>
          <p:spPr bwMode="auto">
            <a:xfrm>
              <a:off x="3057" y="2988"/>
              <a:ext cx="73" cy="61"/>
            </a:xfrm>
            <a:custGeom>
              <a:avLst/>
              <a:gdLst>
                <a:gd name="T0" fmla="*/ 54 w 73"/>
                <a:gd name="T1" fmla="*/ 48 h 61"/>
                <a:gd name="T2" fmla="*/ 60 w 73"/>
                <a:gd name="T3" fmla="*/ 48 h 61"/>
                <a:gd name="T4" fmla="*/ 66 w 73"/>
                <a:gd name="T5" fmla="*/ 42 h 61"/>
                <a:gd name="T6" fmla="*/ 72 w 73"/>
                <a:gd name="T7" fmla="*/ 30 h 61"/>
                <a:gd name="T8" fmla="*/ 72 w 73"/>
                <a:gd name="T9" fmla="*/ 12 h 61"/>
                <a:gd name="T10" fmla="*/ 66 w 73"/>
                <a:gd name="T11" fmla="*/ 0 h 61"/>
                <a:gd name="T12" fmla="*/ 60 w 73"/>
                <a:gd name="T13" fmla="*/ 0 h 61"/>
                <a:gd name="T14" fmla="*/ 42 w 73"/>
                <a:gd name="T15" fmla="*/ 6 h 61"/>
                <a:gd name="T16" fmla="*/ 24 w 73"/>
                <a:gd name="T17" fmla="*/ 6 h 61"/>
                <a:gd name="T18" fmla="*/ 0 w 73"/>
                <a:gd name="T19" fmla="*/ 6 h 61"/>
                <a:gd name="T20" fmla="*/ 12 w 73"/>
                <a:gd name="T21" fmla="*/ 18 h 61"/>
                <a:gd name="T22" fmla="*/ 18 w 73"/>
                <a:gd name="T23" fmla="*/ 36 h 61"/>
                <a:gd name="T24" fmla="*/ 12 w 73"/>
                <a:gd name="T25" fmla="*/ 54 h 61"/>
                <a:gd name="T26" fmla="*/ 12 w 73"/>
                <a:gd name="T27" fmla="*/ 60 h 61"/>
                <a:gd name="T28" fmla="*/ 54 w 73"/>
                <a:gd name="T29" fmla="*/ 48 h 61"/>
                <a:gd name="T30" fmla="*/ 54 w 73"/>
                <a:gd name="T31" fmla="*/ 48 h 61"/>
                <a:gd name="T32" fmla="*/ 54 w 73"/>
                <a:gd name="T33" fmla="*/ 48 h 6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3"/>
                <a:gd name="T52" fmla="*/ 0 h 61"/>
                <a:gd name="T53" fmla="*/ 73 w 73"/>
                <a:gd name="T54" fmla="*/ 61 h 6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3" h="61">
                  <a:moveTo>
                    <a:pt x="54" y="48"/>
                  </a:moveTo>
                  <a:lnTo>
                    <a:pt x="60" y="48"/>
                  </a:lnTo>
                  <a:lnTo>
                    <a:pt x="66" y="42"/>
                  </a:lnTo>
                  <a:lnTo>
                    <a:pt x="72" y="30"/>
                  </a:lnTo>
                  <a:lnTo>
                    <a:pt x="72" y="12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42" y="6"/>
                  </a:lnTo>
                  <a:lnTo>
                    <a:pt x="24" y="6"/>
                  </a:lnTo>
                  <a:lnTo>
                    <a:pt x="0" y="6"/>
                  </a:lnTo>
                  <a:lnTo>
                    <a:pt x="12" y="18"/>
                  </a:lnTo>
                  <a:lnTo>
                    <a:pt x="18" y="36"/>
                  </a:lnTo>
                  <a:lnTo>
                    <a:pt x="12" y="54"/>
                  </a:lnTo>
                  <a:lnTo>
                    <a:pt x="12" y="60"/>
                  </a:lnTo>
                  <a:lnTo>
                    <a:pt x="54" y="4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9" name="Freeform 579"/>
            <p:cNvSpPr>
              <a:spLocks/>
            </p:cNvSpPr>
            <p:nvPr/>
          </p:nvSpPr>
          <p:spPr bwMode="auto">
            <a:xfrm>
              <a:off x="3045" y="2940"/>
              <a:ext cx="61" cy="55"/>
            </a:xfrm>
            <a:custGeom>
              <a:avLst/>
              <a:gdLst>
                <a:gd name="T0" fmla="*/ 0 w 61"/>
                <a:gd name="T1" fmla="*/ 0 h 55"/>
                <a:gd name="T2" fmla="*/ 0 w 61"/>
                <a:gd name="T3" fmla="*/ 54 h 55"/>
                <a:gd name="T4" fmla="*/ 12 w 61"/>
                <a:gd name="T5" fmla="*/ 54 h 55"/>
                <a:gd name="T6" fmla="*/ 36 w 61"/>
                <a:gd name="T7" fmla="*/ 54 h 55"/>
                <a:gd name="T8" fmla="*/ 60 w 61"/>
                <a:gd name="T9" fmla="*/ 36 h 55"/>
                <a:gd name="T10" fmla="*/ 60 w 61"/>
                <a:gd name="T11" fmla="*/ 30 h 55"/>
                <a:gd name="T12" fmla="*/ 36 w 61"/>
                <a:gd name="T13" fmla="*/ 24 h 55"/>
                <a:gd name="T14" fmla="*/ 24 w 61"/>
                <a:gd name="T15" fmla="*/ 24 h 55"/>
                <a:gd name="T16" fmla="*/ 12 w 61"/>
                <a:gd name="T17" fmla="*/ 24 h 55"/>
                <a:gd name="T18" fmla="*/ 12 w 61"/>
                <a:gd name="T19" fmla="*/ 18 h 55"/>
                <a:gd name="T20" fmla="*/ 6 w 61"/>
                <a:gd name="T21" fmla="*/ 12 h 55"/>
                <a:gd name="T22" fmla="*/ 6 w 61"/>
                <a:gd name="T23" fmla="*/ 0 h 55"/>
                <a:gd name="T24" fmla="*/ 0 w 61"/>
                <a:gd name="T25" fmla="*/ 0 h 55"/>
                <a:gd name="T26" fmla="*/ 0 w 61"/>
                <a:gd name="T27" fmla="*/ 0 h 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1"/>
                <a:gd name="T43" fmla="*/ 0 h 55"/>
                <a:gd name="T44" fmla="*/ 61 w 61"/>
                <a:gd name="T45" fmla="*/ 55 h 5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1" h="55">
                  <a:moveTo>
                    <a:pt x="0" y="0"/>
                  </a:moveTo>
                  <a:lnTo>
                    <a:pt x="0" y="54"/>
                  </a:lnTo>
                  <a:lnTo>
                    <a:pt x="12" y="54"/>
                  </a:lnTo>
                  <a:lnTo>
                    <a:pt x="36" y="54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36" y="24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12" y="18"/>
                  </a:lnTo>
                  <a:lnTo>
                    <a:pt x="6" y="1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0" name="Freeform 580"/>
            <p:cNvSpPr>
              <a:spLocks/>
            </p:cNvSpPr>
            <p:nvPr/>
          </p:nvSpPr>
          <p:spPr bwMode="auto">
            <a:xfrm>
              <a:off x="3123" y="2988"/>
              <a:ext cx="78" cy="49"/>
            </a:xfrm>
            <a:custGeom>
              <a:avLst/>
              <a:gdLst>
                <a:gd name="T0" fmla="*/ 71 w 78"/>
                <a:gd name="T1" fmla="*/ 30 h 49"/>
                <a:gd name="T2" fmla="*/ 77 w 78"/>
                <a:gd name="T3" fmla="*/ 30 h 49"/>
                <a:gd name="T4" fmla="*/ 77 w 78"/>
                <a:gd name="T5" fmla="*/ 24 h 49"/>
                <a:gd name="T6" fmla="*/ 77 w 78"/>
                <a:gd name="T7" fmla="*/ 18 h 49"/>
                <a:gd name="T8" fmla="*/ 65 w 78"/>
                <a:gd name="T9" fmla="*/ 18 h 49"/>
                <a:gd name="T10" fmla="*/ 53 w 78"/>
                <a:gd name="T11" fmla="*/ 12 h 49"/>
                <a:gd name="T12" fmla="*/ 53 w 78"/>
                <a:gd name="T13" fmla="*/ 12 h 49"/>
                <a:gd name="T14" fmla="*/ 35 w 78"/>
                <a:gd name="T15" fmla="*/ 0 h 49"/>
                <a:gd name="T16" fmla="*/ 23 w 78"/>
                <a:gd name="T17" fmla="*/ 0 h 49"/>
                <a:gd name="T18" fmla="*/ 0 w 78"/>
                <a:gd name="T19" fmla="*/ 0 h 49"/>
                <a:gd name="T20" fmla="*/ 12 w 78"/>
                <a:gd name="T21" fmla="*/ 24 h 49"/>
                <a:gd name="T22" fmla="*/ 6 w 78"/>
                <a:gd name="T23" fmla="*/ 42 h 49"/>
                <a:gd name="T24" fmla="*/ 6 w 78"/>
                <a:gd name="T25" fmla="*/ 42 h 49"/>
                <a:gd name="T26" fmla="*/ 35 w 78"/>
                <a:gd name="T27" fmla="*/ 48 h 49"/>
                <a:gd name="T28" fmla="*/ 71 w 78"/>
                <a:gd name="T29" fmla="*/ 48 h 49"/>
                <a:gd name="T30" fmla="*/ 77 w 78"/>
                <a:gd name="T31" fmla="*/ 48 h 49"/>
                <a:gd name="T32" fmla="*/ 71 w 78"/>
                <a:gd name="T33" fmla="*/ 42 h 49"/>
                <a:gd name="T34" fmla="*/ 71 w 78"/>
                <a:gd name="T35" fmla="*/ 36 h 49"/>
                <a:gd name="T36" fmla="*/ 71 w 78"/>
                <a:gd name="T37" fmla="*/ 30 h 49"/>
                <a:gd name="T38" fmla="*/ 71 w 78"/>
                <a:gd name="T39" fmla="*/ 30 h 4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8"/>
                <a:gd name="T61" fmla="*/ 0 h 49"/>
                <a:gd name="T62" fmla="*/ 78 w 78"/>
                <a:gd name="T63" fmla="*/ 49 h 4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8" h="49">
                  <a:moveTo>
                    <a:pt x="71" y="30"/>
                  </a:moveTo>
                  <a:lnTo>
                    <a:pt x="77" y="30"/>
                  </a:lnTo>
                  <a:lnTo>
                    <a:pt x="77" y="24"/>
                  </a:lnTo>
                  <a:lnTo>
                    <a:pt x="77" y="18"/>
                  </a:lnTo>
                  <a:lnTo>
                    <a:pt x="65" y="18"/>
                  </a:lnTo>
                  <a:lnTo>
                    <a:pt x="53" y="12"/>
                  </a:lnTo>
                  <a:lnTo>
                    <a:pt x="35" y="0"/>
                  </a:lnTo>
                  <a:lnTo>
                    <a:pt x="23" y="0"/>
                  </a:lnTo>
                  <a:lnTo>
                    <a:pt x="0" y="0"/>
                  </a:lnTo>
                  <a:lnTo>
                    <a:pt x="12" y="24"/>
                  </a:lnTo>
                  <a:lnTo>
                    <a:pt x="6" y="42"/>
                  </a:lnTo>
                  <a:lnTo>
                    <a:pt x="35" y="48"/>
                  </a:lnTo>
                  <a:lnTo>
                    <a:pt x="71" y="48"/>
                  </a:lnTo>
                  <a:lnTo>
                    <a:pt x="77" y="48"/>
                  </a:lnTo>
                  <a:lnTo>
                    <a:pt x="71" y="42"/>
                  </a:lnTo>
                  <a:lnTo>
                    <a:pt x="71" y="36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1" name="Freeform 581"/>
            <p:cNvSpPr>
              <a:spLocks/>
            </p:cNvSpPr>
            <p:nvPr/>
          </p:nvSpPr>
          <p:spPr bwMode="auto">
            <a:xfrm>
              <a:off x="3111" y="2988"/>
              <a:ext cx="25" cy="49"/>
            </a:xfrm>
            <a:custGeom>
              <a:avLst/>
              <a:gdLst>
                <a:gd name="T0" fmla="*/ 18 w 25"/>
                <a:gd name="T1" fmla="*/ 0 h 49"/>
                <a:gd name="T2" fmla="*/ 12 w 25"/>
                <a:gd name="T3" fmla="*/ 0 h 49"/>
                <a:gd name="T4" fmla="*/ 6 w 25"/>
                <a:gd name="T5" fmla="*/ 0 h 49"/>
                <a:gd name="T6" fmla="*/ 12 w 25"/>
                <a:gd name="T7" fmla="*/ 0 h 49"/>
                <a:gd name="T8" fmla="*/ 18 w 25"/>
                <a:gd name="T9" fmla="*/ 12 h 49"/>
                <a:gd name="T10" fmla="*/ 18 w 25"/>
                <a:gd name="T11" fmla="*/ 30 h 49"/>
                <a:gd name="T12" fmla="*/ 12 w 25"/>
                <a:gd name="T13" fmla="*/ 42 h 49"/>
                <a:gd name="T14" fmla="*/ 6 w 25"/>
                <a:gd name="T15" fmla="*/ 48 h 49"/>
                <a:gd name="T16" fmla="*/ 0 w 25"/>
                <a:gd name="T17" fmla="*/ 48 h 49"/>
                <a:gd name="T18" fmla="*/ 12 w 25"/>
                <a:gd name="T19" fmla="*/ 48 h 49"/>
                <a:gd name="T20" fmla="*/ 18 w 25"/>
                <a:gd name="T21" fmla="*/ 42 h 49"/>
                <a:gd name="T22" fmla="*/ 18 w 25"/>
                <a:gd name="T23" fmla="*/ 42 h 49"/>
                <a:gd name="T24" fmla="*/ 24 w 25"/>
                <a:gd name="T25" fmla="*/ 24 h 49"/>
                <a:gd name="T26" fmla="*/ 18 w 25"/>
                <a:gd name="T27" fmla="*/ 0 h 49"/>
                <a:gd name="T28" fmla="*/ 18 w 25"/>
                <a:gd name="T29" fmla="*/ 0 h 4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49"/>
                <a:gd name="T47" fmla="*/ 25 w 25"/>
                <a:gd name="T48" fmla="*/ 49 h 4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49">
                  <a:moveTo>
                    <a:pt x="18" y="0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12"/>
                  </a:lnTo>
                  <a:lnTo>
                    <a:pt x="18" y="30"/>
                  </a:lnTo>
                  <a:lnTo>
                    <a:pt x="12" y="42"/>
                  </a:lnTo>
                  <a:lnTo>
                    <a:pt x="6" y="48"/>
                  </a:lnTo>
                  <a:lnTo>
                    <a:pt x="0" y="48"/>
                  </a:lnTo>
                  <a:lnTo>
                    <a:pt x="12" y="48"/>
                  </a:lnTo>
                  <a:lnTo>
                    <a:pt x="18" y="42"/>
                  </a:lnTo>
                  <a:lnTo>
                    <a:pt x="24" y="2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2" name="Freeform 582"/>
            <p:cNvSpPr>
              <a:spLocks/>
            </p:cNvSpPr>
            <p:nvPr/>
          </p:nvSpPr>
          <p:spPr bwMode="auto">
            <a:xfrm>
              <a:off x="3212" y="2581"/>
              <a:ext cx="84" cy="97"/>
            </a:xfrm>
            <a:custGeom>
              <a:avLst/>
              <a:gdLst>
                <a:gd name="T0" fmla="*/ 0 w 84"/>
                <a:gd name="T1" fmla="*/ 48 h 97"/>
                <a:gd name="T2" fmla="*/ 77 w 84"/>
                <a:gd name="T3" fmla="*/ 96 h 97"/>
                <a:gd name="T4" fmla="*/ 83 w 84"/>
                <a:gd name="T5" fmla="*/ 84 h 97"/>
                <a:gd name="T6" fmla="*/ 65 w 84"/>
                <a:gd name="T7" fmla="*/ 78 h 97"/>
                <a:gd name="T8" fmla="*/ 47 w 84"/>
                <a:gd name="T9" fmla="*/ 60 h 97"/>
                <a:gd name="T10" fmla="*/ 41 w 84"/>
                <a:gd name="T11" fmla="*/ 60 h 97"/>
                <a:gd name="T12" fmla="*/ 36 w 84"/>
                <a:gd name="T13" fmla="*/ 60 h 97"/>
                <a:gd name="T14" fmla="*/ 36 w 84"/>
                <a:gd name="T15" fmla="*/ 48 h 97"/>
                <a:gd name="T16" fmla="*/ 36 w 84"/>
                <a:gd name="T17" fmla="*/ 42 h 97"/>
                <a:gd name="T18" fmla="*/ 41 w 84"/>
                <a:gd name="T19" fmla="*/ 36 h 97"/>
                <a:gd name="T20" fmla="*/ 36 w 84"/>
                <a:gd name="T21" fmla="*/ 24 h 97"/>
                <a:gd name="T22" fmla="*/ 36 w 84"/>
                <a:gd name="T23" fmla="*/ 24 h 97"/>
                <a:gd name="T24" fmla="*/ 47 w 84"/>
                <a:gd name="T25" fmla="*/ 24 h 97"/>
                <a:gd name="T26" fmla="*/ 53 w 84"/>
                <a:gd name="T27" fmla="*/ 18 h 97"/>
                <a:gd name="T28" fmla="*/ 53 w 84"/>
                <a:gd name="T29" fmla="*/ 12 h 97"/>
                <a:gd name="T30" fmla="*/ 59 w 84"/>
                <a:gd name="T31" fmla="*/ 6 h 97"/>
                <a:gd name="T32" fmla="*/ 59 w 84"/>
                <a:gd name="T33" fmla="*/ 0 h 97"/>
                <a:gd name="T34" fmla="*/ 65 w 84"/>
                <a:gd name="T35" fmla="*/ 0 h 97"/>
                <a:gd name="T36" fmla="*/ 12 w 84"/>
                <a:gd name="T37" fmla="*/ 30 h 97"/>
                <a:gd name="T38" fmla="*/ 0 w 84"/>
                <a:gd name="T39" fmla="*/ 48 h 97"/>
                <a:gd name="T40" fmla="*/ 0 w 84"/>
                <a:gd name="T41" fmla="*/ 48 h 9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4"/>
                <a:gd name="T64" fmla="*/ 0 h 97"/>
                <a:gd name="T65" fmla="*/ 84 w 84"/>
                <a:gd name="T66" fmla="*/ 97 h 9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4" h="97">
                  <a:moveTo>
                    <a:pt x="0" y="48"/>
                  </a:moveTo>
                  <a:lnTo>
                    <a:pt x="77" y="96"/>
                  </a:lnTo>
                  <a:lnTo>
                    <a:pt x="83" y="84"/>
                  </a:lnTo>
                  <a:lnTo>
                    <a:pt x="65" y="78"/>
                  </a:lnTo>
                  <a:lnTo>
                    <a:pt x="47" y="60"/>
                  </a:lnTo>
                  <a:lnTo>
                    <a:pt x="41" y="60"/>
                  </a:lnTo>
                  <a:lnTo>
                    <a:pt x="36" y="60"/>
                  </a:lnTo>
                  <a:lnTo>
                    <a:pt x="36" y="48"/>
                  </a:lnTo>
                  <a:lnTo>
                    <a:pt x="36" y="42"/>
                  </a:lnTo>
                  <a:lnTo>
                    <a:pt x="41" y="36"/>
                  </a:lnTo>
                  <a:lnTo>
                    <a:pt x="36" y="24"/>
                  </a:lnTo>
                  <a:lnTo>
                    <a:pt x="47" y="24"/>
                  </a:lnTo>
                  <a:lnTo>
                    <a:pt x="53" y="18"/>
                  </a:lnTo>
                  <a:lnTo>
                    <a:pt x="53" y="12"/>
                  </a:lnTo>
                  <a:lnTo>
                    <a:pt x="59" y="6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12" y="3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3" name="Freeform 583"/>
            <p:cNvSpPr>
              <a:spLocks/>
            </p:cNvSpPr>
            <p:nvPr/>
          </p:nvSpPr>
          <p:spPr bwMode="auto">
            <a:xfrm>
              <a:off x="3105" y="2557"/>
              <a:ext cx="399" cy="444"/>
            </a:xfrm>
            <a:custGeom>
              <a:avLst/>
              <a:gdLst>
                <a:gd name="T0" fmla="*/ 83 w 399"/>
                <a:gd name="T1" fmla="*/ 413 h 444"/>
                <a:gd name="T2" fmla="*/ 119 w 399"/>
                <a:gd name="T3" fmla="*/ 413 h 444"/>
                <a:gd name="T4" fmla="*/ 125 w 399"/>
                <a:gd name="T5" fmla="*/ 425 h 444"/>
                <a:gd name="T6" fmla="*/ 131 w 399"/>
                <a:gd name="T7" fmla="*/ 431 h 444"/>
                <a:gd name="T8" fmla="*/ 131 w 399"/>
                <a:gd name="T9" fmla="*/ 443 h 444"/>
                <a:gd name="T10" fmla="*/ 285 w 399"/>
                <a:gd name="T11" fmla="*/ 443 h 444"/>
                <a:gd name="T12" fmla="*/ 309 w 399"/>
                <a:gd name="T13" fmla="*/ 419 h 444"/>
                <a:gd name="T14" fmla="*/ 333 w 399"/>
                <a:gd name="T15" fmla="*/ 431 h 444"/>
                <a:gd name="T16" fmla="*/ 351 w 399"/>
                <a:gd name="T17" fmla="*/ 413 h 444"/>
                <a:gd name="T18" fmla="*/ 327 w 399"/>
                <a:gd name="T19" fmla="*/ 282 h 444"/>
                <a:gd name="T20" fmla="*/ 339 w 399"/>
                <a:gd name="T21" fmla="*/ 264 h 444"/>
                <a:gd name="T22" fmla="*/ 380 w 399"/>
                <a:gd name="T23" fmla="*/ 174 h 444"/>
                <a:gd name="T24" fmla="*/ 398 w 399"/>
                <a:gd name="T25" fmla="*/ 84 h 444"/>
                <a:gd name="T26" fmla="*/ 386 w 399"/>
                <a:gd name="T27" fmla="*/ 60 h 444"/>
                <a:gd name="T28" fmla="*/ 369 w 399"/>
                <a:gd name="T29" fmla="*/ 12 h 444"/>
                <a:gd name="T30" fmla="*/ 363 w 399"/>
                <a:gd name="T31" fmla="*/ 0 h 444"/>
                <a:gd name="T32" fmla="*/ 333 w 399"/>
                <a:gd name="T33" fmla="*/ 0 h 444"/>
                <a:gd name="T34" fmla="*/ 297 w 399"/>
                <a:gd name="T35" fmla="*/ 0 h 444"/>
                <a:gd name="T36" fmla="*/ 291 w 399"/>
                <a:gd name="T37" fmla="*/ 12 h 444"/>
                <a:gd name="T38" fmla="*/ 285 w 399"/>
                <a:gd name="T39" fmla="*/ 72 h 444"/>
                <a:gd name="T40" fmla="*/ 238 w 399"/>
                <a:gd name="T41" fmla="*/ 72 h 444"/>
                <a:gd name="T42" fmla="*/ 244 w 399"/>
                <a:gd name="T43" fmla="*/ 108 h 444"/>
                <a:gd name="T44" fmla="*/ 214 w 399"/>
                <a:gd name="T45" fmla="*/ 84 h 444"/>
                <a:gd name="T46" fmla="*/ 202 w 399"/>
                <a:gd name="T47" fmla="*/ 96 h 444"/>
                <a:gd name="T48" fmla="*/ 190 w 399"/>
                <a:gd name="T49" fmla="*/ 108 h 444"/>
                <a:gd name="T50" fmla="*/ 184 w 399"/>
                <a:gd name="T51" fmla="*/ 120 h 444"/>
                <a:gd name="T52" fmla="*/ 214 w 399"/>
                <a:gd name="T53" fmla="*/ 144 h 444"/>
                <a:gd name="T54" fmla="*/ 202 w 399"/>
                <a:gd name="T55" fmla="*/ 162 h 444"/>
                <a:gd name="T56" fmla="*/ 101 w 399"/>
                <a:gd name="T57" fmla="*/ 264 h 444"/>
                <a:gd name="T58" fmla="*/ 89 w 399"/>
                <a:gd name="T59" fmla="*/ 258 h 444"/>
                <a:gd name="T60" fmla="*/ 47 w 399"/>
                <a:gd name="T61" fmla="*/ 228 h 444"/>
                <a:gd name="T62" fmla="*/ 47 w 399"/>
                <a:gd name="T63" fmla="*/ 240 h 444"/>
                <a:gd name="T64" fmla="*/ 41 w 399"/>
                <a:gd name="T65" fmla="*/ 264 h 444"/>
                <a:gd name="T66" fmla="*/ 35 w 399"/>
                <a:gd name="T67" fmla="*/ 270 h 444"/>
                <a:gd name="T68" fmla="*/ 24 w 399"/>
                <a:gd name="T69" fmla="*/ 276 h 444"/>
                <a:gd name="T70" fmla="*/ 18 w 399"/>
                <a:gd name="T71" fmla="*/ 270 h 444"/>
                <a:gd name="T72" fmla="*/ 0 w 399"/>
                <a:gd name="T73" fmla="*/ 240 h 444"/>
                <a:gd name="T74" fmla="*/ 0 w 399"/>
                <a:gd name="T75" fmla="*/ 240 h 444"/>
                <a:gd name="T76" fmla="*/ 0 w 399"/>
                <a:gd name="T77" fmla="*/ 264 h 444"/>
                <a:gd name="T78" fmla="*/ 24 w 399"/>
                <a:gd name="T79" fmla="*/ 294 h 444"/>
                <a:gd name="T80" fmla="*/ 89 w 399"/>
                <a:gd name="T81" fmla="*/ 312 h 444"/>
                <a:gd name="T82" fmla="*/ 119 w 399"/>
                <a:gd name="T83" fmla="*/ 306 h 444"/>
                <a:gd name="T84" fmla="*/ 71 w 399"/>
                <a:gd name="T85" fmla="*/ 401 h 444"/>
                <a:gd name="T86" fmla="*/ 83 w 399"/>
                <a:gd name="T87" fmla="*/ 413 h 444"/>
                <a:gd name="T88" fmla="*/ 83 w 399"/>
                <a:gd name="T89" fmla="*/ 413 h 44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99"/>
                <a:gd name="T136" fmla="*/ 0 h 444"/>
                <a:gd name="T137" fmla="*/ 399 w 399"/>
                <a:gd name="T138" fmla="*/ 444 h 44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99" h="444">
                  <a:moveTo>
                    <a:pt x="83" y="413"/>
                  </a:moveTo>
                  <a:lnTo>
                    <a:pt x="119" y="413"/>
                  </a:lnTo>
                  <a:lnTo>
                    <a:pt x="125" y="425"/>
                  </a:lnTo>
                  <a:lnTo>
                    <a:pt x="131" y="431"/>
                  </a:lnTo>
                  <a:lnTo>
                    <a:pt x="131" y="443"/>
                  </a:lnTo>
                  <a:lnTo>
                    <a:pt x="285" y="443"/>
                  </a:lnTo>
                  <a:lnTo>
                    <a:pt x="309" y="419"/>
                  </a:lnTo>
                  <a:lnTo>
                    <a:pt x="333" y="431"/>
                  </a:lnTo>
                  <a:lnTo>
                    <a:pt x="351" y="413"/>
                  </a:lnTo>
                  <a:lnTo>
                    <a:pt x="327" y="282"/>
                  </a:lnTo>
                  <a:lnTo>
                    <a:pt x="339" y="264"/>
                  </a:lnTo>
                  <a:lnTo>
                    <a:pt x="380" y="174"/>
                  </a:lnTo>
                  <a:lnTo>
                    <a:pt x="398" y="84"/>
                  </a:lnTo>
                  <a:lnTo>
                    <a:pt x="386" y="60"/>
                  </a:lnTo>
                  <a:lnTo>
                    <a:pt x="369" y="12"/>
                  </a:lnTo>
                  <a:lnTo>
                    <a:pt x="363" y="0"/>
                  </a:lnTo>
                  <a:lnTo>
                    <a:pt x="333" y="0"/>
                  </a:lnTo>
                  <a:lnTo>
                    <a:pt x="297" y="0"/>
                  </a:lnTo>
                  <a:lnTo>
                    <a:pt x="291" y="12"/>
                  </a:lnTo>
                  <a:lnTo>
                    <a:pt x="285" y="72"/>
                  </a:lnTo>
                  <a:lnTo>
                    <a:pt x="238" y="72"/>
                  </a:lnTo>
                  <a:lnTo>
                    <a:pt x="244" y="108"/>
                  </a:lnTo>
                  <a:lnTo>
                    <a:pt x="214" y="84"/>
                  </a:lnTo>
                  <a:lnTo>
                    <a:pt x="202" y="96"/>
                  </a:lnTo>
                  <a:lnTo>
                    <a:pt x="190" y="108"/>
                  </a:lnTo>
                  <a:lnTo>
                    <a:pt x="184" y="120"/>
                  </a:lnTo>
                  <a:lnTo>
                    <a:pt x="214" y="144"/>
                  </a:lnTo>
                  <a:lnTo>
                    <a:pt x="202" y="162"/>
                  </a:lnTo>
                  <a:lnTo>
                    <a:pt x="101" y="264"/>
                  </a:lnTo>
                  <a:lnTo>
                    <a:pt x="89" y="258"/>
                  </a:lnTo>
                  <a:lnTo>
                    <a:pt x="47" y="228"/>
                  </a:lnTo>
                  <a:lnTo>
                    <a:pt x="47" y="240"/>
                  </a:lnTo>
                  <a:lnTo>
                    <a:pt x="41" y="264"/>
                  </a:lnTo>
                  <a:lnTo>
                    <a:pt x="35" y="270"/>
                  </a:lnTo>
                  <a:lnTo>
                    <a:pt x="24" y="276"/>
                  </a:lnTo>
                  <a:lnTo>
                    <a:pt x="18" y="270"/>
                  </a:lnTo>
                  <a:lnTo>
                    <a:pt x="0" y="240"/>
                  </a:lnTo>
                  <a:lnTo>
                    <a:pt x="0" y="264"/>
                  </a:lnTo>
                  <a:lnTo>
                    <a:pt x="24" y="294"/>
                  </a:lnTo>
                  <a:lnTo>
                    <a:pt x="89" y="312"/>
                  </a:lnTo>
                  <a:lnTo>
                    <a:pt x="119" y="306"/>
                  </a:lnTo>
                  <a:lnTo>
                    <a:pt x="71" y="401"/>
                  </a:lnTo>
                  <a:lnTo>
                    <a:pt x="83" y="413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4" name="Freeform 584"/>
            <p:cNvSpPr>
              <a:spLocks/>
            </p:cNvSpPr>
            <p:nvPr/>
          </p:nvSpPr>
          <p:spPr bwMode="auto">
            <a:xfrm>
              <a:off x="3063" y="2575"/>
              <a:ext cx="257" cy="247"/>
            </a:xfrm>
            <a:custGeom>
              <a:avLst/>
              <a:gdLst>
                <a:gd name="T0" fmla="*/ 18 w 257"/>
                <a:gd name="T1" fmla="*/ 36 h 247"/>
                <a:gd name="T2" fmla="*/ 6 w 257"/>
                <a:gd name="T3" fmla="*/ 30 h 247"/>
                <a:gd name="T4" fmla="*/ 18 w 257"/>
                <a:gd name="T5" fmla="*/ 42 h 247"/>
                <a:gd name="T6" fmla="*/ 18 w 257"/>
                <a:gd name="T7" fmla="*/ 36 h 247"/>
                <a:gd name="T8" fmla="*/ 18 w 257"/>
                <a:gd name="T9" fmla="*/ 54 h 247"/>
                <a:gd name="T10" fmla="*/ 18 w 257"/>
                <a:gd name="T11" fmla="*/ 54 h 247"/>
                <a:gd name="T12" fmla="*/ 18 w 257"/>
                <a:gd name="T13" fmla="*/ 66 h 247"/>
                <a:gd name="T14" fmla="*/ 18 w 257"/>
                <a:gd name="T15" fmla="*/ 60 h 247"/>
                <a:gd name="T16" fmla="*/ 18 w 257"/>
                <a:gd name="T17" fmla="*/ 60 h 247"/>
                <a:gd name="T18" fmla="*/ 6 w 257"/>
                <a:gd name="T19" fmla="*/ 78 h 247"/>
                <a:gd name="T20" fmla="*/ 6 w 257"/>
                <a:gd name="T21" fmla="*/ 78 h 247"/>
                <a:gd name="T22" fmla="*/ 6 w 257"/>
                <a:gd name="T23" fmla="*/ 84 h 247"/>
                <a:gd name="T24" fmla="*/ 6 w 257"/>
                <a:gd name="T25" fmla="*/ 102 h 247"/>
                <a:gd name="T26" fmla="*/ 6 w 257"/>
                <a:gd name="T27" fmla="*/ 102 h 247"/>
                <a:gd name="T28" fmla="*/ 0 w 257"/>
                <a:gd name="T29" fmla="*/ 108 h 247"/>
                <a:gd name="T30" fmla="*/ 12 w 257"/>
                <a:gd name="T31" fmla="*/ 126 h 247"/>
                <a:gd name="T32" fmla="*/ 6 w 257"/>
                <a:gd name="T33" fmla="*/ 132 h 247"/>
                <a:gd name="T34" fmla="*/ 0 w 257"/>
                <a:gd name="T35" fmla="*/ 156 h 247"/>
                <a:gd name="T36" fmla="*/ 89 w 257"/>
                <a:gd name="T37" fmla="*/ 210 h 247"/>
                <a:gd name="T38" fmla="*/ 131 w 257"/>
                <a:gd name="T39" fmla="*/ 240 h 247"/>
                <a:gd name="T40" fmla="*/ 143 w 257"/>
                <a:gd name="T41" fmla="*/ 246 h 247"/>
                <a:gd name="T42" fmla="*/ 244 w 257"/>
                <a:gd name="T43" fmla="*/ 144 h 247"/>
                <a:gd name="T44" fmla="*/ 256 w 257"/>
                <a:gd name="T45" fmla="*/ 126 h 247"/>
                <a:gd name="T46" fmla="*/ 161 w 257"/>
                <a:gd name="T47" fmla="*/ 60 h 247"/>
                <a:gd name="T48" fmla="*/ 60 w 257"/>
                <a:gd name="T49" fmla="*/ 0 h 247"/>
                <a:gd name="T50" fmla="*/ 18 w 257"/>
                <a:gd name="T51" fmla="*/ 36 h 247"/>
                <a:gd name="T52" fmla="*/ 18 w 257"/>
                <a:gd name="T53" fmla="*/ 36 h 2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57"/>
                <a:gd name="T82" fmla="*/ 0 h 247"/>
                <a:gd name="T83" fmla="*/ 257 w 257"/>
                <a:gd name="T84" fmla="*/ 247 h 2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57" h="247">
                  <a:moveTo>
                    <a:pt x="18" y="36"/>
                  </a:moveTo>
                  <a:lnTo>
                    <a:pt x="6" y="30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8" y="54"/>
                  </a:lnTo>
                  <a:lnTo>
                    <a:pt x="18" y="66"/>
                  </a:lnTo>
                  <a:lnTo>
                    <a:pt x="18" y="60"/>
                  </a:lnTo>
                  <a:lnTo>
                    <a:pt x="6" y="78"/>
                  </a:lnTo>
                  <a:lnTo>
                    <a:pt x="6" y="84"/>
                  </a:lnTo>
                  <a:lnTo>
                    <a:pt x="6" y="102"/>
                  </a:lnTo>
                  <a:lnTo>
                    <a:pt x="0" y="108"/>
                  </a:lnTo>
                  <a:lnTo>
                    <a:pt x="12" y="126"/>
                  </a:lnTo>
                  <a:lnTo>
                    <a:pt x="6" y="132"/>
                  </a:lnTo>
                  <a:lnTo>
                    <a:pt x="0" y="156"/>
                  </a:lnTo>
                  <a:lnTo>
                    <a:pt x="89" y="210"/>
                  </a:lnTo>
                  <a:lnTo>
                    <a:pt x="131" y="240"/>
                  </a:lnTo>
                  <a:lnTo>
                    <a:pt x="143" y="246"/>
                  </a:lnTo>
                  <a:lnTo>
                    <a:pt x="244" y="144"/>
                  </a:lnTo>
                  <a:lnTo>
                    <a:pt x="256" y="126"/>
                  </a:lnTo>
                  <a:lnTo>
                    <a:pt x="161" y="60"/>
                  </a:lnTo>
                  <a:lnTo>
                    <a:pt x="60" y="0"/>
                  </a:lnTo>
                  <a:lnTo>
                    <a:pt x="18" y="3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5" name="Freeform 585"/>
            <p:cNvSpPr>
              <a:spLocks/>
            </p:cNvSpPr>
            <p:nvPr/>
          </p:nvSpPr>
          <p:spPr bwMode="auto">
            <a:xfrm>
              <a:off x="3087" y="2725"/>
              <a:ext cx="90" cy="109"/>
            </a:xfrm>
            <a:custGeom>
              <a:avLst/>
              <a:gdLst>
                <a:gd name="T0" fmla="*/ 0 w 90"/>
                <a:gd name="T1" fmla="*/ 24 h 109"/>
                <a:gd name="T2" fmla="*/ 6 w 90"/>
                <a:gd name="T3" fmla="*/ 36 h 109"/>
                <a:gd name="T4" fmla="*/ 18 w 90"/>
                <a:gd name="T5" fmla="*/ 48 h 109"/>
                <a:gd name="T6" fmla="*/ 18 w 90"/>
                <a:gd name="T7" fmla="*/ 60 h 109"/>
                <a:gd name="T8" fmla="*/ 18 w 90"/>
                <a:gd name="T9" fmla="*/ 72 h 109"/>
                <a:gd name="T10" fmla="*/ 36 w 90"/>
                <a:gd name="T11" fmla="*/ 102 h 109"/>
                <a:gd name="T12" fmla="*/ 42 w 90"/>
                <a:gd name="T13" fmla="*/ 108 h 109"/>
                <a:gd name="T14" fmla="*/ 53 w 90"/>
                <a:gd name="T15" fmla="*/ 102 h 109"/>
                <a:gd name="T16" fmla="*/ 59 w 90"/>
                <a:gd name="T17" fmla="*/ 96 h 109"/>
                <a:gd name="T18" fmla="*/ 65 w 90"/>
                <a:gd name="T19" fmla="*/ 78 h 109"/>
                <a:gd name="T20" fmla="*/ 65 w 90"/>
                <a:gd name="T21" fmla="*/ 66 h 109"/>
                <a:gd name="T22" fmla="*/ 83 w 90"/>
                <a:gd name="T23" fmla="*/ 48 h 109"/>
                <a:gd name="T24" fmla="*/ 89 w 90"/>
                <a:gd name="T25" fmla="*/ 30 h 109"/>
                <a:gd name="T26" fmla="*/ 83 w 90"/>
                <a:gd name="T27" fmla="*/ 30 h 109"/>
                <a:gd name="T28" fmla="*/ 83 w 90"/>
                <a:gd name="T29" fmla="*/ 30 h 109"/>
                <a:gd name="T30" fmla="*/ 77 w 90"/>
                <a:gd name="T31" fmla="*/ 42 h 109"/>
                <a:gd name="T32" fmla="*/ 59 w 90"/>
                <a:gd name="T33" fmla="*/ 54 h 109"/>
                <a:gd name="T34" fmla="*/ 65 w 90"/>
                <a:gd name="T35" fmla="*/ 36 h 109"/>
                <a:gd name="T36" fmla="*/ 71 w 90"/>
                <a:gd name="T37" fmla="*/ 18 h 109"/>
                <a:gd name="T38" fmla="*/ 65 w 90"/>
                <a:gd name="T39" fmla="*/ 12 h 109"/>
                <a:gd name="T40" fmla="*/ 65 w 90"/>
                <a:gd name="T41" fmla="*/ 12 h 109"/>
                <a:gd name="T42" fmla="*/ 53 w 90"/>
                <a:gd name="T43" fmla="*/ 30 h 109"/>
                <a:gd name="T44" fmla="*/ 42 w 90"/>
                <a:gd name="T45" fmla="*/ 48 h 109"/>
                <a:gd name="T46" fmla="*/ 48 w 90"/>
                <a:gd name="T47" fmla="*/ 24 h 109"/>
                <a:gd name="T48" fmla="*/ 59 w 90"/>
                <a:gd name="T49" fmla="*/ 6 h 109"/>
                <a:gd name="T50" fmla="*/ 53 w 90"/>
                <a:gd name="T51" fmla="*/ 0 h 109"/>
                <a:gd name="T52" fmla="*/ 48 w 90"/>
                <a:gd name="T53" fmla="*/ 0 h 109"/>
                <a:gd name="T54" fmla="*/ 36 w 90"/>
                <a:gd name="T55" fmla="*/ 24 h 109"/>
                <a:gd name="T56" fmla="*/ 30 w 90"/>
                <a:gd name="T57" fmla="*/ 48 h 109"/>
                <a:gd name="T58" fmla="*/ 24 w 90"/>
                <a:gd name="T59" fmla="*/ 42 h 109"/>
                <a:gd name="T60" fmla="*/ 12 w 90"/>
                <a:gd name="T61" fmla="*/ 24 h 109"/>
                <a:gd name="T62" fmla="*/ 6 w 90"/>
                <a:gd name="T63" fmla="*/ 12 h 109"/>
                <a:gd name="T64" fmla="*/ 0 w 90"/>
                <a:gd name="T65" fmla="*/ 12 h 109"/>
                <a:gd name="T66" fmla="*/ 0 w 90"/>
                <a:gd name="T67" fmla="*/ 24 h 109"/>
                <a:gd name="T68" fmla="*/ 0 w 90"/>
                <a:gd name="T69" fmla="*/ 24 h 10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0"/>
                <a:gd name="T106" fmla="*/ 0 h 109"/>
                <a:gd name="T107" fmla="*/ 90 w 90"/>
                <a:gd name="T108" fmla="*/ 109 h 10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0" h="109">
                  <a:moveTo>
                    <a:pt x="0" y="24"/>
                  </a:moveTo>
                  <a:lnTo>
                    <a:pt x="6" y="36"/>
                  </a:lnTo>
                  <a:lnTo>
                    <a:pt x="18" y="48"/>
                  </a:lnTo>
                  <a:lnTo>
                    <a:pt x="18" y="60"/>
                  </a:lnTo>
                  <a:lnTo>
                    <a:pt x="18" y="72"/>
                  </a:lnTo>
                  <a:lnTo>
                    <a:pt x="36" y="102"/>
                  </a:lnTo>
                  <a:lnTo>
                    <a:pt x="42" y="108"/>
                  </a:lnTo>
                  <a:lnTo>
                    <a:pt x="53" y="102"/>
                  </a:lnTo>
                  <a:lnTo>
                    <a:pt x="59" y="96"/>
                  </a:lnTo>
                  <a:lnTo>
                    <a:pt x="65" y="78"/>
                  </a:lnTo>
                  <a:lnTo>
                    <a:pt x="65" y="66"/>
                  </a:lnTo>
                  <a:lnTo>
                    <a:pt x="83" y="48"/>
                  </a:lnTo>
                  <a:lnTo>
                    <a:pt x="89" y="30"/>
                  </a:lnTo>
                  <a:lnTo>
                    <a:pt x="83" y="30"/>
                  </a:lnTo>
                  <a:lnTo>
                    <a:pt x="77" y="42"/>
                  </a:lnTo>
                  <a:lnTo>
                    <a:pt x="59" y="54"/>
                  </a:lnTo>
                  <a:lnTo>
                    <a:pt x="65" y="36"/>
                  </a:lnTo>
                  <a:lnTo>
                    <a:pt x="71" y="18"/>
                  </a:lnTo>
                  <a:lnTo>
                    <a:pt x="65" y="12"/>
                  </a:lnTo>
                  <a:lnTo>
                    <a:pt x="53" y="30"/>
                  </a:lnTo>
                  <a:lnTo>
                    <a:pt x="42" y="48"/>
                  </a:lnTo>
                  <a:lnTo>
                    <a:pt x="48" y="24"/>
                  </a:lnTo>
                  <a:lnTo>
                    <a:pt x="59" y="6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36" y="24"/>
                  </a:lnTo>
                  <a:lnTo>
                    <a:pt x="30" y="48"/>
                  </a:lnTo>
                  <a:lnTo>
                    <a:pt x="24" y="42"/>
                  </a:lnTo>
                  <a:lnTo>
                    <a:pt x="12" y="24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6" name="Freeform 586"/>
            <p:cNvSpPr>
              <a:spLocks/>
            </p:cNvSpPr>
            <p:nvPr/>
          </p:nvSpPr>
          <p:spPr bwMode="auto">
            <a:xfrm>
              <a:off x="3248" y="2581"/>
              <a:ext cx="72" cy="85"/>
            </a:xfrm>
            <a:custGeom>
              <a:avLst/>
              <a:gdLst>
                <a:gd name="T0" fmla="*/ 47 w 72"/>
                <a:gd name="T1" fmla="*/ 18 h 85"/>
                <a:gd name="T2" fmla="*/ 35 w 72"/>
                <a:gd name="T3" fmla="*/ 0 h 85"/>
                <a:gd name="T4" fmla="*/ 29 w 72"/>
                <a:gd name="T5" fmla="*/ 0 h 85"/>
                <a:gd name="T6" fmla="*/ 29 w 72"/>
                <a:gd name="T7" fmla="*/ 0 h 85"/>
                <a:gd name="T8" fmla="*/ 23 w 72"/>
                <a:gd name="T9" fmla="*/ 6 h 85"/>
                <a:gd name="T10" fmla="*/ 29 w 72"/>
                <a:gd name="T11" fmla="*/ 12 h 85"/>
                <a:gd name="T12" fmla="*/ 29 w 72"/>
                <a:gd name="T13" fmla="*/ 18 h 85"/>
                <a:gd name="T14" fmla="*/ 23 w 72"/>
                <a:gd name="T15" fmla="*/ 12 h 85"/>
                <a:gd name="T16" fmla="*/ 23 w 72"/>
                <a:gd name="T17" fmla="*/ 12 h 85"/>
                <a:gd name="T18" fmla="*/ 23 w 72"/>
                <a:gd name="T19" fmla="*/ 12 h 85"/>
                <a:gd name="T20" fmla="*/ 11 w 72"/>
                <a:gd name="T21" fmla="*/ 12 h 85"/>
                <a:gd name="T22" fmla="*/ 11 w 72"/>
                <a:gd name="T23" fmla="*/ 24 h 85"/>
                <a:gd name="T24" fmla="*/ 0 w 72"/>
                <a:gd name="T25" fmla="*/ 24 h 85"/>
                <a:gd name="T26" fmla="*/ 0 w 72"/>
                <a:gd name="T27" fmla="*/ 24 h 85"/>
                <a:gd name="T28" fmla="*/ 5 w 72"/>
                <a:gd name="T29" fmla="*/ 36 h 85"/>
                <a:gd name="T30" fmla="*/ 11 w 72"/>
                <a:gd name="T31" fmla="*/ 42 h 85"/>
                <a:gd name="T32" fmla="*/ 17 w 72"/>
                <a:gd name="T33" fmla="*/ 48 h 85"/>
                <a:gd name="T34" fmla="*/ 11 w 72"/>
                <a:gd name="T35" fmla="*/ 48 h 85"/>
                <a:gd name="T36" fmla="*/ 0 w 72"/>
                <a:gd name="T37" fmla="*/ 48 h 85"/>
                <a:gd name="T38" fmla="*/ 0 w 72"/>
                <a:gd name="T39" fmla="*/ 48 h 85"/>
                <a:gd name="T40" fmla="*/ 11 w 72"/>
                <a:gd name="T41" fmla="*/ 60 h 85"/>
                <a:gd name="T42" fmla="*/ 29 w 72"/>
                <a:gd name="T43" fmla="*/ 78 h 85"/>
                <a:gd name="T44" fmla="*/ 47 w 72"/>
                <a:gd name="T45" fmla="*/ 84 h 85"/>
                <a:gd name="T46" fmla="*/ 59 w 72"/>
                <a:gd name="T47" fmla="*/ 72 h 85"/>
                <a:gd name="T48" fmla="*/ 71 w 72"/>
                <a:gd name="T49" fmla="*/ 60 h 85"/>
                <a:gd name="T50" fmla="*/ 71 w 72"/>
                <a:gd name="T51" fmla="*/ 54 h 85"/>
                <a:gd name="T52" fmla="*/ 71 w 72"/>
                <a:gd name="T53" fmla="*/ 42 h 85"/>
                <a:gd name="T54" fmla="*/ 65 w 72"/>
                <a:gd name="T55" fmla="*/ 36 h 85"/>
                <a:gd name="T56" fmla="*/ 47 w 72"/>
                <a:gd name="T57" fmla="*/ 18 h 85"/>
                <a:gd name="T58" fmla="*/ 47 w 72"/>
                <a:gd name="T59" fmla="*/ 18 h 8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85"/>
                <a:gd name="T92" fmla="*/ 72 w 72"/>
                <a:gd name="T93" fmla="*/ 85 h 8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85">
                  <a:moveTo>
                    <a:pt x="47" y="18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6"/>
                  </a:lnTo>
                  <a:lnTo>
                    <a:pt x="29" y="12"/>
                  </a:lnTo>
                  <a:lnTo>
                    <a:pt x="29" y="18"/>
                  </a:lnTo>
                  <a:lnTo>
                    <a:pt x="23" y="12"/>
                  </a:lnTo>
                  <a:lnTo>
                    <a:pt x="11" y="12"/>
                  </a:lnTo>
                  <a:lnTo>
                    <a:pt x="11" y="24"/>
                  </a:lnTo>
                  <a:lnTo>
                    <a:pt x="0" y="24"/>
                  </a:lnTo>
                  <a:lnTo>
                    <a:pt x="5" y="36"/>
                  </a:lnTo>
                  <a:lnTo>
                    <a:pt x="11" y="42"/>
                  </a:lnTo>
                  <a:lnTo>
                    <a:pt x="17" y="48"/>
                  </a:lnTo>
                  <a:lnTo>
                    <a:pt x="11" y="48"/>
                  </a:lnTo>
                  <a:lnTo>
                    <a:pt x="0" y="48"/>
                  </a:lnTo>
                  <a:lnTo>
                    <a:pt x="11" y="60"/>
                  </a:lnTo>
                  <a:lnTo>
                    <a:pt x="29" y="78"/>
                  </a:lnTo>
                  <a:lnTo>
                    <a:pt x="47" y="84"/>
                  </a:lnTo>
                  <a:lnTo>
                    <a:pt x="59" y="72"/>
                  </a:lnTo>
                  <a:lnTo>
                    <a:pt x="71" y="60"/>
                  </a:lnTo>
                  <a:lnTo>
                    <a:pt x="71" y="54"/>
                  </a:lnTo>
                  <a:lnTo>
                    <a:pt x="71" y="42"/>
                  </a:lnTo>
                  <a:lnTo>
                    <a:pt x="65" y="36"/>
                  </a:lnTo>
                  <a:lnTo>
                    <a:pt x="47" y="1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7" name="Freeform 587"/>
            <p:cNvSpPr>
              <a:spLocks/>
            </p:cNvSpPr>
            <p:nvPr/>
          </p:nvSpPr>
          <p:spPr bwMode="auto">
            <a:xfrm>
              <a:off x="3277" y="2563"/>
              <a:ext cx="31" cy="37"/>
            </a:xfrm>
            <a:custGeom>
              <a:avLst/>
              <a:gdLst>
                <a:gd name="T0" fmla="*/ 24 w 31"/>
                <a:gd name="T1" fmla="*/ 0 h 37"/>
                <a:gd name="T2" fmla="*/ 0 w 31"/>
                <a:gd name="T3" fmla="*/ 18 h 37"/>
                <a:gd name="T4" fmla="*/ 6 w 31"/>
                <a:gd name="T5" fmla="*/ 18 h 37"/>
                <a:gd name="T6" fmla="*/ 18 w 31"/>
                <a:gd name="T7" fmla="*/ 36 h 37"/>
                <a:gd name="T8" fmla="*/ 30 w 31"/>
                <a:gd name="T9" fmla="*/ 18 h 37"/>
                <a:gd name="T10" fmla="*/ 24 w 31"/>
                <a:gd name="T11" fmla="*/ 0 h 37"/>
                <a:gd name="T12" fmla="*/ 24 w 31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7"/>
                <a:gd name="T23" fmla="*/ 31 w 31"/>
                <a:gd name="T24" fmla="*/ 37 h 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7">
                  <a:moveTo>
                    <a:pt x="24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8" y="36"/>
                  </a:lnTo>
                  <a:lnTo>
                    <a:pt x="30" y="1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8" name="Freeform 588"/>
            <p:cNvSpPr>
              <a:spLocks/>
            </p:cNvSpPr>
            <p:nvPr/>
          </p:nvSpPr>
          <p:spPr bwMode="auto">
            <a:xfrm>
              <a:off x="3248" y="2617"/>
              <a:ext cx="18" cy="25"/>
            </a:xfrm>
            <a:custGeom>
              <a:avLst/>
              <a:gdLst>
                <a:gd name="T0" fmla="*/ 5 w 18"/>
                <a:gd name="T1" fmla="*/ 0 h 25"/>
                <a:gd name="T2" fmla="*/ 0 w 18"/>
                <a:gd name="T3" fmla="*/ 6 h 25"/>
                <a:gd name="T4" fmla="*/ 0 w 18"/>
                <a:gd name="T5" fmla="*/ 12 h 25"/>
                <a:gd name="T6" fmla="*/ 0 w 18"/>
                <a:gd name="T7" fmla="*/ 24 h 25"/>
                <a:gd name="T8" fmla="*/ 5 w 18"/>
                <a:gd name="T9" fmla="*/ 24 h 25"/>
                <a:gd name="T10" fmla="*/ 11 w 18"/>
                <a:gd name="T11" fmla="*/ 24 h 25"/>
                <a:gd name="T12" fmla="*/ 0 w 18"/>
                <a:gd name="T13" fmla="*/ 12 h 25"/>
                <a:gd name="T14" fmla="*/ 0 w 18"/>
                <a:gd name="T15" fmla="*/ 12 h 25"/>
                <a:gd name="T16" fmla="*/ 11 w 18"/>
                <a:gd name="T17" fmla="*/ 12 h 25"/>
                <a:gd name="T18" fmla="*/ 17 w 18"/>
                <a:gd name="T19" fmla="*/ 12 h 25"/>
                <a:gd name="T20" fmla="*/ 11 w 18"/>
                <a:gd name="T21" fmla="*/ 6 h 25"/>
                <a:gd name="T22" fmla="*/ 5 w 18"/>
                <a:gd name="T23" fmla="*/ 0 h 25"/>
                <a:gd name="T24" fmla="*/ 5 w 18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"/>
                <a:gd name="T40" fmla="*/ 0 h 25"/>
                <a:gd name="T41" fmla="*/ 18 w 18"/>
                <a:gd name="T42" fmla="*/ 25 h 2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" h="25">
                  <a:moveTo>
                    <a:pt x="5" y="0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5" y="24"/>
                  </a:lnTo>
                  <a:lnTo>
                    <a:pt x="11" y="24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7" y="12"/>
                  </a:lnTo>
                  <a:lnTo>
                    <a:pt x="11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9" name="Freeform 589"/>
            <p:cNvSpPr>
              <a:spLocks/>
            </p:cNvSpPr>
            <p:nvPr/>
          </p:nvSpPr>
          <p:spPr bwMode="auto">
            <a:xfrm>
              <a:off x="3265" y="2581"/>
              <a:ext cx="13" cy="19"/>
            </a:xfrm>
            <a:custGeom>
              <a:avLst/>
              <a:gdLst>
                <a:gd name="T0" fmla="*/ 6 w 13"/>
                <a:gd name="T1" fmla="*/ 0 h 19"/>
                <a:gd name="T2" fmla="*/ 6 w 13"/>
                <a:gd name="T3" fmla="*/ 6 h 19"/>
                <a:gd name="T4" fmla="*/ 0 w 13"/>
                <a:gd name="T5" fmla="*/ 12 h 19"/>
                <a:gd name="T6" fmla="*/ 6 w 13"/>
                <a:gd name="T7" fmla="*/ 12 h 19"/>
                <a:gd name="T8" fmla="*/ 12 w 13"/>
                <a:gd name="T9" fmla="*/ 18 h 19"/>
                <a:gd name="T10" fmla="*/ 12 w 13"/>
                <a:gd name="T11" fmla="*/ 12 h 19"/>
                <a:gd name="T12" fmla="*/ 6 w 13"/>
                <a:gd name="T13" fmla="*/ 0 h 19"/>
                <a:gd name="T14" fmla="*/ 6 w 13"/>
                <a:gd name="T15" fmla="*/ 0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"/>
                <a:gd name="T25" fmla="*/ 0 h 19"/>
                <a:gd name="T26" fmla="*/ 13 w 13"/>
                <a:gd name="T27" fmla="*/ 19 h 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" h="19">
                  <a:moveTo>
                    <a:pt x="6" y="0"/>
                  </a:moveTo>
                  <a:lnTo>
                    <a:pt x="6" y="6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2" y="18"/>
                  </a:lnTo>
                  <a:lnTo>
                    <a:pt x="12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0" name="Freeform 590"/>
            <p:cNvSpPr>
              <a:spLocks/>
            </p:cNvSpPr>
            <p:nvPr/>
          </p:nvSpPr>
          <p:spPr bwMode="auto">
            <a:xfrm>
              <a:off x="3319" y="2540"/>
              <a:ext cx="90" cy="126"/>
            </a:xfrm>
            <a:custGeom>
              <a:avLst/>
              <a:gdLst>
                <a:gd name="T0" fmla="*/ 0 w 90"/>
                <a:gd name="T1" fmla="*/ 95 h 126"/>
                <a:gd name="T2" fmla="*/ 0 w 90"/>
                <a:gd name="T3" fmla="*/ 101 h 126"/>
                <a:gd name="T4" fmla="*/ 30 w 90"/>
                <a:gd name="T5" fmla="*/ 125 h 126"/>
                <a:gd name="T6" fmla="*/ 24 w 90"/>
                <a:gd name="T7" fmla="*/ 89 h 126"/>
                <a:gd name="T8" fmla="*/ 71 w 90"/>
                <a:gd name="T9" fmla="*/ 89 h 126"/>
                <a:gd name="T10" fmla="*/ 77 w 90"/>
                <a:gd name="T11" fmla="*/ 29 h 126"/>
                <a:gd name="T12" fmla="*/ 83 w 90"/>
                <a:gd name="T13" fmla="*/ 17 h 126"/>
                <a:gd name="T14" fmla="*/ 89 w 90"/>
                <a:gd name="T15" fmla="*/ 11 h 126"/>
                <a:gd name="T16" fmla="*/ 71 w 90"/>
                <a:gd name="T17" fmla="*/ 0 h 126"/>
                <a:gd name="T18" fmla="*/ 48 w 90"/>
                <a:gd name="T19" fmla="*/ 0 h 126"/>
                <a:gd name="T20" fmla="*/ 59 w 90"/>
                <a:gd name="T21" fmla="*/ 11 h 126"/>
                <a:gd name="T22" fmla="*/ 71 w 90"/>
                <a:gd name="T23" fmla="*/ 11 h 126"/>
                <a:gd name="T24" fmla="*/ 59 w 90"/>
                <a:gd name="T25" fmla="*/ 11 h 126"/>
                <a:gd name="T26" fmla="*/ 30 w 90"/>
                <a:gd name="T27" fmla="*/ 53 h 126"/>
                <a:gd name="T28" fmla="*/ 0 w 90"/>
                <a:gd name="T29" fmla="*/ 95 h 126"/>
                <a:gd name="T30" fmla="*/ 0 w 90"/>
                <a:gd name="T31" fmla="*/ 95 h 1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0"/>
                <a:gd name="T49" fmla="*/ 0 h 126"/>
                <a:gd name="T50" fmla="*/ 90 w 90"/>
                <a:gd name="T51" fmla="*/ 126 h 12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0" h="126">
                  <a:moveTo>
                    <a:pt x="0" y="95"/>
                  </a:moveTo>
                  <a:lnTo>
                    <a:pt x="0" y="101"/>
                  </a:lnTo>
                  <a:lnTo>
                    <a:pt x="30" y="125"/>
                  </a:lnTo>
                  <a:lnTo>
                    <a:pt x="24" y="89"/>
                  </a:lnTo>
                  <a:lnTo>
                    <a:pt x="71" y="89"/>
                  </a:lnTo>
                  <a:lnTo>
                    <a:pt x="77" y="29"/>
                  </a:lnTo>
                  <a:lnTo>
                    <a:pt x="83" y="17"/>
                  </a:lnTo>
                  <a:lnTo>
                    <a:pt x="89" y="11"/>
                  </a:lnTo>
                  <a:lnTo>
                    <a:pt x="71" y="0"/>
                  </a:lnTo>
                  <a:lnTo>
                    <a:pt x="48" y="0"/>
                  </a:lnTo>
                  <a:lnTo>
                    <a:pt x="59" y="11"/>
                  </a:lnTo>
                  <a:lnTo>
                    <a:pt x="71" y="11"/>
                  </a:lnTo>
                  <a:lnTo>
                    <a:pt x="59" y="11"/>
                  </a:lnTo>
                  <a:lnTo>
                    <a:pt x="30" y="53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1" name="Freeform 591"/>
            <p:cNvSpPr>
              <a:spLocks/>
            </p:cNvSpPr>
            <p:nvPr/>
          </p:nvSpPr>
          <p:spPr bwMode="auto">
            <a:xfrm>
              <a:off x="3248" y="2414"/>
              <a:ext cx="131" cy="222"/>
            </a:xfrm>
            <a:custGeom>
              <a:avLst/>
              <a:gdLst>
                <a:gd name="T0" fmla="*/ 107 w 131"/>
                <a:gd name="T1" fmla="*/ 90 h 222"/>
                <a:gd name="T2" fmla="*/ 113 w 131"/>
                <a:gd name="T3" fmla="*/ 72 h 222"/>
                <a:gd name="T4" fmla="*/ 101 w 131"/>
                <a:gd name="T5" fmla="*/ 60 h 222"/>
                <a:gd name="T6" fmla="*/ 95 w 131"/>
                <a:gd name="T7" fmla="*/ 66 h 222"/>
                <a:gd name="T8" fmla="*/ 95 w 131"/>
                <a:gd name="T9" fmla="*/ 72 h 222"/>
                <a:gd name="T10" fmla="*/ 71 w 131"/>
                <a:gd name="T11" fmla="*/ 66 h 222"/>
                <a:gd name="T12" fmla="*/ 71 w 131"/>
                <a:gd name="T13" fmla="*/ 60 h 222"/>
                <a:gd name="T14" fmla="*/ 71 w 131"/>
                <a:gd name="T15" fmla="*/ 54 h 222"/>
                <a:gd name="T16" fmla="*/ 83 w 131"/>
                <a:gd name="T17" fmla="*/ 54 h 222"/>
                <a:gd name="T18" fmla="*/ 65 w 131"/>
                <a:gd name="T19" fmla="*/ 48 h 222"/>
                <a:gd name="T20" fmla="*/ 71 w 131"/>
                <a:gd name="T21" fmla="*/ 48 h 222"/>
                <a:gd name="T22" fmla="*/ 83 w 131"/>
                <a:gd name="T23" fmla="*/ 48 h 222"/>
                <a:gd name="T24" fmla="*/ 71 w 131"/>
                <a:gd name="T25" fmla="*/ 48 h 222"/>
                <a:gd name="T26" fmla="*/ 53 w 131"/>
                <a:gd name="T27" fmla="*/ 42 h 222"/>
                <a:gd name="T28" fmla="*/ 71 w 131"/>
                <a:gd name="T29" fmla="*/ 42 h 222"/>
                <a:gd name="T30" fmla="*/ 53 w 131"/>
                <a:gd name="T31" fmla="*/ 36 h 222"/>
                <a:gd name="T32" fmla="*/ 71 w 131"/>
                <a:gd name="T33" fmla="*/ 36 h 222"/>
                <a:gd name="T34" fmla="*/ 47 w 131"/>
                <a:gd name="T35" fmla="*/ 30 h 222"/>
                <a:gd name="T36" fmla="*/ 29 w 131"/>
                <a:gd name="T37" fmla="*/ 24 h 222"/>
                <a:gd name="T38" fmla="*/ 23 w 131"/>
                <a:gd name="T39" fmla="*/ 24 h 222"/>
                <a:gd name="T40" fmla="*/ 23 w 131"/>
                <a:gd name="T41" fmla="*/ 12 h 222"/>
                <a:gd name="T42" fmla="*/ 23 w 131"/>
                <a:gd name="T43" fmla="*/ 0 h 222"/>
                <a:gd name="T44" fmla="*/ 23 w 131"/>
                <a:gd name="T45" fmla="*/ 12 h 222"/>
                <a:gd name="T46" fmla="*/ 17 w 131"/>
                <a:gd name="T47" fmla="*/ 24 h 222"/>
                <a:gd name="T48" fmla="*/ 11 w 131"/>
                <a:gd name="T49" fmla="*/ 18 h 222"/>
                <a:gd name="T50" fmla="*/ 11 w 131"/>
                <a:gd name="T51" fmla="*/ 6 h 222"/>
                <a:gd name="T52" fmla="*/ 5 w 131"/>
                <a:gd name="T53" fmla="*/ 24 h 222"/>
                <a:gd name="T54" fmla="*/ 0 w 131"/>
                <a:gd name="T55" fmla="*/ 30 h 222"/>
                <a:gd name="T56" fmla="*/ 0 w 131"/>
                <a:gd name="T57" fmla="*/ 42 h 222"/>
                <a:gd name="T58" fmla="*/ 0 w 131"/>
                <a:gd name="T59" fmla="*/ 66 h 222"/>
                <a:gd name="T60" fmla="*/ 5 w 131"/>
                <a:gd name="T61" fmla="*/ 78 h 222"/>
                <a:gd name="T62" fmla="*/ 0 w 131"/>
                <a:gd name="T63" fmla="*/ 108 h 222"/>
                <a:gd name="T64" fmla="*/ 0 w 131"/>
                <a:gd name="T65" fmla="*/ 108 h 222"/>
                <a:gd name="T66" fmla="*/ 11 w 131"/>
                <a:gd name="T67" fmla="*/ 114 h 222"/>
                <a:gd name="T68" fmla="*/ 11 w 131"/>
                <a:gd name="T69" fmla="*/ 114 h 222"/>
                <a:gd name="T70" fmla="*/ 11 w 131"/>
                <a:gd name="T71" fmla="*/ 120 h 222"/>
                <a:gd name="T72" fmla="*/ 17 w 131"/>
                <a:gd name="T73" fmla="*/ 120 h 222"/>
                <a:gd name="T74" fmla="*/ 23 w 131"/>
                <a:gd name="T75" fmla="*/ 120 h 222"/>
                <a:gd name="T76" fmla="*/ 29 w 131"/>
                <a:gd name="T77" fmla="*/ 120 h 222"/>
                <a:gd name="T78" fmla="*/ 41 w 131"/>
                <a:gd name="T79" fmla="*/ 120 h 222"/>
                <a:gd name="T80" fmla="*/ 29 w 131"/>
                <a:gd name="T81" fmla="*/ 126 h 222"/>
                <a:gd name="T82" fmla="*/ 23 w 131"/>
                <a:gd name="T83" fmla="*/ 132 h 222"/>
                <a:gd name="T84" fmla="*/ 23 w 131"/>
                <a:gd name="T85" fmla="*/ 137 h 222"/>
                <a:gd name="T86" fmla="*/ 23 w 131"/>
                <a:gd name="T87" fmla="*/ 137 h 222"/>
                <a:gd name="T88" fmla="*/ 29 w 131"/>
                <a:gd name="T89" fmla="*/ 143 h 222"/>
                <a:gd name="T90" fmla="*/ 35 w 131"/>
                <a:gd name="T91" fmla="*/ 149 h 222"/>
                <a:gd name="T92" fmla="*/ 47 w 131"/>
                <a:gd name="T93" fmla="*/ 149 h 222"/>
                <a:gd name="T94" fmla="*/ 53 w 131"/>
                <a:gd name="T95" fmla="*/ 143 h 222"/>
                <a:gd name="T96" fmla="*/ 53 w 131"/>
                <a:gd name="T97" fmla="*/ 149 h 222"/>
                <a:gd name="T98" fmla="*/ 59 w 131"/>
                <a:gd name="T99" fmla="*/ 167 h 222"/>
                <a:gd name="T100" fmla="*/ 47 w 131"/>
                <a:gd name="T101" fmla="*/ 185 h 222"/>
                <a:gd name="T102" fmla="*/ 65 w 131"/>
                <a:gd name="T103" fmla="*/ 203 h 222"/>
                <a:gd name="T104" fmla="*/ 71 w 131"/>
                <a:gd name="T105" fmla="*/ 209 h 222"/>
                <a:gd name="T106" fmla="*/ 71 w 131"/>
                <a:gd name="T107" fmla="*/ 221 h 222"/>
                <a:gd name="T108" fmla="*/ 95 w 131"/>
                <a:gd name="T109" fmla="*/ 191 h 222"/>
                <a:gd name="T110" fmla="*/ 130 w 131"/>
                <a:gd name="T111" fmla="*/ 137 h 222"/>
                <a:gd name="T112" fmla="*/ 119 w 131"/>
                <a:gd name="T113" fmla="*/ 126 h 222"/>
                <a:gd name="T114" fmla="*/ 113 w 131"/>
                <a:gd name="T115" fmla="*/ 96 h 222"/>
                <a:gd name="T116" fmla="*/ 107 w 131"/>
                <a:gd name="T117" fmla="*/ 90 h 222"/>
                <a:gd name="T118" fmla="*/ 107 w 131"/>
                <a:gd name="T119" fmla="*/ 90 h 2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31"/>
                <a:gd name="T181" fmla="*/ 0 h 222"/>
                <a:gd name="T182" fmla="*/ 131 w 131"/>
                <a:gd name="T183" fmla="*/ 222 h 2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31" h="222">
                  <a:moveTo>
                    <a:pt x="107" y="90"/>
                  </a:moveTo>
                  <a:lnTo>
                    <a:pt x="113" y="72"/>
                  </a:lnTo>
                  <a:lnTo>
                    <a:pt x="101" y="60"/>
                  </a:lnTo>
                  <a:lnTo>
                    <a:pt x="95" y="66"/>
                  </a:lnTo>
                  <a:lnTo>
                    <a:pt x="95" y="72"/>
                  </a:lnTo>
                  <a:lnTo>
                    <a:pt x="71" y="66"/>
                  </a:lnTo>
                  <a:lnTo>
                    <a:pt x="71" y="60"/>
                  </a:lnTo>
                  <a:lnTo>
                    <a:pt x="71" y="54"/>
                  </a:lnTo>
                  <a:lnTo>
                    <a:pt x="83" y="54"/>
                  </a:lnTo>
                  <a:lnTo>
                    <a:pt x="65" y="48"/>
                  </a:lnTo>
                  <a:lnTo>
                    <a:pt x="71" y="48"/>
                  </a:lnTo>
                  <a:lnTo>
                    <a:pt x="83" y="48"/>
                  </a:lnTo>
                  <a:lnTo>
                    <a:pt x="71" y="48"/>
                  </a:lnTo>
                  <a:lnTo>
                    <a:pt x="53" y="42"/>
                  </a:lnTo>
                  <a:lnTo>
                    <a:pt x="71" y="42"/>
                  </a:lnTo>
                  <a:lnTo>
                    <a:pt x="53" y="36"/>
                  </a:lnTo>
                  <a:lnTo>
                    <a:pt x="71" y="36"/>
                  </a:lnTo>
                  <a:lnTo>
                    <a:pt x="47" y="30"/>
                  </a:lnTo>
                  <a:lnTo>
                    <a:pt x="29" y="24"/>
                  </a:lnTo>
                  <a:lnTo>
                    <a:pt x="23" y="24"/>
                  </a:lnTo>
                  <a:lnTo>
                    <a:pt x="23" y="12"/>
                  </a:lnTo>
                  <a:lnTo>
                    <a:pt x="23" y="0"/>
                  </a:lnTo>
                  <a:lnTo>
                    <a:pt x="23" y="12"/>
                  </a:lnTo>
                  <a:lnTo>
                    <a:pt x="17" y="24"/>
                  </a:lnTo>
                  <a:lnTo>
                    <a:pt x="11" y="18"/>
                  </a:lnTo>
                  <a:lnTo>
                    <a:pt x="11" y="6"/>
                  </a:lnTo>
                  <a:lnTo>
                    <a:pt x="5" y="24"/>
                  </a:lnTo>
                  <a:lnTo>
                    <a:pt x="0" y="30"/>
                  </a:lnTo>
                  <a:lnTo>
                    <a:pt x="0" y="42"/>
                  </a:lnTo>
                  <a:lnTo>
                    <a:pt x="0" y="66"/>
                  </a:lnTo>
                  <a:lnTo>
                    <a:pt x="5" y="78"/>
                  </a:lnTo>
                  <a:lnTo>
                    <a:pt x="0" y="108"/>
                  </a:lnTo>
                  <a:lnTo>
                    <a:pt x="11" y="114"/>
                  </a:lnTo>
                  <a:lnTo>
                    <a:pt x="11" y="120"/>
                  </a:lnTo>
                  <a:lnTo>
                    <a:pt x="17" y="120"/>
                  </a:lnTo>
                  <a:lnTo>
                    <a:pt x="23" y="120"/>
                  </a:lnTo>
                  <a:lnTo>
                    <a:pt x="29" y="120"/>
                  </a:lnTo>
                  <a:lnTo>
                    <a:pt x="41" y="120"/>
                  </a:lnTo>
                  <a:lnTo>
                    <a:pt x="29" y="126"/>
                  </a:lnTo>
                  <a:lnTo>
                    <a:pt x="23" y="132"/>
                  </a:lnTo>
                  <a:lnTo>
                    <a:pt x="23" y="137"/>
                  </a:lnTo>
                  <a:lnTo>
                    <a:pt x="29" y="143"/>
                  </a:lnTo>
                  <a:lnTo>
                    <a:pt x="35" y="149"/>
                  </a:lnTo>
                  <a:lnTo>
                    <a:pt x="47" y="149"/>
                  </a:lnTo>
                  <a:lnTo>
                    <a:pt x="53" y="143"/>
                  </a:lnTo>
                  <a:lnTo>
                    <a:pt x="53" y="149"/>
                  </a:lnTo>
                  <a:lnTo>
                    <a:pt x="59" y="167"/>
                  </a:lnTo>
                  <a:lnTo>
                    <a:pt x="47" y="185"/>
                  </a:lnTo>
                  <a:lnTo>
                    <a:pt x="65" y="203"/>
                  </a:lnTo>
                  <a:lnTo>
                    <a:pt x="71" y="209"/>
                  </a:lnTo>
                  <a:lnTo>
                    <a:pt x="71" y="221"/>
                  </a:lnTo>
                  <a:lnTo>
                    <a:pt x="95" y="191"/>
                  </a:lnTo>
                  <a:lnTo>
                    <a:pt x="130" y="137"/>
                  </a:lnTo>
                  <a:lnTo>
                    <a:pt x="119" y="126"/>
                  </a:lnTo>
                  <a:lnTo>
                    <a:pt x="113" y="96"/>
                  </a:lnTo>
                  <a:lnTo>
                    <a:pt x="107" y="9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2" name="Freeform 592"/>
            <p:cNvSpPr>
              <a:spLocks/>
            </p:cNvSpPr>
            <p:nvPr/>
          </p:nvSpPr>
          <p:spPr bwMode="auto">
            <a:xfrm>
              <a:off x="3230" y="2384"/>
              <a:ext cx="161" cy="157"/>
            </a:xfrm>
            <a:custGeom>
              <a:avLst/>
              <a:gdLst>
                <a:gd name="T0" fmla="*/ 18 w 161"/>
                <a:gd name="T1" fmla="*/ 60 h 157"/>
                <a:gd name="T2" fmla="*/ 23 w 161"/>
                <a:gd name="T3" fmla="*/ 54 h 157"/>
                <a:gd name="T4" fmla="*/ 29 w 161"/>
                <a:gd name="T5" fmla="*/ 36 h 157"/>
                <a:gd name="T6" fmla="*/ 29 w 161"/>
                <a:gd name="T7" fmla="*/ 48 h 157"/>
                <a:gd name="T8" fmla="*/ 35 w 161"/>
                <a:gd name="T9" fmla="*/ 54 h 157"/>
                <a:gd name="T10" fmla="*/ 35 w 161"/>
                <a:gd name="T11" fmla="*/ 48 h 157"/>
                <a:gd name="T12" fmla="*/ 41 w 161"/>
                <a:gd name="T13" fmla="*/ 30 h 157"/>
                <a:gd name="T14" fmla="*/ 41 w 161"/>
                <a:gd name="T15" fmla="*/ 42 h 157"/>
                <a:gd name="T16" fmla="*/ 41 w 161"/>
                <a:gd name="T17" fmla="*/ 54 h 157"/>
                <a:gd name="T18" fmla="*/ 47 w 161"/>
                <a:gd name="T19" fmla="*/ 54 h 157"/>
                <a:gd name="T20" fmla="*/ 65 w 161"/>
                <a:gd name="T21" fmla="*/ 60 h 157"/>
                <a:gd name="T22" fmla="*/ 89 w 161"/>
                <a:gd name="T23" fmla="*/ 66 h 157"/>
                <a:gd name="T24" fmla="*/ 71 w 161"/>
                <a:gd name="T25" fmla="*/ 66 h 157"/>
                <a:gd name="T26" fmla="*/ 89 w 161"/>
                <a:gd name="T27" fmla="*/ 72 h 157"/>
                <a:gd name="T28" fmla="*/ 71 w 161"/>
                <a:gd name="T29" fmla="*/ 72 h 157"/>
                <a:gd name="T30" fmla="*/ 89 w 161"/>
                <a:gd name="T31" fmla="*/ 78 h 157"/>
                <a:gd name="T32" fmla="*/ 101 w 161"/>
                <a:gd name="T33" fmla="*/ 78 h 157"/>
                <a:gd name="T34" fmla="*/ 89 w 161"/>
                <a:gd name="T35" fmla="*/ 78 h 157"/>
                <a:gd name="T36" fmla="*/ 83 w 161"/>
                <a:gd name="T37" fmla="*/ 78 h 157"/>
                <a:gd name="T38" fmla="*/ 101 w 161"/>
                <a:gd name="T39" fmla="*/ 84 h 157"/>
                <a:gd name="T40" fmla="*/ 89 w 161"/>
                <a:gd name="T41" fmla="*/ 84 h 157"/>
                <a:gd name="T42" fmla="*/ 89 w 161"/>
                <a:gd name="T43" fmla="*/ 90 h 157"/>
                <a:gd name="T44" fmla="*/ 89 w 161"/>
                <a:gd name="T45" fmla="*/ 96 h 157"/>
                <a:gd name="T46" fmla="*/ 113 w 161"/>
                <a:gd name="T47" fmla="*/ 102 h 157"/>
                <a:gd name="T48" fmla="*/ 113 w 161"/>
                <a:gd name="T49" fmla="*/ 96 h 157"/>
                <a:gd name="T50" fmla="*/ 119 w 161"/>
                <a:gd name="T51" fmla="*/ 90 h 157"/>
                <a:gd name="T52" fmla="*/ 131 w 161"/>
                <a:gd name="T53" fmla="*/ 102 h 157"/>
                <a:gd name="T54" fmla="*/ 125 w 161"/>
                <a:gd name="T55" fmla="*/ 120 h 157"/>
                <a:gd name="T56" fmla="*/ 131 w 161"/>
                <a:gd name="T57" fmla="*/ 126 h 157"/>
                <a:gd name="T58" fmla="*/ 137 w 161"/>
                <a:gd name="T59" fmla="*/ 156 h 157"/>
                <a:gd name="T60" fmla="*/ 160 w 161"/>
                <a:gd name="T61" fmla="*/ 156 h 157"/>
                <a:gd name="T62" fmla="*/ 160 w 161"/>
                <a:gd name="T63" fmla="*/ 144 h 157"/>
                <a:gd name="T64" fmla="*/ 160 w 161"/>
                <a:gd name="T65" fmla="*/ 132 h 157"/>
                <a:gd name="T66" fmla="*/ 160 w 161"/>
                <a:gd name="T67" fmla="*/ 126 h 157"/>
                <a:gd name="T68" fmla="*/ 160 w 161"/>
                <a:gd name="T69" fmla="*/ 102 h 157"/>
                <a:gd name="T70" fmla="*/ 160 w 161"/>
                <a:gd name="T71" fmla="*/ 78 h 157"/>
                <a:gd name="T72" fmla="*/ 160 w 161"/>
                <a:gd name="T73" fmla="*/ 66 h 157"/>
                <a:gd name="T74" fmla="*/ 160 w 161"/>
                <a:gd name="T75" fmla="*/ 60 h 157"/>
                <a:gd name="T76" fmla="*/ 148 w 161"/>
                <a:gd name="T77" fmla="*/ 36 h 157"/>
                <a:gd name="T78" fmla="*/ 137 w 161"/>
                <a:gd name="T79" fmla="*/ 12 h 157"/>
                <a:gd name="T80" fmla="*/ 113 w 161"/>
                <a:gd name="T81" fmla="*/ 0 h 157"/>
                <a:gd name="T82" fmla="*/ 95 w 161"/>
                <a:gd name="T83" fmla="*/ 0 h 157"/>
                <a:gd name="T84" fmla="*/ 41 w 161"/>
                <a:gd name="T85" fmla="*/ 6 h 157"/>
                <a:gd name="T86" fmla="*/ 23 w 161"/>
                <a:gd name="T87" fmla="*/ 12 h 157"/>
                <a:gd name="T88" fmla="*/ 23 w 161"/>
                <a:gd name="T89" fmla="*/ 12 h 157"/>
                <a:gd name="T90" fmla="*/ 6 w 161"/>
                <a:gd name="T91" fmla="*/ 30 h 157"/>
                <a:gd name="T92" fmla="*/ 6 w 161"/>
                <a:gd name="T93" fmla="*/ 36 h 157"/>
                <a:gd name="T94" fmla="*/ 0 w 161"/>
                <a:gd name="T95" fmla="*/ 30 h 157"/>
                <a:gd name="T96" fmla="*/ 0 w 161"/>
                <a:gd name="T97" fmla="*/ 36 h 157"/>
                <a:gd name="T98" fmla="*/ 6 w 161"/>
                <a:gd name="T99" fmla="*/ 54 h 157"/>
                <a:gd name="T100" fmla="*/ 18 w 161"/>
                <a:gd name="T101" fmla="*/ 60 h 157"/>
                <a:gd name="T102" fmla="*/ 18 w 161"/>
                <a:gd name="T103" fmla="*/ 60 h 15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1"/>
                <a:gd name="T157" fmla="*/ 0 h 157"/>
                <a:gd name="T158" fmla="*/ 161 w 161"/>
                <a:gd name="T159" fmla="*/ 157 h 15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1" h="157">
                  <a:moveTo>
                    <a:pt x="18" y="60"/>
                  </a:moveTo>
                  <a:lnTo>
                    <a:pt x="23" y="54"/>
                  </a:lnTo>
                  <a:lnTo>
                    <a:pt x="29" y="36"/>
                  </a:lnTo>
                  <a:lnTo>
                    <a:pt x="29" y="48"/>
                  </a:lnTo>
                  <a:lnTo>
                    <a:pt x="35" y="54"/>
                  </a:lnTo>
                  <a:lnTo>
                    <a:pt x="35" y="48"/>
                  </a:lnTo>
                  <a:lnTo>
                    <a:pt x="41" y="30"/>
                  </a:lnTo>
                  <a:lnTo>
                    <a:pt x="41" y="42"/>
                  </a:lnTo>
                  <a:lnTo>
                    <a:pt x="41" y="54"/>
                  </a:lnTo>
                  <a:lnTo>
                    <a:pt x="47" y="54"/>
                  </a:lnTo>
                  <a:lnTo>
                    <a:pt x="65" y="60"/>
                  </a:lnTo>
                  <a:lnTo>
                    <a:pt x="89" y="66"/>
                  </a:lnTo>
                  <a:lnTo>
                    <a:pt x="71" y="66"/>
                  </a:lnTo>
                  <a:lnTo>
                    <a:pt x="89" y="72"/>
                  </a:lnTo>
                  <a:lnTo>
                    <a:pt x="71" y="72"/>
                  </a:lnTo>
                  <a:lnTo>
                    <a:pt x="89" y="78"/>
                  </a:lnTo>
                  <a:lnTo>
                    <a:pt x="101" y="78"/>
                  </a:lnTo>
                  <a:lnTo>
                    <a:pt x="89" y="78"/>
                  </a:lnTo>
                  <a:lnTo>
                    <a:pt x="83" y="78"/>
                  </a:lnTo>
                  <a:lnTo>
                    <a:pt x="101" y="84"/>
                  </a:lnTo>
                  <a:lnTo>
                    <a:pt x="89" y="84"/>
                  </a:lnTo>
                  <a:lnTo>
                    <a:pt x="89" y="90"/>
                  </a:lnTo>
                  <a:lnTo>
                    <a:pt x="89" y="96"/>
                  </a:lnTo>
                  <a:lnTo>
                    <a:pt x="113" y="102"/>
                  </a:lnTo>
                  <a:lnTo>
                    <a:pt x="113" y="96"/>
                  </a:lnTo>
                  <a:lnTo>
                    <a:pt x="119" y="90"/>
                  </a:lnTo>
                  <a:lnTo>
                    <a:pt x="131" y="102"/>
                  </a:lnTo>
                  <a:lnTo>
                    <a:pt x="125" y="120"/>
                  </a:lnTo>
                  <a:lnTo>
                    <a:pt x="131" y="126"/>
                  </a:lnTo>
                  <a:lnTo>
                    <a:pt x="137" y="156"/>
                  </a:lnTo>
                  <a:lnTo>
                    <a:pt x="160" y="156"/>
                  </a:lnTo>
                  <a:lnTo>
                    <a:pt x="160" y="144"/>
                  </a:lnTo>
                  <a:lnTo>
                    <a:pt x="160" y="132"/>
                  </a:lnTo>
                  <a:lnTo>
                    <a:pt x="160" y="126"/>
                  </a:lnTo>
                  <a:lnTo>
                    <a:pt x="160" y="102"/>
                  </a:lnTo>
                  <a:lnTo>
                    <a:pt x="160" y="78"/>
                  </a:lnTo>
                  <a:lnTo>
                    <a:pt x="160" y="66"/>
                  </a:lnTo>
                  <a:lnTo>
                    <a:pt x="160" y="60"/>
                  </a:lnTo>
                  <a:lnTo>
                    <a:pt x="148" y="36"/>
                  </a:lnTo>
                  <a:lnTo>
                    <a:pt x="137" y="12"/>
                  </a:lnTo>
                  <a:lnTo>
                    <a:pt x="113" y="0"/>
                  </a:lnTo>
                  <a:lnTo>
                    <a:pt x="95" y="0"/>
                  </a:lnTo>
                  <a:lnTo>
                    <a:pt x="41" y="6"/>
                  </a:lnTo>
                  <a:lnTo>
                    <a:pt x="23" y="12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6" y="54"/>
                  </a:lnTo>
                  <a:lnTo>
                    <a:pt x="18" y="6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3" name="Freeform 593"/>
            <p:cNvSpPr>
              <a:spLocks/>
            </p:cNvSpPr>
            <p:nvPr/>
          </p:nvSpPr>
          <p:spPr bwMode="auto">
            <a:xfrm>
              <a:off x="3265" y="2492"/>
              <a:ext cx="13" cy="7"/>
            </a:xfrm>
            <a:custGeom>
              <a:avLst/>
              <a:gdLst>
                <a:gd name="T0" fmla="*/ 6 w 13"/>
                <a:gd name="T1" fmla="*/ 6 h 7"/>
                <a:gd name="T2" fmla="*/ 0 w 13"/>
                <a:gd name="T3" fmla="*/ 0 h 7"/>
                <a:gd name="T4" fmla="*/ 6 w 13"/>
                <a:gd name="T5" fmla="*/ 0 h 7"/>
                <a:gd name="T6" fmla="*/ 6 w 13"/>
                <a:gd name="T7" fmla="*/ 0 h 7"/>
                <a:gd name="T8" fmla="*/ 12 w 13"/>
                <a:gd name="T9" fmla="*/ 0 h 7"/>
                <a:gd name="T10" fmla="*/ 6 w 13"/>
                <a:gd name="T11" fmla="*/ 0 h 7"/>
                <a:gd name="T12" fmla="*/ 6 w 13"/>
                <a:gd name="T13" fmla="*/ 6 h 7"/>
                <a:gd name="T14" fmla="*/ 6 w 13"/>
                <a:gd name="T15" fmla="*/ 6 h 7"/>
                <a:gd name="T16" fmla="*/ 6 w 13"/>
                <a:gd name="T17" fmla="*/ 6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7"/>
                <a:gd name="T29" fmla="*/ 13 w 13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7">
                  <a:moveTo>
                    <a:pt x="6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4" name="Freeform 594"/>
            <p:cNvSpPr>
              <a:spLocks/>
            </p:cNvSpPr>
            <p:nvPr/>
          </p:nvSpPr>
          <p:spPr bwMode="auto">
            <a:xfrm>
              <a:off x="3271" y="2540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"/>
                <a:gd name="T17" fmla="*/ 1 w 1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5" name="Freeform 595"/>
            <p:cNvSpPr>
              <a:spLocks/>
            </p:cNvSpPr>
            <p:nvPr/>
          </p:nvSpPr>
          <p:spPr bwMode="auto">
            <a:xfrm>
              <a:off x="3337" y="2510"/>
              <a:ext cx="7" cy="13"/>
            </a:xfrm>
            <a:custGeom>
              <a:avLst/>
              <a:gdLst>
                <a:gd name="T0" fmla="*/ 6 w 7"/>
                <a:gd name="T1" fmla="*/ 0 h 13"/>
                <a:gd name="T2" fmla="*/ 6 w 7"/>
                <a:gd name="T3" fmla="*/ 6 h 13"/>
                <a:gd name="T4" fmla="*/ 6 w 7"/>
                <a:gd name="T5" fmla="*/ 12 h 13"/>
                <a:gd name="T6" fmla="*/ 6 w 7"/>
                <a:gd name="T7" fmla="*/ 12 h 13"/>
                <a:gd name="T8" fmla="*/ 0 w 7"/>
                <a:gd name="T9" fmla="*/ 12 h 13"/>
                <a:gd name="T10" fmla="*/ 0 w 7"/>
                <a:gd name="T11" fmla="*/ 6 h 13"/>
                <a:gd name="T12" fmla="*/ 0 w 7"/>
                <a:gd name="T13" fmla="*/ 0 h 13"/>
                <a:gd name="T14" fmla="*/ 0 w 7"/>
                <a:gd name="T15" fmla="*/ 0 h 13"/>
                <a:gd name="T16" fmla="*/ 6 w 7"/>
                <a:gd name="T17" fmla="*/ 0 h 13"/>
                <a:gd name="T18" fmla="*/ 6 w 7"/>
                <a:gd name="T19" fmla="*/ 0 h 13"/>
                <a:gd name="T20" fmla="*/ 6 w 7"/>
                <a:gd name="T21" fmla="*/ 0 h 13"/>
                <a:gd name="T22" fmla="*/ 6 w 7"/>
                <a:gd name="T23" fmla="*/ 0 h 13"/>
                <a:gd name="T24" fmla="*/ 6 w 7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13"/>
                <a:gd name="T41" fmla="*/ 7 w 7"/>
                <a:gd name="T42" fmla="*/ 13 h 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13">
                  <a:moveTo>
                    <a:pt x="6" y="0"/>
                  </a:moveTo>
                  <a:lnTo>
                    <a:pt x="6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6" name="Freeform 596"/>
            <p:cNvSpPr>
              <a:spLocks/>
            </p:cNvSpPr>
            <p:nvPr/>
          </p:nvSpPr>
          <p:spPr bwMode="auto">
            <a:xfrm>
              <a:off x="3063" y="2683"/>
              <a:ext cx="13" cy="25"/>
            </a:xfrm>
            <a:custGeom>
              <a:avLst/>
              <a:gdLst>
                <a:gd name="T0" fmla="*/ 6 w 13"/>
                <a:gd name="T1" fmla="*/ 24 h 25"/>
                <a:gd name="T2" fmla="*/ 12 w 13"/>
                <a:gd name="T3" fmla="*/ 18 h 25"/>
                <a:gd name="T4" fmla="*/ 0 w 13"/>
                <a:gd name="T5" fmla="*/ 0 h 25"/>
                <a:gd name="T6" fmla="*/ 6 w 13"/>
                <a:gd name="T7" fmla="*/ 24 h 25"/>
                <a:gd name="T8" fmla="*/ 6 w 13"/>
                <a:gd name="T9" fmla="*/ 2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25"/>
                <a:gd name="T17" fmla="*/ 13 w 1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25">
                  <a:moveTo>
                    <a:pt x="6" y="24"/>
                  </a:moveTo>
                  <a:lnTo>
                    <a:pt x="12" y="18"/>
                  </a:lnTo>
                  <a:lnTo>
                    <a:pt x="0" y="0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7" name="Freeform 597"/>
            <p:cNvSpPr>
              <a:spLocks/>
            </p:cNvSpPr>
            <p:nvPr/>
          </p:nvSpPr>
          <p:spPr bwMode="auto">
            <a:xfrm>
              <a:off x="3200" y="2982"/>
              <a:ext cx="25" cy="25"/>
            </a:xfrm>
            <a:custGeom>
              <a:avLst/>
              <a:gdLst>
                <a:gd name="T0" fmla="*/ 0 w 25"/>
                <a:gd name="T1" fmla="*/ 24 h 25"/>
                <a:gd name="T2" fmla="*/ 6 w 25"/>
                <a:gd name="T3" fmla="*/ 18 h 25"/>
                <a:gd name="T4" fmla="*/ 6 w 25"/>
                <a:gd name="T5" fmla="*/ 12 h 25"/>
                <a:gd name="T6" fmla="*/ 0 w 25"/>
                <a:gd name="T7" fmla="*/ 6 h 25"/>
                <a:gd name="T8" fmla="*/ 12 w 25"/>
                <a:gd name="T9" fmla="*/ 12 h 25"/>
                <a:gd name="T10" fmla="*/ 12 w 25"/>
                <a:gd name="T11" fmla="*/ 0 h 25"/>
                <a:gd name="T12" fmla="*/ 12 w 25"/>
                <a:gd name="T13" fmla="*/ 6 h 25"/>
                <a:gd name="T14" fmla="*/ 24 w 25"/>
                <a:gd name="T15" fmla="*/ 6 h 25"/>
                <a:gd name="T16" fmla="*/ 18 w 25"/>
                <a:gd name="T17" fmla="*/ 12 h 25"/>
                <a:gd name="T18" fmla="*/ 18 w 25"/>
                <a:gd name="T19" fmla="*/ 12 h 25"/>
                <a:gd name="T20" fmla="*/ 6 w 25"/>
                <a:gd name="T21" fmla="*/ 24 h 25"/>
                <a:gd name="T22" fmla="*/ 0 w 25"/>
                <a:gd name="T23" fmla="*/ 24 h 25"/>
                <a:gd name="T24" fmla="*/ 0 w 25"/>
                <a:gd name="T25" fmla="*/ 24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5"/>
                <a:gd name="T40" fmla="*/ 0 h 25"/>
                <a:gd name="T41" fmla="*/ 25 w 25"/>
                <a:gd name="T42" fmla="*/ 25 h 2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5" h="25">
                  <a:moveTo>
                    <a:pt x="0" y="24"/>
                  </a:moveTo>
                  <a:lnTo>
                    <a:pt x="6" y="18"/>
                  </a:lnTo>
                  <a:lnTo>
                    <a:pt x="6" y="12"/>
                  </a:lnTo>
                  <a:lnTo>
                    <a:pt x="0" y="6"/>
                  </a:lnTo>
                  <a:lnTo>
                    <a:pt x="12" y="12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18" y="12"/>
                  </a:lnTo>
                  <a:lnTo>
                    <a:pt x="6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8" name="Freeform 598"/>
            <p:cNvSpPr>
              <a:spLocks/>
            </p:cNvSpPr>
            <p:nvPr/>
          </p:nvSpPr>
          <p:spPr bwMode="auto">
            <a:xfrm>
              <a:off x="3176" y="2994"/>
              <a:ext cx="19" cy="13"/>
            </a:xfrm>
            <a:custGeom>
              <a:avLst/>
              <a:gdLst>
                <a:gd name="T0" fmla="*/ 0 w 19"/>
                <a:gd name="T1" fmla="*/ 6 h 13"/>
                <a:gd name="T2" fmla="*/ 0 w 19"/>
                <a:gd name="T3" fmla="*/ 6 h 13"/>
                <a:gd name="T4" fmla="*/ 18 w 19"/>
                <a:gd name="T5" fmla="*/ 12 h 13"/>
                <a:gd name="T6" fmla="*/ 6 w 19"/>
                <a:gd name="T7" fmla="*/ 0 h 13"/>
                <a:gd name="T8" fmla="*/ 0 w 19"/>
                <a:gd name="T9" fmla="*/ 6 h 13"/>
                <a:gd name="T10" fmla="*/ 0 w 19"/>
                <a:gd name="T11" fmla="*/ 6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3"/>
                <a:gd name="T20" fmla="*/ 19 w 19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3">
                  <a:moveTo>
                    <a:pt x="0" y="6"/>
                  </a:moveTo>
                  <a:lnTo>
                    <a:pt x="0" y="6"/>
                  </a:lnTo>
                  <a:lnTo>
                    <a:pt x="18" y="12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9" name="Freeform 599"/>
            <p:cNvSpPr>
              <a:spLocks/>
            </p:cNvSpPr>
            <p:nvPr/>
          </p:nvSpPr>
          <p:spPr bwMode="auto">
            <a:xfrm>
              <a:off x="3384" y="3012"/>
              <a:ext cx="311" cy="294"/>
            </a:xfrm>
            <a:custGeom>
              <a:avLst/>
              <a:gdLst>
                <a:gd name="T0" fmla="*/ 167 w 311"/>
                <a:gd name="T1" fmla="*/ 84 h 294"/>
                <a:gd name="T2" fmla="*/ 0 w 311"/>
                <a:gd name="T3" fmla="*/ 0 h 294"/>
                <a:gd name="T4" fmla="*/ 72 w 311"/>
                <a:gd name="T5" fmla="*/ 96 h 294"/>
                <a:gd name="T6" fmla="*/ 149 w 311"/>
                <a:gd name="T7" fmla="*/ 186 h 294"/>
                <a:gd name="T8" fmla="*/ 203 w 311"/>
                <a:gd name="T9" fmla="*/ 221 h 294"/>
                <a:gd name="T10" fmla="*/ 268 w 311"/>
                <a:gd name="T11" fmla="*/ 263 h 294"/>
                <a:gd name="T12" fmla="*/ 286 w 311"/>
                <a:gd name="T13" fmla="*/ 275 h 294"/>
                <a:gd name="T14" fmla="*/ 310 w 311"/>
                <a:gd name="T15" fmla="*/ 293 h 294"/>
                <a:gd name="T16" fmla="*/ 274 w 311"/>
                <a:gd name="T17" fmla="*/ 245 h 294"/>
                <a:gd name="T18" fmla="*/ 167 w 311"/>
                <a:gd name="T19" fmla="*/ 84 h 294"/>
                <a:gd name="T20" fmla="*/ 167 w 311"/>
                <a:gd name="T21" fmla="*/ 84 h 29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1"/>
                <a:gd name="T34" fmla="*/ 0 h 294"/>
                <a:gd name="T35" fmla="*/ 311 w 311"/>
                <a:gd name="T36" fmla="*/ 294 h 29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1" h="294">
                  <a:moveTo>
                    <a:pt x="167" y="84"/>
                  </a:moveTo>
                  <a:lnTo>
                    <a:pt x="0" y="0"/>
                  </a:lnTo>
                  <a:lnTo>
                    <a:pt x="72" y="96"/>
                  </a:lnTo>
                  <a:lnTo>
                    <a:pt x="149" y="186"/>
                  </a:lnTo>
                  <a:lnTo>
                    <a:pt x="203" y="221"/>
                  </a:lnTo>
                  <a:lnTo>
                    <a:pt x="268" y="263"/>
                  </a:lnTo>
                  <a:lnTo>
                    <a:pt x="286" y="275"/>
                  </a:lnTo>
                  <a:lnTo>
                    <a:pt x="310" y="293"/>
                  </a:lnTo>
                  <a:lnTo>
                    <a:pt x="274" y="245"/>
                  </a:lnTo>
                  <a:lnTo>
                    <a:pt x="167" y="8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0" name="Freeform 600"/>
            <p:cNvSpPr>
              <a:spLocks/>
            </p:cNvSpPr>
            <p:nvPr/>
          </p:nvSpPr>
          <p:spPr bwMode="auto">
            <a:xfrm>
              <a:off x="3384" y="2976"/>
              <a:ext cx="198" cy="121"/>
            </a:xfrm>
            <a:custGeom>
              <a:avLst/>
              <a:gdLst>
                <a:gd name="T0" fmla="*/ 54 w 198"/>
                <a:gd name="T1" fmla="*/ 12 h 121"/>
                <a:gd name="T2" fmla="*/ 30 w 198"/>
                <a:gd name="T3" fmla="*/ 0 h 121"/>
                <a:gd name="T4" fmla="*/ 12 w 198"/>
                <a:gd name="T5" fmla="*/ 18 h 121"/>
                <a:gd name="T6" fmla="*/ 0 w 198"/>
                <a:gd name="T7" fmla="*/ 36 h 121"/>
                <a:gd name="T8" fmla="*/ 167 w 198"/>
                <a:gd name="T9" fmla="*/ 120 h 121"/>
                <a:gd name="T10" fmla="*/ 197 w 198"/>
                <a:gd name="T11" fmla="*/ 84 h 121"/>
                <a:gd name="T12" fmla="*/ 173 w 198"/>
                <a:gd name="T13" fmla="*/ 66 h 121"/>
                <a:gd name="T14" fmla="*/ 149 w 198"/>
                <a:gd name="T15" fmla="*/ 60 h 121"/>
                <a:gd name="T16" fmla="*/ 125 w 198"/>
                <a:gd name="T17" fmla="*/ 48 h 121"/>
                <a:gd name="T18" fmla="*/ 107 w 198"/>
                <a:gd name="T19" fmla="*/ 36 h 121"/>
                <a:gd name="T20" fmla="*/ 96 w 198"/>
                <a:gd name="T21" fmla="*/ 30 h 121"/>
                <a:gd name="T22" fmla="*/ 78 w 198"/>
                <a:gd name="T23" fmla="*/ 24 h 121"/>
                <a:gd name="T24" fmla="*/ 72 w 198"/>
                <a:gd name="T25" fmla="*/ 18 h 121"/>
                <a:gd name="T26" fmla="*/ 54 w 198"/>
                <a:gd name="T27" fmla="*/ 12 h 121"/>
                <a:gd name="T28" fmla="*/ 54 w 198"/>
                <a:gd name="T29" fmla="*/ 12 h 1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8"/>
                <a:gd name="T46" fmla="*/ 0 h 121"/>
                <a:gd name="T47" fmla="*/ 198 w 198"/>
                <a:gd name="T48" fmla="*/ 121 h 12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8" h="121">
                  <a:moveTo>
                    <a:pt x="54" y="12"/>
                  </a:moveTo>
                  <a:lnTo>
                    <a:pt x="30" y="0"/>
                  </a:lnTo>
                  <a:lnTo>
                    <a:pt x="12" y="18"/>
                  </a:lnTo>
                  <a:lnTo>
                    <a:pt x="0" y="36"/>
                  </a:lnTo>
                  <a:lnTo>
                    <a:pt x="167" y="120"/>
                  </a:lnTo>
                  <a:lnTo>
                    <a:pt x="197" y="84"/>
                  </a:lnTo>
                  <a:lnTo>
                    <a:pt x="173" y="66"/>
                  </a:lnTo>
                  <a:lnTo>
                    <a:pt x="149" y="60"/>
                  </a:lnTo>
                  <a:lnTo>
                    <a:pt x="125" y="48"/>
                  </a:lnTo>
                  <a:lnTo>
                    <a:pt x="107" y="36"/>
                  </a:lnTo>
                  <a:lnTo>
                    <a:pt x="96" y="30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1" name="Freeform 601"/>
            <p:cNvSpPr>
              <a:spLocks/>
            </p:cNvSpPr>
            <p:nvPr/>
          </p:nvSpPr>
          <p:spPr bwMode="auto">
            <a:xfrm>
              <a:off x="3622" y="3293"/>
              <a:ext cx="388" cy="91"/>
            </a:xfrm>
            <a:custGeom>
              <a:avLst/>
              <a:gdLst>
                <a:gd name="T0" fmla="*/ 0 w 388"/>
                <a:gd name="T1" fmla="*/ 90 h 91"/>
                <a:gd name="T2" fmla="*/ 12 w 388"/>
                <a:gd name="T3" fmla="*/ 90 h 91"/>
                <a:gd name="T4" fmla="*/ 12 w 388"/>
                <a:gd name="T5" fmla="*/ 54 h 91"/>
                <a:gd name="T6" fmla="*/ 113 w 388"/>
                <a:gd name="T7" fmla="*/ 48 h 91"/>
                <a:gd name="T8" fmla="*/ 119 w 388"/>
                <a:gd name="T9" fmla="*/ 78 h 91"/>
                <a:gd name="T10" fmla="*/ 125 w 388"/>
                <a:gd name="T11" fmla="*/ 78 h 91"/>
                <a:gd name="T12" fmla="*/ 131 w 388"/>
                <a:gd name="T13" fmla="*/ 48 h 91"/>
                <a:gd name="T14" fmla="*/ 214 w 388"/>
                <a:gd name="T15" fmla="*/ 42 h 91"/>
                <a:gd name="T16" fmla="*/ 214 w 388"/>
                <a:gd name="T17" fmla="*/ 72 h 91"/>
                <a:gd name="T18" fmla="*/ 363 w 388"/>
                <a:gd name="T19" fmla="*/ 54 h 91"/>
                <a:gd name="T20" fmla="*/ 363 w 388"/>
                <a:gd name="T21" fmla="*/ 54 h 91"/>
                <a:gd name="T22" fmla="*/ 363 w 388"/>
                <a:gd name="T23" fmla="*/ 54 h 91"/>
                <a:gd name="T24" fmla="*/ 363 w 388"/>
                <a:gd name="T25" fmla="*/ 54 h 91"/>
                <a:gd name="T26" fmla="*/ 357 w 388"/>
                <a:gd name="T27" fmla="*/ 54 h 91"/>
                <a:gd name="T28" fmla="*/ 351 w 388"/>
                <a:gd name="T29" fmla="*/ 48 h 91"/>
                <a:gd name="T30" fmla="*/ 345 w 388"/>
                <a:gd name="T31" fmla="*/ 36 h 91"/>
                <a:gd name="T32" fmla="*/ 351 w 388"/>
                <a:gd name="T33" fmla="*/ 30 h 91"/>
                <a:gd name="T34" fmla="*/ 357 w 388"/>
                <a:gd name="T35" fmla="*/ 30 h 91"/>
                <a:gd name="T36" fmla="*/ 387 w 388"/>
                <a:gd name="T37" fmla="*/ 0 h 91"/>
                <a:gd name="T38" fmla="*/ 363 w 388"/>
                <a:gd name="T39" fmla="*/ 12 h 91"/>
                <a:gd name="T40" fmla="*/ 357 w 388"/>
                <a:gd name="T41" fmla="*/ 6 h 91"/>
                <a:gd name="T42" fmla="*/ 0 w 388"/>
                <a:gd name="T43" fmla="*/ 30 h 91"/>
                <a:gd name="T44" fmla="*/ 0 w 388"/>
                <a:gd name="T45" fmla="*/ 90 h 91"/>
                <a:gd name="T46" fmla="*/ 0 w 388"/>
                <a:gd name="T47" fmla="*/ 90 h 9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88"/>
                <a:gd name="T73" fmla="*/ 0 h 91"/>
                <a:gd name="T74" fmla="*/ 388 w 388"/>
                <a:gd name="T75" fmla="*/ 91 h 9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88" h="91">
                  <a:moveTo>
                    <a:pt x="0" y="90"/>
                  </a:moveTo>
                  <a:lnTo>
                    <a:pt x="12" y="90"/>
                  </a:lnTo>
                  <a:lnTo>
                    <a:pt x="12" y="54"/>
                  </a:lnTo>
                  <a:lnTo>
                    <a:pt x="113" y="48"/>
                  </a:lnTo>
                  <a:lnTo>
                    <a:pt x="119" y="78"/>
                  </a:lnTo>
                  <a:lnTo>
                    <a:pt x="125" y="78"/>
                  </a:lnTo>
                  <a:lnTo>
                    <a:pt x="131" y="48"/>
                  </a:lnTo>
                  <a:lnTo>
                    <a:pt x="214" y="42"/>
                  </a:lnTo>
                  <a:lnTo>
                    <a:pt x="214" y="72"/>
                  </a:lnTo>
                  <a:lnTo>
                    <a:pt x="363" y="54"/>
                  </a:lnTo>
                  <a:lnTo>
                    <a:pt x="357" y="54"/>
                  </a:lnTo>
                  <a:lnTo>
                    <a:pt x="351" y="48"/>
                  </a:lnTo>
                  <a:lnTo>
                    <a:pt x="345" y="36"/>
                  </a:lnTo>
                  <a:lnTo>
                    <a:pt x="351" y="30"/>
                  </a:lnTo>
                  <a:lnTo>
                    <a:pt x="357" y="30"/>
                  </a:lnTo>
                  <a:lnTo>
                    <a:pt x="387" y="0"/>
                  </a:lnTo>
                  <a:lnTo>
                    <a:pt x="363" y="12"/>
                  </a:lnTo>
                  <a:lnTo>
                    <a:pt x="357" y="6"/>
                  </a:lnTo>
                  <a:lnTo>
                    <a:pt x="0" y="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2" name="Freeform 602"/>
            <p:cNvSpPr>
              <a:spLocks/>
            </p:cNvSpPr>
            <p:nvPr/>
          </p:nvSpPr>
          <p:spPr bwMode="auto">
            <a:xfrm>
              <a:off x="3599" y="3186"/>
              <a:ext cx="381" cy="138"/>
            </a:xfrm>
            <a:custGeom>
              <a:avLst/>
              <a:gdLst>
                <a:gd name="T0" fmla="*/ 65 w 381"/>
                <a:gd name="T1" fmla="*/ 6 h 138"/>
                <a:gd name="T2" fmla="*/ 124 w 381"/>
                <a:gd name="T3" fmla="*/ 107 h 138"/>
                <a:gd name="T4" fmla="*/ 113 w 381"/>
                <a:gd name="T5" fmla="*/ 113 h 138"/>
                <a:gd name="T6" fmla="*/ 95 w 381"/>
                <a:gd name="T7" fmla="*/ 119 h 138"/>
                <a:gd name="T8" fmla="*/ 77 w 381"/>
                <a:gd name="T9" fmla="*/ 113 h 138"/>
                <a:gd name="T10" fmla="*/ 0 w 381"/>
                <a:gd name="T11" fmla="*/ 113 h 138"/>
                <a:gd name="T12" fmla="*/ 23 w 381"/>
                <a:gd name="T13" fmla="*/ 137 h 138"/>
                <a:gd name="T14" fmla="*/ 380 w 381"/>
                <a:gd name="T15" fmla="*/ 113 h 138"/>
                <a:gd name="T16" fmla="*/ 374 w 381"/>
                <a:gd name="T17" fmla="*/ 113 h 138"/>
                <a:gd name="T18" fmla="*/ 362 w 381"/>
                <a:gd name="T19" fmla="*/ 113 h 138"/>
                <a:gd name="T20" fmla="*/ 184 w 381"/>
                <a:gd name="T21" fmla="*/ 119 h 138"/>
                <a:gd name="T22" fmla="*/ 124 w 381"/>
                <a:gd name="T23" fmla="*/ 77 h 138"/>
                <a:gd name="T24" fmla="*/ 172 w 381"/>
                <a:gd name="T25" fmla="*/ 71 h 138"/>
                <a:gd name="T26" fmla="*/ 83 w 381"/>
                <a:gd name="T27" fmla="*/ 18 h 138"/>
                <a:gd name="T28" fmla="*/ 172 w 381"/>
                <a:gd name="T29" fmla="*/ 12 h 138"/>
                <a:gd name="T30" fmla="*/ 148 w 381"/>
                <a:gd name="T31" fmla="*/ 0 h 138"/>
                <a:gd name="T32" fmla="*/ 130 w 381"/>
                <a:gd name="T33" fmla="*/ 6 h 138"/>
                <a:gd name="T34" fmla="*/ 113 w 381"/>
                <a:gd name="T35" fmla="*/ 12 h 138"/>
                <a:gd name="T36" fmla="*/ 101 w 381"/>
                <a:gd name="T37" fmla="*/ 6 h 138"/>
                <a:gd name="T38" fmla="*/ 65 w 381"/>
                <a:gd name="T39" fmla="*/ 6 h 138"/>
                <a:gd name="T40" fmla="*/ 65 w 381"/>
                <a:gd name="T41" fmla="*/ 6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1"/>
                <a:gd name="T64" fmla="*/ 0 h 138"/>
                <a:gd name="T65" fmla="*/ 381 w 381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1" h="138">
                  <a:moveTo>
                    <a:pt x="65" y="6"/>
                  </a:moveTo>
                  <a:lnTo>
                    <a:pt x="124" y="107"/>
                  </a:lnTo>
                  <a:lnTo>
                    <a:pt x="113" y="113"/>
                  </a:lnTo>
                  <a:lnTo>
                    <a:pt x="95" y="119"/>
                  </a:lnTo>
                  <a:lnTo>
                    <a:pt x="77" y="113"/>
                  </a:lnTo>
                  <a:lnTo>
                    <a:pt x="0" y="113"/>
                  </a:lnTo>
                  <a:lnTo>
                    <a:pt x="23" y="137"/>
                  </a:lnTo>
                  <a:lnTo>
                    <a:pt x="380" y="113"/>
                  </a:lnTo>
                  <a:lnTo>
                    <a:pt x="374" y="113"/>
                  </a:lnTo>
                  <a:lnTo>
                    <a:pt x="362" y="113"/>
                  </a:lnTo>
                  <a:lnTo>
                    <a:pt x="184" y="119"/>
                  </a:lnTo>
                  <a:lnTo>
                    <a:pt x="124" y="77"/>
                  </a:lnTo>
                  <a:lnTo>
                    <a:pt x="172" y="71"/>
                  </a:lnTo>
                  <a:lnTo>
                    <a:pt x="83" y="18"/>
                  </a:lnTo>
                  <a:lnTo>
                    <a:pt x="172" y="12"/>
                  </a:lnTo>
                  <a:lnTo>
                    <a:pt x="148" y="0"/>
                  </a:lnTo>
                  <a:lnTo>
                    <a:pt x="130" y="6"/>
                  </a:lnTo>
                  <a:lnTo>
                    <a:pt x="113" y="12"/>
                  </a:lnTo>
                  <a:lnTo>
                    <a:pt x="101" y="6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3" name="Freeform 603"/>
            <p:cNvSpPr>
              <a:spLocks/>
            </p:cNvSpPr>
            <p:nvPr/>
          </p:nvSpPr>
          <p:spPr bwMode="auto">
            <a:xfrm>
              <a:off x="3682" y="3198"/>
              <a:ext cx="280" cy="108"/>
            </a:xfrm>
            <a:custGeom>
              <a:avLst/>
              <a:gdLst>
                <a:gd name="T0" fmla="*/ 89 w 280"/>
                <a:gd name="T1" fmla="*/ 0 h 108"/>
                <a:gd name="T2" fmla="*/ 0 w 280"/>
                <a:gd name="T3" fmla="*/ 6 h 108"/>
                <a:gd name="T4" fmla="*/ 89 w 280"/>
                <a:gd name="T5" fmla="*/ 59 h 108"/>
                <a:gd name="T6" fmla="*/ 41 w 280"/>
                <a:gd name="T7" fmla="*/ 65 h 108"/>
                <a:gd name="T8" fmla="*/ 101 w 280"/>
                <a:gd name="T9" fmla="*/ 107 h 108"/>
                <a:gd name="T10" fmla="*/ 279 w 280"/>
                <a:gd name="T11" fmla="*/ 101 h 108"/>
                <a:gd name="T12" fmla="*/ 279 w 280"/>
                <a:gd name="T13" fmla="*/ 95 h 108"/>
                <a:gd name="T14" fmla="*/ 89 w 280"/>
                <a:gd name="T15" fmla="*/ 0 h 108"/>
                <a:gd name="T16" fmla="*/ 89 w 280"/>
                <a:gd name="T17" fmla="*/ 0 h 1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0"/>
                <a:gd name="T28" fmla="*/ 0 h 108"/>
                <a:gd name="T29" fmla="*/ 280 w 280"/>
                <a:gd name="T30" fmla="*/ 108 h 1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0" h="108">
                  <a:moveTo>
                    <a:pt x="89" y="0"/>
                  </a:moveTo>
                  <a:lnTo>
                    <a:pt x="0" y="6"/>
                  </a:lnTo>
                  <a:lnTo>
                    <a:pt x="89" y="59"/>
                  </a:lnTo>
                  <a:lnTo>
                    <a:pt x="41" y="65"/>
                  </a:lnTo>
                  <a:lnTo>
                    <a:pt x="101" y="107"/>
                  </a:lnTo>
                  <a:lnTo>
                    <a:pt x="279" y="101"/>
                  </a:lnTo>
                  <a:lnTo>
                    <a:pt x="279" y="95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4" name="Freeform 604"/>
            <p:cNvSpPr>
              <a:spLocks/>
            </p:cNvSpPr>
            <p:nvPr/>
          </p:nvSpPr>
          <p:spPr bwMode="auto">
            <a:xfrm>
              <a:off x="3551" y="3060"/>
              <a:ext cx="173" cy="246"/>
            </a:xfrm>
            <a:custGeom>
              <a:avLst/>
              <a:gdLst>
                <a:gd name="T0" fmla="*/ 36 w 173"/>
                <a:gd name="T1" fmla="*/ 0 h 246"/>
                <a:gd name="T2" fmla="*/ 30 w 173"/>
                <a:gd name="T3" fmla="*/ 0 h 246"/>
                <a:gd name="T4" fmla="*/ 0 w 173"/>
                <a:gd name="T5" fmla="*/ 36 h 246"/>
                <a:gd name="T6" fmla="*/ 107 w 173"/>
                <a:gd name="T7" fmla="*/ 197 h 246"/>
                <a:gd name="T8" fmla="*/ 143 w 173"/>
                <a:gd name="T9" fmla="*/ 245 h 246"/>
                <a:gd name="T10" fmla="*/ 161 w 173"/>
                <a:gd name="T11" fmla="*/ 239 h 246"/>
                <a:gd name="T12" fmla="*/ 172 w 173"/>
                <a:gd name="T13" fmla="*/ 233 h 246"/>
                <a:gd name="T14" fmla="*/ 101 w 173"/>
                <a:gd name="T15" fmla="*/ 120 h 246"/>
                <a:gd name="T16" fmla="*/ 36 w 173"/>
                <a:gd name="T17" fmla="*/ 0 h 246"/>
                <a:gd name="T18" fmla="*/ 36 w 173"/>
                <a:gd name="T19" fmla="*/ 0 h 2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3"/>
                <a:gd name="T31" fmla="*/ 0 h 246"/>
                <a:gd name="T32" fmla="*/ 173 w 173"/>
                <a:gd name="T33" fmla="*/ 246 h 2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3" h="246">
                  <a:moveTo>
                    <a:pt x="36" y="0"/>
                  </a:moveTo>
                  <a:lnTo>
                    <a:pt x="30" y="0"/>
                  </a:lnTo>
                  <a:lnTo>
                    <a:pt x="0" y="36"/>
                  </a:lnTo>
                  <a:lnTo>
                    <a:pt x="107" y="197"/>
                  </a:lnTo>
                  <a:lnTo>
                    <a:pt x="143" y="245"/>
                  </a:lnTo>
                  <a:lnTo>
                    <a:pt x="161" y="239"/>
                  </a:lnTo>
                  <a:lnTo>
                    <a:pt x="172" y="233"/>
                  </a:lnTo>
                  <a:lnTo>
                    <a:pt x="101" y="12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5" name="Freeform 605"/>
            <p:cNvSpPr>
              <a:spLocks/>
            </p:cNvSpPr>
            <p:nvPr/>
          </p:nvSpPr>
          <p:spPr bwMode="auto">
            <a:xfrm>
              <a:off x="3468" y="3204"/>
              <a:ext cx="155" cy="180"/>
            </a:xfrm>
            <a:custGeom>
              <a:avLst/>
              <a:gdLst>
                <a:gd name="T0" fmla="*/ 125 w 155"/>
                <a:gd name="T1" fmla="*/ 77 h 180"/>
                <a:gd name="T2" fmla="*/ 6 w 155"/>
                <a:gd name="T3" fmla="*/ 0 h 180"/>
                <a:gd name="T4" fmla="*/ 0 w 155"/>
                <a:gd name="T5" fmla="*/ 71 h 180"/>
                <a:gd name="T6" fmla="*/ 154 w 155"/>
                <a:gd name="T7" fmla="*/ 179 h 180"/>
                <a:gd name="T8" fmla="*/ 154 w 155"/>
                <a:gd name="T9" fmla="*/ 119 h 180"/>
                <a:gd name="T10" fmla="*/ 131 w 155"/>
                <a:gd name="T11" fmla="*/ 95 h 180"/>
                <a:gd name="T12" fmla="*/ 125 w 155"/>
                <a:gd name="T13" fmla="*/ 95 h 180"/>
                <a:gd name="T14" fmla="*/ 125 w 155"/>
                <a:gd name="T15" fmla="*/ 77 h 180"/>
                <a:gd name="T16" fmla="*/ 125 w 155"/>
                <a:gd name="T17" fmla="*/ 77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5"/>
                <a:gd name="T28" fmla="*/ 0 h 180"/>
                <a:gd name="T29" fmla="*/ 155 w 155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5" h="180">
                  <a:moveTo>
                    <a:pt x="125" y="77"/>
                  </a:moveTo>
                  <a:lnTo>
                    <a:pt x="6" y="0"/>
                  </a:lnTo>
                  <a:lnTo>
                    <a:pt x="0" y="71"/>
                  </a:lnTo>
                  <a:lnTo>
                    <a:pt x="154" y="179"/>
                  </a:lnTo>
                  <a:lnTo>
                    <a:pt x="154" y="119"/>
                  </a:lnTo>
                  <a:lnTo>
                    <a:pt x="131" y="95"/>
                  </a:lnTo>
                  <a:lnTo>
                    <a:pt x="125" y="95"/>
                  </a:lnTo>
                  <a:lnTo>
                    <a:pt x="125" y="7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6" name="Freeform 606"/>
            <p:cNvSpPr>
              <a:spLocks/>
            </p:cNvSpPr>
            <p:nvPr/>
          </p:nvSpPr>
          <p:spPr bwMode="auto">
            <a:xfrm>
              <a:off x="3474" y="3198"/>
              <a:ext cx="179" cy="84"/>
            </a:xfrm>
            <a:custGeom>
              <a:avLst/>
              <a:gdLst>
                <a:gd name="T0" fmla="*/ 178 w 179"/>
                <a:gd name="T1" fmla="*/ 77 h 84"/>
                <a:gd name="T2" fmla="*/ 59 w 179"/>
                <a:gd name="T3" fmla="*/ 0 h 84"/>
                <a:gd name="T4" fmla="*/ 0 w 179"/>
                <a:gd name="T5" fmla="*/ 6 h 84"/>
                <a:gd name="T6" fmla="*/ 119 w 179"/>
                <a:gd name="T7" fmla="*/ 83 h 84"/>
                <a:gd name="T8" fmla="*/ 178 w 179"/>
                <a:gd name="T9" fmla="*/ 77 h 84"/>
                <a:gd name="T10" fmla="*/ 178 w 179"/>
                <a:gd name="T11" fmla="*/ 77 h 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9"/>
                <a:gd name="T19" fmla="*/ 0 h 84"/>
                <a:gd name="T20" fmla="*/ 179 w 179"/>
                <a:gd name="T21" fmla="*/ 84 h 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9" h="84">
                  <a:moveTo>
                    <a:pt x="178" y="77"/>
                  </a:moveTo>
                  <a:lnTo>
                    <a:pt x="59" y="0"/>
                  </a:lnTo>
                  <a:lnTo>
                    <a:pt x="0" y="6"/>
                  </a:lnTo>
                  <a:lnTo>
                    <a:pt x="119" y="83"/>
                  </a:lnTo>
                  <a:lnTo>
                    <a:pt x="178" y="7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7" name="Freeform 607"/>
            <p:cNvSpPr>
              <a:spLocks/>
            </p:cNvSpPr>
            <p:nvPr/>
          </p:nvSpPr>
          <p:spPr bwMode="auto">
            <a:xfrm>
              <a:off x="3634" y="3341"/>
              <a:ext cx="108" cy="43"/>
            </a:xfrm>
            <a:custGeom>
              <a:avLst/>
              <a:gdLst>
                <a:gd name="T0" fmla="*/ 0 w 108"/>
                <a:gd name="T1" fmla="*/ 42 h 43"/>
                <a:gd name="T2" fmla="*/ 107 w 108"/>
                <a:gd name="T3" fmla="*/ 30 h 43"/>
                <a:gd name="T4" fmla="*/ 101 w 108"/>
                <a:gd name="T5" fmla="*/ 0 h 43"/>
                <a:gd name="T6" fmla="*/ 0 w 108"/>
                <a:gd name="T7" fmla="*/ 6 h 43"/>
                <a:gd name="T8" fmla="*/ 0 w 108"/>
                <a:gd name="T9" fmla="*/ 42 h 43"/>
                <a:gd name="T10" fmla="*/ 0 w 108"/>
                <a:gd name="T11" fmla="*/ 42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43"/>
                <a:gd name="T20" fmla="*/ 108 w 108"/>
                <a:gd name="T21" fmla="*/ 43 h 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43">
                  <a:moveTo>
                    <a:pt x="0" y="42"/>
                  </a:moveTo>
                  <a:lnTo>
                    <a:pt x="107" y="30"/>
                  </a:lnTo>
                  <a:lnTo>
                    <a:pt x="101" y="0"/>
                  </a:lnTo>
                  <a:lnTo>
                    <a:pt x="0" y="6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8" name="Freeform 608"/>
            <p:cNvSpPr>
              <a:spLocks/>
            </p:cNvSpPr>
            <p:nvPr/>
          </p:nvSpPr>
          <p:spPr bwMode="auto">
            <a:xfrm>
              <a:off x="3747" y="3335"/>
              <a:ext cx="90" cy="37"/>
            </a:xfrm>
            <a:custGeom>
              <a:avLst/>
              <a:gdLst>
                <a:gd name="T0" fmla="*/ 89 w 90"/>
                <a:gd name="T1" fmla="*/ 30 h 37"/>
                <a:gd name="T2" fmla="*/ 89 w 90"/>
                <a:gd name="T3" fmla="*/ 0 h 37"/>
                <a:gd name="T4" fmla="*/ 6 w 90"/>
                <a:gd name="T5" fmla="*/ 6 h 37"/>
                <a:gd name="T6" fmla="*/ 0 w 90"/>
                <a:gd name="T7" fmla="*/ 36 h 37"/>
                <a:gd name="T8" fmla="*/ 89 w 90"/>
                <a:gd name="T9" fmla="*/ 30 h 37"/>
                <a:gd name="T10" fmla="*/ 89 w 90"/>
                <a:gd name="T11" fmla="*/ 3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0"/>
                <a:gd name="T19" fmla="*/ 0 h 37"/>
                <a:gd name="T20" fmla="*/ 90 w 90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0" h="37">
                  <a:moveTo>
                    <a:pt x="89" y="30"/>
                  </a:moveTo>
                  <a:lnTo>
                    <a:pt x="89" y="0"/>
                  </a:lnTo>
                  <a:lnTo>
                    <a:pt x="6" y="6"/>
                  </a:lnTo>
                  <a:lnTo>
                    <a:pt x="0" y="36"/>
                  </a:lnTo>
                  <a:lnTo>
                    <a:pt x="89" y="3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9" name="Freeform 609"/>
            <p:cNvSpPr>
              <a:spLocks/>
            </p:cNvSpPr>
            <p:nvPr/>
          </p:nvSpPr>
          <p:spPr bwMode="auto">
            <a:xfrm>
              <a:off x="3735" y="3168"/>
              <a:ext cx="441" cy="132"/>
            </a:xfrm>
            <a:custGeom>
              <a:avLst/>
              <a:gdLst>
                <a:gd name="T0" fmla="*/ 66 w 441"/>
                <a:gd name="T1" fmla="*/ 12 h 132"/>
                <a:gd name="T2" fmla="*/ 60 w 441"/>
                <a:gd name="T3" fmla="*/ 12 h 132"/>
                <a:gd name="T4" fmla="*/ 36 w 441"/>
                <a:gd name="T5" fmla="*/ 12 h 132"/>
                <a:gd name="T6" fmla="*/ 12 w 441"/>
                <a:gd name="T7" fmla="*/ 12 h 132"/>
                <a:gd name="T8" fmla="*/ 0 w 441"/>
                <a:gd name="T9" fmla="*/ 18 h 132"/>
                <a:gd name="T10" fmla="*/ 12 w 441"/>
                <a:gd name="T11" fmla="*/ 18 h 132"/>
                <a:gd name="T12" fmla="*/ 36 w 441"/>
                <a:gd name="T13" fmla="*/ 30 h 132"/>
                <a:gd name="T14" fmla="*/ 226 w 441"/>
                <a:gd name="T15" fmla="*/ 125 h 132"/>
                <a:gd name="T16" fmla="*/ 226 w 441"/>
                <a:gd name="T17" fmla="*/ 131 h 132"/>
                <a:gd name="T18" fmla="*/ 238 w 441"/>
                <a:gd name="T19" fmla="*/ 131 h 132"/>
                <a:gd name="T20" fmla="*/ 262 w 441"/>
                <a:gd name="T21" fmla="*/ 107 h 132"/>
                <a:gd name="T22" fmla="*/ 286 w 441"/>
                <a:gd name="T23" fmla="*/ 89 h 132"/>
                <a:gd name="T24" fmla="*/ 322 w 441"/>
                <a:gd name="T25" fmla="*/ 83 h 132"/>
                <a:gd name="T26" fmla="*/ 375 w 441"/>
                <a:gd name="T27" fmla="*/ 83 h 132"/>
                <a:gd name="T28" fmla="*/ 429 w 441"/>
                <a:gd name="T29" fmla="*/ 89 h 132"/>
                <a:gd name="T30" fmla="*/ 423 w 441"/>
                <a:gd name="T31" fmla="*/ 83 h 132"/>
                <a:gd name="T32" fmla="*/ 440 w 441"/>
                <a:gd name="T33" fmla="*/ 83 h 132"/>
                <a:gd name="T34" fmla="*/ 435 w 441"/>
                <a:gd name="T35" fmla="*/ 77 h 132"/>
                <a:gd name="T36" fmla="*/ 393 w 441"/>
                <a:gd name="T37" fmla="*/ 59 h 132"/>
                <a:gd name="T38" fmla="*/ 232 w 441"/>
                <a:gd name="T39" fmla="*/ 0 h 132"/>
                <a:gd name="T40" fmla="*/ 203 w 441"/>
                <a:gd name="T41" fmla="*/ 18 h 132"/>
                <a:gd name="T42" fmla="*/ 185 w 441"/>
                <a:gd name="T43" fmla="*/ 12 h 132"/>
                <a:gd name="T44" fmla="*/ 173 w 441"/>
                <a:gd name="T45" fmla="*/ 24 h 132"/>
                <a:gd name="T46" fmla="*/ 119 w 441"/>
                <a:gd name="T47" fmla="*/ 18 h 132"/>
                <a:gd name="T48" fmla="*/ 66 w 441"/>
                <a:gd name="T49" fmla="*/ 12 h 132"/>
                <a:gd name="T50" fmla="*/ 66 w 441"/>
                <a:gd name="T51" fmla="*/ 12 h 13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41"/>
                <a:gd name="T79" fmla="*/ 0 h 132"/>
                <a:gd name="T80" fmla="*/ 441 w 441"/>
                <a:gd name="T81" fmla="*/ 132 h 13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41" h="132">
                  <a:moveTo>
                    <a:pt x="66" y="12"/>
                  </a:moveTo>
                  <a:lnTo>
                    <a:pt x="60" y="12"/>
                  </a:lnTo>
                  <a:lnTo>
                    <a:pt x="36" y="12"/>
                  </a:lnTo>
                  <a:lnTo>
                    <a:pt x="12" y="12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36" y="30"/>
                  </a:lnTo>
                  <a:lnTo>
                    <a:pt x="226" y="125"/>
                  </a:lnTo>
                  <a:lnTo>
                    <a:pt x="226" y="131"/>
                  </a:lnTo>
                  <a:lnTo>
                    <a:pt x="238" y="131"/>
                  </a:lnTo>
                  <a:lnTo>
                    <a:pt x="262" y="107"/>
                  </a:lnTo>
                  <a:lnTo>
                    <a:pt x="286" y="89"/>
                  </a:lnTo>
                  <a:lnTo>
                    <a:pt x="322" y="83"/>
                  </a:lnTo>
                  <a:lnTo>
                    <a:pt x="375" y="83"/>
                  </a:lnTo>
                  <a:lnTo>
                    <a:pt x="429" y="89"/>
                  </a:lnTo>
                  <a:lnTo>
                    <a:pt x="423" y="83"/>
                  </a:lnTo>
                  <a:lnTo>
                    <a:pt x="440" y="83"/>
                  </a:lnTo>
                  <a:lnTo>
                    <a:pt x="435" y="77"/>
                  </a:lnTo>
                  <a:lnTo>
                    <a:pt x="393" y="59"/>
                  </a:lnTo>
                  <a:lnTo>
                    <a:pt x="232" y="0"/>
                  </a:lnTo>
                  <a:lnTo>
                    <a:pt x="203" y="18"/>
                  </a:lnTo>
                  <a:lnTo>
                    <a:pt x="185" y="12"/>
                  </a:lnTo>
                  <a:lnTo>
                    <a:pt x="173" y="24"/>
                  </a:lnTo>
                  <a:lnTo>
                    <a:pt x="119" y="18"/>
                  </a:lnTo>
                  <a:lnTo>
                    <a:pt x="66" y="1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0" name="Freeform 610"/>
            <p:cNvSpPr>
              <a:spLocks/>
            </p:cNvSpPr>
            <p:nvPr/>
          </p:nvSpPr>
          <p:spPr bwMode="auto">
            <a:xfrm>
              <a:off x="3842" y="2898"/>
              <a:ext cx="329" cy="348"/>
            </a:xfrm>
            <a:custGeom>
              <a:avLst/>
              <a:gdLst>
                <a:gd name="T0" fmla="*/ 250 w 329"/>
                <a:gd name="T1" fmla="*/ 6 h 348"/>
                <a:gd name="T2" fmla="*/ 238 w 329"/>
                <a:gd name="T3" fmla="*/ 0 h 348"/>
                <a:gd name="T4" fmla="*/ 220 w 329"/>
                <a:gd name="T5" fmla="*/ 30 h 348"/>
                <a:gd name="T6" fmla="*/ 215 w 329"/>
                <a:gd name="T7" fmla="*/ 84 h 348"/>
                <a:gd name="T8" fmla="*/ 215 w 329"/>
                <a:gd name="T9" fmla="*/ 138 h 348"/>
                <a:gd name="T10" fmla="*/ 179 w 329"/>
                <a:gd name="T11" fmla="*/ 180 h 348"/>
                <a:gd name="T12" fmla="*/ 185 w 329"/>
                <a:gd name="T13" fmla="*/ 186 h 348"/>
                <a:gd name="T14" fmla="*/ 185 w 329"/>
                <a:gd name="T15" fmla="*/ 192 h 348"/>
                <a:gd name="T16" fmla="*/ 125 w 329"/>
                <a:gd name="T17" fmla="*/ 198 h 348"/>
                <a:gd name="T18" fmla="*/ 119 w 329"/>
                <a:gd name="T19" fmla="*/ 204 h 348"/>
                <a:gd name="T20" fmla="*/ 78 w 329"/>
                <a:gd name="T21" fmla="*/ 210 h 348"/>
                <a:gd name="T22" fmla="*/ 72 w 329"/>
                <a:gd name="T23" fmla="*/ 210 h 348"/>
                <a:gd name="T24" fmla="*/ 12 w 329"/>
                <a:gd name="T25" fmla="*/ 216 h 348"/>
                <a:gd name="T26" fmla="*/ 0 w 329"/>
                <a:gd name="T27" fmla="*/ 222 h 348"/>
                <a:gd name="T28" fmla="*/ 6 w 329"/>
                <a:gd name="T29" fmla="*/ 228 h 348"/>
                <a:gd name="T30" fmla="*/ 24 w 329"/>
                <a:gd name="T31" fmla="*/ 252 h 348"/>
                <a:gd name="T32" fmla="*/ 30 w 329"/>
                <a:gd name="T33" fmla="*/ 276 h 348"/>
                <a:gd name="T34" fmla="*/ 24 w 329"/>
                <a:gd name="T35" fmla="*/ 288 h 348"/>
                <a:gd name="T36" fmla="*/ 66 w 329"/>
                <a:gd name="T37" fmla="*/ 294 h 348"/>
                <a:gd name="T38" fmla="*/ 78 w 329"/>
                <a:gd name="T39" fmla="*/ 282 h 348"/>
                <a:gd name="T40" fmla="*/ 96 w 329"/>
                <a:gd name="T41" fmla="*/ 288 h 348"/>
                <a:gd name="T42" fmla="*/ 125 w 329"/>
                <a:gd name="T43" fmla="*/ 270 h 348"/>
                <a:gd name="T44" fmla="*/ 286 w 329"/>
                <a:gd name="T45" fmla="*/ 329 h 348"/>
                <a:gd name="T46" fmla="*/ 238 w 329"/>
                <a:gd name="T47" fmla="*/ 240 h 348"/>
                <a:gd name="T48" fmla="*/ 238 w 329"/>
                <a:gd name="T49" fmla="*/ 120 h 348"/>
                <a:gd name="T50" fmla="*/ 250 w 329"/>
                <a:gd name="T51" fmla="*/ 222 h 348"/>
                <a:gd name="T52" fmla="*/ 274 w 329"/>
                <a:gd name="T53" fmla="*/ 276 h 348"/>
                <a:gd name="T54" fmla="*/ 286 w 329"/>
                <a:gd name="T55" fmla="*/ 329 h 348"/>
                <a:gd name="T56" fmla="*/ 328 w 329"/>
                <a:gd name="T57" fmla="*/ 347 h 348"/>
                <a:gd name="T58" fmla="*/ 310 w 329"/>
                <a:gd name="T59" fmla="*/ 306 h 348"/>
                <a:gd name="T60" fmla="*/ 286 w 329"/>
                <a:gd name="T61" fmla="*/ 252 h 348"/>
                <a:gd name="T62" fmla="*/ 286 w 329"/>
                <a:gd name="T63" fmla="*/ 240 h 348"/>
                <a:gd name="T64" fmla="*/ 286 w 329"/>
                <a:gd name="T65" fmla="*/ 234 h 348"/>
                <a:gd name="T66" fmla="*/ 280 w 329"/>
                <a:gd name="T67" fmla="*/ 210 h 348"/>
                <a:gd name="T68" fmla="*/ 280 w 329"/>
                <a:gd name="T69" fmla="*/ 180 h 348"/>
                <a:gd name="T70" fmla="*/ 280 w 329"/>
                <a:gd name="T71" fmla="*/ 138 h 348"/>
                <a:gd name="T72" fmla="*/ 274 w 329"/>
                <a:gd name="T73" fmla="*/ 108 h 348"/>
                <a:gd name="T74" fmla="*/ 268 w 329"/>
                <a:gd name="T75" fmla="*/ 90 h 348"/>
                <a:gd name="T76" fmla="*/ 262 w 329"/>
                <a:gd name="T77" fmla="*/ 60 h 348"/>
                <a:gd name="T78" fmla="*/ 262 w 329"/>
                <a:gd name="T79" fmla="*/ 30 h 348"/>
                <a:gd name="T80" fmla="*/ 244 w 329"/>
                <a:gd name="T81" fmla="*/ 18 h 348"/>
                <a:gd name="T82" fmla="*/ 250 w 329"/>
                <a:gd name="T83" fmla="*/ 6 h 348"/>
                <a:gd name="T84" fmla="*/ 250 w 329"/>
                <a:gd name="T85" fmla="*/ 6 h 34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9"/>
                <a:gd name="T130" fmla="*/ 0 h 348"/>
                <a:gd name="T131" fmla="*/ 329 w 329"/>
                <a:gd name="T132" fmla="*/ 348 h 34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9" h="348">
                  <a:moveTo>
                    <a:pt x="250" y="6"/>
                  </a:moveTo>
                  <a:lnTo>
                    <a:pt x="238" y="0"/>
                  </a:lnTo>
                  <a:lnTo>
                    <a:pt x="220" y="30"/>
                  </a:lnTo>
                  <a:lnTo>
                    <a:pt x="215" y="84"/>
                  </a:lnTo>
                  <a:lnTo>
                    <a:pt x="215" y="138"/>
                  </a:lnTo>
                  <a:lnTo>
                    <a:pt x="179" y="180"/>
                  </a:lnTo>
                  <a:lnTo>
                    <a:pt x="185" y="186"/>
                  </a:lnTo>
                  <a:lnTo>
                    <a:pt x="185" y="192"/>
                  </a:lnTo>
                  <a:lnTo>
                    <a:pt x="125" y="198"/>
                  </a:lnTo>
                  <a:lnTo>
                    <a:pt x="119" y="204"/>
                  </a:lnTo>
                  <a:lnTo>
                    <a:pt x="78" y="210"/>
                  </a:lnTo>
                  <a:lnTo>
                    <a:pt x="72" y="210"/>
                  </a:lnTo>
                  <a:lnTo>
                    <a:pt x="12" y="216"/>
                  </a:lnTo>
                  <a:lnTo>
                    <a:pt x="0" y="222"/>
                  </a:lnTo>
                  <a:lnTo>
                    <a:pt x="6" y="228"/>
                  </a:lnTo>
                  <a:lnTo>
                    <a:pt x="24" y="252"/>
                  </a:lnTo>
                  <a:lnTo>
                    <a:pt x="30" y="276"/>
                  </a:lnTo>
                  <a:lnTo>
                    <a:pt x="24" y="288"/>
                  </a:lnTo>
                  <a:lnTo>
                    <a:pt x="66" y="294"/>
                  </a:lnTo>
                  <a:lnTo>
                    <a:pt x="78" y="282"/>
                  </a:lnTo>
                  <a:lnTo>
                    <a:pt x="96" y="288"/>
                  </a:lnTo>
                  <a:lnTo>
                    <a:pt x="125" y="270"/>
                  </a:lnTo>
                  <a:lnTo>
                    <a:pt x="286" y="329"/>
                  </a:lnTo>
                  <a:lnTo>
                    <a:pt x="238" y="240"/>
                  </a:lnTo>
                  <a:lnTo>
                    <a:pt x="238" y="120"/>
                  </a:lnTo>
                  <a:lnTo>
                    <a:pt x="250" y="222"/>
                  </a:lnTo>
                  <a:lnTo>
                    <a:pt x="274" y="276"/>
                  </a:lnTo>
                  <a:lnTo>
                    <a:pt x="286" y="329"/>
                  </a:lnTo>
                  <a:lnTo>
                    <a:pt x="328" y="347"/>
                  </a:lnTo>
                  <a:lnTo>
                    <a:pt x="310" y="306"/>
                  </a:lnTo>
                  <a:lnTo>
                    <a:pt x="286" y="252"/>
                  </a:lnTo>
                  <a:lnTo>
                    <a:pt x="286" y="240"/>
                  </a:lnTo>
                  <a:lnTo>
                    <a:pt x="286" y="234"/>
                  </a:lnTo>
                  <a:lnTo>
                    <a:pt x="280" y="210"/>
                  </a:lnTo>
                  <a:lnTo>
                    <a:pt x="280" y="180"/>
                  </a:lnTo>
                  <a:lnTo>
                    <a:pt x="280" y="138"/>
                  </a:lnTo>
                  <a:lnTo>
                    <a:pt x="274" y="108"/>
                  </a:lnTo>
                  <a:lnTo>
                    <a:pt x="268" y="90"/>
                  </a:lnTo>
                  <a:lnTo>
                    <a:pt x="262" y="60"/>
                  </a:lnTo>
                  <a:lnTo>
                    <a:pt x="262" y="30"/>
                  </a:lnTo>
                  <a:lnTo>
                    <a:pt x="244" y="18"/>
                  </a:lnTo>
                  <a:lnTo>
                    <a:pt x="250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1" name="Freeform 611"/>
            <p:cNvSpPr>
              <a:spLocks/>
            </p:cNvSpPr>
            <p:nvPr/>
          </p:nvSpPr>
          <p:spPr bwMode="auto">
            <a:xfrm>
              <a:off x="3938" y="2557"/>
              <a:ext cx="262" cy="283"/>
            </a:xfrm>
            <a:custGeom>
              <a:avLst/>
              <a:gdLst>
                <a:gd name="T0" fmla="*/ 249 w 262"/>
                <a:gd name="T1" fmla="*/ 234 h 283"/>
                <a:gd name="T2" fmla="*/ 261 w 262"/>
                <a:gd name="T3" fmla="*/ 168 h 283"/>
                <a:gd name="T4" fmla="*/ 249 w 262"/>
                <a:gd name="T5" fmla="*/ 102 h 283"/>
                <a:gd name="T6" fmla="*/ 237 w 262"/>
                <a:gd name="T7" fmla="*/ 48 h 283"/>
                <a:gd name="T8" fmla="*/ 226 w 262"/>
                <a:gd name="T9" fmla="*/ 36 h 283"/>
                <a:gd name="T10" fmla="*/ 214 w 262"/>
                <a:gd name="T11" fmla="*/ 24 h 283"/>
                <a:gd name="T12" fmla="*/ 166 w 262"/>
                <a:gd name="T13" fmla="*/ 6 h 283"/>
                <a:gd name="T14" fmla="*/ 166 w 262"/>
                <a:gd name="T15" fmla="*/ 6 h 283"/>
                <a:gd name="T16" fmla="*/ 130 w 262"/>
                <a:gd name="T17" fmla="*/ 0 h 283"/>
                <a:gd name="T18" fmla="*/ 101 w 262"/>
                <a:gd name="T19" fmla="*/ 6 h 283"/>
                <a:gd name="T20" fmla="*/ 47 w 262"/>
                <a:gd name="T21" fmla="*/ 30 h 283"/>
                <a:gd name="T22" fmla="*/ 0 w 262"/>
                <a:gd name="T23" fmla="*/ 72 h 283"/>
                <a:gd name="T24" fmla="*/ 0 w 262"/>
                <a:gd name="T25" fmla="*/ 96 h 283"/>
                <a:gd name="T26" fmla="*/ 11 w 262"/>
                <a:gd name="T27" fmla="*/ 114 h 283"/>
                <a:gd name="T28" fmla="*/ 17 w 262"/>
                <a:gd name="T29" fmla="*/ 114 h 283"/>
                <a:gd name="T30" fmla="*/ 35 w 262"/>
                <a:gd name="T31" fmla="*/ 114 h 283"/>
                <a:gd name="T32" fmla="*/ 23 w 262"/>
                <a:gd name="T33" fmla="*/ 126 h 283"/>
                <a:gd name="T34" fmla="*/ 23 w 262"/>
                <a:gd name="T35" fmla="*/ 168 h 283"/>
                <a:gd name="T36" fmla="*/ 29 w 262"/>
                <a:gd name="T37" fmla="*/ 180 h 283"/>
                <a:gd name="T38" fmla="*/ 41 w 262"/>
                <a:gd name="T39" fmla="*/ 192 h 283"/>
                <a:gd name="T40" fmla="*/ 71 w 262"/>
                <a:gd name="T41" fmla="*/ 198 h 283"/>
                <a:gd name="T42" fmla="*/ 95 w 262"/>
                <a:gd name="T43" fmla="*/ 210 h 283"/>
                <a:gd name="T44" fmla="*/ 95 w 262"/>
                <a:gd name="T45" fmla="*/ 216 h 283"/>
                <a:gd name="T46" fmla="*/ 95 w 262"/>
                <a:gd name="T47" fmla="*/ 228 h 283"/>
                <a:gd name="T48" fmla="*/ 107 w 262"/>
                <a:gd name="T49" fmla="*/ 234 h 283"/>
                <a:gd name="T50" fmla="*/ 119 w 262"/>
                <a:gd name="T51" fmla="*/ 240 h 283"/>
                <a:gd name="T52" fmla="*/ 142 w 262"/>
                <a:gd name="T53" fmla="*/ 270 h 283"/>
                <a:gd name="T54" fmla="*/ 190 w 262"/>
                <a:gd name="T55" fmla="*/ 282 h 283"/>
                <a:gd name="T56" fmla="*/ 214 w 262"/>
                <a:gd name="T57" fmla="*/ 264 h 283"/>
                <a:gd name="T58" fmla="*/ 243 w 262"/>
                <a:gd name="T59" fmla="*/ 240 h 283"/>
                <a:gd name="T60" fmla="*/ 249 w 262"/>
                <a:gd name="T61" fmla="*/ 234 h 283"/>
                <a:gd name="T62" fmla="*/ 249 w 262"/>
                <a:gd name="T63" fmla="*/ 234 h 28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62"/>
                <a:gd name="T97" fmla="*/ 0 h 283"/>
                <a:gd name="T98" fmla="*/ 262 w 262"/>
                <a:gd name="T99" fmla="*/ 283 h 28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62" h="283">
                  <a:moveTo>
                    <a:pt x="249" y="234"/>
                  </a:moveTo>
                  <a:lnTo>
                    <a:pt x="261" y="168"/>
                  </a:lnTo>
                  <a:lnTo>
                    <a:pt x="249" y="102"/>
                  </a:lnTo>
                  <a:lnTo>
                    <a:pt x="237" y="48"/>
                  </a:lnTo>
                  <a:lnTo>
                    <a:pt x="226" y="36"/>
                  </a:lnTo>
                  <a:lnTo>
                    <a:pt x="214" y="24"/>
                  </a:lnTo>
                  <a:lnTo>
                    <a:pt x="166" y="6"/>
                  </a:lnTo>
                  <a:lnTo>
                    <a:pt x="130" y="0"/>
                  </a:lnTo>
                  <a:lnTo>
                    <a:pt x="101" y="6"/>
                  </a:lnTo>
                  <a:lnTo>
                    <a:pt x="47" y="30"/>
                  </a:lnTo>
                  <a:lnTo>
                    <a:pt x="0" y="72"/>
                  </a:lnTo>
                  <a:lnTo>
                    <a:pt x="0" y="96"/>
                  </a:lnTo>
                  <a:lnTo>
                    <a:pt x="11" y="114"/>
                  </a:lnTo>
                  <a:lnTo>
                    <a:pt x="17" y="114"/>
                  </a:lnTo>
                  <a:lnTo>
                    <a:pt x="35" y="114"/>
                  </a:lnTo>
                  <a:lnTo>
                    <a:pt x="23" y="126"/>
                  </a:lnTo>
                  <a:lnTo>
                    <a:pt x="23" y="168"/>
                  </a:lnTo>
                  <a:lnTo>
                    <a:pt x="29" y="180"/>
                  </a:lnTo>
                  <a:lnTo>
                    <a:pt x="41" y="192"/>
                  </a:lnTo>
                  <a:lnTo>
                    <a:pt x="71" y="198"/>
                  </a:lnTo>
                  <a:lnTo>
                    <a:pt x="95" y="210"/>
                  </a:lnTo>
                  <a:lnTo>
                    <a:pt x="95" y="216"/>
                  </a:lnTo>
                  <a:lnTo>
                    <a:pt x="95" y="228"/>
                  </a:lnTo>
                  <a:lnTo>
                    <a:pt x="107" y="234"/>
                  </a:lnTo>
                  <a:lnTo>
                    <a:pt x="119" y="240"/>
                  </a:lnTo>
                  <a:lnTo>
                    <a:pt x="142" y="270"/>
                  </a:lnTo>
                  <a:lnTo>
                    <a:pt x="190" y="282"/>
                  </a:lnTo>
                  <a:lnTo>
                    <a:pt x="214" y="264"/>
                  </a:lnTo>
                  <a:lnTo>
                    <a:pt x="243" y="240"/>
                  </a:lnTo>
                  <a:lnTo>
                    <a:pt x="249" y="234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2" name="Freeform 612"/>
            <p:cNvSpPr>
              <a:spLocks/>
            </p:cNvSpPr>
            <p:nvPr/>
          </p:nvSpPr>
          <p:spPr bwMode="auto">
            <a:xfrm>
              <a:off x="4116" y="3000"/>
              <a:ext cx="66" cy="252"/>
            </a:xfrm>
            <a:custGeom>
              <a:avLst/>
              <a:gdLst>
                <a:gd name="T0" fmla="*/ 12 w 66"/>
                <a:gd name="T1" fmla="*/ 0 h 252"/>
                <a:gd name="T2" fmla="*/ 0 w 66"/>
                <a:gd name="T3" fmla="*/ 6 h 252"/>
                <a:gd name="T4" fmla="*/ 12 w 66"/>
                <a:gd name="T5" fmla="*/ 132 h 252"/>
                <a:gd name="T6" fmla="*/ 54 w 66"/>
                <a:gd name="T7" fmla="*/ 245 h 252"/>
                <a:gd name="T8" fmla="*/ 59 w 66"/>
                <a:gd name="T9" fmla="*/ 251 h 252"/>
                <a:gd name="T10" fmla="*/ 65 w 66"/>
                <a:gd name="T11" fmla="*/ 251 h 252"/>
                <a:gd name="T12" fmla="*/ 36 w 66"/>
                <a:gd name="T13" fmla="*/ 162 h 252"/>
                <a:gd name="T14" fmla="*/ 12 w 66"/>
                <a:gd name="T15" fmla="*/ 66 h 252"/>
                <a:gd name="T16" fmla="*/ 12 w 66"/>
                <a:gd name="T17" fmla="*/ 36 h 252"/>
                <a:gd name="T18" fmla="*/ 12 w 66"/>
                <a:gd name="T19" fmla="*/ 0 h 252"/>
                <a:gd name="T20" fmla="*/ 12 w 66"/>
                <a:gd name="T21" fmla="*/ 0 h 2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6"/>
                <a:gd name="T34" fmla="*/ 0 h 252"/>
                <a:gd name="T35" fmla="*/ 66 w 66"/>
                <a:gd name="T36" fmla="*/ 252 h 2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6" h="252">
                  <a:moveTo>
                    <a:pt x="12" y="0"/>
                  </a:moveTo>
                  <a:lnTo>
                    <a:pt x="0" y="6"/>
                  </a:lnTo>
                  <a:lnTo>
                    <a:pt x="12" y="132"/>
                  </a:lnTo>
                  <a:lnTo>
                    <a:pt x="54" y="245"/>
                  </a:lnTo>
                  <a:lnTo>
                    <a:pt x="59" y="251"/>
                  </a:lnTo>
                  <a:lnTo>
                    <a:pt x="65" y="251"/>
                  </a:lnTo>
                  <a:lnTo>
                    <a:pt x="36" y="162"/>
                  </a:lnTo>
                  <a:lnTo>
                    <a:pt x="12" y="66"/>
                  </a:lnTo>
                  <a:lnTo>
                    <a:pt x="12" y="3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3" name="Freeform 613"/>
            <p:cNvSpPr>
              <a:spLocks/>
            </p:cNvSpPr>
            <p:nvPr/>
          </p:nvSpPr>
          <p:spPr bwMode="auto">
            <a:xfrm>
              <a:off x="3961" y="2761"/>
              <a:ext cx="227" cy="144"/>
            </a:xfrm>
            <a:custGeom>
              <a:avLst/>
              <a:gdLst>
                <a:gd name="T0" fmla="*/ 72 w 227"/>
                <a:gd name="T1" fmla="*/ 24 h 144"/>
                <a:gd name="T2" fmla="*/ 72 w 227"/>
                <a:gd name="T3" fmla="*/ 12 h 144"/>
                <a:gd name="T4" fmla="*/ 48 w 227"/>
                <a:gd name="T5" fmla="*/ 12 h 144"/>
                <a:gd name="T6" fmla="*/ 36 w 227"/>
                <a:gd name="T7" fmla="*/ 18 h 144"/>
                <a:gd name="T8" fmla="*/ 24 w 227"/>
                <a:gd name="T9" fmla="*/ 12 h 144"/>
                <a:gd name="T10" fmla="*/ 24 w 227"/>
                <a:gd name="T11" fmla="*/ 0 h 144"/>
                <a:gd name="T12" fmla="*/ 0 w 227"/>
                <a:gd name="T13" fmla="*/ 0 h 144"/>
                <a:gd name="T14" fmla="*/ 0 w 227"/>
                <a:gd name="T15" fmla="*/ 6 h 144"/>
                <a:gd name="T16" fmla="*/ 0 w 227"/>
                <a:gd name="T17" fmla="*/ 18 h 144"/>
                <a:gd name="T18" fmla="*/ 18 w 227"/>
                <a:gd name="T19" fmla="*/ 48 h 144"/>
                <a:gd name="T20" fmla="*/ 30 w 227"/>
                <a:gd name="T21" fmla="*/ 78 h 144"/>
                <a:gd name="T22" fmla="*/ 30 w 227"/>
                <a:gd name="T23" fmla="*/ 84 h 144"/>
                <a:gd name="T24" fmla="*/ 36 w 227"/>
                <a:gd name="T25" fmla="*/ 90 h 144"/>
                <a:gd name="T26" fmla="*/ 72 w 227"/>
                <a:gd name="T27" fmla="*/ 102 h 144"/>
                <a:gd name="T28" fmla="*/ 84 w 227"/>
                <a:gd name="T29" fmla="*/ 108 h 144"/>
                <a:gd name="T30" fmla="*/ 96 w 227"/>
                <a:gd name="T31" fmla="*/ 125 h 144"/>
                <a:gd name="T32" fmla="*/ 119 w 227"/>
                <a:gd name="T33" fmla="*/ 137 h 144"/>
                <a:gd name="T34" fmla="*/ 131 w 227"/>
                <a:gd name="T35" fmla="*/ 143 h 144"/>
                <a:gd name="T36" fmla="*/ 214 w 227"/>
                <a:gd name="T37" fmla="*/ 54 h 144"/>
                <a:gd name="T38" fmla="*/ 220 w 227"/>
                <a:gd name="T39" fmla="*/ 36 h 144"/>
                <a:gd name="T40" fmla="*/ 226 w 227"/>
                <a:gd name="T41" fmla="*/ 30 h 144"/>
                <a:gd name="T42" fmla="*/ 220 w 227"/>
                <a:gd name="T43" fmla="*/ 36 h 144"/>
                <a:gd name="T44" fmla="*/ 191 w 227"/>
                <a:gd name="T45" fmla="*/ 60 h 144"/>
                <a:gd name="T46" fmla="*/ 167 w 227"/>
                <a:gd name="T47" fmla="*/ 78 h 144"/>
                <a:gd name="T48" fmla="*/ 119 w 227"/>
                <a:gd name="T49" fmla="*/ 66 h 144"/>
                <a:gd name="T50" fmla="*/ 96 w 227"/>
                <a:gd name="T51" fmla="*/ 36 h 144"/>
                <a:gd name="T52" fmla="*/ 84 w 227"/>
                <a:gd name="T53" fmla="*/ 30 h 144"/>
                <a:gd name="T54" fmla="*/ 72 w 227"/>
                <a:gd name="T55" fmla="*/ 24 h 144"/>
                <a:gd name="T56" fmla="*/ 72 w 227"/>
                <a:gd name="T57" fmla="*/ 24 h 14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7"/>
                <a:gd name="T88" fmla="*/ 0 h 144"/>
                <a:gd name="T89" fmla="*/ 227 w 227"/>
                <a:gd name="T90" fmla="*/ 144 h 14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7" h="144">
                  <a:moveTo>
                    <a:pt x="72" y="24"/>
                  </a:moveTo>
                  <a:lnTo>
                    <a:pt x="72" y="12"/>
                  </a:lnTo>
                  <a:lnTo>
                    <a:pt x="48" y="12"/>
                  </a:lnTo>
                  <a:lnTo>
                    <a:pt x="36" y="18"/>
                  </a:lnTo>
                  <a:lnTo>
                    <a:pt x="24" y="1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18" y="48"/>
                  </a:lnTo>
                  <a:lnTo>
                    <a:pt x="30" y="78"/>
                  </a:lnTo>
                  <a:lnTo>
                    <a:pt x="30" y="84"/>
                  </a:lnTo>
                  <a:lnTo>
                    <a:pt x="36" y="90"/>
                  </a:lnTo>
                  <a:lnTo>
                    <a:pt x="72" y="102"/>
                  </a:lnTo>
                  <a:lnTo>
                    <a:pt x="84" y="108"/>
                  </a:lnTo>
                  <a:lnTo>
                    <a:pt x="96" y="125"/>
                  </a:lnTo>
                  <a:lnTo>
                    <a:pt x="119" y="137"/>
                  </a:lnTo>
                  <a:lnTo>
                    <a:pt x="131" y="143"/>
                  </a:lnTo>
                  <a:lnTo>
                    <a:pt x="214" y="54"/>
                  </a:lnTo>
                  <a:lnTo>
                    <a:pt x="220" y="36"/>
                  </a:lnTo>
                  <a:lnTo>
                    <a:pt x="226" y="30"/>
                  </a:lnTo>
                  <a:lnTo>
                    <a:pt x="220" y="36"/>
                  </a:lnTo>
                  <a:lnTo>
                    <a:pt x="191" y="60"/>
                  </a:lnTo>
                  <a:lnTo>
                    <a:pt x="167" y="78"/>
                  </a:lnTo>
                  <a:lnTo>
                    <a:pt x="119" y="66"/>
                  </a:lnTo>
                  <a:lnTo>
                    <a:pt x="96" y="36"/>
                  </a:lnTo>
                  <a:lnTo>
                    <a:pt x="84" y="30"/>
                  </a:lnTo>
                  <a:lnTo>
                    <a:pt x="72" y="2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4" name="Freeform 614"/>
            <p:cNvSpPr>
              <a:spLocks/>
            </p:cNvSpPr>
            <p:nvPr/>
          </p:nvSpPr>
          <p:spPr bwMode="auto">
            <a:xfrm>
              <a:off x="3967" y="3251"/>
              <a:ext cx="233" cy="109"/>
            </a:xfrm>
            <a:custGeom>
              <a:avLst/>
              <a:gdLst>
                <a:gd name="T0" fmla="*/ 12 w 233"/>
                <a:gd name="T1" fmla="*/ 48 h 109"/>
                <a:gd name="T2" fmla="*/ 18 w 233"/>
                <a:gd name="T3" fmla="*/ 54 h 109"/>
                <a:gd name="T4" fmla="*/ 42 w 233"/>
                <a:gd name="T5" fmla="*/ 42 h 109"/>
                <a:gd name="T6" fmla="*/ 12 w 233"/>
                <a:gd name="T7" fmla="*/ 72 h 109"/>
                <a:gd name="T8" fmla="*/ 6 w 233"/>
                <a:gd name="T9" fmla="*/ 72 h 109"/>
                <a:gd name="T10" fmla="*/ 0 w 233"/>
                <a:gd name="T11" fmla="*/ 78 h 109"/>
                <a:gd name="T12" fmla="*/ 6 w 233"/>
                <a:gd name="T13" fmla="*/ 90 h 109"/>
                <a:gd name="T14" fmla="*/ 12 w 233"/>
                <a:gd name="T15" fmla="*/ 96 h 109"/>
                <a:gd name="T16" fmla="*/ 18 w 233"/>
                <a:gd name="T17" fmla="*/ 96 h 109"/>
                <a:gd name="T18" fmla="*/ 18 w 233"/>
                <a:gd name="T19" fmla="*/ 96 h 109"/>
                <a:gd name="T20" fmla="*/ 18 w 233"/>
                <a:gd name="T21" fmla="*/ 96 h 109"/>
                <a:gd name="T22" fmla="*/ 18 w 233"/>
                <a:gd name="T23" fmla="*/ 96 h 109"/>
                <a:gd name="T24" fmla="*/ 18 w 233"/>
                <a:gd name="T25" fmla="*/ 102 h 109"/>
                <a:gd name="T26" fmla="*/ 24 w 233"/>
                <a:gd name="T27" fmla="*/ 108 h 109"/>
                <a:gd name="T28" fmla="*/ 48 w 233"/>
                <a:gd name="T29" fmla="*/ 102 h 109"/>
                <a:gd name="T30" fmla="*/ 161 w 233"/>
                <a:gd name="T31" fmla="*/ 96 h 109"/>
                <a:gd name="T32" fmla="*/ 197 w 233"/>
                <a:gd name="T33" fmla="*/ 84 h 109"/>
                <a:gd name="T34" fmla="*/ 232 w 233"/>
                <a:gd name="T35" fmla="*/ 72 h 109"/>
                <a:gd name="T36" fmla="*/ 208 w 233"/>
                <a:gd name="T37" fmla="*/ 42 h 109"/>
                <a:gd name="T38" fmla="*/ 197 w 233"/>
                <a:gd name="T39" fmla="*/ 6 h 109"/>
                <a:gd name="T40" fmla="*/ 143 w 233"/>
                <a:gd name="T41" fmla="*/ 0 h 109"/>
                <a:gd name="T42" fmla="*/ 90 w 233"/>
                <a:gd name="T43" fmla="*/ 0 h 109"/>
                <a:gd name="T44" fmla="*/ 42 w 233"/>
                <a:gd name="T45" fmla="*/ 12 h 109"/>
                <a:gd name="T46" fmla="*/ 6 w 233"/>
                <a:gd name="T47" fmla="*/ 48 h 109"/>
                <a:gd name="T48" fmla="*/ 12 w 233"/>
                <a:gd name="T49" fmla="*/ 48 h 109"/>
                <a:gd name="T50" fmla="*/ 12 w 233"/>
                <a:gd name="T51" fmla="*/ 48 h 10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33"/>
                <a:gd name="T79" fmla="*/ 0 h 109"/>
                <a:gd name="T80" fmla="*/ 233 w 233"/>
                <a:gd name="T81" fmla="*/ 109 h 10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33" h="109">
                  <a:moveTo>
                    <a:pt x="12" y="48"/>
                  </a:moveTo>
                  <a:lnTo>
                    <a:pt x="18" y="54"/>
                  </a:lnTo>
                  <a:lnTo>
                    <a:pt x="42" y="42"/>
                  </a:lnTo>
                  <a:lnTo>
                    <a:pt x="12" y="72"/>
                  </a:lnTo>
                  <a:lnTo>
                    <a:pt x="6" y="72"/>
                  </a:lnTo>
                  <a:lnTo>
                    <a:pt x="0" y="78"/>
                  </a:lnTo>
                  <a:lnTo>
                    <a:pt x="6" y="90"/>
                  </a:lnTo>
                  <a:lnTo>
                    <a:pt x="12" y="96"/>
                  </a:lnTo>
                  <a:lnTo>
                    <a:pt x="18" y="96"/>
                  </a:lnTo>
                  <a:lnTo>
                    <a:pt x="18" y="102"/>
                  </a:lnTo>
                  <a:lnTo>
                    <a:pt x="24" y="108"/>
                  </a:lnTo>
                  <a:lnTo>
                    <a:pt x="48" y="102"/>
                  </a:lnTo>
                  <a:lnTo>
                    <a:pt x="161" y="96"/>
                  </a:lnTo>
                  <a:lnTo>
                    <a:pt x="197" y="84"/>
                  </a:lnTo>
                  <a:lnTo>
                    <a:pt x="232" y="72"/>
                  </a:lnTo>
                  <a:lnTo>
                    <a:pt x="208" y="42"/>
                  </a:lnTo>
                  <a:lnTo>
                    <a:pt x="197" y="6"/>
                  </a:lnTo>
                  <a:lnTo>
                    <a:pt x="143" y="0"/>
                  </a:lnTo>
                  <a:lnTo>
                    <a:pt x="90" y="0"/>
                  </a:lnTo>
                  <a:lnTo>
                    <a:pt x="42" y="12"/>
                  </a:lnTo>
                  <a:lnTo>
                    <a:pt x="6" y="48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5" name="Freeform 615"/>
            <p:cNvSpPr>
              <a:spLocks/>
            </p:cNvSpPr>
            <p:nvPr/>
          </p:nvSpPr>
          <p:spPr bwMode="auto">
            <a:xfrm>
              <a:off x="4086" y="2791"/>
              <a:ext cx="108" cy="162"/>
            </a:xfrm>
            <a:custGeom>
              <a:avLst/>
              <a:gdLst>
                <a:gd name="T0" fmla="*/ 101 w 108"/>
                <a:gd name="T1" fmla="*/ 0 h 162"/>
                <a:gd name="T2" fmla="*/ 95 w 108"/>
                <a:gd name="T3" fmla="*/ 6 h 162"/>
                <a:gd name="T4" fmla="*/ 89 w 108"/>
                <a:gd name="T5" fmla="*/ 24 h 162"/>
                <a:gd name="T6" fmla="*/ 6 w 108"/>
                <a:gd name="T7" fmla="*/ 113 h 162"/>
                <a:gd name="T8" fmla="*/ 0 w 108"/>
                <a:gd name="T9" fmla="*/ 125 h 162"/>
                <a:gd name="T10" fmla="*/ 18 w 108"/>
                <a:gd name="T11" fmla="*/ 137 h 162"/>
                <a:gd name="T12" fmla="*/ 42 w 108"/>
                <a:gd name="T13" fmla="*/ 161 h 162"/>
                <a:gd name="T14" fmla="*/ 107 w 108"/>
                <a:gd name="T15" fmla="*/ 12 h 162"/>
                <a:gd name="T16" fmla="*/ 101 w 108"/>
                <a:gd name="T17" fmla="*/ 6 h 162"/>
                <a:gd name="T18" fmla="*/ 101 w 108"/>
                <a:gd name="T19" fmla="*/ 0 h 162"/>
                <a:gd name="T20" fmla="*/ 101 w 108"/>
                <a:gd name="T21" fmla="*/ 0 h 1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8"/>
                <a:gd name="T34" fmla="*/ 0 h 162"/>
                <a:gd name="T35" fmla="*/ 108 w 108"/>
                <a:gd name="T36" fmla="*/ 162 h 1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8" h="162">
                  <a:moveTo>
                    <a:pt x="101" y="0"/>
                  </a:moveTo>
                  <a:lnTo>
                    <a:pt x="95" y="6"/>
                  </a:lnTo>
                  <a:lnTo>
                    <a:pt x="89" y="24"/>
                  </a:lnTo>
                  <a:lnTo>
                    <a:pt x="6" y="113"/>
                  </a:lnTo>
                  <a:lnTo>
                    <a:pt x="0" y="125"/>
                  </a:lnTo>
                  <a:lnTo>
                    <a:pt x="18" y="137"/>
                  </a:lnTo>
                  <a:lnTo>
                    <a:pt x="42" y="161"/>
                  </a:lnTo>
                  <a:lnTo>
                    <a:pt x="107" y="12"/>
                  </a:lnTo>
                  <a:lnTo>
                    <a:pt x="101" y="6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6" name="Freeform 616"/>
            <p:cNvSpPr>
              <a:spLocks/>
            </p:cNvSpPr>
            <p:nvPr/>
          </p:nvSpPr>
          <p:spPr bwMode="auto">
            <a:xfrm>
              <a:off x="4158" y="3233"/>
              <a:ext cx="72" cy="103"/>
            </a:xfrm>
            <a:custGeom>
              <a:avLst/>
              <a:gdLst>
                <a:gd name="T0" fmla="*/ 71 w 72"/>
                <a:gd name="T1" fmla="*/ 96 h 103"/>
                <a:gd name="T2" fmla="*/ 71 w 72"/>
                <a:gd name="T3" fmla="*/ 0 h 103"/>
                <a:gd name="T4" fmla="*/ 23 w 72"/>
                <a:gd name="T5" fmla="*/ 18 h 103"/>
                <a:gd name="T6" fmla="*/ 17 w 72"/>
                <a:gd name="T7" fmla="*/ 18 h 103"/>
                <a:gd name="T8" fmla="*/ 0 w 72"/>
                <a:gd name="T9" fmla="*/ 18 h 103"/>
                <a:gd name="T10" fmla="*/ 6 w 72"/>
                <a:gd name="T11" fmla="*/ 24 h 103"/>
                <a:gd name="T12" fmla="*/ 17 w 72"/>
                <a:gd name="T13" fmla="*/ 60 h 103"/>
                <a:gd name="T14" fmla="*/ 41 w 72"/>
                <a:gd name="T15" fmla="*/ 90 h 103"/>
                <a:gd name="T16" fmla="*/ 47 w 72"/>
                <a:gd name="T17" fmla="*/ 102 h 103"/>
                <a:gd name="T18" fmla="*/ 71 w 72"/>
                <a:gd name="T19" fmla="*/ 96 h 103"/>
                <a:gd name="T20" fmla="*/ 71 w 72"/>
                <a:gd name="T21" fmla="*/ 96 h 1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2"/>
                <a:gd name="T34" fmla="*/ 0 h 103"/>
                <a:gd name="T35" fmla="*/ 72 w 72"/>
                <a:gd name="T36" fmla="*/ 103 h 1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2" h="103">
                  <a:moveTo>
                    <a:pt x="71" y="96"/>
                  </a:moveTo>
                  <a:lnTo>
                    <a:pt x="71" y="0"/>
                  </a:lnTo>
                  <a:lnTo>
                    <a:pt x="23" y="18"/>
                  </a:lnTo>
                  <a:lnTo>
                    <a:pt x="17" y="18"/>
                  </a:lnTo>
                  <a:lnTo>
                    <a:pt x="0" y="18"/>
                  </a:lnTo>
                  <a:lnTo>
                    <a:pt x="6" y="24"/>
                  </a:lnTo>
                  <a:lnTo>
                    <a:pt x="17" y="60"/>
                  </a:lnTo>
                  <a:lnTo>
                    <a:pt x="41" y="90"/>
                  </a:lnTo>
                  <a:lnTo>
                    <a:pt x="47" y="102"/>
                  </a:lnTo>
                  <a:lnTo>
                    <a:pt x="71" y="9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7" name="Freeform 617"/>
            <p:cNvSpPr>
              <a:spLocks/>
            </p:cNvSpPr>
            <p:nvPr/>
          </p:nvSpPr>
          <p:spPr bwMode="auto">
            <a:xfrm>
              <a:off x="4080" y="3018"/>
              <a:ext cx="49" cy="210"/>
            </a:xfrm>
            <a:custGeom>
              <a:avLst/>
              <a:gdLst>
                <a:gd name="T0" fmla="*/ 48 w 49"/>
                <a:gd name="T1" fmla="*/ 209 h 210"/>
                <a:gd name="T2" fmla="*/ 36 w 49"/>
                <a:gd name="T3" fmla="*/ 156 h 210"/>
                <a:gd name="T4" fmla="*/ 12 w 49"/>
                <a:gd name="T5" fmla="*/ 102 h 210"/>
                <a:gd name="T6" fmla="*/ 0 w 49"/>
                <a:gd name="T7" fmla="*/ 0 h 210"/>
                <a:gd name="T8" fmla="*/ 0 w 49"/>
                <a:gd name="T9" fmla="*/ 120 h 210"/>
                <a:gd name="T10" fmla="*/ 48 w 49"/>
                <a:gd name="T11" fmla="*/ 209 h 210"/>
                <a:gd name="T12" fmla="*/ 48 w 49"/>
                <a:gd name="T13" fmla="*/ 209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9"/>
                <a:gd name="T22" fmla="*/ 0 h 210"/>
                <a:gd name="T23" fmla="*/ 49 w 49"/>
                <a:gd name="T24" fmla="*/ 210 h 2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9" h="210">
                  <a:moveTo>
                    <a:pt x="48" y="209"/>
                  </a:moveTo>
                  <a:lnTo>
                    <a:pt x="36" y="156"/>
                  </a:lnTo>
                  <a:lnTo>
                    <a:pt x="12" y="102"/>
                  </a:lnTo>
                  <a:lnTo>
                    <a:pt x="0" y="0"/>
                  </a:lnTo>
                  <a:lnTo>
                    <a:pt x="0" y="120"/>
                  </a:lnTo>
                  <a:lnTo>
                    <a:pt x="48" y="20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8" name="Freeform 618"/>
            <p:cNvSpPr>
              <a:spLocks/>
            </p:cNvSpPr>
            <p:nvPr/>
          </p:nvSpPr>
          <p:spPr bwMode="auto">
            <a:xfrm>
              <a:off x="4104" y="2928"/>
              <a:ext cx="25" cy="79"/>
            </a:xfrm>
            <a:custGeom>
              <a:avLst/>
              <a:gdLst>
                <a:gd name="T0" fmla="*/ 24 w 25"/>
                <a:gd name="T1" fmla="*/ 24 h 79"/>
                <a:gd name="T2" fmla="*/ 0 w 25"/>
                <a:gd name="T3" fmla="*/ 0 h 79"/>
                <a:gd name="T4" fmla="*/ 0 w 25"/>
                <a:gd name="T5" fmla="*/ 30 h 79"/>
                <a:gd name="T6" fmla="*/ 0 w 25"/>
                <a:gd name="T7" fmla="*/ 36 h 79"/>
                <a:gd name="T8" fmla="*/ 0 w 25"/>
                <a:gd name="T9" fmla="*/ 48 h 79"/>
                <a:gd name="T10" fmla="*/ 6 w 25"/>
                <a:gd name="T11" fmla="*/ 60 h 79"/>
                <a:gd name="T12" fmla="*/ 12 w 25"/>
                <a:gd name="T13" fmla="*/ 78 h 79"/>
                <a:gd name="T14" fmla="*/ 24 w 25"/>
                <a:gd name="T15" fmla="*/ 72 h 79"/>
                <a:gd name="T16" fmla="*/ 24 w 25"/>
                <a:gd name="T17" fmla="*/ 24 h 79"/>
                <a:gd name="T18" fmla="*/ 24 w 25"/>
                <a:gd name="T19" fmla="*/ 24 h 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79"/>
                <a:gd name="T32" fmla="*/ 25 w 25"/>
                <a:gd name="T33" fmla="*/ 79 h 7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79">
                  <a:moveTo>
                    <a:pt x="24" y="24"/>
                  </a:moveTo>
                  <a:lnTo>
                    <a:pt x="0" y="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6" y="60"/>
                  </a:lnTo>
                  <a:lnTo>
                    <a:pt x="12" y="78"/>
                  </a:lnTo>
                  <a:lnTo>
                    <a:pt x="24" y="72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9" name="Freeform 619"/>
            <p:cNvSpPr>
              <a:spLocks/>
            </p:cNvSpPr>
            <p:nvPr/>
          </p:nvSpPr>
          <p:spPr bwMode="auto">
            <a:xfrm>
              <a:off x="4128" y="2791"/>
              <a:ext cx="102" cy="461"/>
            </a:xfrm>
            <a:custGeom>
              <a:avLst/>
              <a:gdLst>
                <a:gd name="T0" fmla="*/ 101 w 102"/>
                <a:gd name="T1" fmla="*/ 442 h 461"/>
                <a:gd name="T2" fmla="*/ 101 w 102"/>
                <a:gd name="T3" fmla="*/ 30 h 461"/>
                <a:gd name="T4" fmla="*/ 65 w 102"/>
                <a:gd name="T5" fmla="*/ 6 h 461"/>
                <a:gd name="T6" fmla="*/ 59 w 102"/>
                <a:gd name="T7" fmla="*/ 0 h 461"/>
                <a:gd name="T8" fmla="*/ 65 w 102"/>
                <a:gd name="T9" fmla="*/ 6 h 461"/>
                <a:gd name="T10" fmla="*/ 65 w 102"/>
                <a:gd name="T11" fmla="*/ 12 h 461"/>
                <a:gd name="T12" fmla="*/ 0 w 102"/>
                <a:gd name="T13" fmla="*/ 161 h 461"/>
                <a:gd name="T14" fmla="*/ 0 w 102"/>
                <a:gd name="T15" fmla="*/ 209 h 461"/>
                <a:gd name="T16" fmla="*/ 0 w 102"/>
                <a:gd name="T17" fmla="*/ 269 h 461"/>
                <a:gd name="T18" fmla="*/ 0 w 102"/>
                <a:gd name="T19" fmla="*/ 299 h 461"/>
                <a:gd name="T20" fmla="*/ 6 w 102"/>
                <a:gd name="T21" fmla="*/ 323 h 461"/>
                <a:gd name="T22" fmla="*/ 18 w 102"/>
                <a:gd name="T23" fmla="*/ 359 h 461"/>
                <a:gd name="T24" fmla="*/ 24 w 102"/>
                <a:gd name="T25" fmla="*/ 371 h 461"/>
                <a:gd name="T26" fmla="*/ 24 w 102"/>
                <a:gd name="T27" fmla="*/ 389 h 461"/>
                <a:gd name="T28" fmla="*/ 36 w 102"/>
                <a:gd name="T29" fmla="*/ 413 h 461"/>
                <a:gd name="T30" fmla="*/ 47 w 102"/>
                <a:gd name="T31" fmla="*/ 436 h 461"/>
                <a:gd name="T32" fmla="*/ 53 w 102"/>
                <a:gd name="T33" fmla="*/ 460 h 461"/>
                <a:gd name="T34" fmla="*/ 101 w 102"/>
                <a:gd name="T35" fmla="*/ 442 h 461"/>
                <a:gd name="T36" fmla="*/ 101 w 102"/>
                <a:gd name="T37" fmla="*/ 442 h 46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2"/>
                <a:gd name="T58" fmla="*/ 0 h 461"/>
                <a:gd name="T59" fmla="*/ 102 w 102"/>
                <a:gd name="T60" fmla="*/ 461 h 46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2" h="461">
                  <a:moveTo>
                    <a:pt x="101" y="442"/>
                  </a:moveTo>
                  <a:lnTo>
                    <a:pt x="101" y="30"/>
                  </a:lnTo>
                  <a:lnTo>
                    <a:pt x="65" y="6"/>
                  </a:lnTo>
                  <a:lnTo>
                    <a:pt x="59" y="0"/>
                  </a:lnTo>
                  <a:lnTo>
                    <a:pt x="65" y="6"/>
                  </a:lnTo>
                  <a:lnTo>
                    <a:pt x="65" y="12"/>
                  </a:lnTo>
                  <a:lnTo>
                    <a:pt x="0" y="161"/>
                  </a:lnTo>
                  <a:lnTo>
                    <a:pt x="0" y="209"/>
                  </a:lnTo>
                  <a:lnTo>
                    <a:pt x="0" y="269"/>
                  </a:lnTo>
                  <a:lnTo>
                    <a:pt x="0" y="299"/>
                  </a:lnTo>
                  <a:lnTo>
                    <a:pt x="6" y="323"/>
                  </a:lnTo>
                  <a:lnTo>
                    <a:pt x="18" y="359"/>
                  </a:lnTo>
                  <a:lnTo>
                    <a:pt x="24" y="371"/>
                  </a:lnTo>
                  <a:lnTo>
                    <a:pt x="24" y="389"/>
                  </a:lnTo>
                  <a:lnTo>
                    <a:pt x="36" y="413"/>
                  </a:lnTo>
                  <a:lnTo>
                    <a:pt x="47" y="436"/>
                  </a:lnTo>
                  <a:lnTo>
                    <a:pt x="53" y="460"/>
                  </a:lnTo>
                  <a:lnTo>
                    <a:pt x="101" y="44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0" name="Freeform 620"/>
            <p:cNvSpPr>
              <a:spLocks/>
            </p:cNvSpPr>
            <p:nvPr/>
          </p:nvSpPr>
          <p:spPr bwMode="auto">
            <a:xfrm>
              <a:off x="3771" y="2821"/>
              <a:ext cx="287" cy="306"/>
            </a:xfrm>
            <a:custGeom>
              <a:avLst/>
              <a:gdLst>
                <a:gd name="T0" fmla="*/ 71 w 287"/>
                <a:gd name="T1" fmla="*/ 77 h 306"/>
                <a:gd name="T2" fmla="*/ 48 w 287"/>
                <a:gd name="T3" fmla="*/ 119 h 306"/>
                <a:gd name="T4" fmla="*/ 48 w 287"/>
                <a:gd name="T5" fmla="*/ 155 h 306"/>
                <a:gd name="T6" fmla="*/ 0 w 287"/>
                <a:gd name="T7" fmla="*/ 275 h 306"/>
                <a:gd name="T8" fmla="*/ 24 w 287"/>
                <a:gd name="T9" fmla="*/ 305 h 306"/>
                <a:gd name="T10" fmla="*/ 24 w 287"/>
                <a:gd name="T11" fmla="*/ 299 h 306"/>
                <a:gd name="T12" fmla="*/ 71 w 287"/>
                <a:gd name="T13" fmla="*/ 299 h 306"/>
                <a:gd name="T14" fmla="*/ 83 w 287"/>
                <a:gd name="T15" fmla="*/ 293 h 306"/>
                <a:gd name="T16" fmla="*/ 143 w 287"/>
                <a:gd name="T17" fmla="*/ 287 h 306"/>
                <a:gd name="T18" fmla="*/ 149 w 287"/>
                <a:gd name="T19" fmla="*/ 287 h 306"/>
                <a:gd name="T20" fmla="*/ 190 w 287"/>
                <a:gd name="T21" fmla="*/ 281 h 306"/>
                <a:gd name="T22" fmla="*/ 196 w 287"/>
                <a:gd name="T23" fmla="*/ 275 h 306"/>
                <a:gd name="T24" fmla="*/ 256 w 287"/>
                <a:gd name="T25" fmla="*/ 269 h 306"/>
                <a:gd name="T26" fmla="*/ 250 w 287"/>
                <a:gd name="T27" fmla="*/ 263 h 306"/>
                <a:gd name="T28" fmla="*/ 250 w 287"/>
                <a:gd name="T29" fmla="*/ 257 h 306"/>
                <a:gd name="T30" fmla="*/ 286 w 287"/>
                <a:gd name="T31" fmla="*/ 215 h 306"/>
                <a:gd name="T32" fmla="*/ 286 w 287"/>
                <a:gd name="T33" fmla="*/ 173 h 306"/>
                <a:gd name="T34" fmla="*/ 286 w 287"/>
                <a:gd name="T35" fmla="*/ 137 h 306"/>
                <a:gd name="T36" fmla="*/ 262 w 287"/>
                <a:gd name="T37" fmla="*/ 48 h 306"/>
                <a:gd name="T38" fmla="*/ 262 w 287"/>
                <a:gd name="T39" fmla="*/ 42 h 306"/>
                <a:gd name="T40" fmla="*/ 226 w 287"/>
                <a:gd name="T41" fmla="*/ 30 h 306"/>
                <a:gd name="T42" fmla="*/ 220 w 287"/>
                <a:gd name="T43" fmla="*/ 24 h 306"/>
                <a:gd name="T44" fmla="*/ 220 w 287"/>
                <a:gd name="T45" fmla="*/ 18 h 306"/>
                <a:gd name="T46" fmla="*/ 214 w 287"/>
                <a:gd name="T47" fmla="*/ 6 h 306"/>
                <a:gd name="T48" fmla="*/ 214 w 287"/>
                <a:gd name="T49" fmla="*/ 0 h 306"/>
                <a:gd name="T50" fmla="*/ 196 w 287"/>
                <a:gd name="T51" fmla="*/ 12 h 306"/>
                <a:gd name="T52" fmla="*/ 184 w 287"/>
                <a:gd name="T53" fmla="*/ 18 h 306"/>
                <a:gd name="T54" fmla="*/ 190 w 287"/>
                <a:gd name="T55" fmla="*/ 24 h 306"/>
                <a:gd name="T56" fmla="*/ 190 w 287"/>
                <a:gd name="T57" fmla="*/ 24 h 306"/>
                <a:gd name="T58" fmla="*/ 190 w 287"/>
                <a:gd name="T59" fmla="*/ 24 h 306"/>
                <a:gd name="T60" fmla="*/ 178 w 287"/>
                <a:gd name="T61" fmla="*/ 36 h 306"/>
                <a:gd name="T62" fmla="*/ 161 w 287"/>
                <a:gd name="T63" fmla="*/ 42 h 306"/>
                <a:gd name="T64" fmla="*/ 161 w 287"/>
                <a:gd name="T65" fmla="*/ 30 h 306"/>
                <a:gd name="T66" fmla="*/ 155 w 287"/>
                <a:gd name="T67" fmla="*/ 24 h 306"/>
                <a:gd name="T68" fmla="*/ 155 w 287"/>
                <a:gd name="T69" fmla="*/ 30 h 306"/>
                <a:gd name="T70" fmla="*/ 155 w 287"/>
                <a:gd name="T71" fmla="*/ 36 h 306"/>
                <a:gd name="T72" fmla="*/ 149 w 287"/>
                <a:gd name="T73" fmla="*/ 48 h 306"/>
                <a:gd name="T74" fmla="*/ 143 w 287"/>
                <a:gd name="T75" fmla="*/ 48 h 306"/>
                <a:gd name="T76" fmla="*/ 143 w 287"/>
                <a:gd name="T77" fmla="*/ 42 h 306"/>
                <a:gd name="T78" fmla="*/ 143 w 287"/>
                <a:gd name="T79" fmla="*/ 36 h 306"/>
                <a:gd name="T80" fmla="*/ 143 w 287"/>
                <a:gd name="T81" fmla="*/ 30 h 306"/>
                <a:gd name="T82" fmla="*/ 143 w 287"/>
                <a:gd name="T83" fmla="*/ 36 h 306"/>
                <a:gd name="T84" fmla="*/ 143 w 287"/>
                <a:gd name="T85" fmla="*/ 42 h 306"/>
                <a:gd name="T86" fmla="*/ 137 w 287"/>
                <a:gd name="T87" fmla="*/ 71 h 306"/>
                <a:gd name="T88" fmla="*/ 131 w 287"/>
                <a:gd name="T89" fmla="*/ 95 h 306"/>
                <a:gd name="T90" fmla="*/ 155 w 287"/>
                <a:gd name="T91" fmla="*/ 71 h 306"/>
                <a:gd name="T92" fmla="*/ 178 w 287"/>
                <a:gd name="T93" fmla="*/ 48 h 306"/>
                <a:gd name="T94" fmla="*/ 137 w 287"/>
                <a:gd name="T95" fmla="*/ 137 h 306"/>
                <a:gd name="T96" fmla="*/ 125 w 287"/>
                <a:gd name="T97" fmla="*/ 137 h 306"/>
                <a:gd name="T98" fmla="*/ 95 w 287"/>
                <a:gd name="T99" fmla="*/ 185 h 306"/>
                <a:gd name="T100" fmla="*/ 113 w 287"/>
                <a:gd name="T101" fmla="*/ 107 h 306"/>
                <a:gd name="T102" fmla="*/ 71 w 287"/>
                <a:gd name="T103" fmla="*/ 77 h 306"/>
                <a:gd name="T104" fmla="*/ 71 w 287"/>
                <a:gd name="T105" fmla="*/ 77 h 3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87"/>
                <a:gd name="T160" fmla="*/ 0 h 306"/>
                <a:gd name="T161" fmla="*/ 287 w 287"/>
                <a:gd name="T162" fmla="*/ 306 h 3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87" h="306">
                  <a:moveTo>
                    <a:pt x="71" y="77"/>
                  </a:moveTo>
                  <a:lnTo>
                    <a:pt x="48" y="119"/>
                  </a:lnTo>
                  <a:lnTo>
                    <a:pt x="48" y="155"/>
                  </a:lnTo>
                  <a:lnTo>
                    <a:pt x="0" y="275"/>
                  </a:lnTo>
                  <a:lnTo>
                    <a:pt x="24" y="305"/>
                  </a:lnTo>
                  <a:lnTo>
                    <a:pt x="24" y="299"/>
                  </a:lnTo>
                  <a:lnTo>
                    <a:pt x="71" y="299"/>
                  </a:lnTo>
                  <a:lnTo>
                    <a:pt x="83" y="293"/>
                  </a:lnTo>
                  <a:lnTo>
                    <a:pt x="143" y="287"/>
                  </a:lnTo>
                  <a:lnTo>
                    <a:pt x="149" y="287"/>
                  </a:lnTo>
                  <a:lnTo>
                    <a:pt x="190" y="281"/>
                  </a:lnTo>
                  <a:lnTo>
                    <a:pt x="196" y="275"/>
                  </a:lnTo>
                  <a:lnTo>
                    <a:pt x="256" y="269"/>
                  </a:lnTo>
                  <a:lnTo>
                    <a:pt x="250" y="263"/>
                  </a:lnTo>
                  <a:lnTo>
                    <a:pt x="250" y="257"/>
                  </a:lnTo>
                  <a:lnTo>
                    <a:pt x="286" y="215"/>
                  </a:lnTo>
                  <a:lnTo>
                    <a:pt x="286" y="173"/>
                  </a:lnTo>
                  <a:lnTo>
                    <a:pt x="286" y="137"/>
                  </a:lnTo>
                  <a:lnTo>
                    <a:pt x="262" y="48"/>
                  </a:lnTo>
                  <a:lnTo>
                    <a:pt x="262" y="42"/>
                  </a:lnTo>
                  <a:lnTo>
                    <a:pt x="226" y="30"/>
                  </a:lnTo>
                  <a:lnTo>
                    <a:pt x="220" y="24"/>
                  </a:lnTo>
                  <a:lnTo>
                    <a:pt x="220" y="18"/>
                  </a:lnTo>
                  <a:lnTo>
                    <a:pt x="214" y="6"/>
                  </a:lnTo>
                  <a:lnTo>
                    <a:pt x="214" y="0"/>
                  </a:lnTo>
                  <a:lnTo>
                    <a:pt x="196" y="12"/>
                  </a:lnTo>
                  <a:lnTo>
                    <a:pt x="184" y="18"/>
                  </a:lnTo>
                  <a:lnTo>
                    <a:pt x="190" y="24"/>
                  </a:lnTo>
                  <a:lnTo>
                    <a:pt x="178" y="36"/>
                  </a:lnTo>
                  <a:lnTo>
                    <a:pt x="161" y="42"/>
                  </a:lnTo>
                  <a:lnTo>
                    <a:pt x="161" y="30"/>
                  </a:lnTo>
                  <a:lnTo>
                    <a:pt x="155" y="24"/>
                  </a:lnTo>
                  <a:lnTo>
                    <a:pt x="155" y="30"/>
                  </a:lnTo>
                  <a:lnTo>
                    <a:pt x="155" y="36"/>
                  </a:lnTo>
                  <a:lnTo>
                    <a:pt x="149" y="48"/>
                  </a:lnTo>
                  <a:lnTo>
                    <a:pt x="143" y="48"/>
                  </a:lnTo>
                  <a:lnTo>
                    <a:pt x="143" y="42"/>
                  </a:lnTo>
                  <a:lnTo>
                    <a:pt x="143" y="36"/>
                  </a:lnTo>
                  <a:lnTo>
                    <a:pt x="143" y="30"/>
                  </a:lnTo>
                  <a:lnTo>
                    <a:pt x="143" y="36"/>
                  </a:lnTo>
                  <a:lnTo>
                    <a:pt x="143" y="42"/>
                  </a:lnTo>
                  <a:lnTo>
                    <a:pt x="137" y="71"/>
                  </a:lnTo>
                  <a:lnTo>
                    <a:pt x="131" y="95"/>
                  </a:lnTo>
                  <a:lnTo>
                    <a:pt x="155" y="71"/>
                  </a:lnTo>
                  <a:lnTo>
                    <a:pt x="178" y="48"/>
                  </a:lnTo>
                  <a:lnTo>
                    <a:pt x="137" y="137"/>
                  </a:lnTo>
                  <a:lnTo>
                    <a:pt x="125" y="137"/>
                  </a:lnTo>
                  <a:lnTo>
                    <a:pt x="95" y="185"/>
                  </a:lnTo>
                  <a:lnTo>
                    <a:pt x="113" y="107"/>
                  </a:lnTo>
                  <a:lnTo>
                    <a:pt x="71" y="77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1" name="Freeform 621"/>
            <p:cNvSpPr>
              <a:spLocks/>
            </p:cNvSpPr>
            <p:nvPr/>
          </p:nvSpPr>
          <p:spPr bwMode="auto">
            <a:xfrm>
              <a:off x="3587" y="3060"/>
              <a:ext cx="185" cy="79"/>
            </a:xfrm>
            <a:custGeom>
              <a:avLst/>
              <a:gdLst>
                <a:gd name="T0" fmla="*/ 0 w 185"/>
                <a:gd name="T1" fmla="*/ 0 h 79"/>
                <a:gd name="T2" fmla="*/ 41 w 185"/>
                <a:gd name="T3" fmla="*/ 78 h 79"/>
                <a:gd name="T4" fmla="*/ 47 w 185"/>
                <a:gd name="T5" fmla="*/ 66 h 79"/>
                <a:gd name="T6" fmla="*/ 47 w 185"/>
                <a:gd name="T7" fmla="*/ 54 h 79"/>
                <a:gd name="T8" fmla="*/ 95 w 185"/>
                <a:gd name="T9" fmla="*/ 36 h 79"/>
                <a:gd name="T10" fmla="*/ 130 w 185"/>
                <a:gd name="T11" fmla="*/ 42 h 79"/>
                <a:gd name="T12" fmla="*/ 160 w 185"/>
                <a:gd name="T13" fmla="*/ 42 h 79"/>
                <a:gd name="T14" fmla="*/ 160 w 185"/>
                <a:gd name="T15" fmla="*/ 36 h 79"/>
                <a:gd name="T16" fmla="*/ 184 w 185"/>
                <a:gd name="T17" fmla="*/ 36 h 79"/>
                <a:gd name="T18" fmla="*/ 107 w 185"/>
                <a:gd name="T19" fmla="*/ 0 h 79"/>
                <a:gd name="T20" fmla="*/ 107 w 185"/>
                <a:gd name="T21" fmla="*/ 0 h 79"/>
                <a:gd name="T22" fmla="*/ 95 w 185"/>
                <a:gd name="T23" fmla="*/ 0 h 79"/>
                <a:gd name="T24" fmla="*/ 41 w 185"/>
                <a:gd name="T25" fmla="*/ 6 h 79"/>
                <a:gd name="T26" fmla="*/ 35 w 185"/>
                <a:gd name="T27" fmla="*/ 0 h 79"/>
                <a:gd name="T28" fmla="*/ 0 w 185"/>
                <a:gd name="T29" fmla="*/ 0 h 79"/>
                <a:gd name="T30" fmla="*/ 0 w 185"/>
                <a:gd name="T31" fmla="*/ 0 h 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5"/>
                <a:gd name="T49" fmla="*/ 0 h 79"/>
                <a:gd name="T50" fmla="*/ 185 w 185"/>
                <a:gd name="T51" fmla="*/ 79 h 7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5" h="79">
                  <a:moveTo>
                    <a:pt x="0" y="0"/>
                  </a:moveTo>
                  <a:lnTo>
                    <a:pt x="41" y="78"/>
                  </a:lnTo>
                  <a:lnTo>
                    <a:pt x="47" y="66"/>
                  </a:lnTo>
                  <a:lnTo>
                    <a:pt x="47" y="54"/>
                  </a:lnTo>
                  <a:lnTo>
                    <a:pt x="95" y="36"/>
                  </a:lnTo>
                  <a:lnTo>
                    <a:pt x="130" y="42"/>
                  </a:lnTo>
                  <a:lnTo>
                    <a:pt x="160" y="42"/>
                  </a:lnTo>
                  <a:lnTo>
                    <a:pt x="160" y="36"/>
                  </a:lnTo>
                  <a:lnTo>
                    <a:pt x="184" y="36"/>
                  </a:lnTo>
                  <a:lnTo>
                    <a:pt x="107" y="0"/>
                  </a:lnTo>
                  <a:lnTo>
                    <a:pt x="95" y="0"/>
                  </a:lnTo>
                  <a:lnTo>
                    <a:pt x="41" y="6"/>
                  </a:lnTo>
                  <a:lnTo>
                    <a:pt x="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2" name="Freeform 622"/>
            <p:cNvSpPr>
              <a:spLocks/>
            </p:cNvSpPr>
            <p:nvPr/>
          </p:nvSpPr>
          <p:spPr bwMode="auto">
            <a:xfrm>
              <a:off x="3682" y="3108"/>
              <a:ext cx="138" cy="91"/>
            </a:xfrm>
            <a:custGeom>
              <a:avLst/>
              <a:gdLst>
                <a:gd name="T0" fmla="*/ 71 w 138"/>
                <a:gd name="T1" fmla="*/ 6 h 91"/>
                <a:gd name="T2" fmla="*/ 47 w 138"/>
                <a:gd name="T3" fmla="*/ 0 h 91"/>
                <a:gd name="T4" fmla="*/ 18 w 138"/>
                <a:gd name="T5" fmla="*/ 24 h 91"/>
                <a:gd name="T6" fmla="*/ 0 w 138"/>
                <a:gd name="T7" fmla="*/ 48 h 91"/>
                <a:gd name="T8" fmla="*/ 6 w 138"/>
                <a:gd name="T9" fmla="*/ 60 h 91"/>
                <a:gd name="T10" fmla="*/ 18 w 138"/>
                <a:gd name="T11" fmla="*/ 78 h 91"/>
                <a:gd name="T12" fmla="*/ 30 w 138"/>
                <a:gd name="T13" fmla="*/ 90 h 91"/>
                <a:gd name="T14" fmla="*/ 47 w 138"/>
                <a:gd name="T15" fmla="*/ 84 h 91"/>
                <a:gd name="T16" fmla="*/ 65 w 138"/>
                <a:gd name="T17" fmla="*/ 72 h 91"/>
                <a:gd name="T18" fmla="*/ 89 w 138"/>
                <a:gd name="T19" fmla="*/ 72 h 91"/>
                <a:gd name="T20" fmla="*/ 113 w 138"/>
                <a:gd name="T21" fmla="*/ 72 h 91"/>
                <a:gd name="T22" fmla="*/ 113 w 138"/>
                <a:gd name="T23" fmla="*/ 72 h 91"/>
                <a:gd name="T24" fmla="*/ 137 w 138"/>
                <a:gd name="T25" fmla="*/ 54 h 91"/>
                <a:gd name="T26" fmla="*/ 137 w 138"/>
                <a:gd name="T27" fmla="*/ 48 h 91"/>
                <a:gd name="T28" fmla="*/ 137 w 138"/>
                <a:gd name="T29" fmla="*/ 30 h 91"/>
                <a:gd name="T30" fmla="*/ 131 w 138"/>
                <a:gd name="T31" fmla="*/ 24 h 91"/>
                <a:gd name="T32" fmla="*/ 125 w 138"/>
                <a:gd name="T33" fmla="*/ 18 h 91"/>
                <a:gd name="T34" fmla="*/ 113 w 138"/>
                <a:gd name="T35" fmla="*/ 18 h 91"/>
                <a:gd name="T36" fmla="*/ 71 w 138"/>
                <a:gd name="T37" fmla="*/ 6 h 91"/>
                <a:gd name="T38" fmla="*/ 71 w 138"/>
                <a:gd name="T39" fmla="*/ 6 h 9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8"/>
                <a:gd name="T61" fmla="*/ 0 h 91"/>
                <a:gd name="T62" fmla="*/ 138 w 138"/>
                <a:gd name="T63" fmla="*/ 91 h 9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8" h="91">
                  <a:moveTo>
                    <a:pt x="71" y="6"/>
                  </a:moveTo>
                  <a:lnTo>
                    <a:pt x="47" y="0"/>
                  </a:lnTo>
                  <a:lnTo>
                    <a:pt x="18" y="24"/>
                  </a:lnTo>
                  <a:lnTo>
                    <a:pt x="0" y="48"/>
                  </a:lnTo>
                  <a:lnTo>
                    <a:pt x="6" y="60"/>
                  </a:lnTo>
                  <a:lnTo>
                    <a:pt x="18" y="78"/>
                  </a:lnTo>
                  <a:lnTo>
                    <a:pt x="30" y="90"/>
                  </a:lnTo>
                  <a:lnTo>
                    <a:pt x="47" y="84"/>
                  </a:lnTo>
                  <a:lnTo>
                    <a:pt x="65" y="72"/>
                  </a:lnTo>
                  <a:lnTo>
                    <a:pt x="89" y="72"/>
                  </a:lnTo>
                  <a:lnTo>
                    <a:pt x="113" y="72"/>
                  </a:lnTo>
                  <a:lnTo>
                    <a:pt x="137" y="54"/>
                  </a:lnTo>
                  <a:lnTo>
                    <a:pt x="137" y="48"/>
                  </a:lnTo>
                  <a:lnTo>
                    <a:pt x="137" y="30"/>
                  </a:lnTo>
                  <a:lnTo>
                    <a:pt x="131" y="24"/>
                  </a:lnTo>
                  <a:lnTo>
                    <a:pt x="125" y="18"/>
                  </a:lnTo>
                  <a:lnTo>
                    <a:pt x="113" y="18"/>
                  </a:lnTo>
                  <a:lnTo>
                    <a:pt x="71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3" name="Freeform 623"/>
            <p:cNvSpPr>
              <a:spLocks/>
            </p:cNvSpPr>
            <p:nvPr/>
          </p:nvSpPr>
          <p:spPr bwMode="auto">
            <a:xfrm>
              <a:off x="3628" y="3096"/>
              <a:ext cx="126" cy="55"/>
            </a:xfrm>
            <a:custGeom>
              <a:avLst/>
              <a:gdLst>
                <a:gd name="T0" fmla="*/ 0 w 126"/>
                <a:gd name="T1" fmla="*/ 42 h 55"/>
                <a:gd name="T2" fmla="*/ 6 w 126"/>
                <a:gd name="T3" fmla="*/ 48 h 55"/>
                <a:gd name="T4" fmla="*/ 12 w 126"/>
                <a:gd name="T5" fmla="*/ 54 h 55"/>
                <a:gd name="T6" fmla="*/ 48 w 126"/>
                <a:gd name="T7" fmla="*/ 54 h 55"/>
                <a:gd name="T8" fmla="*/ 48 w 126"/>
                <a:gd name="T9" fmla="*/ 54 h 55"/>
                <a:gd name="T10" fmla="*/ 54 w 126"/>
                <a:gd name="T11" fmla="*/ 48 h 55"/>
                <a:gd name="T12" fmla="*/ 66 w 126"/>
                <a:gd name="T13" fmla="*/ 48 h 55"/>
                <a:gd name="T14" fmla="*/ 84 w 126"/>
                <a:gd name="T15" fmla="*/ 30 h 55"/>
                <a:gd name="T16" fmla="*/ 101 w 126"/>
                <a:gd name="T17" fmla="*/ 12 h 55"/>
                <a:gd name="T18" fmla="*/ 125 w 126"/>
                <a:gd name="T19" fmla="*/ 18 h 55"/>
                <a:gd name="T20" fmla="*/ 119 w 126"/>
                <a:gd name="T21" fmla="*/ 6 h 55"/>
                <a:gd name="T22" fmla="*/ 89 w 126"/>
                <a:gd name="T23" fmla="*/ 12 h 55"/>
                <a:gd name="T24" fmla="*/ 54 w 126"/>
                <a:gd name="T25" fmla="*/ 0 h 55"/>
                <a:gd name="T26" fmla="*/ 6 w 126"/>
                <a:gd name="T27" fmla="*/ 18 h 55"/>
                <a:gd name="T28" fmla="*/ 0 w 126"/>
                <a:gd name="T29" fmla="*/ 36 h 55"/>
                <a:gd name="T30" fmla="*/ 0 w 126"/>
                <a:gd name="T31" fmla="*/ 42 h 55"/>
                <a:gd name="T32" fmla="*/ 0 w 126"/>
                <a:gd name="T33" fmla="*/ 42 h 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6"/>
                <a:gd name="T52" fmla="*/ 0 h 55"/>
                <a:gd name="T53" fmla="*/ 126 w 126"/>
                <a:gd name="T54" fmla="*/ 55 h 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6" h="55">
                  <a:moveTo>
                    <a:pt x="0" y="42"/>
                  </a:moveTo>
                  <a:lnTo>
                    <a:pt x="6" y="48"/>
                  </a:lnTo>
                  <a:lnTo>
                    <a:pt x="12" y="54"/>
                  </a:lnTo>
                  <a:lnTo>
                    <a:pt x="48" y="54"/>
                  </a:lnTo>
                  <a:lnTo>
                    <a:pt x="54" y="48"/>
                  </a:lnTo>
                  <a:lnTo>
                    <a:pt x="66" y="48"/>
                  </a:lnTo>
                  <a:lnTo>
                    <a:pt x="84" y="30"/>
                  </a:lnTo>
                  <a:lnTo>
                    <a:pt x="101" y="12"/>
                  </a:lnTo>
                  <a:lnTo>
                    <a:pt x="125" y="18"/>
                  </a:lnTo>
                  <a:lnTo>
                    <a:pt x="119" y="6"/>
                  </a:lnTo>
                  <a:lnTo>
                    <a:pt x="89" y="12"/>
                  </a:lnTo>
                  <a:lnTo>
                    <a:pt x="54" y="0"/>
                  </a:lnTo>
                  <a:lnTo>
                    <a:pt x="6" y="18"/>
                  </a:lnTo>
                  <a:lnTo>
                    <a:pt x="0" y="36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4" name="Freeform 624"/>
            <p:cNvSpPr>
              <a:spLocks/>
            </p:cNvSpPr>
            <p:nvPr/>
          </p:nvSpPr>
          <p:spPr bwMode="auto">
            <a:xfrm>
              <a:off x="3628" y="3138"/>
              <a:ext cx="73" cy="55"/>
            </a:xfrm>
            <a:custGeom>
              <a:avLst/>
              <a:gdLst>
                <a:gd name="T0" fmla="*/ 0 w 73"/>
                <a:gd name="T1" fmla="*/ 0 h 55"/>
                <a:gd name="T2" fmla="*/ 36 w 73"/>
                <a:gd name="T3" fmla="*/ 54 h 55"/>
                <a:gd name="T4" fmla="*/ 72 w 73"/>
                <a:gd name="T5" fmla="*/ 54 h 55"/>
                <a:gd name="T6" fmla="*/ 60 w 73"/>
                <a:gd name="T7" fmla="*/ 36 h 55"/>
                <a:gd name="T8" fmla="*/ 54 w 73"/>
                <a:gd name="T9" fmla="*/ 18 h 55"/>
                <a:gd name="T10" fmla="*/ 66 w 73"/>
                <a:gd name="T11" fmla="*/ 6 h 55"/>
                <a:gd name="T12" fmla="*/ 54 w 73"/>
                <a:gd name="T13" fmla="*/ 6 h 55"/>
                <a:gd name="T14" fmla="*/ 48 w 73"/>
                <a:gd name="T15" fmla="*/ 12 h 55"/>
                <a:gd name="T16" fmla="*/ 48 w 73"/>
                <a:gd name="T17" fmla="*/ 12 h 55"/>
                <a:gd name="T18" fmla="*/ 12 w 73"/>
                <a:gd name="T19" fmla="*/ 12 h 55"/>
                <a:gd name="T20" fmla="*/ 6 w 73"/>
                <a:gd name="T21" fmla="*/ 6 h 55"/>
                <a:gd name="T22" fmla="*/ 0 w 73"/>
                <a:gd name="T23" fmla="*/ 0 h 55"/>
                <a:gd name="T24" fmla="*/ 0 w 73"/>
                <a:gd name="T25" fmla="*/ 0 h 5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"/>
                <a:gd name="T40" fmla="*/ 0 h 55"/>
                <a:gd name="T41" fmla="*/ 73 w 73"/>
                <a:gd name="T42" fmla="*/ 55 h 5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" h="55">
                  <a:moveTo>
                    <a:pt x="0" y="0"/>
                  </a:moveTo>
                  <a:lnTo>
                    <a:pt x="36" y="54"/>
                  </a:lnTo>
                  <a:lnTo>
                    <a:pt x="72" y="54"/>
                  </a:lnTo>
                  <a:lnTo>
                    <a:pt x="60" y="36"/>
                  </a:lnTo>
                  <a:lnTo>
                    <a:pt x="54" y="18"/>
                  </a:lnTo>
                  <a:lnTo>
                    <a:pt x="66" y="6"/>
                  </a:lnTo>
                  <a:lnTo>
                    <a:pt x="54" y="6"/>
                  </a:lnTo>
                  <a:lnTo>
                    <a:pt x="48" y="12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5" name="Freeform 625"/>
            <p:cNvSpPr>
              <a:spLocks/>
            </p:cNvSpPr>
            <p:nvPr/>
          </p:nvSpPr>
          <p:spPr bwMode="auto">
            <a:xfrm>
              <a:off x="3706" y="3132"/>
              <a:ext cx="30" cy="43"/>
            </a:xfrm>
            <a:custGeom>
              <a:avLst/>
              <a:gdLst>
                <a:gd name="T0" fmla="*/ 23 w 30"/>
                <a:gd name="T1" fmla="*/ 6 h 43"/>
                <a:gd name="T2" fmla="*/ 23 w 30"/>
                <a:gd name="T3" fmla="*/ 12 h 43"/>
                <a:gd name="T4" fmla="*/ 11 w 30"/>
                <a:gd name="T5" fmla="*/ 24 h 43"/>
                <a:gd name="T6" fmla="*/ 11 w 30"/>
                <a:gd name="T7" fmla="*/ 18 h 43"/>
                <a:gd name="T8" fmla="*/ 11 w 30"/>
                <a:gd name="T9" fmla="*/ 0 h 43"/>
                <a:gd name="T10" fmla="*/ 11 w 30"/>
                <a:gd name="T11" fmla="*/ 12 h 43"/>
                <a:gd name="T12" fmla="*/ 6 w 30"/>
                <a:gd name="T13" fmla="*/ 24 h 43"/>
                <a:gd name="T14" fmla="*/ 0 w 30"/>
                <a:gd name="T15" fmla="*/ 24 h 43"/>
                <a:gd name="T16" fmla="*/ 0 w 30"/>
                <a:gd name="T17" fmla="*/ 36 h 43"/>
                <a:gd name="T18" fmla="*/ 6 w 30"/>
                <a:gd name="T19" fmla="*/ 42 h 43"/>
                <a:gd name="T20" fmla="*/ 17 w 30"/>
                <a:gd name="T21" fmla="*/ 36 h 43"/>
                <a:gd name="T22" fmla="*/ 29 w 30"/>
                <a:gd name="T23" fmla="*/ 30 h 43"/>
                <a:gd name="T24" fmla="*/ 29 w 30"/>
                <a:gd name="T25" fmla="*/ 24 h 43"/>
                <a:gd name="T26" fmla="*/ 23 w 30"/>
                <a:gd name="T27" fmla="*/ 6 h 43"/>
                <a:gd name="T28" fmla="*/ 23 w 30"/>
                <a:gd name="T29" fmla="*/ 6 h 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0"/>
                <a:gd name="T46" fmla="*/ 0 h 43"/>
                <a:gd name="T47" fmla="*/ 30 w 30"/>
                <a:gd name="T48" fmla="*/ 43 h 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0" h="43">
                  <a:moveTo>
                    <a:pt x="23" y="6"/>
                  </a:moveTo>
                  <a:lnTo>
                    <a:pt x="23" y="12"/>
                  </a:lnTo>
                  <a:lnTo>
                    <a:pt x="11" y="24"/>
                  </a:lnTo>
                  <a:lnTo>
                    <a:pt x="11" y="18"/>
                  </a:lnTo>
                  <a:lnTo>
                    <a:pt x="11" y="0"/>
                  </a:lnTo>
                  <a:lnTo>
                    <a:pt x="11" y="12"/>
                  </a:lnTo>
                  <a:lnTo>
                    <a:pt x="6" y="24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42"/>
                  </a:lnTo>
                  <a:lnTo>
                    <a:pt x="17" y="36"/>
                  </a:lnTo>
                  <a:lnTo>
                    <a:pt x="29" y="30"/>
                  </a:lnTo>
                  <a:lnTo>
                    <a:pt x="29" y="24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6" name="Freeform 626"/>
            <p:cNvSpPr>
              <a:spLocks/>
            </p:cNvSpPr>
            <p:nvPr/>
          </p:nvSpPr>
          <p:spPr bwMode="auto">
            <a:xfrm>
              <a:off x="3842" y="2845"/>
              <a:ext cx="108" cy="162"/>
            </a:xfrm>
            <a:custGeom>
              <a:avLst/>
              <a:gdLst>
                <a:gd name="T0" fmla="*/ 0 w 108"/>
                <a:gd name="T1" fmla="*/ 47 h 162"/>
                <a:gd name="T2" fmla="*/ 0 w 108"/>
                <a:gd name="T3" fmla="*/ 53 h 162"/>
                <a:gd name="T4" fmla="*/ 42 w 108"/>
                <a:gd name="T5" fmla="*/ 83 h 162"/>
                <a:gd name="T6" fmla="*/ 24 w 108"/>
                <a:gd name="T7" fmla="*/ 161 h 162"/>
                <a:gd name="T8" fmla="*/ 54 w 108"/>
                <a:gd name="T9" fmla="*/ 113 h 162"/>
                <a:gd name="T10" fmla="*/ 66 w 108"/>
                <a:gd name="T11" fmla="*/ 113 h 162"/>
                <a:gd name="T12" fmla="*/ 107 w 108"/>
                <a:gd name="T13" fmla="*/ 24 h 162"/>
                <a:gd name="T14" fmla="*/ 84 w 108"/>
                <a:gd name="T15" fmla="*/ 47 h 162"/>
                <a:gd name="T16" fmla="*/ 60 w 108"/>
                <a:gd name="T17" fmla="*/ 71 h 162"/>
                <a:gd name="T18" fmla="*/ 66 w 108"/>
                <a:gd name="T19" fmla="*/ 47 h 162"/>
                <a:gd name="T20" fmla="*/ 72 w 108"/>
                <a:gd name="T21" fmla="*/ 18 h 162"/>
                <a:gd name="T22" fmla="*/ 60 w 108"/>
                <a:gd name="T23" fmla="*/ 24 h 162"/>
                <a:gd name="T24" fmla="*/ 48 w 108"/>
                <a:gd name="T25" fmla="*/ 18 h 162"/>
                <a:gd name="T26" fmla="*/ 42 w 108"/>
                <a:gd name="T27" fmla="*/ 12 h 162"/>
                <a:gd name="T28" fmla="*/ 30 w 108"/>
                <a:gd name="T29" fmla="*/ 6 h 162"/>
                <a:gd name="T30" fmla="*/ 24 w 108"/>
                <a:gd name="T31" fmla="*/ 0 h 162"/>
                <a:gd name="T32" fmla="*/ 24 w 108"/>
                <a:gd name="T33" fmla="*/ 0 h 162"/>
                <a:gd name="T34" fmla="*/ 24 w 108"/>
                <a:gd name="T35" fmla="*/ 6 h 162"/>
                <a:gd name="T36" fmla="*/ 24 w 108"/>
                <a:gd name="T37" fmla="*/ 12 h 162"/>
                <a:gd name="T38" fmla="*/ 30 w 108"/>
                <a:gd name="T39" fmla="*/ 18 h 162"/>
                <a:gd name="T40" fmla="*/ 24 w 108"/>
                <a:gd name="T41" fmla="*/ 24 h 162"/>
                <a:gd name="T42" fmla="*/ 12 w 108"/>
                <a:gd name="T43" fmla="*/ 24 h 162"/>
                <a:gd name="T44" fmla="*/ 0 w 108"/>
                <a:gd name="T45" fmla="*/ 47 h 162"/>
                <a:gd name="T46" fmla="*/ 0 w 108"/>
                <a:gd name="T47" fmla="*/ 47 h 16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08"/>
                <a:gd name="T73" fmla="*/ 0 h 162"/>
                <a:gd name="T74" fmla="*/ 108 w 108"/>
                <a:gd name="T75" fmla="*/ 162 h 16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08" h="162">
                  <a:moveTo>
                    <a:pt x="0" y="47"/>
                  </a:moveTo>
                  <a:lnTo>
                    <a:pt x="0" y="53"/>
                  </a:lnTo>
                  <a:lnTo>
                    <a:pt x="42" y="83"/>
                  </a:lnTo>
                  <a:lnTo>
                    <a:pt x="24" y="161"/>
                  </a:lnTo>
                  <a:lnTo>
                    <a:pt x="54" y="113"/>
                  </a:lnTo>
                  <a:lnTo>
                    <a:pt x="66" y="113"/>
                  </a:lnTo>
                  <a:lnTo>
                    <a:pt x="107" y="24"/>
                  </a:lnTo>
                  <a:lnTo>
                    <a:pt x="84" y="47"/>
                  </a:lnTo>
                  <a:lnTo>
                    <a:pt x="60" y="71"/>
                  </a:lnTo>
                  <a:lnTo>
                    <a:pt x="66" y="47"/>
                  </a:lnTo>
                  <a:lnTo>
                    <a:pt x="72" y="18"/>
                  </a:lnTo>
                  <a:lnTo>
                    <a:pt x="60" y="24"/>
                  </a:lnTo>
                  <a:lnTo>
                    <a:pt x="48" y="18"/>
                  </a:lnTo>
                  <a:lnTo>
                    <a:pt x="42" y="12"/>
                  </a:lnTo>
                  <a:lnTo>
                    <a:pt x="30" y="6"/>
                  </a:lnTo>
                  <a:lnTo>
                    <a:pt x="24" y="0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30" y="18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7" name="Freeform 627"/>
            <p:cNvSpPr>
              <a:spLocks/>
            </p:cNvSpPr>
            <p:nvPr/>
          </p:nvSpPr>
          <p:spPr bwMode="auto">
            <a:xfrm>
              <a:off x="3795" y="3120"/>
              <a:ext cx="78" cy="67"/>
            </a:xfrm>
            <a:custGeom>
              <a:avLst/>
              <a:gdLst>
                <a:gd name="T0" fmla="*/ 0 w 78"/>
                <a:gd name="T1" fmla="*/ 6 h 67"/>
                <a:gd name="T2" fmla="*/ 12 w 78"/>
                <a:gd name="T3" fmla="*/ 6 h 67"/>
                <a:gd name="T4" fmla="*/ 24 w 78"/>
                <a:gd name="T5" fmla="*/ 18 h 67"/>
                <a:gd name="T6" fmla="*/ 24 w 78"/>
                <a:gd name="T7" fmla="*/ 36 h 67"/>
                <a:gd name="T8" fmla="*/ 24 w 78"/>
                <a:gd name="T9" fmla="*/ 42 h 67"/>
                <a:gd name="T10" fmla="*/ 24 w 78"/>
                <a:gd name="T11" fmla="*/ 54 h 67"/>
                <a:gd name="T12" fmla="*/ 6 w 78"/>
                <a:gd name="T13" fmla="*/ 60 h 67"/>
                <a:gd name="T14" fmla="*/ 71 w 78"/>
                <a:gd name="T15" fmla="*/ 66 h 67"/>
                <a:gd name="T16" fmla="*/ 77 w 78"/>
                <a:gd name="T17" fmla="*/ 54 h 67"/>
                <a:gd name="T18" fmla="*/ 71 w 78"/>
                <a:gd name="T19" fmla="*/ 30 h 67"/>
                <a:gd name="T20" fmla="*/ 53 w 78"/>
                <a:gd name="T21" fmla="*/ 6 h 67"/>
                <a:gd name="T22" fmla="*/ 47 w 78"/>
                <a:gd name="T23" fmla="*/ 0 h 67"/>
                <a:gd name="T24" fmla="*/ 0 w 78"/>
                <a:gd name="T25" fmla="*/ 0 h 67"/>
                <a:gd name="T26" fmla="*/ 0 w 78"/>
                <a:gd name="T27" fmla="*/ 6 h 67"/>
                <a:gd name="T28" fmla="*/ 0 w 78"/>
                <a:gd name="T29" fmla="*/ 6 h 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8"/>
                <a:gd name="T46" fmla="*/ 0 h 67"/>
                <a:gd name="T47" fmla="*/ 78 w 78"/>
                <a:gd name="T48" fmla="*/ 67 h 6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8" h="67">
                  <a:moveTo>
                    <a:pt x="0" y="6"/>
                  </a:moveTo>
                  <a:lnTo>
                    <a:pt x="12" y="6"/>
                  </a:lnTo>
                  <a:lnTo>
                    <a:pt x="24" y="18"/>
                  </a:lnTo>
                  <a:lnTo>
                    <a:pt x="24" y="36"/>
                  </a:lnTo>
                  <a:lnTo>
                    <a:pt x="24" y="42"/>
                  </a:lnTo>
                  <a:lnTo>
                    <a:pt x="24" y="54"/>
                  </a:lnTo>
                  <a:lnTo>
                    <a:pt x="6" y="60"/>
                  </a:lnTo>
                  <a:lnTo>
                    <a:pt x="71" y="66"/>
                  </a:lnTo>
                  <a:lnTo>
                    <a:pt x="77" y="54"/>
                  </a:lnTo>
                  <a:lnTo>
                    <a:pt x="71" y="30"/>
                  </a:lnTo>
                  <a:lnTo>
                    <a:pt x="53" y="6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8" name="Freeform 628"/>
            <p:cNvSpPr>
              <a:spLocks/>
            </p:cNvSpPr>
            <p:nvPr/>
          </p:nvSpPr>
          <p:spPr bwMode="auto">
            <a:xfrm>
              <a:off x="3747" y="3096"/>
              <a:ext cx="49" cy="31"/>
            </a:xfrm>
            <a:custGeom>
              <a:avLst/>
              <a:gdLst>
                <a:gd name="T0" fmla="*/ 24 w 49"/>
                <a:gd name="T1" fmla="*/ 0 h 31"/>
                <a:gd name="T2" fmla="*/ 0 w 49"/>
                <a:gd name="T3" fmla="*/ 0 h 31"/>
                <a:gd name="T4" fmla="*/ 0 w 49"/>
                <a:gd name="T5" fmla="*/ 6 h 31"/>
                <a:gd name="T6" fmla="*/ 6 w 49"/>
                <a:gd name="T7" fmla="*/ 18 h 31"/>
                <a:gd name="T8" fmla="*/ 48 w 49"/>
                <a:gd name="T9" fmla="*/ 30 h 31"/>
                <a:gd name="T10" fmla="*/ 24 w 49"/>
                <a:gd name="T11" fmla="*/ 0 h 31"/>
                <a:gd name="T12" fmla="*/ 24 w 49"/>
                <a:gd name="T13" fmla="*/ 0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9"/>
                <a:gd name="T22" fmla="*/ 0 h 31"/>
                <a:gd name="T23" fmla="*/ 49 w 49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9" h="31">
                  <a:moveTo>
                    <a:pt x="24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18"/>
                  </a:lnTo>
                  <a:lnTo>
                    <a:pt x="48" y="3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9" name="Freeform 629"/>
            <p:cNvSpPr>
              <a:spLocks/>
            </p:cNvSpPr>
            <p:nvPr/>
          </p:nvSpPr>
          <p:spPr bwMode="auto">
            <a:xfrm>
              <a:off x="3795" y="3162"/>
              <a:ext cx="25" cy="19"/>
            </a:xfrm>
            <a:custGeom>
              <a:avLst/>
              <a:gdLst>
                <a:gd name="T0" fmla="*/ 24 w 25"/>
                <a:gd name="T1" fmla="*/ 0 h 19"/>
                <a:gd name="T2" fmla="*/ 0 w 25"/>
                <a:gd name="T3" fmla="*/ 18 h 19"/>
                <a:gd name="T4" fmla="*/ 0 w 25"/>
                <a:gd name="T5" fmla="*/ 18 h 19"/>
                <a:gd name="T6" fmla="*/ 6 w 25"/>
                <a:gd name="T7" fmla="*/ 18 h 19"/>
                <a:gd name="T8" fmla="*/ 24 w 25"/>
                <a:gd name="T9" fmla="*/ 12 h 19"/>
                <a:gd name="T10" fmla="*/ 24 w 25"/>
                <a:gd name="T11" fmla="*/ 0 h 19"/>
                <a:gd name="T12" fmla="*/ 24 w 25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19"/>
                <a:gd name="T23" fmla="*/ 25 w 25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19">
                  <a:moveTo>
                    <a:pt x="24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24" y="1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0" name="Freeform 630"/>
            <p:cNvSpPr>
              <a:spLocks/>
            </p:cNvSpPr>
            <p:nvPr/>
          </p:nvSpPr>
          <p:spPr bwMode="auto">
            <a:xfrm>
              <a:off x="3664" y="2617"/>
              <a:ext cx="162" cy="193"/>
            </a:xfrm>
            <a:custGeom>
              <a:avLst/>
              <a:gdLst>
                <a:gd name="T0" fmla="*/ 53 w 162"/>
                <a:gd name="T1" fmla="*/ 0 h 193"/>
                <a:gd name="T2" fmla="*/ 12 w 162"/>
                <a:gd name="T3" fmla="*/ 24 h 193"/>
                <a:gd name="T4" fmla="*/ 0 w 162"/>
                <a:gd name="T5" fmla="*/ 42 h 193"/>
                <a:gd name="T6" fmla="*/ 12 w 162"/>
                <a:gd name="T7" fmla="*/ 48 h 193"/>
                <a:gd name="T8" fmla="*/ 30 w 162"/>
                <a:gd name="T9" fmla="*/ 60 h 193"/>
                <a:gd name="T10" fmla="*/ 42 w 162"/>
                <a:gd name="T11" fmla="*/ 60 h 193"/>
                <a:gd name="T12" fmla="*/ 36 w 162"/>
                <a:gd name="T13" fmla="*/ 78 h 193"/>
                <a:gd name="T14" fmla="*/ 30 w 162"/>
                <a:gd name="T15" fmla="*/ 96 h 193"/>
                <a:gd name="T16" fmla="*/ 36 w 162"/>
                <a:gd name="T17" fmla="*/ 114 h 193"/>
                <a:gd name="T18" fmla="*/ 36 w 162"/>
                <a:gd name="T19" fmla="*/ 126 h 193"/>
                <a:gd name="T20" fmla="*/ 83 w 162"/>
                <a:gd name="T21" fmla="*/ 120 h 193"/>
                <a:gd name="T22" fmla="*/ 83 w 162"/>
                <a:gd name="T23" fmla="*/ 126 h 193"/>
                <a:gd name="T24" fmla="*/ 89 w 162"/>
                <a:gd name="T25" fmla="*/ 132 h 193"/>
                <a:gd name="T26" fmla="*/ 89 w 162"/>
                <a:gd name="T27" fmla="*/ 150 h 193"/>
                <a:gd name="T28" fmla="*/ 83 w 162"/>
                <a:gd name="T29" fmla="*/ 156 h 193"/>
                <a:gd name="T30" fmla="*/ 83 w 162"/>
                <a:gd name="T31" fmla="*/ 168 h 193"/>
                <a:gd name="T32" fmla="*/ 95 w 162"/>
                <a:gd name="T33" fmla="*/ 180 h 193"/>
                <a:gd name="T34" fmla="*/ 113 w 162"/>
                <a:gd name="T35" fmla="*/ 180 h 193"/>
                <a:gd name="T36" fmla="*/ 131 w 162"/>
                <a:gd name="T37" fmla="*/ 192 h 193"/>
                <a:gd name="T38" fmla="*/ 137 w 162"/>
                <a:gd name="T39" fmla="*/ 186 h 193"/>
                <a:gd name="T40" fmla="*/ 149 w 162"/>
                <a:gd name="T41" fmla="*/ 180 h 193"/>
                <a:gd name="T42" fmla="*/ 149 w 162"/>
                <a:gd name="T43" fmla="*/ 180 h 193"/>
                <a:gd name="T44" fmla="*/ 155 w 162"/>
                <a:gd name="T45" fmla="*/ 156 h 193"/>
                <a:gd name="T46" fmla="*/ 161 w 162"/>
                <a:gd name="T47" fmla="*/ 126 h 193"/>
                <a:gd name="T48" fmla="*/ 155 w 162"/>
                <a:gd name="T49" fmla="*/ 114 h 193"/>
                <a:gd name="T50" fmla="*/ 161 w 162"/>
                <a:gd name="T51" fmla="*/ 102 h 193"/>
                <a:gd name="T52" fmla="*/ 149 w 162"/>
                <a:gd name="T53" fmla="*/ 96 h 193"/>
                <a:gd name="T54" fmla="*/ 143 w 162"/>
                <a:gd name="T55" fmla="*/ 84 h 193"/>
                <a:gd name="T56" fmla="*/ 137 w 162"/>
                <a:gd name="T57" fmla="*/ 90 h 193"/>
                <a:gd name="T58" fmla="*/ 137 w 162"/>
                <a:gd name="T59" fmla="*/ 96 h 193"/>
                <a:gd name="T60" fmla="*/ 137 w 162"/>
                <a:gd name="T61" fmla="*/ 90 h 193"/>
                <a:gd name="T62" fmla="*/ 131 w 162"/>
                <a:gd name="T63" fmla="*/ 66 h 193"/>
                <a:gd name="T64" fmla="*/ 131 w 162"/>
                <a:gd name="T65" fmla="*/ 78 h 193"/>
                <a:gd name="T66" fmla="*/ 131 w 162"/>
                <a:gd name="T67" fmla="*/ 60 h 193"/>
                <a:gd name="T68" fmla="*/ 143 w 162"/>
                <a:gd name="T69" fmla="*/ 54 h 193"/>
                <a:gd name="T70" fmla="*/ 149 w 162"/>
                <a:gd name="T71" fmla="*/ 36 h 193"/>
                <a:gd name="T72" fmla="*/ 119 w 162"/>
                <a:gd name="T73" fmla="*/ 12 h 193"/>
                <a:gd name="T74" fmla="*/ 107 w 162"/>
                <a:gd name="T75" fmla="*/ 12 h 193"/>
                <a:gd name="T76" fmla="*/ 53 w 162"/>
                <a:gd name="T77" fmla="*/ 0 h 193"/>
                <a:gd name="T78" fmla="*/ 53 w 162"/>
                <a:gd name="T79" fmla="*/ 0 h 19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2"/>
                <a:gd name="T121" fmla="*/ 0 h 193"/>
                <a:gd name="T122" fmla="*/ 162 w 162"/>
                <a:gd name="T123" fmla="*/ 193 h 19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2" h="193">
                  <a:moveTo>
                    <a:pt x="53" y="0"/>
                  </a:moveTo>
                  <a:lnTo>
                    <a:pt x="12" y="24"/>
                  </a:lnTo>
                  <a:lnTo>
                    <a:pt x="0" y="42"/>
                  </a:lnTo>
                  <a:lnTo>
                    <a:pt x="12" y="48"/>
                  </a:lnTo>
                  <a:lnTo>
                    <a:pt x="30" y="60"/>
                  </a:lnTo>
                  <a:lnTo>
                    <a:pt x="42" y="60"/>
                  </a:lnTo>
                  <a:lnTo>
                    <a:pt x="36" y="78"/>
                  </a:lnTo>
                  <a:lnTo>
                    <a:pt x="30" y="96"/>
                  </a:lnTo>
                  <a:lnTo>
                    <a:pt x="36" y="114"/>
                  </a:lnTo>
                  <a:lnTo>
                    <a:pt x="36" y="126"/>
                  </a:lnTo>
                  <a:lnTo>
                    <a:pt x="83" y="120"/>
                  </a:lnTo>
                  <a:lnTo>
                    <a:pt x="83" y="126"/>
                  </a:lnTo>
                  <a:lnTo>
                    <a:pt x="89" y="132"/>
                  </a:lnTo>
                  <a:lnTo>
                    <a:pt x="89" y="150"/>
                  </a:lnTo>
                  <a:lnTo>
                    <a:pt x="83" y="156"/>
                  </a:lnTo>
                  <a:lnTo>
                    <a:pt x="83" y="168"/>
                  </a:lnTo>
                  <a:lnTo>
                    <a:pt x="95" y="180"/>
                  </a:lnTo>
                  <a:lnTo>
                    <a:pt x="113" y="180"/>
                  </a:lnTo>
                  <a:lnTo>
                    <a:pt x="131" y="192"/>
                  </a:lnTo>
                  <a:lnTo>
                    <a:pt x="137" y="186"/>
                  </a:lnTo>
                  <a:lnTo>
                    <a:pt x="149" y="180"/>
                  </a:lnTo>
                  <a:lnTo>
                    <a:pt x="155" y="156"/>
                  </a:lnTo>
                  <a:lnTo>
                    <a:pt x="161" y="126"/>
                  </a:lnTo>
                  <a:lnTo>
                    <a:pt x="155" y="114"/>
                  </a:lnTo>
                  <a:lnTo>
                    <a:pt x="161" y="102"/>
                  </a:lnTo>
                  <a:lnTo>
                    <a:pt x="149" y="96"/>
                  </a:lnTo>
                  <a:lnTo>
                    <a:pt x="143" y="84"/>
                  </a:lnTo>
                  <a:lnTo>
                    <a:pt x="137" y="90"/>
                  </a:lnTo>
                  <a:lnTo>
                    <a:pt x="137" y="96"/>
                  </a:lnTo>
                  <a:lnTo>
                    <a:pt x="137" y="90"/>
                  </a:lnTo>
                  <a:lnTo>
                    <a:pt x="131" y="66"/>
                  </a:lnTo>
                  <a:lnTo>
                    <a:pt x="131" y="78"/>
                  </a:lnTo>
                  <a:lnTo>
                    <a:pt x="131" y="60"/>
                  </a:lnTo>
                  <a:lnTo>
                    <a:pt x="143" y="54"/>
                  </a:lnTo>
                  <a:lnTo>
                    <a:pt x="149" y="36"/>
                  </a:lnTo>
                  <a:lnTo>
                    <a:pt x="119" y="12"/>
                  </a:lnTo>
                  <a:lnTo>
                    <a:pt x="107" y="12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1" name="Freeform 631"/>
            <p:cNvSpPr>
              <a:spLocks/>
            </p:cNvSpPr>
            <p:nvPr/>
          </p:nvSpPr>
          <p:spPr bwMode="auto">
            <a:xfrm>
              <a:off x="3640" y="2665"/>
              <a:ext cx="132" cy="181"/>
            </a:xfrm>
            <a:custGeom>
              <a:avLst/>
              <a:gdLst>
                <a:gd name="T0" fmla="*/ 36 w 132"/>
                <a:gd name="T1" fmla="*/ 0 h 181"/>
                <a:gd name="T2" fmla="*/ 24 w 132"/>
                <a:gd name="T3" fmla="*/ 12 h 181"/>
                <a:gd name="T4" fmla="*/ 18 w 132"/>
                <a:gd name="T5" fmla="*/ 30 h 181"/>
                <a:gd name="T6" fmla="*/ 18 w 132"/>
                <a:gd name="T7" fmla="*/ 36 h 181"/>
                <a:gd name="T8" fmla="*/ 12 w 132"/>
                <a:gd name="T9" fmla="*/ 48 h 181"/>
                <a:gd name="T10" fmla="*/ 12 w 132"/>
                <a:gd name="T11" fmla="*/ 54 h 181"/>
                <a:gd name="T12" fmla="*/ 0 w 132"/>
                <a:gd name="T13" fmla="*/ 72 h 181"/>
                <a:gd name="T14" fmla="*/ 6 w 132"/>
                <a:gd name="T15" fmla="*/ 78 h 181"/>
                <a:gd name="T16" fmla="*/ 12 w 132"/>
                <a:gd name="T17" fmla="*/ 84 h 181"/>
                <a:gd name="T18" fmla="*/ 12 w 132"/>
                <a:gd name="T19" fmla="*/ 90 h 181"/>
                <a:gd name="T20" fmla="*/ 18 w 132"/>
                <a:gd name="T21" fmla="*/ 84 h 181"/>
                <a:gd name="T22" fmla="*/ 18 w 132"/>
                <a:gd name="T23" fmla="*/ 84 h 181"/>
                <a:gd name="T24" fmla="*/ 18 w 132"/>
                <a:gd name="T25" fmla="*/ 84 h 181"/>
                <a:gd name="T26" fmla="*/ 12 w 132"/>
                <a:gd name="T27" fmla="*/ 90 h 181"/>
                <a:gd name="T28" fmla="*/ 12 w 132"/>
                <a:gd name="T29" fmla="*/ 84 h 181"/>
                <a:gd name="T30" fmla="*/ 12 w 132"/>
                <a:gd name="T31" fmla="*/ 90 h 181"/>
                <a:gd name="T32" fmla="*/ 24 w 132"/>
                <a:gd name="T33" fmla="*/ 114 h 181"/>
                <a:gd name="T34" fmla="*/ 12 w 132"/>
                <a:gd name="T35" fmla="*/ 108 h 181"/>
                <a:gd name="T36" fmla="*/ 12 w 132"/>
                <a:gd name="T37" fmla="*/ 114 h 181"/>
                <a:gd name="T38" fmla="*/ 12 w 132"/>
                <a:gd name="T39" fmla="*/ 114 h 181"/>
                <a:gd name="T40" fmla="*/ 12 w 132"/>
                <a:gd name="T41" fmla="*/ 120 h 181"/>
                <a:gd name="T42" fmla="*/ 24 w 132"/>
                <a:gd name="T43" fmla="*/ 144 h 181"/>
                <a:gd name="T44" fmla="*/ 42 w 132"/>
                <a:gd name="T45" fmla="*/ 150 h 181"/>
                <a:gd name="T46" fmla="*/ 66 w 132"/>
                <a:gd name="T47" fmla="*/ 150 h 181"/>
                <a:gd name="T48" fmla="*/ 72 w 132"/>
                <a:gd name="T49" fmla="*/ 150 h 181"/>
                <a:gd name="T50" fmla="*/ 60 w 132"/>
                <a:gd name="T51" fmla="*/ 156 h 181"/>
                <a:gd name="T52" fmla="*/ 60 w 132"/>
                <a:gd name="T53" fmla="*/ 162 h 181"/>
                <a:gd name="T54" fmla="*/ 66 w 132"/>
                <a:gd name="T55" fmla="*/ 168 h 181"/>
                <a:gd name="T56" fmla="*/ 72 w 132"/>
                <a:gd name="T57" fmla="*/ 174 h 181"/>
                <a:gd name="T58" fmla="*/ 72 w 132"/>
                <a:gd name="T59" fmla="*/ 180 h 181"/>
                <a:gd name="T60" fmla="*/ 125 w 132"/>
                <a:gd name="T61" fmla="*/ 144 h 181"/>
                <a:gd name="T62" fmla="*/ 131 w 132"/>
                <a:gd name="T63" fmla="*/ 132 h 181"/>
                <a:gd name="T64" fmla="*/ 119 w 132"/>
                <a:gd name="T65" fmla="*/ 132 h 181"/>
                <a:gd name="T66" fmla="*/ 107 w 132"/>
                <a:gd name="T67" fmla="*/ 120 h 181"/>
                <a:gd name="T68" fmla="*/ 107 w 132"/>
                <a:gd name="T69" fmla="*/ 108 h 181"/>
                <a:gd name="T70" fmla="*/ 113 w 132"/>
                <a:gd name="T71" fmla="*/ 102 h 181"/>
                <a:gd name="T72" fmla="*/ 113 w 132"/>
                <a:gd name="T73" fmla="*/ 102 h 181"/>
                <a:gd name="T74" fmla="*/ 113 w 132"/>
                <a:gd name="T75" fmla="*/ 96 h 181"/>
                <a:gd name="T76" fmla="*/ 113 w 132"/>
                <a:gd name="T77" fmla="*/ 84 h 181"/>
                <a:gd name="T78" fmla="*/ 107 w 132"/>
                <a:gd name="T79" fmla="*/ 78 h 181"/>
                <a:gd name="T80" fmla="*/ 107 w 132"/>
                <a:gd name="T81" fmla="*/ 108 h 181"/>
                <a:gd name="T82" fmla="*/ 83 w 132"/>
                <a:gd name="T83" fmla="*/ 120 h 181"/>
                <a:gd name="T84" fmla="*/ 83 w 132"/>
                <a:gd name="T85" fmla="*/ 114 h 181"/>
                <a:gd name="T86" fmla="*/ 83 w 132"/>
                <a:gd name="T87" fmla="*/ 120 h 181"/>
                <a:gd name="T88" fmla="*/ 107 w 132"/>
                <a:gd name="T89" fmla="*/ 108 h 181"/>
                <a:gd name="T90" fmla="*/ 107 w 132"/>
                <a:gd name="T91" fmla="*/ 78 h 181"/>
                <a:gd name="T92" fmla="*/ 101 w 132"/>
                <a:gd name="T93" fmla="*/ 84 h 181"/>
                <a:gd name="T94" fmla="*/ 101 w 132"/>
                <a:gd name="T95" fmla="*/ 96 h 181"/>
                <a:gd name="T96" fmla="*/ 95 w 132"/>
                <a:gd name="T97" fmla="*/ 102 h 181"/>
                <a:gd name="T98" fmla="*/ 101 w 132"/>
                <a:gd name="T99" fmla="*/ 96 h 181"/>
                <a:gd name="T100" fmla="*/ 101 w 132"/>
                <a:gd name="T101" fmla="*/ 84 h 181"/>
                <a:gd name="T102" fmla="*/ 107 w 132"/>
                <a:gd name="T103" fmla="*/ 78 h 181"/>
                <a:gd name="T104" fmla="*/ 107 w 132"/>
                <a:gd name="T105" fmla="*/ 72 h 181"/>
                <a:gd name="T106" fmla="*/ 60 w 132"/>
                <a:gd name="T107" fmla="*/ 78 h 181"/>
                <a:gd name="T108" fmla="*/ 60 w 132"/>
                <a:gd name="T109" fmla="*/ 66 h 181"/>
                <a:gd name="T110" fmla="*/ 54 w 132"/>
                <a:gd name="T111" fmla="*/ 48 h 181"/>
                <a:gd name="T112" fmla="*/ 60 w 132"/>
                <a:gd name="T113" fmla="*/ 36 h 181"/>
                <a:gd name="T114" fmla="*/ 66 w 132"/>
                <a:gd name="T115" fmla="*/ 12 h 181"/>
                <a:gd name="T116" fmla="*/ 54 w 132"/>
                <a:gd name="T117" fmla="*/ 12 h 181"/>
                <a:gd name="T118" fmla="*/ 36 w 132"/>
                <a:gd name="T119" fmla="*/ 0 h 181"/>
                <a:gd name="T120" fmla="*/ 36 w 132"/>
                <a:gd name="T121" fmla="*/ 0 h 1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2"/>
                <a:gd name="T184" fmla="*/ 0 h 181"/>
                <a:gd name="T185" fmla="*/ 132 w 132"/>
                <a:gd name="T186" fmla="*/ 181 h 1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2" h="181">
                  <a:moveTo>
                    <a:pt x="36" y="0"/>
                  </a:moveTo>
                  <a:lnTo>
                    <a:pt x="24" y="12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12" y="48"/>
                  </a:lnTo>
                  <a:lnTo>
                    <a:pt x="12" y="54"/>
                  </a:lnTo>
                  <a:lnTo>
                    <a:pt x="0" y="72"/>
                  </a:lnTo>
                  <a:lnTo>
                    <a:pt x="6" y="78"/>
                  </a:lnTo>
                  <a:lnTo>
                    <a:pt x="12" y="84"/>
                  </a:lnTo>
                  <a:lnTo>
                    <a:pt x="12" y="90"/>
                  </a:lnTo>
                  <a:lnTo>
                    <a:pt x="18" y="84"/>
                  </a:lnTo>
                  <a:lnTo>
                    <a:pt x="12" y="90"/>
                  </a:lnTo>
                  <a:lnTo>
                    <a:pt x="12" y="84"/>
                  </a:lnTo>
                  <a:lnTo>
                    <a:pt x="12" y="90"/>
                  </a:lnTo>
                  <a:lnTo>
                    <a:pt x="24" y="114"/>
                  </a:lnTo>
                  <a:lnTo>
                    <a:pt x="12" y="108"/>
                  </a:lnTo>
                  <a:lnTo>
                    <a:pt x="12" y="114"/>
                  </a:lnTo>
                  <a:lnTo>
                    <a:pt x="12" y="120"/>
                  </a:lnTo>
                  <a:lnTo>
                    <a:pt x="24" y="144"/>
                  </a:lnTo>
                  <a:lnTo>
                    <a:pt x="42" y="150"/>
                  </a:lnTo>
                  <a:lnTo>
                    <a:pt x="66" y="150"/>
                  </a:lnTo>
                  <a:lnTo>
                    <a:pt x="72" y="150"/>
                  </a:lnTo>
                  <a:lnTo>
                    <a:pt x="60" y="156"/>
                  </a:lnTo>
                  <a:lnTo>
                    <a:pt x="60" y="162"/>
                  </a:lnTo>
                  <a:lnTo>
                    <a:pt x="66" y="168"/>
                  </a:lnTo>
                  <a:lnTo>
                    <a:pt x="72" y="174"/>
                  </a:lnTo>
                  <a:lnTo>
                    <a:pt x="72" y="180"/>
                  </a:lnTo>
                  <a:lnTo>
                    <a:pt x="125" y="144"/>
                  </a:lnTo>
                  <a:lnTo>
                    <a:pt x="131" y="132"/>
                  </a:lnTo>
                  <a:lnTo>
                    <a:pt x="119" y="132"/>
                  </a:lnTo>
                  <a:lnTo>
                    <a:pt x="107" y="120"/>
                  </a:lnTo>
                  <a:lnTo>
                    <a:pt x="107" y="108"/>
                  </a:lnTo>
                  <a:lnTo>
                    <a:pt x="113" y="102"/>
                  </a:lnTo>
                  <a:lnTo>
                    <a:pt x="113" y="96"/>
                  </a:lnTo>
                  <a:lnTo>
                    <a:pt x="113" y="84"/>
                  </a:lnTo>
                  <a:lnTo>
                    <a:pt x="107" y="78"/>
                  </a:lnTo>
                  <a:lnTo>
                    <a:pt x="107" y="108"/>
                  </a:lnTo>
                  <a:lnTo>
                    <a:pt x="83" y="120"/>
                  </a:lnTo>
                  <a:lnTo>
                    <a:pt x="83" y="114"/>
                  </a:lnTo>
                  <a:lnTo>
                    <a:pt x="83" y="120"/>
                  </a:lnTo>
                  <a:lnTo>
                    <a:pt x="107" y="108"/>
                  </a:lnTo>
                  <a:lnTo>
                    <a:pt x="107" y="78"/>
                  </a:lnTo>
                  <a:lnTo>
                    <a:pt x="101" y="84"/>
                  </a:lnTo>
                  <a:lnTo>
                    <a:pt x="101" y="96"/>
                  </a:lnTo>
                  <a:lnTo>
                    <a:pt x="95" y="102"/>
                  </a:lnTo>
                  <a:lnTo>
                    <a:pt x="101" y="96"/>
                  </a:lnTo>
                  <a:lnTo>
                    <a:pt x="101" y="84"/>
                  </a:lnTo>
                  <a:lnTo>
                    <a:pt x="107" y="78"/>
                  </a:lnTo>
                  <a:lnTo>
                    <a:pt x="107" y="72"/>
                  </a:lnTo>
                  <a:lnTo>
                    <a:pt x="60" y="78"/>
                  </a:lnTo>
                  <a:lnTo>
                    <a:pt x="60" y="66"/>
                  </a:lnTo>
                  <a:lnTo>
                    <a:pt x="54" y="48"/>
                  </a:lnTo>
                  <a:lnTo>
                    <a:pt x="60" y="36"/>
                  </a:lnTo>
                  <a:lnTo>
                    <a:pt x="66" y="12"/>
                  </a:lnTo>
                  <a:lnTo>
                    <a:pt x="54" y="1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2" name="Freeform 632"/>
            <p:cNvSpPr>
              <a:spLocks/>
            </p:cNvSpPr>
            <p:nvPr/>
          </p:nvSpPr>
          <p:spPr bwMode="auto">
            <a:xfrm>
              <a:off x="3646" y="2749"/>
              <a:ext cx="19" cy="31"/>
            </a:xfrm>
            <a:custGeom>
              <a:avLst/>
              <a:gdLst>
                <a:gd name="T0" fmla="*/ 6 w 19"/>
                <a:gd name="T1" fmla="*/ 0 h 31"/>
                <a:gd name="T2" fmla="*/ 0 w 19"/>
                <a:gd name="T3" fmla="*/ 0 h 31"/>
                <a:gd name="T4" fmla="*/ 0 w 19"/>
                <a:gd name="T5" fmla="*/ 6 h 31"/>
                <a:gd name="T6" fmla="*/ 0 w 19"/>
                <a:gd name="T7" fmla="*/ 12 h 31"/>
                <a:gd name="T8" fmla="*/ 6 w 19"/>
                <a:gd name="T9" fmla="*/ 18 h 31"/>
                <a:gd name="T10" fmla="*/ 6 w 19"/>
                <a:gd name="T11" fmla="*/ 24 h 31"/>
                <a:gd name="T12" fmla="*/ 18 w 19"/>
                <a:gd name="T13" fmla="*/ 30 h 31"/>
                <a:gd name="T14" fmla="*/ 6 w 19"/>
                <a:gd name="T15" fmla="*/ 6 h 31"/>
                <a:gd name="T16" fmla="*/ 6 w 19"/>
                <a:gd name="T17" fmla="*/ 0 h 31"/>
                <a:gd name="T18" fmla="*/ 6 w 19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31"/>
                <a:gd name="T32" fmla="*/ 19 w 1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31">
                  <a:moveTo>
                    <a:pt x="6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6" y="24"/>
                  </a:lnTo>
                  <a:lnTo>
                    <a:pt x="18" y="30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3" name="Freeform 633"/>
            <p:cNvSpPr>
              <a:spLocks/>
            </p:cNvSpPr>
            <p:nvPr/>
          </p:nvSpPr>
          <p:spPr bwMode="auto">
            <a:xfrm>
              <a:off x="3652" y="2701"/>
              <a:ext cx="25" cy="25"/>
            </a:xfrm>
            <a:custGeom>
              <a:avLst/>
              <a:gdLst>
                <a:gd name="T0" fmla="*/ 0 w 25"/>
                <a:gd name="T1" fmla="*/ 0 h 25"/>
                <a:gd name="T2" fmla="*/ 0 w 25"/>
                <a:gd name="T3" fmla="*/ 12 h 25"/>
                <a:gd name="T4" fmla="*/ 0 w 25"/>
                <a:gd name="T5" fmla="*/ 18 h 25"/>
                <a:gd name="T6" fmla="*/ 12 w 25"/>
                <a:gd name="T7" fmla="*/ 24 h 25"/>
                <a:gd name="T8" fmla="*/ 24 w 25"/>
                <a:gd name="T9" fmla="*/ 24 h 25"/>
                <a:gd name="T10" fmla="*/ 18 w 25"/>
                <a:gd name="T11" fmla="*/ 18 h 25"/>
                <a:gd name="T12" fmla="*/ 6 w 25"/>
                <a:gd name="T13" fmla="*/ 6 h 25"/>
                <a:gd name="T14" fmla="*/ 0 w 25"/>
                <a:gd name="T15" fmla="*/ 0 h 25"/>
                <a:gd name="T16" fmla="*/ 0 w 25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0" y="0"/>
                  </a:moveTo>
                  <a:lnTo>
                    <a:pt x="0" y="12"/>
                  </a:lnTo>
                  <a:lnTo>
                    <a:pt x="0" y="18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18" y="18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4" name="Freeform 634"/>
            <p:cNvSpPr>
              <a:spLocks/>
            </p:cNvSpPr>
            <p:nvPr/>
          </p:nvSpPr>
          <p:spPr bwMode="auto">
            <a:xfrm>
              <a:off x="3723" y="2755"/>
              <a:ext cx="13" cy="7"/>
            </a:xfrm>
            <a:custGeom>
              <a:avLst/>
              <a:gdLst>
                <a:gd name="T0" fmla="*/ 12 w 13"/>
                <a:gd name="T1" fmla="*/ 0 h 7"/>
                <a:gd name="T2" fmla="*/ 6 w 13"/>
                <a:gd name="T3" fmla="*/ 0 h 7"/>
                <a:gd name="T4" fmla="*/ 0 w 13"/>
                <a:gd name="T5" fmla="*/ 6 h 7"/>
                <a:gd name="T6" fmla="*/ 0 w 13"/>
                <a:gd name="T7" fmla="*/ 6 h 7"/>
                <a:gd name="T8" fmla="*/ 12 w 13"/>
                <a:gd name="T9" fmla="*/ 0 h 7"/>
                <a:gd name="T10" fmla="*/ 12 w 13"/>
                <a:gd name="T11" fmla="*/ 0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7"/>
                <a:gd name="T20" fmla="*/ 13 w 13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7">
                  <a:moveTo>
                    <a:pt x="12" y="0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5" name="Freeform 635"/>
            <p:cNvSpPr>
              <a:spLocks/>
            </p:cNvSpPr>
            <p:nvPr/>
          </p:nvSpPr>
          <p:spPr bwMode="auto">
            <a:xfrm>
              <a:off x="3527" y="2797"/>
              <a:ext cx="328" cy="300"/>
            </a:xfrm>
            <a:custGeom>
              <a:avLst/>
              <a:gdLst>
                <a:gd name="T0" fmla="*/ 0 w 328"/>
                <a:gd name="T1" fmla="*/ 191 h 300"/>
                <a:gd name="T2" fmla="*/ 6 w 328"/>
                <a:gd name="T3" fmla="*/ 197 h 300"/>
                <a:gd name="T4" fmla="*/ 6 w 328"/>
                <a:gd name="T5" fmla="*/ 197 h 300"/>
                <a:gd name="T6" fmla="*/ 6 w 328"/>
                <a:gd name="T7" fmla="*/ 215 h 300"/>
                <a:gd name="T8" fmla="*/ 6 w 328"/>
                <a:gd name="T9" fmla="*/ 227 h 300"/>
                <a:gd name="T10" fmla="*/ 6 w 328"/>
                <a:gd name="T11" fmla="*/ 239 h 300"/>
                <a:gd name="T12" fmla="*/ 54 w 328"/>
                <a:gd name="T13" fmla="*/ 263 h 300"/>
                <a:gd name="T14" fmla="*/ 60 w 328"/>
                <a:gd name="T15" fmla="*/ 263 h 300"/>
                <a:gd name="T16" fmla="*/ 95 w 328"/>
                <a:gd name="T17" fmla="*/ 263 h 300"/>
                <a:gd name="T18" fmla="*/ 101 w 328"/>
                <a:gd name="T19" fmla="*/ 269 h 300"/>
                <a:gd name="T20" fmla="*/ 155 w 328"/>
                <a:gd name="T21" fmla="*/ 263 h 300"/>
                <a:gd name="T22" fmla="*/ 167 w 328"/>
                <a:gd name="T23" fmla="*/ 263 h 300"/>
                <a:gd name="T24" fmla="*/ 167 w 328"/>
                <a:gd name="T25" fmla="*/ 263 h 300"/>
                <a:gd name="T26" fmla="*/ 244 w 328"/>
                <a:gd name="T27" fmla="*/ 299 h 300"/>
                <a:gd name="T28" fmla="*/ 292 w 328"/>
                <a:gd name="T29" fmla="*/ 179 h 300"/>
                <a:gd name="T30" fmla="*/ 292 w 328"/>
                <a:gd name="T31" fmla="*/ 167 h 300"/>
                <a:gd name="T32" fmla="*/ 292 w 328"/>
                <a:gd name="T33" fmla="*/ 143 h 300"/>
                <a:gd name="T34" fmla="*/ 303 w 328"/>
                <a:gd name="T35" fmla="*/ 125 h 300"/>
                <a:gd name="T36" fmla="*/ 315 w 328"/>
                <a:gd name="T37" fmla="*/ 101 h 300"/>
                <a:gd name="T38" fmla="*/ 321 w 328"/>
                <a:gd name="T39" fmla="*/ 95 h 300"/>
                <a:gd name="T40" fmla="*/ 327 w 328"/>
                <a:gd name="T41" fmla="*/ 72 h 300"/>
                <a:gd name="T42" fmla="*/ 315 w 328"/>
                <a:gd name="T43" fmla="*/ 60 h 300"/>
                <a:gd name="T44" fmla="*/ 315 w 328"/>
                <a:gd name="T45" fmla="*/ 42 h 300"/>
                <a:gd name="T46" fmla="*/ 315 w 328"/>
                <a:gd name="T47" fmla="*/ 24 h 300"/>
                <a:gd name="T48" fmla="*/ 286 w 328"/>
                <a:gd name="T49" fmla="*/ 0 h 300"/>
                <a:gd name="T50" fmla="*/ 274 w 328"/>
                <a:gd name="T51" fmla="*/ 6 h 300"/>
                <a:gd name="T52" fmla="*/ 268 w 328"/>
                <a:gd name="T53" fmla="*/ 12 h 300"/>
                <a:gd name="T54" fmla="*/ 167 w 328"/>
                <a:gd name="T55" fmla="*/ 119 h 300"/>
                <a:gd name="T56" fmla="*/ 173 w 328"/>
                <a:gd name="T57" fmla="*/ 72 h 300"/>
                <a:gd name="T58" fmla="*/ 185 w 328"/>
                <a:gd name="T59" fmla="*/ 66 h 300"/>
                <a:gd name="T60" fmla="*/ 185 w 328"/>
                <a:gd name="T61" fmla="*/ 48 h 300"/>
                <a:gd name="T62" fmla="*/ 185 w 328"/>
                <a:gd name="T63" fmla="*/ 42 h 300"/>
                <a:gd name="T64" fmla="*/ 161 w 328"/>
                <a:gd name="T65" fmla="*/ 84 h 300"/>
                <a:gd name="T66" fmla="*/ 131 w 328"/>
                <a:gd name="T67" fmla="*/ 131 h 300"/>
                <a:gd name="T68" fmla="*/ 95 w 328"/>
                <a:gd name="T69" fmla="*/ 173 h 300"/>
                <a:gd name="T70" fmla="*/ 113 w 328"/>
                <a:gd name="T71" fmla="*/ 143 h 300"/>
                <a:gd name="T72" fmla="*/ 179 w 328"/>
                <a:gd name="T73" fmla="*/ 36 h 300"/>
                <a:gd name="T74" fmla="*/ 179 w 328"/>
                <a:gd name="T75" fmla="*/ 30 h 300"/>
                <a:gd name="T76" fmla="*/ 173 w 328"/>
                <a:gd name="T77" fmla="*/ 30 h 300"/>
                <a:gd name="T78" fmla="*/ 161 w 328"/>
                <a:gd name="T79" fmla="*/ 48 h 300"/>
                <a:gd name="T80" fmla="*/ 149 w 328"/>
                <a:gd name="T81" fmla="*/ 48 h 300"/>
                <a:gd name="T82" fmla="*/ 107 w 328"/>
                <a:gd name="T83" fmla="*/ 78 h 300"/>
                <a:gd name="T84" fmla="*/ 101 w 328"/>
                <a:gd name="T85" fmla="*/ 125 h 300"/>
                <a:gd name="T86" fmla="*/ 89 w 328"/>
                <a:gd name="T87" fmla="*/ 143 h 300"/>
                <a:gd name="T88" fmla="*/ 66 w 328"/>
                <a:gd name="T89" fmla="*/ 161 h 300"/>
                <a:gd name="T90" fmla="*/ 66 w 328"/>
                <a:gd name="T91" fmla="*/ 179 h 300"/>
                <a:gd name="T92" fmla="*/ 6 w 328"/>
                <a:gd name="T93" fmla="*/ 191 h 300"/>
                <a:gd name="T94" fmla="*/ 0 w 328"/>
                <a:gd name="T95" fmla="*/ 191 h 300"/>
                <a:gd name="T96" fmla="*/ 0 w 328"/>
                <a:gd name="T97" fmla="*/ 191 h 3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28"/>
                <a:gd name="T148" fmla="*/ 0 h 300"/>
                <a:gd name="T149" fmla="*/ 328 w 328"/>
                <a:gd name="T150" fmla="*/ 300 h 3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28" h="300">
                  <a:moveTo>
                    <a:pt x="0" y="191"/>
                  </a:moveTo>
                  <a:lnTo>
                    <a:pt x="6" y="197"/>
                  </a:lnTo>
                  <a:lnTo>
                    <a:pt x="6" y="215"/>
                  </a:lnTo>
                  <a:lnTo>
                    <a:pt x="6" y="227"/>
                  </a:lnTo>
                  <a:lnTo>
                    <a:pt x="6" y="239"/>
                  </a:lnTo>
                  <a:lnTo>
                    <a:pt x="54" y="263"/>
                  </a:lnTo>
                  <a:lnTo>
                    <a:pt x="60" y="263"/>
                  </a:lnTo>
                  <a:lnTo>
                    <a:pt x="95" y="263"/>
                  </a:lnTo>
                  <a:lnTo>
                    <a:pt x="101" y="269"/>
                  </a:lnTo>
                  <a:lnTo>
                    <a:pt x="155" y="263"/>
                  </a:lnTo>
                  <a:lnTo>
                    <a:pt x="167" y="263"/>
                  </a:lnTo>
                  <a:lnTo>
                    <a:pt x="244" y="299"/>
                  </a:lnTo>
                  <a:lnTo>
                    <a:pt x="292" y="179"/>
                  </a:lnTo>
                  <a:lnTo>
                    <a:pt x="292" y="167"/>
                  </a:lnTo>
                  <a:lnTo>
                    <a:pt x="292" y="143"/>
                  </a:lnTo>
                  <a:lnTo>
                    <a:pt x="303" y="125"/>
                  </a:lnTo>
                  <a:lnTo>
                    <a:pt x="315" y="101"/>
                  </a:lnTo>
                  <a:lnTo>
                    <a:pt x="321" y="95"/>
                  </a:lnTo>
                  <a:lnTo>
                    <a:pt x="327" y="72"/>
                  </a:lnTo>
                  <a:lnTo>
                    <a:pt x="315" y="60"/>
                  </a:lnTo>
                  <a:lnTo>
                    <a:pt x="315" y="42"/>
                  </a:lnTo>
                  <a:lnTo>
                    <a:pt x="315" y="24"/>
                  </a:lnTo>
                  <a:lnTo>
                    <a:pt x="286" y="0"/>
                  </a:lnTo>
                  <a:lnTo>
                    <a:pt x="274" y="6"/>
                  </a:lnTo>
                  <a:lnTo>
                    <a:pt x="268" y="12"/>
                  </a:lnTo>
                  <a:lnTo>
                    <a:pt x="167" y="119"/>
                  </a:lnTo>
                  <a:lnTo>
                    <a:pt x="173" y="72"/>
                  </a:lnTo>
                  <a:lnTo>
                    <a:pt x="185" y="66"/>
                  </a:lnTo>
                  <a:lnTo>
                    <a:pt x="185" y="48"/>
                  </a:lnTo>
                  <a:lnTo>
                    <a:pt x="185" y="42"/>
                  </a:lnTo>
                  <a:lnTo>
                    <a:pt x="161" y="84"/>
                  </a:lnTo>
                  <a:lnTo>
                    <a:pt x="131" y="131"/>
                  </a:lnTo>
                  <a:lnTo>
                    <a:pt x="95" y="173"/>
                  </a:lnTo>
                  <a:lnTo>
                    <a:pt x="113" y="143"/>
                  </a:lnTo>
                  <a:lnTo>
                    <a:pt x="179" y="36"/>
                  </a:lnTo>
                  <a:lnTo>
                    <a:pt x="179" y="30"/>
                  </a:lnTo>
                  <a:lnTo>
                    <a:pt x="173" y="30"/>
                  </a:lnTo>
                  <a:lnTo>
                    <a:pt x="161" y="48"/>
                  </a:lnTo>
                  <a:lnTo>
                    <a:pt x="149" y="48"/>
                  </a:lnTo>
                  <a:lnTo>
                    <a:pt x="107" y="78"/>
                  </a:lnTo>
                  <a:lnTo>
                    <a:pt x="101" y="125"/>
                  </a:lnTo>
                  <a:lnTo>
                    <a:pt x="89" y="143"/>
                  </a:lnTo>
                  <a:lnTo>
                    <a:pt x="66" y="161"/>
                  </a:lnTo>
                  <a:lnTo>
                    <a:pt x="66" y="179"/>
                  </a:lnTo>
                  <a:lnTo>
                    <a:pt x="6" y="191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6" name="Freeform 636"/>
            <p:cNvSpPr>
              <a:spLocks/>
            </p:cNvSpPr>
            <p:nvPr/>
          </p:nvSpPr>
          <p:spPr bwMode="auto">
            <a:xfrm>
              <a:off x="3622" y="2833"/>
              <a:ext cx="91" cy="138"/>
            </a:xfrm>
            <a:custGeom>
              <a:avLst/>
              <a:gdLst>
                <a:gd name="T0" fmla="*/ 84 w 91"/>
                <a:gd name="T1" fmla="*/ 0 h 138"/>
                <a:gd name="T2" fmla="*/ 18 w 91"/>
                <a:gd name="T3" fmla="*/ 107 h 138"/>
                <a:gd name="T4" fmla="*/ 0 w 91"/>
                <a:gd name="T5" fmla="*/ 137 h 138"/>
                <a:gd name="T6" fmla="*/ 36 w 91"/>
                <a:gd name="T7" fmla="*/ 95 h 138"/>
                <a:gd name="T8" fmla="*/ 66 w 91"/>
                <a:gd name="T9" fmla="*/ 48 h 138"/>
                <a:gd name="T10" fmla="*/ 90 w 91"/>
                <a:gd name="T11" fmla="*/ 6 h 138"/>
                <a:gd name="T12" fmla="*/ 84 w 91"/>
                <a:gd name="T13" fmla="*/ 0 h 138"/>
                <a:gd name="T14" fmla="*/ 84 w 91"/>
                <a:gd name="T15" fmla="*/ 0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1"/>
                <a:gd name="T25" fmla="*/ 0 h 138"/>
                <a:gd name="T26" fmla="*/ 91 w 91"/>
                <a:gd name="T27" fmla="*/ 138 h 13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1" h="138">
                  <a:moveTo>
                    <a:pt x="84" y="0"/>
                  </a:moveTo>
                  <a:lnTo>
                    <a:pt x="18" y="107"/>
                  </a:lnTo>
                  <a:lnTo>
                    <a:pt x="0" y="137"/>
                  </a:lnTo>
                  <a:lnTo>
                    <a:pt x="36" y="95"/>
                  </a:lnTo>
                  <a:lnTo>
                    <a:pt x="66" y="48"/>
                  </a:lnTo>
                  <a:lnTo>
                    <a:pt x="90" y="6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7" name="Freeform 637"/>
            <p:cNvSpPr>
              <a:spLocks/>
            </p:cNvSpPr>
            <p:nvPr/>
          </p:nvSpPr>
          <p:spPr bwMode="auto">
            <a:xfrm>
              <a:off x="3694" y="2797"/>
              <a:ext cx="102" cy="120"/>
            </a:xfrm>
            <a:custGeom>
              <a:avLst/>
              <a:gdLst>
                <a:gd name="T0" fmla="*/ 77 w 102"/>
                <a:gd name="T1" fmla="*/ 0 h 120"/>
                <a:gd name="T2" fmla="*/ 71 w 102"/>
                <a:gd name="T3" fmla="*/ 12 h 120"/>
                <a:gd name="T4" fmla="*/ 18 w 102"/>
                <a:gd name="T5" fmla="*/ 48 h 120"/>
                <a:gd name="T6" fmla="*/ 18 w 102"/>
                <a:gd name="T7" fmla="*/ 66 h 120"/>
                <a:gd name="T8" fmla="*/ 6 w 102"/>
                <a:gd name="T9" fmla="*/ 72 h 120"/>
                <a:gd name="T10" fmla="*/ 0 w 102"/>
                <a:gd name="T11" fmla="*/ 119 h 120"/>
                <a:gd name="T12" fmla="*/ 101 w 102"/>
                <a:gd name="T13" fmla="*/ 12 h 120"/>
                <a:gd name="T14" fmla="*/ 77 w 102"/>
                <a:gd name="T15" fmla="*/ 0 h 120"/>
                <a:gd name="T16" fmla="*/ 77 w 102"/>
                <a:gd name="T17" fmla="*/ 0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2"/>
                <a:gd name="T28" fmla="*/ 0 h 120"/>
                <a:gd name="T29" fmla="*/ 102 w 102"/>
                <a:gd name="T30" fmla="*/ 120 h 1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2" h="120">
                  <a:moveTo>
                    <a:pt x="77" y="0"/>
                  </a:moveTo>
                  <a:lnTo>
                    <a:pt x="71" y="12"/>
                  </a:lnTo>
                  <a:lnTo>
                    <a:pt x="18" y="48"/>
                  </a:lnTo>
                  <a:lnTo>
                    <a:pt x="18" y="66"/>
                  </a:lnTo>
                  <a:lnTo>
                    <a:pt x="6" y="72"/>
                  </a:lnTo>
                  <a:lnTo>
                    <a:pt x="0" y="119"/>
                  </a:lnTo>
                  <a:lnTo>
                    <a:pt x="101" y="12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8" name="Freeform 638"/>
            <p:cNvSpPr>
              <a:spLocks/>
            </p:cNvSpPr>
            <p:nvPr/>
          </p:nvSpPr>
          <p:spPr bwMode="auto">
            <a:xfrm>
              <a:off x="3480" y="2988"/>
              <a:ext cx="54" cy="49"/>
            </a:xfrm>
            <a:custGeom>
              <a:avLst/>
              <a:gdLst>
                <a:gd name="T0" fmla="*/ 47 w 54"/>
                <a:gd name="T1" fmla="*/ 0 h 49"/>
                <a:gd name="T2" fmla="*/ 0 w 54"/>
                <a:gd name="T3" fmla="*/ 6 h 49"/>
                <a:gd name="T4" fmla="*/ 0 w 54"/>
                <a:gd name="T5" fmla="*/ 6 h 49"/>
                <a:gd name="T6" fmla="*/ 5 w 54"/>
                <a:gd name="T7" fmla="*/ 6 h 49"/>
                <a:gd name="T8" fmla="*/ 11 w 54"/>
                <a:gd name="T9" fmla="*/ 18 h 49"/>
                <a:gd name="T10" fmla="*/ 11 w 54"/>
                <a:gd name="T11" fmla="*/ 24 h 49"/>
                <a:gd name="T12" fmla="*/ 53 w 54"/>
                <a:gd name="T13" fmla="*/ 48 h 49"/>
                <a:gd name="T14" fmla="*/ 53 w 54"/>
                <a:gd name="T15" fmla="*/ 36 h 49"/>
                <a:gd name="T16" fmla="*/ 53 w 54"/>
                <a:gd name="T17" fmla="*/ 24 h 49"/>
                <a:gd name="T18" fmla="*/ 53 w 54"/>
                <a:gd name="T19" fmla="*/ 18 h 49"/>
                <a:gd name="T20" fmla="*/ 53 w 54"/>
                <a:gd name="T21" fmla="*/ 6 h 49"/>
                <a:gd name="T22" fmla="*/ 47 w 54"/>
                <a:gd name="T23" fmla="*/ 0 h 49"/>
                <a:gd name="T24" fmla="*/ 47 w 54"/>
                <a:gd name="T25" fmla="*/ 0 h 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4"/>
                <a:gd name="T40" fmla="*/ 0 h 49"/>
                <a:gd name="T41" fmla="*/ 54 w 54"/>
                <a:gd name="T42" fmla="*/ 49 h 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4" h="49">
                  <a:moveTo>
                    <a:pt x="47" y="0"/>
                  </a:moveTo>
                  <a:lnTo>
                    <a:pt x="0" y="6"/>
                  </a:lnTo>
                  <a:lnTo>
                    <a:pt x="5" y="6"/>
                  </a:lnTo>
                  <a:lnTo>
                    <a:pt x="11" y="18"/>
                  </a:lnTo>
                  <a:lnTo>
                    <a:pt x="11" y="24"/>
                  </a:lnTo>
                  <a:lnTo>
                    <a:pt x="53" y="48"/>
                  </a:lnTo>
                  <a:lnTo>
                    <a:pt x="53" y="36"/>
                  </a:lnTo>
                  <a:lnTo>
                    <a:pt x="53" y="24"/>
                  </a:lnTo>
                  <a:lnTo>
                    <a:pt x="53" y="18"/>
                  </a:lnTo>
                  <a:lnTo>
                    <a:pt x="53" y="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9" name="Freeform 639"/>
            <p:cNvSpPr>
              <a:spLocks/>
            </p:cNvSpPr>
            <p:nvPr/>
          </p:nvSpPr>
          <p:spPr bwMode="auto">
            <a:xfrm>
              <a:off x="3456" y="2994"/>
              <a:ext cx="36" cy="19"/>
            </a:xfrm>
            <a:custGeom>
              <a:avLst/>
              <a:gdLst>
                <a:gd name="T0" fmla="*/ 35 w 36"/>
                <a:gd name="T1" fmla="*/ 18 h 19"/>
                <a:gd name="T2" fmla="*/ 35 w 36"/>
                <a:gd name="T3" fmla="*/ 12 h 19"/>
                <a:gd name="T4" fmla="*/ 29 w 36"/>
                <a:gd name="T5" fmla="*/ 0 h 19"/>
                <a:gd name="T6" fmla="*/ 24 w 36"/>
                <a:gd name="T7" fmla="*/ 0 h 19"/>
                <a:gd name="T8" fmla="*/ 0 w 36"/>
                <a:gd name="T9" fmla="*/ 6 h 19"/>
                <a:gd name="T10" fmla="*/ 35 w 36"/>
                <a:gd name="T11" fmla="*/ 18 h 19"/>
                <a:gd name="T12" fmla="*/ 35 w 36"/>
                <a:gd name="T13" fmla="*/ 18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19"/>
                <a:gd name="T23" fmla="*/ 36 w 36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19">
                  <a:moveTo>
                    <a:pt x="35" y="18"/>
                  </a:moveTo>
                  <a:lnTo>
                    <a:pt x="35" y="12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0" y="6"/>
                  </a:lnTo>
                  <a:lnTo>
                    <a:pt x="35" y="1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0" name="Freeform 640"/>
            <p:cNvSpPr>
              <a:spLocks/>
            </p:cNvSpPr>
            <p:nvPr/>
          </p:nvSpPr>
          <p:spPr bwMode="auto">
            <a:xfrm>
              <a:off x="3682" y="2815"/>
              <a:ext cx="31" cy="7"/>
            </a:xfrm>
            <a:custGeom>
              <a:avLst/>
              <a:gdLst>
                <a:gd name="T0" fmla="*/ 0 w 31"/>
                <a:gd name="T1" fmla="*/ 0 h 7"/>
                <a:gd name="T2" fmla="*/ 18 w 31"/>
                <a:gd name="T3" fmla="*/ 6 h 7"/>
                <a:gd name="T4" fmla="*/ 30 w 31"/>
                <a:gd name="T5" fmla="*/ 0 h 7"/>
                <a:gd name="T6" fmla="*/ 24 w 31"/>
                <a:gd name="T7" fmla="*/ 0 h 7"/>
                <a:gd name="T8" fmla="*/ 0 w 31"/>
                <a:gd name="T9" fmla="*/ 0 h 7"/>
                <a:gd name="T10" fmla="*/ 0 w 31"/>
                <a:gd name="T11" fmla="*/ 0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7"/>
                <a:gd name="T20" fmla="*/ 31 w 31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7">
                  <a:moveTo>
                    <a:pt x="0" y="0"/>
                  </a:moveTo>
                  <a:lnTo>
                    <a:pt x="18" y="6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1" name="Freeform 641"/>
            <p:cNvSpPr>
              <a:spLocks/>
            </p:cNvSpPr>
            <p:nvPr/>
          </p:nvSpPr>
          <p:spPr bwMode="auto">
            <a:xfrm>
              <a:off x="3926" y="2725"/>
              <a:ext cx="108" cy="61"/>
            </a:xfrm>
            <a:custGeom>
              <a:avLst/>
              <a:gdLst>
                <a:gd name="T0" fmla="*/ 107 w 108"/>
                <a:gd name="T1" fmla="*/ 48 h 61"/>
                <a:gd name="T2" fmla="*/ 101 w 108"/>
                <a:gd name="T3" fmla="*/ 42 h 61"/>
                <a:gd name="T4" fmla="*/ 95 w 108"/>
                <a:gd name="T5" fmla="*/ 36 h 61"/>
                <a:gd name="T6" fmla="*/ 71 w 108"/>
                <a:gd name="T7" fmla="*/ 30 h 61"/>
                <a:gd name="T8" fmla="*/ 53 w 108"/>
                <a:gd name="T9" fmla="*/ 24 h 61"/>
                <a:gd name="T10" fmla="*/ 29 w 108"/>
                <a:gd name="T11" fmla="*/ 24 h 61"/>
                <a:gd name="T12" fmla="*/ 12 w 108"/>
                <a:gd name="T13" fmla="*/ 24 h 61"/>
                <a:gd name="T14" fmla="*/ 12 w 108"/>
                <a:gd name="T15" fmla="*/ 12 h 61"/>
                <a:gd name="T16" fmla="*/ 18 w 108"/>
                <a:gd name="T17" fmla="*/ 6 h 61"/>
                <a:gd name="T18" fmla="*/ 18 w 108"/>
                <a:gd name="T19" fmla="*/ 0 h 61"/>
                <a:gd name="T20" fmla="*/ 0 w 108"/>
                <a:gd name="T21" fmla="*/ 18 h 61"/>
                <a:gd name="T22" fmla="*/ 0 w 108"/>
                <a:gd name="T23" fmla="*/ 30 h 61"/>
                <a:gd name="T24" fmla="*/ 6 w 108"/>
                <a:gd name="T25" fmla="*/ 48 h 61"/>
                <a:gd name="T26" fmla="*/ 12 w 108"/>
                <a:gd name="T27" fmla="*/ 54 h 61"/>
                <a:gd name="T28" fmla="*/ 18 w 108"/>
                <a:gd name="T29" fmla="*/ 60 h 61"/>
                <a:gd name="T30" fmla="*/ 29 w 108"/>
                <a:gd name="T31" fmla="*/ 60 h 61"/>
                <a:gd name="T32" fmla="*/ 35 w 108"/>
                <a:gd name="T33" fmla="*/ 54 h 61"/>
                <a:gd name="T34" fmla="*/ 35 w 108"/>
                <a:gd name="T35" fmla="*/ 42 h 61"/>
                <a:gd name="T36" fmla="*/ 35 w 108"/>
                <a:gd name="T37" fmla="*/ 36 h 61"/>
                <a:gd name="T38" fmla="*/ 35 w 108"/>
                <a:gd name="T39" fmla="*/ 54 h 61"/>
                <a:gd name="T40" fmla="*/ 29 w 108"/>
                <a:gd name="T41" fmla="*/ 54 h 61"/>
                <a:gd name="T42" fmla="*/ 12 w 108"/>
                <a:gd name="T43" fmla="*/ 36 h 61"/>
                <a:gd name="T44" fmla="*/ 35 w 108"/>
                <a:gd name="T45" fmla="*/ 36 h 61"/>
                <a:gd name="T46" fmla="*/ 59 w 108"/>
                <a:gd name="T47" fmla="*/ 36 h 61"/>
                <a:gd name="T48" fmla="*/ 71 w 108"/>
                <a:gd name="T49" fmla="*/ 42 h 61"/>
                <a:gd name="T50" fmla="*/ 83 w 108"/>
                <a:gd name="T51" fmla="*/ 48 h 61"/>
                <a:gd name="T52" fmla="*/ 107 w 108"/>
                <a:gd name="T53" fmla="*/ 48 h 61"/>
                <a:gd name="T54" fmla="*/ 107 w 108"/>
                <a:gd name="T55" fmla="*/ 48 h 6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08"/>
                <a:gd name="T85" fmla="*/ 0 h 61"/>
                <a:gd name="T86" fmla="*/ 108 w 108"/>
                <a:gd name="T87" fmla="*/ 61 h 6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08" h="61">
                  <a:moveTo>
                    <a:pt x="107" y="48"/>
                  </a:moveTo>
                  <a:lnTo>
                    <a:pt x="101" y="42"/>
                  </a:lnTo>
                  <a:lnTo>
                    <a:pt x="95" y="36"/>
                  </a:lnTo>
                  <a:lnTo>
                    <a:pt x="71" y="30"/>
                  </a:lnTo>
                  <a:lnTo>
                    <a:pt x="53" y="24"/>
                  </a:lnTo>
                  <a:lnTo>
                    <a:pt x="29" y="24"/>
                  </a:lnTo>
                  <a:lnTo>
                    <a:pt x="12" y="24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6" y="48"/>
                  </a:lnTo>
                  <a:lnTo>
                    <a:pt x="12" y="54"/>
                  </a:lnTo>
                  <a:lnTo>
                    <a:pt x="18" y="60"/>
                  </a:lnTo>
                  <a:lnTo>
                    <a:pt x="29" y="60"/>
                  </a:lnTo>
                  <a:lnTo>
                    <a:pt x="35" y="54"/>
                  </a:lnTo>
                  <a:lnTo>
                    <a:pt x="35" y="42"/>
                  </a:lnTo>
                  <a:lnTo>
                    <a:pt x="35" y="36"/>
                  </a:lnTo>
                  <a:lnTo>
                    <a:pt x="35" y="54"/>
                  </a:lnTo>
                  <a:lnTo>
                    <a:pt x="29" y="54"/>
                  </a:lnTo>
                  <a:lnTo>
                    <a:pt x="12" y="36"/>
                  </a:lnTo>
                  <a:lnTo>
                    <a:pt x="35" y="36"/>
                  </a:lnTo>
                  <a:lnTo>
                    <a:pt x="59" y="36"/>
                  </a:lnTo>
                  <a:lnTo>
                    <a:pt x="71" y="42"/>
                  </a:lnTo>
                  <a:lnTo>
                    <a:pt x="83" y="48"/>
                  </a:lnTo>
                  <a:lnTo>
                    <a:pt x="107" y="48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2" name="Freeform 642"/>
            <p:cNvSpPr>
              <a:spLocks/>
            </p:cNvSpPr>
            <p:nvPr/>
          </p:nvSpPr>
          <p:spPr bwMode="auto">
            <a:xfrm>
              <a:off x="4021" y="2791"/>
              <a:ext cx="7" cy="19"/>
            </a:xfrm>
            <a:custGeom>
              <a:avLst/>
              <a:gdLst>
                <a:gd name="T0" fmla="*/ 0 w 7"/>
                <a:gd name="T1" fmla="*/ 0 h 19"/>
                <a:gd name="T2" fmla="*/ 0 w 7"/>
                <a:gd name="T3" fmla="*/ 6 h 19"/>
                <a:gd name="T4" fmla="*/ 0 w 7"/>
                <a:gd name="T5" fmla="*/ 12 h 19"/>
                <a:gd name="T6" fmla="*/ 6 w 7"/>
                <a:gd name="T7" fmla="*/ 18 h 19"/>
                <a:gd name="T8" fmla="*/ 6 w 7"/>
                <a:gd name="T9" fmla="*/ 6 h 19"/>
                <a:gd name="T10" fmla="*/ 0 w 7"/>
                <a:gd name="T11" fmla="*/ 0 h 19"/>
                <a:gd name="T12" fmla="*/ 0 w 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"/>
                <a:gd name="T22" fmla="*/ 0 h 19"/>
                <a:gd name="T23" fmla="*/ 7 w 7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" h="19">
                  <a:moveTo>
                    <a:pt x="0" y="0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3" name="Freeform 643"/>
            <p:cNvSpPr>
              <a:spLocks/>
            </p:cNvSpPr>
            <p:nvPr/>
          </p:nvSpPr>
          <p:spPr bwMode="auto">
            <a:xfrm>
              <a:off x="4015" y="2773"/>
              <a:ext cx="13" cy="19"/>
            </a:xfrm>
            <a:custGeom>
              <a:avLst/>
              <a:gdLst>
                <a:gd name="T0" fmla="*/ 6 w 13"/>
                <a:gd name="T1" fmla="*/ 18 h 19"/>
                <a:gd name="T2" fmla="*/ 12 w 13"/>
                <a:gd name="T3" fmla="*/ 12 h 19"/>
                <a:gd name="T4" fmla="*/ 12 w 13"/>
                <a:gd name="T5" fmla="*/ 6 h 19"/>
                <a:gd name="T6" fmla="*/ 6 w 13"/>
                <a:gd name="T7" fmla="*/ 0 h 19"/>
                <a:gd name="T8" fmla="*/ 0 w 13"/>
                <a:gd name="T9" fmla="*/ 6 h 19"/>
                <a:gd name="T10" fmla="*/ 6 w 13"/>
                <a:gd name="T11" fmla="*/ 18 h 19"/>
                <a:gd name="T12" fmla="*/ 6 w 13"/>
                <a:gd name="T13" fmla="*/ 18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19"/>
                <a:gd name="T23" fmla="*/ 13 w 13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19">
                  <a:moveTo>
                    <a:pt x="6" y="18"/>
                  </a:moveTo>
                  <a:lnTo>
                    <a:pt x="12" y="12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6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4" name="Freeform 644"/>
            <p:cNvSpPr>
              <a:spLocks/>
            </p:cNvSpPr>
            <p:nvPr/>
          </p:nvSpPr>
          <p:spPr bwMode="auto">
            <a:xfrm>
              <a:off x="3944" y="2671"/>
              <a:ext cx="36" cy="79"/>
            </a:xfrm>
            <a:custGeom>
              <a:avLst/>
              <a:gdLst>
                <a:gd name="T0" fmla="*/ 11 w 36"/>
                <a:gd name="T1" fmla="*/ 78 h 79"/>
                <a:gd name="T2" fmla="*/ 35 w 36"/>
                <a:gd name="T3" fmla="*/ 78 h 79"/>
                <a:gd name="T4" fmla="*/ 23 w 36"/>
                <a:gd name="T5" fmla="*/ 66 h 79"/>
                <a:gd name="T6" fmla="*/ 17 w 36"/>
                <a:gd name="T7" fmla="*/ 54 h 79"/>
                <a:gd name="T8" fmla="*/ 17 w 36"/>
                <a:gd name="T9" fmla="*/ 12 h 79"/>
                <a:gd name="T10" fmla="*/ 29 w 36"/>
                <a:gd name="T11" fmla="*/ 0 h 79"/>
                <a:gd name="T12" fmla="*/ 11 w 36"/>
                <a:gd name="T13" fmla="*/ 0 h 79"/>
                <a:gd name="T14" fmla="*/ 5 w 36"/>
                <a:gd name="T15" fmla="*/ 6 h 79"/>
                <a:gd name="T16" fmla="*/ 0 w 36"/>
                <a:gd name="T17" fmla="*/ 54 h 79"/>
                <a:gd name="T18" fmla="*/ 0 w 36"/>
                <a:gd name="T19" fmla="*/ 60 h 79"/>
                <a:gd name="T20" fmla="*/ 11 w 36"/>
                <a:gd name="T21" fmla="*/ 78 h 79"/>
                <a:gd name="T22" fmla="*/ 11 w 36"/>
                <a:gd name="T23" fmla="*/ 78 h 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6"/>
                <a:gd name="T37" fmla="*/ 0 h 79"/>
                <a:gd name="T38" fmla="*/ 36 w 36"/>
                <a:gd name="T39" fmla="*/ 79 h 7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6" h="79">
                  <a:moveTo>
                    <a:pt x="11" y="78"/>
                  </a:moveTo>
                  <a:lnTo>
                    <a:pt x="35" y="78"/>
                  </a:lnTo>
                  <a:lnTo>
                    <a:pt x="23" y="66"/>
                  </a:lnTo>
                  <a:lnTo>
                    <a:pt x="17" y="54"/>
                  </a:lnTo>
                  <a:lnTo>
                    <a:pt x="17" y="12"/>
                  </a:lnTo>
                  <a:lnTo>
                    <a:pt x="29" y="0"/>
                  </a:lnTo>
                  <a:lnTo>
                    <a:pt x="11" y="0"/>
                  </a:lnTo>
                  <a:lnTo>
                    <a:pt x="5" y="6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11" y="7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5" name="Freeform 645"/>
            <p:cNvSpPr>
              <a:spLocks/>
            </p:cNvSpPr>
            <p:nvPr/>
          </p:nvSpPr>
          <p:spPr bwMode="auto">
            <a:xfrm>
              <a:off x="3985" y="2761"/>
              <a:ext cx="25" cy="19"/>
            </a:xfrm>
            <a:custGeom>
              <a:avLst/>
              <a:gdLst>
                <a:gd name="T0" fmla="*/ 24 w 25"/>
                <a:gd name="T1" fmla="*/ 12 h 19"/>
                <a:gd name="T2" fmla="*/ 12 w 25"/>
                <a:gd name="T3" fmla="*/ 6 h 19"/>
                <a:gd name="T4" fmla="*/ 0 w 25"/>
                <a:gd name="T5" fmla="*/ 0 h 19"/>
                <a:gd name="T6" fmla="*/ 0 w 25"/>
                <a:gd name="T7" fmla="*/ 12 h 19"/>
                <a:gd name="T8" fmla="*/ 12 w 25"/>
                <a:gd name="T9" fmla="*/ 18 h 19"/>
                <a:gd name="T10" fmla="*/ 24 w 25"/>
                <a:gd name="T11" fmla="*/ 12 h 19"/>
                <a:gd name="T12" fmla="*/ 24 w 25"/>
                <a:gd name="T13" fmla="*/ 12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19"/>
                <a:gd name="T23" fmla="*/ 25 w 25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19">
                  <a:moveTo>
                    <a:pt x="24" y="12"/>
                  </a:moveTo>
                  <a:lnTo>
                    <a:pt x="12" y="6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18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6" name="Freeform 646"/>
            <p:cNvSpPr>
              <a:spLocks/>
            </p:cNvSpPr>
            <p:nvPr/>
          </p:nvSpPr>
          <p:spPr bwMode="auto">
            <a:xfrm>
              <a:off x="3938" y="2761"/>
              <a:ext cx="24" cy="19"/>
            </a:xfrm>
            <a:custGeom>
              <a:avLst/>
              <a:gdLst>
                <a:gd name="T0" fmla="*/ 23 w 24"/>
                <a:gd name="T1" fmla="*/ 0 h 19"/>
                <a:gd name="T2" fmla="*/ 0 w 24"/>
                <a:gd name="T3" fmla="*/ 0 h 19"/>
                <a:gd name="T4" fmla="*/ 17 w 24"/>
                <a:gd name="T5" fmla="*/ 18 h 19"/>
                <a:gd name="T6" fmla="*/ 23 w 24"/>
                <a:gd name="T7" fmla="*/ 18 h 19"/>
                <a:gd name="T8" fmla="*/ 23 w 24"/>
                <a:gd name="T9" fmla="*/ 0 h 19"/>
                <a:gd name="T10" fmla="*/ 23 w 24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19"/>
                <a:gd name="T20" fmla="*/ 24 w 24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19">
                  <a:moveTo>
                    <a:pt x="23" y="0"/>
                  </a:moveTo>
                  <a:lnTo>
                    <a:pt x="0" y="0"/>
                  </a:lnTo>
                  <a:lnTo>
                    <a:pt x="17" y="18"/>
                  </a:lnTo>
                  <a:lnTo>
                    <a:pt x="23" y="1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7" name="Freeform 647"/>
            <p:cNvSpPr>
              <a:spLocks/>
            </p:cNvSpPr>
            <p:nvPr/>
          </p:nvSpPr>
          <p:spPr bwMode="auto">
            <a:xfrm>
              <a:off x="3938" y="2731"/>
              <a:ext cx="18" cy="19"/>
            </a:xfrm>
            <a:custGeom>
              <a:avLst/>
              <a:gdLst>
                <a:gd name="T0" fmla="*/ 17 w 18"/>
                <a:gd name="T1" fmla="*/ 18 h 19"/>
                <a:gd name="T2" fmla="*/ 6 w 18"/>
                <a:gd name="T3" fmla="*/ 0 h 19"/>
                <a:gd name="T4" fmla="*/ 0 w 18"/>
                <a:gd name="T5" fmla="*/ 6 h 19"/>
                <a:gd name="T6" fmla="*/ 0 w 18"/>
                <a:gd name="T7" fmla="*/ 18 h 19"/>
                <a:gd name="T8" fmla="*/ 17 w 18"/>
                <a:gd name="T9" fmla="*/ 18 h 19"/>
                <a:gd name="T10" fmla="*/ 17 w 18"/>
                <a:gd name="T11" fmla="*/ 1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19"/>
                <a:gd name="T20" fmla="*/ 18 w 18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19">
                  <a:moveTo>
                    <a:pt x="17" y="18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17" y="1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8" name="Freeform 648"/>
            <p:cNvSpPr>
              <a:spLocks/>
            </p:cNvSpPr>
            <p:nvPr/>
          </p:nvSpPr>
          <p:spPr bwMode="auto">
            <a:xfrm>
              <a:off x="3253" y="2480"/>
              <a:ext cx="31" cy="7"/>
            </a:xfrm>
            <a:custGeom>
              <a:avLst/>
              <a:gdLst>
                <a:gd name="T0" fmla="*/ 30 w 31"/>
                <a:gd name="T1" fmla="*/ 0 h 7"/>
                <a:gd name="T2" fmla="*/ 18 w 31"/>
                <a:gd name="T3" fmla="*/ 0 h 7"/>
                <a:gd name="T4" fmla="*/ 0 w 31"/>
                <a:gd name="T5" fmla="*/ 6 h 7"/>
                <a:gd name="T6" fmla="*/ 6 w 31"/>
                <a:gd name="T7" fmla="*/ 0 h 7"/>
                <a:gd name="T8" fmla="*/ 18 w 31"/>
                <a:gd name="T9" fmla="*/ 0 h 7"/>
                <a:gd name="T10" fmla="*/ 24 w 31"/>
                <a:gd name="T11" fmla="*/ 0 h 7"/>
                <a:gd name="T12" fmla="*/ 30 w 31"/>
                <a:gd name="T13" fmla="*/ 0 h 7"/>
                <a:gd name="T14" fmla="*/ 30 w 31"/>
                <a:gd name="T15" fmla="*/ 0 h 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"/>
                <a:gd name="T25" fmla="*/ 0 h 7"/>
                <a:gd name="T26" fmla="*/ 31 w 31"/>
                <a:gd name="T27" fmla="*/ 7 h 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" h="7">
                  <a:moveTo>
                    <a:pt x="30" y="0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6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9" name="Freeform 649"/>
            <p:cNvSpPr>
              <a:spLocks/>
            </p:cNvSpPr>
            <p:nvPr/>
          </p:nvSpPr>
          <p:spPr bwMode="auto">
            <a:xfrm>
              <a:off x="3259" y="2534"/>
              <a:ext cx="31" cy="18"/>
            </a:xfrm>
            <a:custGeom>
              <a:avLst/>
              <a:gdLst>
                <a:gd name="T0" fmla="*/ 0 w 31"/>
                <a:gd name="T1" fmla="*/ 0 h 18"/>
                <a:gd name="T2" fmla="*/ 6 w 31"/>
                <a:gd name="T3" fmla="*/ 6 h 18"/>
                <a:gd name="T4" fmla="*/ 12 w 31"/>
                <a:gd name="T5" fmla="*/ 6 h 18"/>
                <a:gd name="T6" fmla="*/ 12 w 31"/>
                <a:gd name="T7" fmla="*/ 6 h 18"/>
                <a:gd name="T8" fmla="*/ 12 w 31"/>
                <a:gd name="T9" fmla="*/ 12 h 18"/>
                <a:gd name="T10" fmla="*/ 12 w 31"/>
                <a:gd name="T11" fmla="*/ 17 h 18"/>
                <a:gd name="T12" fmla="*/ 12 w 31"/>
                <a:gd name="T13" fmla="*/ 17 h 18"/>
                <a:gd name="T14" fmla="*/ 18 w 31"/>
                <a:gd name="T15" fmla="*/ 6 h 18"/>
                <a:gd name="T16" fmla="*/ 30 w 31"/>
                <a:gd name="T17" fmla="*/ 0 h 18"/>
                <a:gd name="T18" fmla="*/ 18 w 31"/>
                <a:gd name="T19" fmla="*/ 0 h 18"/>
                <a:gd name="T20" fmla="*/ 6 w 31"/>
                <a:gd name="T21" fmla="*/ 0 h 18"/>
                <a:gd name="T22" fmla="*/ 0 w 31"/>
                <a:gd name="T23" fmla="*/ 0 h 18"/>
                <a:gd name="T24" fmla="*/ 0 w 31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"/>
                <a:gd name="T40" fmla="*/ 0 h 18"/>
                <a:gd name="T41" fmla="*/ 31 w 31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" h="18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2" y="12"/>
                  </a:lnTo>
                  <a:lnTo>
                    <a:pt x="12" y="17"/>
                  </a:lnTo>
                  <a:lnTo>
                    <a:pt x="18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0" name="Freeform 650"/>
            <p:cNvSpPr>
              <a:spLocks/>
            </p:cNvSpPr>
            <p:nvPr/>
          </p:nvSpPr>
          <p:spPr bwMode="auto">
            <a:xfrm>
              <a:off x="2801" y="2904"/>
              <a:ext cx="287" cy="283"/>
            </a:xfrm>
            <a:custGeom>
              <a:avLst/>
              <a:gdLst>
                <a:gd name="T0" fmla="*/ 6 w 287"/>
                <a:gd name="T1" fmla="*/ 108 h 283"/>
                <a:gd name="T2" fmla="*/ 18 w 287"/>
                <a:gd name="T3" fmla="*/ 144 h 283"/>
                <a:gd name="T4" fmla="*/ 42 w 287"/>
                <a:gd name="T5" fmla="*/ 192 h 283"/>
                <a:gd name="T6" fmla="*/ 42 w 287"/>
                <a:gd name="T7" fmla="*/ 282 h 283"/>
                <a:gd name="T8" fmla="*/ 161 w 287"/>
                <a:gd name="T9" fmla="*/ 276 h 283"/>
                <a:gd name="T10" fmla="*/ 191 w 287"/>
                <a:gd name="T11" fmla="*/ 282 h 283"/>
                <a:gd name="T12" fmla="*/ 197 w 287"/>
                <a:gd name="T13" fmla="*/ 276 h 283"/>
                <a:gd name="T14" fmla="*/ 215 w 287"/>
                <a:gd name="T15" fmla="*/ 270 h 283"/>
                <a:gd name="T16" fmla="*/ 232 w 287"/>
                <a:gd name="T17" fmla="*/ 270 h 283"/>
                <a:gd name="T18" fmla="*/ 250 w 287"/>
                <a:gd name="T19" fmla="*/ 270 h 283"/>
                <a:gd name="T20" fmla="*/ 268 w 287"/>
                <a:gd name="T21" fmla="*/ 264 h 283"/>
                <a:gd name="T22" fmla="*/ 274 w 287"/>
                <a:gd name="T23" fmla="*/ 264 h 283"/>
                <a:gd name="T24" fmla="*/ 286 w 287"/>
                <a:gd name="T25" fmla="*/ 258 h 283"/>
                <a:gd name="T26" fmla="*/ 268 w 287"/>
                <a:gd name="T27" fmla="*/ 258 h 283"/>
                <a:gd name="T28" fmla="*/ 262 w 287"/>
                <a:gd name="T29" fmla="*/ 240 h 283"/>
                <a:gd name="T30" fmla="*/ 262 w 287"/>
                <a:gd name="T31" fmla="*/ 222 h 283"/>
                <a:gd name="T32" fmla="*/ 268 w 287"/>
                <a:gd name="T33" fmla="*/ 210 h 283"/>
                <a:gd name="T34" fmla="*/ 274 w 287"/>
                <a:gd name="T35" fmla="*/ 204 h 283"/>
                <a:gd name="T36" fmla="*/ 274 w 287"/>
                <a:gd name="T37" fmla="*/ 204 h 283"/>
                <a:gd name="T38" fmla="*/ 173 w 287"/>
                <a:gd name="T39" fmla="*/ 186 h 283"/>
                <a:gd name="T40" fmla="*/ 161 w 287"/>
                <a:gd name="T41" fmla="*/ 186 h 283"/>
                <a:gd name="T42" fmla="*/ 149 w 287"/>
                <a:gd name="T43" fmla="*/ 192 h 283"/>
                <a:gd name="T44" fmla="*/ 137 w 287"/>
                <a:gd name="T45" fmla="*/ 174 h 283"/>
                <a:gd name="T46" fmla="*/ 119 w 287"/>
                <a:gd name="T47" fmla="*/ 162 h 283"/>
                <a:gd name="T48" fmla="*/ 84 w 287"/>
                <a:gd name="T49" fmla="*/ 168 h 283"/>
                <a:gd name="T50" fmla="*/ 84 w 287"/>
                <a:gd name="T51" fmla="*/ 162 h 283"/>
                <a:gd name="T52" fmla="*/ 72 w 287"/>
                <a:gd name="T53" fmla="*/ 156 h 283"/>
                <a:gd name="T54" fmla="*/ 78 w 287"/>
                <a:gd name="T55" fmla="*/ 144 h 283"/>
                <a:gd name="T56" fmla="*/ 54 w 287"/>
                <a:gd name="T57" fmla="*/ 114 h 283"/>
                <a:gd name="T58" fmla="*/ 36 w 287"/>
                <a:gd name="T59" fmla="*/ 90 h 283"/>
                <a:gd name="T60" fmla="*/ 30 w 287"/>
                <a:gd name="T61" fmla="*/ 72 h 283"/>
                <a:gd name="T62" fmla="*/ 30 w 287"/>
                <a:gd name="T63" fmla="*/ 54 h 283"/>
                <a:gd name="T64" fmla="*/ 30 w 287"/>
                <a:gd name="T65" fmla="*/ 36 h 283"/>
                <a:gd name="T66" fmla="*/ 6 w 287"/>
                <a:gd name="T67" fmla="*/ 0 h 283"/>
                <a:gd name="T68" fmla="*/ 0 w 287"/>
                <a:gd name="T69" fmla="*/ 18 h 283"/>
                <a:gd name="T70" fmla="*/ 0 w 287"/>
                <a:gd name="T71" fmla="*/ 42 h 283"/>
                <a:gd name="T72" fmla="*/ 0 w 287"/>
                <a:gd name="T73" fmla="*/ 90 h 283"/>
                <a:gd name="T74" fmla="*/ 6 w 287"/>
                <a:gd name="T75" fmla="*/ 108 h 28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87"/>
                <a:gd name="T115" fmla="*/ 0 h 283"/>
                <a:gd name="T116" fmla="*/ 287 w 287"/>
                <a:gd name="T117" fmla="*/ 283 h 28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87" h="283">
                  <a:moveTo>
                    <a:pt x="6" y="108"/>
                  </a:moveTo>
                  <a:lnTo>
                    <a:pt x="18" y="144"/>
                  </a:lnTo>
                  <a:lnTo>
                    <a:pt x="42" y="192"/>
                  </a:lnTo>
                  <a:lnTo>
                    <a:pt x="42" y="282"/>
                  </a:lnTo>
                  <a:lnTo>
                    <a:pt x="161" y="276"/>
                  </a:lnTo>
                  <a:lnTo>
                    <a:pt x="191" y="282"/>
                  </a:lnTo>
                  <a:lnTo>
                    <a:pt x="197" y="276"/>
                  </a:lnTo>
                  <a:lnTo>
                    <a:pt x="215" y="270"/>
                  </a:lnTo>
                  <a:lnTo>
                    <a:pt x="232" y="270"/>
                  </a:lnTo>
                  <a:lnTo>
                    <a:pt x="250" y="270"/>
                  </a:lnTo>
                  <a:lnTo>
                    <a:pt x="268" y="264"/>
                  </a:lnTo>
                  <a:lnTo>
                    <a:pt x="274" y="264"/>
                  </a:lnTo>
                  <a:lnTo>
                    <a:pt x="286" y="258"/>
                  </a:lnTo>
                  <a:lnTo>
                    <a:pt x="268" y="258"/>
                  </a:lnTo>
                  <a:lnTo>
                    <a:pt x="262" y="240"/>
                  </a:lnTo>
                  <a:lnTo>
                    <a:pt x="262" y="222"/>
                  </a:lnTo>
                  <a:lnTo>
                    <a:pt x="268" y="210"/>
                  </a:lnTo>
                  <a:lnTo>
                    <a:pt x="274" y="204"/>
                  </a:lnTo>
                  <a:lnTo>
                    <a:pt x="173" y="186"/>
                  </a:lnTo>
                  <a:lnTo>
                    <a:pt x="161" y="186"/>
                  </a:lnTo>
                  <a:lnTo>
                    <a:pt x="149" y="192"/>
                  </a:lnTo>
                  <a:lnTo>
                    <a:pt x="137" y="174"/>
                  </a:lnTo>
                  <a:lnTo>
                    <a:pt x="119" y="162"/>
                  </a:lnTo>
                  <a:lnTo>
                    <a:pt x="84" y="168"/>
                  </a:lnTo>
                  <a:lnTo>
                    <a:pt x="84" y="162"/>
                  </a:lnTo>
                  <a:lnTo>
                    <a:pt x="72" y="156"/>
                  </a:lnTo>
                  <a:lnTo>
                    <a:pt x="78" y="144"/>
                  </a:lnTo>
                  <a:lnTo>
                    <a:pt x="54" y="114"/>
                  </a:lnTo>
                  <a:lnTo>
                    <a:pt x="36" y="90"/>
                  </a:lnTo>
                  <a:lnTo>
                    <a:pt x="30" y="72"/>
                  </a:lnTo>
                  <a:lnTo>
                    <a:pt x="30" y="54"/>
                  </a:lnTo>
                  <a:lnTo>
                    <a:pt x="30" y="36"/>
                  </a:lnTo>
                  <a:lnTo>
                    <a:pt x="6" y="0"/>
                  </a:lnTo>
                  <a:lnTo>
                    <a:pt x="0" y="18"/>
                  </a:lnTo>
                  <a:lnTo>
                    <a:pt x="0" y="42"/>
                  </a:lnTo>
                  <a:lnTo>
                    <a:pt x="0" y="90"/>
                  </a:lnTo>
                  <a:lnTo>
                    <a:pt x="6" y="10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1" name="Freeform 651"/>
            <p:cNvSpPr>
              <a:spLocks/>
            </p:cNvSpPr>
            <p:nvPr/>
          </p:nvSpPr>
          <p:spPr bwMode="auto">
            <a:xfrm>
              <a:off x="2962" y="2863"/>
              <a:ext cx="66" cy="120"/>
            </a:xfrm>
            <a:custGeom>
              <a:avLst/>
              <a:gdLst>
                <a:gd name="T0" fmla="*/ 65 w 66"/>
                <a:gd name="T1" fmla="*/ 119 h 120"/>
                <a:gd name="T2" fmla="*/ 0 w 66"/>
                <a:gd name="T3" fmla="*/ 113 h 120"/>
                <a:gd name="T4" fmla="*/ 12 w 66"/>
                <a:gd name="T5" fmla="*/ 77 h 120"/>
                <a:gd name="T6" fmla="*/ 18 w 66"/>
                <a:gd name="T7" fmla="*/ 47 h 120"/>
                <a:gd name="T8" fmla="*/ 18 w 66"/>
                <a:gd name="T9" fmla="*/ 6 h 120"/>
                <a:gd name="T10" fmla="*/ 12 w 66"/>
                <a:gd name="T11" fmla="*/ 0 h 1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120"/>
                <a:gd name="T20" fmla="*/ 66 w 66"/>
                <a:gd name="T21" fmla="*/ 120 h 1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120">
                  <a:moveTo>
                    <a:pt x="65" y="119"/>
                  </a:moveTo>
                  <a:lnTo>
                    <a:pt x="0" y="113"/>
                  </a:lnTo>
                  <a:lnTo>
                    <a:pt x="12" y="77"/>
                  </a:lnTo>
                  <a:lnTo>
                    <a:pt x="18" y="47"/>
                  </a:lnTo>
                  <a:lnTo>
                    <a:pt x="18" y="6"/>
                  </a:lnTo>
                  <a:lnTo>
                    <a:pt x="12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2" name="Freeform 652"/>
            <p:cNvSpPr>
              <a:spLocks/>
            </p:cNvSpPr>
            <p:nvPr/>
          </p:nvSpPr>
          <p:spPr bwMode="auto">
            <a:xfrm>
              <a:off x="2980" y="2851"/>
              <a:ext cx="1" cy="19"/>
            </a:xfrm>
            <a:custGeom>
              <a:avLst/>
              <a:gdLst>
                <a:gd name="T0" fmla="*/ 0 w 1"/>
                <a:gd name="T1" fmla="*/ 18 h 19"/>
                <a:gd name="T2" fmla="*/ 0 w 1"/>
                <a:gd name="T3" fmla="*/ 0 h 19"/>
                <a:gd name="T4" fmla="*/ 0 60000 65536"/>
                <a:gd name="T5" fmla="*/ 0 60000 65536"/>
                <a:gd name="T6" fmla="*/ 0 w 1"/>
                <a:gd name="T7" fmla="*/ 0 h 19"/>
                <a:gd name="T8" fmla="*/ 1 w 1"/>
                <a:gd name="T9" fmla="*/ 19 h 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9">
                  <a:moveTo>
                    <a:pt x="0" y="18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3" name="Freeform 653"/>
            <p:cNvSpPr>
              <a:spLocks/>
            </p:cNvSpPr>
            <p:nvPr/>
          </p:nvSpPr>
          <p:spPr bwMode="auto">
            <a:xfrm>
              <a:off x="2944" y="2970"/>
              <a:ext cx="19" cy="13"/>
            </a:xfrm>
            <a:custGeom>
              <a:avLst/>
              <a:gdLst>
                <a:gd name="T0" fmla="*/ 12 w 19"/>
                <a:gd name="T1" fmla="*/ 0 h 13"/>
                <a:gd name="T2" fmla="*/ 18 w 19"/>
                <a:gd name="T3" fmla="*/ 6 h 13"/>
                <a:gd name="T4" fmla="*/ 0 w 19"/>
                <a:gd name="T5" fmla="*/ 12 h 13"/>
                <a:gd name="T6" fmla="*/ 0 60000 65536"/>
                <a:gd name="T7" fmla="*/ 0 60000 65536"/>
                <a:gd name="T8" fmla="*/ 0 60000 65536"/>
                <a:gd name="T9" fmla="*/ 0 w 19"/>
                <a:gd name="T10" fmla="*/ 0 h 13"/>
                <a:gd name="T11" fmla="*/ 19 w 19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3">
                  <a:moveTo>
                    <a:pt x="12" y="0"/>
                  </a:moveTo>
                  <a:lnTo>
                    <a:pt x="18" y="6"/>
                  </a:lnTo>
                  <a:lnTo>
                    <a:pt x="0" y="12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234" name="Group 654"/>
            <p:cNvGrpSpPr>
              <a:grpSpLocks/>
            </p:cNvGrpSpPr>
            <p:nvPr/>
          </p:nvGrpSpPr>
          <p:grpSpPr bwMode="auto">
            <a:xfrm>
              <a:off x="4015" y="3275"/>
              <a:ext cx="78" cy="85"/>
              <a:chOff x="4015" y="3275"/>
              <a:chExt cx="78" cy="85"/>
            </a:xfrm>
          </p:grpSpPr>
          <p:sp>
            <p:nvSpPr>
              <p:cNvPr id="256" name="Freeform 655"/>
              <p:cNvSpPr>
                <a:spLocks/>
              </p:cNvSpPr>
              <p:nvPr/>
            </p:nvSpPr>
            <p:spPr bwMode="auto">
              <a:xfrm>
                <a:off x="4021" y="3329"/>
                <a:ext cx="72" cy="31"/>
              </a:xfrm>
              <a:custGeom>
                <a:avLst/>
                <a:gdLst>
                  <a:gd name="T0" fmla="*/ 0 w 72"/>
                  <a:gd name="T1" fmla="*/ 30 h 31"/>
                  <a:gd name="T2" fmla="*/ 0 w 72"/>
                  <a:gd name="T3" fmla="*/ 24 h 31"/>
                  <a:gd name="T4" fmla="*/ 6 w 72"/>
                  <a:gd name="T5" fmla="*/ 12 h 31"/>
                  <a:gd name="T6" fmla="*/ 24 w 72"/>
                  <a:gd name="T7" fmla="*/ 6 h 31"/>
                  <a:gd name="T8" fmla="*/ 53 w 72"/>
                  <a:gd name="T9" fmla="*/ 0 h 31"/>
                  <a:gd name="T10" fmla="*/ 71 w 72"/>
                  <a:gd name="T11" fmla="*/ 0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"/>
                  <a:gd name="T19" fmla="*/ 0 h 31"/>
                  <a:gd name="T20" fmla="*/ 72 w 72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" h="31">
                    <a:moveTo>
                      <a:pt x="0" y="30"/>
                    </a:moveTo>
                    <a:lnTo>
                      <a:pt x="0" y="24"/>
                    </a:lnTo>
                    <a:lnTo>
                      <a:pt x="6" y="12"/>
                    </a:lnTo>
                    <a:lnTo>
                      <a:pt x="24" y="6"/>
                    </a:lnTo>
                    <a:lnTo>
                      <a:pt x="53" y="0"/>
                    </a:lnTo>
                    <a:lnTo>
                      <a:pt x="71" y="0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57" name="Freeform 656"/>
              <p:cNvSpPr>
                <a:spLocks/>
              </p:cNvSpPr>
              <p:nvPr/>
            </p:nvSpPr>
            <p:spPr bwMode="auto">
              <a:xfrm>
                <a:off x="4015" y="3275"/>
                <a:ext cx="48" cy="19"/>
              </a:xfrm>
              <a:custGeom>
                <a:avLst/>
                <a:gdLst>
                  <a:gd name="T0" fmla="*/ 0 w 48"/>
                  <a:gd name="T1" fmla="*/ 18 h 19"/>
                  <a:gd name="T2" fmla="*/ 12 w 48"/>
                  <a:gd name="T3" fmla="*/ 12 h 19"/>
                  <a:gd name="T4" fmla="*/ 36 w 48"/>
                  <a:gd name="T5" fmla="*/ 12 h 19"/>
                  <a:gd name="T6" fmla="*/ 47 w 48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19"/>
                  <a:gd name="T14" fmla="*/ 48 w 48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19">
                    <a:moveTo>
                      <a:pt x="0" y="18"/>
                    </a:moveTo>
                    <a:lnTo>
                      <a:pt x="12" y="12"/>
                    </a:lnTo>
                    <a:lnTo>
                      <a:pt x="36" y="12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235" name="Freeform 657"/>
            <p:cNvSpPr>
              <a:spLocks/>
            </p:cNvSpPr>
            <p:nvPr/>
          </p:nvSpPr>
          <p:spPr bwMode="auto">
            <a:xfrm>
              <a:off x="3991" y="3293"/>
              <a:ext cx="102" cy="49"/>
            </a:xfrm>
            <a:custGeom>
              <a:avLst/>
              <a:gdLst>
                <a:gd name="T0" fmla="*/ 101 w 102"/>
                <a:gd name="T1" fmla="*/ 0 h 49"/>
                <a:gd name="T2" fmla="*/ 66 w 102"/>
                <a:gd name="T3" fmla="*/ 12 h 49"/>
                <a:gd name="T4" fmla="*/ 36 w 102"/>
                <a:gd name="T5" fmla="*/ 24 h 49"/>
                <a:gd name="T6" fmla="*/ 24 w 102"/>
                <a:gd name="T7" fmla="*/ 36 h 49"/>
                <a:gd name="T8" fmla="*/ 0 w 102"/>
                <a:gd name="T9" fmla="*/ 48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"/>
                <a:gd name="T16" fmla="*/ 0 h 49"/>
                <a:gd name="T17" fmla="*/ 102 w 102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" h="49">
                  <a:moveTo>
                    <a:pt x="101" y="0"/>
                  </a:moveTo>
                  <a:lnTo>
                    <a:pt x="66" y="12"/>
                  </a:lnTo>
                  <a:lnTo>
                    <a:pt x="36" y="24"/>
                  </a:lnTo>
                  <a:lnTo>
                    <a:pt x="24" y="36"/>
                  </a:lnTo>
                  <a:lnTo>
                    <a:pt x="0" y="48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6" name="Freeform 658"/>
            <p:cNvSpPr>
              <a:spLocks/>
            </p:cNvSpPr>
            <p:nvPr/>
          </p:nvSpPr>
          <p:spPr bwMode="auto">
            <a:xfrm>
              <a:off x="3777" y="2934"/>
              <a:ext cx="197" cy="157"/>
            </a:xfrm>
            <a:custGeom>
              <a:avLst/>
              <a:gdLst>
                <a:gd name="T0" fmla="*/ 0 w 197"/>
                <a:gd name="T1" fmla="*/ 156 h 157"/>
                <a:gd name="T2" fmla="*/ 59 w 197"/>
                <a:gd name="T3" fmla="*/ 144 h 157"/>
                <a:gd name="T4" fmla="*/ 65 w 197"/>
                <a:gd name="T5" fmla="*/ 144 h 157"/>
                <a:gd name="T6" fmla="*/ 77 w 197"/>
                <a:gd name="T7" fmla="*/ 138 h 157"/>
                <a:gd name="T8" fmla="*/ 131 w 197"/>
                <a:gd name="T9" fmla="*/ 132 h 157"/>
                <a:gd name="T10" fmla="*/ 178 w 197"/>
                <a:gd name="T11" fmla="*/ 114 h 157"/>
                <a:gd name="T12" fmla="*/ 184 w 197"/>
                <a:gd name="T13" fmla="*/ 72 h 157"/>
                <a:gd name="T14" fmla="*/ 196 w 197"/>
                <a:gd name="T15" fmla="*/ 30 h 157"/>
                <a:gd name="T16" fmla="*/ 196 w 197"/>
                <a:gd name="T17" fmla="*/ 0 h 1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7"/>
                <a:gd name="T28" fmla="*/ 0 h 157"/>
                <a:gd name="T29" fmla="*/ 197 w 197"/>
                <a:gd name="T30" fmla="*/ 157 h 1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7" h="157">
                  <a:moveTo>
                    <a:pt x="0" y="156"/>
                  </a:moveTo>
                  <a:lnTo>
                    <a:pt x="59" y="144"/>
                  </a:lnTo>
                  <a:lnTo>
                    <a:pt x="65" y="144"/>
                  </a:lnTo>
                  <a:lnTo>
                    <a:pt x="77" y="138"/>
                  </a:lnTo>
                  <a:lnTo>
                    <a:pt x="131" y="132"/>
                  </a:lnTo>
                  <a:lnTo>
                    <a:pt x="178" y="114"/>
                  </a:lnTo>
                  <a:lnTo>
                    <a:pt x="184" y="72"/>
                  </a:lnTo>
                  <a:lnTo>
                    <a:pt x="196" y="30"/>
                  </a:lnTo>
                  <a:lnTo>
                    <a:pt x="196" y="0"/>
                  </a:lnTo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7" name="Freeform 659"/>
            <p:cNvSpPr>
              <a:spLocks/>
            </p:cNvSpPr>
            <p:nvPr/>
          </p:nvSpPr>
          <p:spPr bwMode="auto">
            <a:xfrm>
              <a:off x="3961" y="3048"/>
              <a:ext cx="13" cy="19"/>
            </a:xfrm>
            <a:custGeom>
              <a:avLst/>
              <a:gdLst>
                <a:gd name="T0" fmla="*/ 12 w 13"/>
                <a:gd name="T1" fmla="*/ 6 h 19"/>
                <a:gd name="T2" fmla="*/ 12 w 13"/>
                <a:gd name="T3" fmla="*/ 0 h 19"/>
                <a:gd name="T4" fmla="*/ 0 w 13"/>
                <a:gd name="T5" fmla="*/ 0 h 19"/>
                <a:gd name="T6" fmla="*/ 6 w 13"/>
                <a:gd name="T7" fmla="*/ 18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9"/>
                <a:gd name="T14" fmla="*/ 13 w 13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9">
                  <a:moveTo>
                    <a:pt x="12" y="6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" y="18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8" name="Freeform 660"/>
            <p:cNvSpPr>
              <a:spLocks/>
            </p:cNvSpPr>
            <p:nvPr/>
          </p:nvSpPr>
          <p:spPr bwMode="auto">
            <a:xfrm>
              <a:off x="3860" y="3000"/>
              <a:ext cx="13" cy="73"/>
            </a:xfrm>
            <a:custGeom>
              <a:avLst/>
              <a:gdLst>
                <a:gd name="T0" fmla="*/ 12 w 13"/>
                <a:gd name="T1" fmla="*/ 0 h 73"/>
                <a:gd name="T2" fmla="*/ 0 w 13"/>
                <a:gd name="T3" fmla="*/ 72 h 73"/>
                <a:gd name="T4" fmla="*/ 0 60000 65536"/>
                <a:gd name="T5" fmla="*/ 0 60000 65536"/>
                <a:gd name="T6" fmla="*/ 0 w 13"/>
                <a:gd name="T7" fmla="*/ 0 h 73"/>
                <a:gd name="T8" fmla="*/ 13 w 13"/>
                <a:gd name="T9" fmla="*/ 73 h 7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" h="73">
                  <a:moveTo>
                    <a:pt x="12" y="0"/>
                  </a:moveTo>
                  <a:lnTo>
                    <a:pt x="0" y="72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9" name="Freeform 661"/>
            <p:cNvSpPr>
              <a:spLocks/>
            </p:cNvSpPr>
            <p:nvPr/>
          </p:nvSpPr>
          <p:spPr bwMode="auto">
            <a:xfrm>
              <a:off x="3271" y="2540"/>
              <a:ext cx="7" cy="1"/>
            </a:xfrm>
            <a:custGeom>
              <a:avLst/>
              <a:gdLst>
                <a:gd name="T0" fmla="*/ 0 w 7"/>
                <a:gd name="T1" fmla="*/ 0 h 1"/>
                <a:gd name="T2" fmla="*/ 0 w 7"/>
                <a:gd name="T3" fmla="*/ 0 h 1"/>
                <a:gd name="T4" fmla="*/ 6 w 7"/>
                <a:gd name="T5" fmla="*/ 0 h 1"/>
                <a:gd name="T6" fmla="*/ 0 w 7"/>
                <a:gd name="T7" fmla="*/ 0 h 1"/>
                <a:gd name="T8" fmla="*/ 0 w 7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"/>
                <a:gd name="T17" fmla="*/ 7 w 7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0" name="Freeform 662"/>
            <p:cNvSpPr>
              <a:spLocks/>
            </p:cNvSpPr>
            <p:nvPr/>
          </p:nvSpPr>
          <p:spPr bwMode="auto">
            <a:xfrm>
              <a:off x="3307" y="2557"/>
              <a:ext cx="13" cy="7"/>
            </a:xfrm>
            <a:custGeom>
              <a:avLst/>
              <a:gdLst>
                <a:gd name="T0" fmla="*/ 0 w 13"/>
                <a:gd name="T1" fmla="*/ 6 h 7"/>
                <a:gd name="T2" fmla="*/ 12 w 13"/>
                <a:gd name="T3" fmla="*/ 0 h 7"/>
                <a:gd name="T4" fmla="*/ 0 60000 65536"/>
                <a:gd name="T5" fmla="*/ 0 60000 65536"/>
                <a:gd name="T6" fmla="*/ 0 w 13"/>
                <a:gd name="T7" fmla="*/ 0 h 7"/>
                <a:gd name="T8" fmla="*/ 13 w 13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" h="7">
                  <a:moveTo>
                    <a:pt x="0" y="6"/>
                  </a:moveTo>
                  <a:lnTo>
                    <a:pt x="12" y="0"/>
                  </a:lnTo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1" name="Freeform 663"/>
            <p:cNvSpPr>
              <a:spLocks/>
            </p:cNvSpPr>
            <p:nvPr/>
          </p:nvSpPr>
          <p:spPr bwMode="auto">
            <a:xfrm>
              <a:off x="3349" y="2504"/>
              <a:ext cx="13" cy="13"/>
            </a:xfrm>
            <a:custGeom>
              <a:avLst/>
              <a:gdLst>
                <a:gd name="T0" fmla="*/ 12 w 13"/>
                <a:gd name="T1" fmla="*/ 0 h 13"/>
                <a:gd name="T2" fmla="*/ 12 w 13"/>
                <a:gd name="T3" fmla="*/ 6 h 13"/>
                <a:gd name="T4" fmla="*/ 6 w 13"/>
                <a:gd name="T5" fmla="*/ 12 h 13"/>
                <a:gd name="T6" fmla="*/ 0 w 13"/>
                <a:gd name="T7" fmla="*/ 12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3"/>
                <a:gd name="T14" fmla="*/ 13 w 13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3">
                  <a:moveTo>
                    <a:pt x="12" y="0"/>
                  </a:moveTo>
                  <a:lnTo>
                    <a:pt x="12" y="6"/>
                  </a:lnTo>
                  <a:lnTo>
                    <a:pt x="6" y="12"/>
                  </a:lnTo>
                  <a:lnTo>
                    <a:pt x="0" y="12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2" name="Freeform 664"/>
            <p:cNvSpPr>
              <a:spLocks/>
            </p:cNvSpPr>
            <p:nvPr/>
          </p:nvSpPr>
          <p:spPr bwMode="auto">
            <a:xfrm>
              <a:off x="3182" y="2731"/>
              <a:ext cx="120" cy="252"/>
            </a:xfrm>
            <a:custGeom>
              <a:avLst/>
              <a:gdLst>
                <a:gd name="T0" fmla="*/ 0 w 120"/>
                <a:gd name="T1" fmla="*/ 227 h 252"/>
                <a:gd name="T2" fmla="*/ 83 w 120"/>
                <a:gd name="T3" fmla="*/ 251 h 252"/>
                <a:gd name="T4" fmla="*/ 113 w 120"/>
                <a:gd name="T5" fmla="*/ 114 h 252"/>
                <a:gd name="T6" fmla="*/ 119 w 120"/>
                <a:gd name="T7" fmla="*/ 0 h 2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"/>
                <a:gd name="T13" fmla="*/ 0 h 252"/>
                <a:gd name="T14" fmla="*/ 120 w 120"/>
                <a:gd name="T15" fmla="*/ 252 h 2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" h="252">
                  <a:moveTo>
                    <a:pt x="0" y="227"/>
                  </a:moveTo>
                  <a:lnTo>
                    <a:pt x="83" y="251"/>
                  </a:lnTo>
                  <a:lnTo>
                    <a:pt x="113" y="114"/>
                  </a:lnTo>
                  <a:lnTo>
                    <a:pt x="119" y="0"/>
                  </a:lnTo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3" name="Freeform 665"/>
            <p:cNvSpPr>
              <a:spLocks/>
            </p:cNvSpPr>
            <p:nvPr/>
          </p:nvSpPr>
          <p:spPr bwMode="auto">
            <a:xfrm>
              <a:off x="3295" y="2845"/>
              <a:ext cx="156" cy="144"/>
            </a:xfrm>
            <a:custGeom>
              <a:avLst/>
              <a:gdLst>
                <a:gd name="T0" fmla="*/ 0 w 156"/>
                <a:gd name="T1" fmla="*/ 0 h 144"/>
                <a:gd name="T2" fmla="*/ 0 w 156"/>
                <a:gd name="T3" fmla="*/ 137 h 144"/>
                <a:gd name="T4" fmla="*/ 66 w 156"/>
                <a:gd name="T5" fmla="*/ 143 h 144"/>
                <a:gd name="T6" fmla="*/ 131 w 156"/>
                <a:gd name="T7" fmla="*/ 131 h 144"/>
                <a:gd name="T8" fmla="*/ 155 w 156"/>
                <a:gd name="T9" fmla="*/ 125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"/>
                <a:gd name="T16" fmla="*/ 0 h 144"/>
                <a:gd name="T17" fmla="*/ 156 w 156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" h="144">
                  <a:moveTo>
                    <a:pt x="0" y="0"/>
                  </a:moveTo>
                  <a:lnTo>
                    <a:pt x="0" y="137"/>
                  </a:lnTo>
                  <a:lnTo>
                    <a:pt x="66" y="143"/>
                  </a:lnTo>
                  <a:lnTo>
                    <a:pt x="131" y="131"/>
                  </a:lnTo>
                  <a:lnTo>
                    <a:pt x="155" y="125"/>
                  </a:lnTo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4" name="Freeform 666"/>
            <p:cNvSpPr>
              <a:spLocks/>
            </p:cNvSpPr>
            <p:nvPr/>
          </p:nvSpPr>
          <p:spPr bwMode="auto">
            <a:xfrm>
              <a:off x="3224" y="2779"/>
              <a:ext cx="30" cy="85"/>
            </a:xfrm>
            <a:custGeom>
              <a:avLst/>
              <a:gdLst>
                <a:gd name="T0" fmla="*/ 0 w 30"/>
                <a:gd name="T1" fmla="*/ 84 h 85"/>
                <a:gd name="T2" fmla="*/ 18 w 30"/>
                <a:gd name="T3" fmla="*/ 42 h 85"/>
                <a:gd name="T4" fmla="*/ 29 w 30"/>
                <a:gd name="T5" fmla="*/ 0 h 85"/>
                <a:gd name="T6" fmla="*/ 0 60000 65536"/>
                <a:gd name="T7" fmla="*/ 0 60000 65536"/>
                <a:gd name="T8" fmla="*/ 0 60000 65536"/>
                <a:gd name="T9" fmla="*/ 0 w 30"/>
                <a:gd name="T10" fmla="*/ 0 h 85"/>
                <a:gd name="T11" fmla="*/ 30 w 30"/>
                <a:gd name="T12" fmla="*/ 85 h 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" h="85">
                  <a:moveTo>
                    <a:pt x="0" y="84"/>
                  </a:moveTo>
                  <a:lnTo>
                    <a:pt x="18" y="42"/>
                  </a:lnTo>
                  <a:lnTo>
                    <a:pt x="29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5" name="Freeform 667"/>
            <p:cNvSpPr>
              <a:spLocks/>
            </p:cNvSpPr>
            <p:nvPr/>
          </p:nvSpPr>
          <p:spPr bwMode="auto">
            <a:xfrm>
              <a:off x="3313" y="2659"/>
              <a:ext cx="168" cy="133"/>
            </a:xfrm>
            <a:custGeom>
              <a:avLst/>
              <a:gdLst>
                <a:gd name="T0" fmla="*/ 0 w 168"/>
                <a:gd name="T1" fmla="*/ 60 h 133"/>
                <a:gd name="T2" fmla="*/ 36 w 168"/>
                <a:gd name="T3" fmla="*/ 96 h 133"/>
                <a:gd name="T4" fmla="*/ 71 w 168"/>
                <a:gd name="T5" fmla="*/ 132 h 133"/>
                <a:gd name="T6" fmla="*/ 89 w 168"/>
                <a:gd name="T7" fmla="*/ 132 h 133"/>
                <a:gd name="T8" fmla="*/ 113 w 168"/>
                <a:gd name="T9" fmla="*/ 120 h 133"/>
                <a:gd name="T10" fmla="*/ 143 w 168"/>
                <a:gd name="T11" fmla="*/ 60 h 133"/>
                <a:gd name="T12" fmla="*/ 167 w 168"/>
                <a:gd name="T13" fmla="*/ 0 h 1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8"/>
                <a:gd name="T22" fmla="*/ 0 h 133"/>
                <a:gd name="T23" fmla="*/ 168 w 168"/>
                <a:gd name="T24" fmla="*/ 133 h 1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8" h="133">
                  <a:moveTo>
                    <a:pt x="0" y="60"/>
                  </a:moveTo>
                  <a:lnTo>
                    <a:pt x="36" y="96"/>
                  </a:lnTo>
                  <a:lnTo>
                    <a:pt x="71" y="132"/>
                  </a:lnTo>
                  <a:lnTo>
                    <a:pt x="89" y="132"/>
                  </a:lnTo>
                  <a:lnTo>
                    <a:pt x="113" y="120"/>
                  </a:lnTo>
                  <a:lnTo>
                    <a:pt x="143" y="60"/>
                  </a:lnTo>
                  <a:lnTo>
                    <a:pt x="167" y="0"/>
                  </a:lnTo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6" name="Freeform 668"/>
            <p:cNvSpPr>
              <a:spLocks/>
            </p:cNvSpPr>
            <p:nvPr/>
          </p:nvSpPr>
          <p:spPr bwMode="auto">
            <a:xfrm>
              <a:off x="3325" y="2599"/>
              <a:ext cx="108" cy="115"/>
            </a:xfrm>
            <a:custGeom>
              <a:avLst/>
              <a:gdLst>
                <a:gd name="T0" fmla="*/ 0 w 108"/>
                <a:gd name="T1" fmla="*/ 42 h 115"/>
                <a:gd name="T2" fmla="*/ 36 w 108"/>
                <a:gd name="T3" fmla="*/ 84 h 115"/>
                <a:gd name="T4" fmla="*/ 59 w 108"/>
                <a:gd name="T5" fmla="*/ 114 h 115"/>
                <a:gd name="T6" fmla="*/ 77 w 108"/>
                <a:gd name="T7" fmla="*/ 60 h 115"/>
                <a:gd name="T8" fmla="*/ 107 w 108"/>
                <a:gd name="T9" fmla="*/ 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15"/>
                <a:gd name="T17" fmla="*/ 108 w 108"/>
                <a:gd name="T18" fmla="*/ 115 h 1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15">
                  <a:moveTo>
                    <a:pt x="0" y="42"/>
                  </a:moveTo>
                  <a:lnTo>
                    <a:pt x="36" y="84"/>
                  </a:lnTo>
                  <a:lnTo>
                    <a:pt x="59" y="114"/>
                  </a:lnTo>
                  <a:lnTo>
                    <a:pt x="77" y="60"/>
                  </a:lnTo>
                  <a:lnTo>
                    <a:pt x="107" y="0"/>
                  </a:lnTo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7" name="Freeform 669"/>
            <p:cNvSpPr>
              <a:spLocks/>
            </p:cNvSpPr>
            <p:nvPr/>
          </p:nvSpPr>
          <p:spPr bwMode="auto">
            <a:xfrm>
              <a:off x="3384" y="2713"/>
              <a:ext cx="13" cy="13"/>
            </a:xfrm>
            <a:custGeom>
              <a:avLst/>
              <a:gdLst>
                <a:gd name="T0" fmla="*/ 12 w 13"/>
                <a:gd name="T1" fmla="*/ 6 h 13"/>
                <a:gd name="T2" fmla="*/ 0 w 13"/>
                <a:gd name="T3" fmla="*/ 0 h 13"/>
                <a:gd name="T4" fmla="*/ 0 w 13"/>
                <a:gd name="T5" fmla="*/ 12 h 13"/>
                <a:gd name="T6" fmla="*/ 0 60000 65536"/>
                <a:gd name="T7" fmla="*/ 0 60000 65536"/>
                <a:gd name="T8" fmla="*/ 0 60000 65536"/>
                <a:gd name="T9" fmla="*/ 0 w 13"/>
                <a:gd name="T10" fmla="*/ 0 h 13"/>
                <a:gd name="T11" fmla="*/ 13 w 13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3">
                  <a:moveTo>
                    <a:pt x="12" y="6"/>
                  </a:move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8" name="Freeform 670"/>
            <p:cNvSpPr>
              <a:spLocks/>
            </p:cNvSpPr>
            <p:nvPr/>
          </p:nvSpPr>
          <p:spPr bwMode="auto">
            <a:xfrm>
              <a:off x="3331" y="2833"/>
              <a:ext cx="84" cy="19"/>
            </a:xfrm>
            <a:custGeom>
              <a:avLst/>
              <a:gdLst>
                <a:gd name="T0" fmla="*/ 0 w 84"/>
                <a:gd name="T1" fmla="*/ 0 h 19"/>
                <a:gd name="T2" fmla="*/ 36 w 84"/>
                <a:gd name="T3" fmla="*/ 18 h 19"/>
                <a:gd name="T4" fmla="*/ 83 w 84"/>
                <a:gd name="T5" fmla="*/ 12 h 19"/>
                <a:gd name="T6" fmla="*/ 0 60000 65536"/>
                <a:gd name="T7" fmla="*/ 0 60000 65536"/>
                <a:gd name="T8" fmla="*/ 0 60000 65536"/>
                <a:gd name="T9" fmla="*/ 0 w 84"/>
                <a:gd name="T10" fmla="*/ 0 h 19"/>
                <a:gd name="T11" fmla="*/ 84 w 84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9">
                  <a:moveTo>
                    <a:pt x="0" y="0"/>
                  </a:moveTo>
                  <a:lnTo>
                    <a:pt x="36" y="18"/>
                  </a:lnTo>
                  <a:lnTo>
                    <a:pt x="83" y="12"/>
                  </a:lnTo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49" name="Freeform 671"/>
            <p:cNvSpPr>
              <a:spLocks/>
            </p:cNvSpPr>
            <p:nvPr/>
          </p:nvSpPr>
          <p:spPr bwMode="auto">
            <a:xfrm>
              <a:off x="3242" y="2833"/>
              <a:ext cx="48" cy="7"/>
            </a:xfrm>
            <a:custGeom>
              <a:avLst/>
              <a:gdLst>
                <a:gd name="T0" fmla="*/ 0 w 48"/>
                <a:gd name="T1" fmla="*/ 0 h 7"/>
                <a:gd name="T2" fmla="*/ 11 w 48"/>
                <a:gd name="T3" fmla="*/ 6 h 7"/>
                <a:gd name="T4" fmla="*/ 47 w 48"/>
                <a:gd name="T5" fmla="*/ 6 h 7"/>
                <a:gd name="T6" fmla="*/ 0 60000 65536"/>
                <a:gd name="T7" fmla="*/ 0 60000 65536"/>
                <a:gd name="T8" fmla="*/ 0 60000 65536"/>
                <a:gd name="T9" fmla="*/ 0 w 48"/>
                <a:gd name="T10" fmla="*/ 0 h 7"/>
                <a:gd name="T11" fmla="*/ 48 w 48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7">
                  <a:moveTo>
                    <a:pt x="0" y="0"/>
                  </a:moveTo>
                  <a:lnTo>
                    <a:pt x="11" y="6"/>
                  </a:lnTo>
                  <a:lnTo>
                    <a:pt x="47" y="6"/>
                  </a:lnTo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0" name="Freeform 672"/>
            <p:cNvSpPr>
              <a:spLocks/>
            </p:cNvSpPr>
            <p:nvPr/>
          </p:nvSpPr>
          <p:spPr bwMode="auto">
            <a:xfrm>
              <a:off x="3384" y="2713"/>
              <a:ext cx="13" cy="19"/>
            </a:xfrm>
            <a:custGeom>
              <a:avLst/>
              <a:gdLst>
                <a:gd name="T0" fmla="*/ 0 w 13"/>
                <a:gd name="T1" fmla="*/ 0 h 19"/>
                <a:gd name="T2" fmla="*/ 12 w 13"/>
                <a:gd name="T3" fmla="*/ 18 h 19"/>
                <a:gd name="T4" fmla="*/ 0 60000 65536"/>
                <a:gd name="T5" fmla="*/ 0 60000 65536"/>
                <a:gd name="T6" fmla="*/ 0 w 13"/>
                <a:gd name="T7" fmla="*/ 0 h 19"/>
                <a:gd name="T8" fmla="*/ 13 w 13"/>
                <a:gd name="T9" fmla="*/ 19 h 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" h="19">
                  <a:moveTo>
                    <a:pt x="0" y="0"/>
                  </a:moveTo>
                  <a:lnTo>
                    <a:pt x="12" y="18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1" name="Freeform 673"/>
            <p:cNvSpPr>
              <a:spLocks/>
            </p:cNvSpPr>
            <p:nvPr/>
          </p:nvSpPr>
          <p:spPr bwMode="auto">
            <a:xfrm>
              <a:off x="3414" y="2581"/>
              <a:ext cx="13" cy="37"/>
            </a:xfrm>
            <a:custGeom>
              <a:avLst/>
              <a:gdLst>
                <a:gd name="T0" fmla="*/ 0 w 13"/>
                <a:gd name="T1" fmla="*/ 36 h 37"/>
                <a:gd name="T2" fmla="*/ 0 w 13"/>
                <a:gd name="T3" fmla="*/ 12 h 37"/>
                <a:gd name="T4" fmla="*/ 12 w 13"/>
                <a:gd name="T5" fmla="*/ 0 h 37"/>
                <a:gd name="T6" fmla="*/ 0 60000 65536"/>
                <a:gd name="T7" fmla="*/ 0 60000 65536"/>
                <a:gd name="T8" fmla="*/ 0 60000 65536"/>
                <a:gd name="T9" fmla="*/ 0 w 13"/>
                <a:gd name="T10" fmla="*/ 0 h 37"/>
                <a:gd name="T11" fmla="*/ 13 w 13"/>
                <a:gd name="T12" fmla="*/ 37 h 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37">
                  <a:moveTo>
                    <a:pt x="0" y="36"/>
                  </a:moveTo>
                  <a:lnTo>
                    <a:pt x="0" y="12"/>
                  </a:lnTo>
                  <a:lnTo>
                    <a:pt x="12" y="0"/>
                  </a:lnTo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2" name="Freeform 674"/>
            <p:cNvSpPr>
              <a:spLocks/>
            </p:cNvSpPr>
            <p:nvPr/>
          </p:nvSpPr>
          <p:spPr bwMode="auto">
            <a:xfrm>
              <a:off x="3795" y="2605"/>
              <a:ext cx="191" cy="265"/>
            </a:xfrm>
            <a:custGeom>
              <a:avLst/>
              <a:gdLst>
                <a:gd name="T0" fmla="*/ 154 w 191"/>
                <a:gd name="T1" fmla="*/ 180 h 265"/>
                <a:gd name="T2" fmla="*/ 131 w 191"/>
                <a:gd name="T3" fmla="*/ 150 h 265"/>
                <a:gd name="T4" fmla="*/ 149 w 191"/>
                <a:gd name="T5" fmla="*/ 120 h 265"/>
                <a:gd name="T6" fmla="*/ 160 w 191"/>
                <a:gd name="T7" fmla="*/ 66 h 265"/>
                <a:gd name="T8" fmla="*/ 143 w 191"/>
                <a:gd name="T9" fmla="*/ 48 h 265"/>
                <a:gd name="T10" fmla="*/ 160 w 191"/>
                <a:gd name="T11" fmla="*/ 6 h 265"/>
                <a:gd name="T12" fmla="*/ 101 w 191"/>
                <a:gd name="T13" fmla="*/ 0 h 265"/>
                <a:gd name="T14" fmla="*/ 53 w 191"/>
                <a:gd name="T15" fmla="*/ 6 h 265"/>
                <a:gd name="T16" fmla="*/ 47 w 191"/>
                <a:gd name="T17" fmla="*/ 0 h 265"/>
                <a:gd name="T18" fmla="*/ 41 w 191"/>
                <a:gd name="T19" fmla="*/ 6 h 265"/>
                <a:gd name="T20" fmla="*/ 24 w 191"/>
                <a:gd name="T21" fmla="*/ 24 h 265"/>
                <a:gd name="T22" fmla="*/ 12 w 191"/>
                <a:gd name="T23" fmla="*/ 54 h 265"/>
                <a:gd name="T24" fmla="*/ 0 w 191"/>
                <a:gd name="T25" fmla="*/ 90 h 265"/>
                <a:gd name="T26" fmla="*/ 6 w 191"/>
                <a:gd name="T27" fmla="*/ 102 h 265"/>
                <a:gd name="T28" fmla="*/ 6 w 191"/>
                <a:gd name="T29" fmla="*/ 102 h 265"/>
                <a:gd name="T30" fmla="*/ 18 w 191"/>
                <a:gd name="T31" fmla="*/ 108 h 265"/>
                <a:gd name="T32" fmla="*/ 30 w 191"/>
                <a:gd name="T33" fmla="*/ 114 h 265"/>
                <a:gd name="T34" fmla="*/ 47 w 191"/>
                <a:gd name="T35" fmla="*/ 144 h 265"/>
                <a:gd name="T36" fmla="*/ 47 w 191"/>
                <a:gd name="T37" fmla="*/ 204 h 265"/>
                <a:gd name="T38" fmla="*/ 47 w 191"/>
                <a:gd name="T39" fmla="*/ 234 h 265"/>
                <a:gd name="T40" fmla="*/ 59 w 191"/>
                <a:gd name="T41" fmla="*/ 264 h 265"/>
                <a:gd name="T42" fmla="*/ 77 w 191"/>
                <a:gd name="T43" fmla="*/ 258 h 265"/>
                <a:gd name="T44" fmla="*/ 71 w 191"/>
                <a:gd name="T45" fmla="*/ 246 h 265"/>
                <a:gd name="T46" fmla="*/ 71 w 191"/>
                <a:gd name="T47" fmla="*/ 240 h 265"/>
                <a:gd name="T48" fmla="*/ 89 w 191"/>
                <a:gd name="T49" fmla="*/ 252 h 265"/>
                <a:gd name="T50" fmla="*/ 107 w 191"/>
                <a:gd name="T51" fmla="*/ 264 h 265"/>
                <a:gd name="T52" fmla="*/ 119 w 191"/>
                <a:gd name="T53" fmla="*/ 252 h 265"/>
                <a:gd name="T54" fmla="*/ 119 w 191"/>
                <a:gd name="T55" fmla="*/ 252 h 265"/>
                <a:gd name="T56" fmla="*/ 119 w 191"/>
                <a:gd name="T57" fmla="*/ 264 h 265"/>
                <a:gd name="T58" fmla="*/ 131 w 191"/>
                <a:gd name="T59" fmla="*/ 258 h 265"/>
                <a:gd name="T60" fmla="*/ 131 w 191"/>
                <a:gd name="T61" fmla="*/ 246 h 265"/>
                <a:gd name="T62" fmla="*/ 137 w 191"/>
                <a:gd name="T63" fmla="*/ 246 h 265"/>
                <a:gd name="T64" fmla="*/ 154 w 191"/>
                <a:gd name="T65" fmla="*/ 252 h 265"/>
                <a:gd name="T66" fmla="*/ 166 w 191"/>
                <a:gd name="T67" fmla="*/ 240 h 265"/>
                <a:gd name="T68" fmla="*/ 160 w 191"/>
                <a:gd name="T69" fmla="*/ 234 h 265"/>
                <a:gd name="T70" fmla="*/ 190 w 191"/>
                <a:gd name="T71" fmla="*/ 216 h 265"/>
                <a:gd name="T72" fmla="*/ 166 w 191"/>
                <a:gd name="T73" fmla="*/ 174 h 26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1"/>
                <a:gd name="T112" fmla="*/ 0 h 265"/>
                <a:gd name="T113" fmla="*/ 191 w 191"/>
                <a:gd name="T114" fmla="*/ 265 h 26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1" h="265">
                  <a:moveTo>
                    <a:pt x="166" y="174"/>
                  </a:moveTo>
                  <a:lnTo>
                    <a:pt x="154" y="180"/>
                  </a:lnTo>
                  <a:lnTo>
                    <a:pt x="143" y="174"/>
                  </a:lnTo>
                  <a:lnTo>
                    <a:pt x="131" y="150"/>
                  </a:lnTo>
                  <a:lnTo>
                    <a:pt x="131" y="138"/>
                  </a:lnTo>
                  <a:lnTo>
                    <a:pt x="149" y="120"/>
                  </a:lnTo>
                  <a:lnTo>
                    <a:pt x="154" y="72"/>
                  </a:lnTo>
                  <a:lnTo>
                    <a:pt x="160" y="66"/>
                  </a:lnTo>
                  <a:lnTo>
                    <a:pt x="154" y="66"/>
                  </a:lnTo>
                  <a:lnTo>
                    <a:pt x="143" y="48"/>
                  </a:lnTo>
                  <a:lnTo>
                    <a:pt x="143" y="24"/>
                  </a:lnTo>
                  <a:lnTo>
                    <a:pt x="160" y="6"/>
                  </a:lnTo>
                  <a:lnTo>
                    <a:pt x="143" y="0"/>
                  </a:lnTo>
                  <a:lnTo>
                    <a:pt x="101" y="0"/>
                  </a:lnTo>
                  <a:lnTo>
                    <a:pt x="65" y="0"/>
                  </a:lnTo>
                  <a:lnTo>
                    <a:pt x="53" y="6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41" y="6"/>
                  </a:lnTo>
                  <a:lnTo>
                    <a:pt x="35" y="6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12" y="54"/>
                  </a:lnTo>
                  <a:lnTo>
                    <a:pt x="0" y="72"/>
                  </a:lnTo>
                  <a:lnTo>
                    <a:pt x="0" y="90"/>
                  </a:lnTo>
                  <a:lnTo>
                    <a:pt x="0" y="78"/>
                  </a:lnTo>
                  <a:lnTo>
                    <a:pt x="6" y="102"/>
                  </a:lnTo>
                  <a:lnTo>
                    <a:pt x="6" y="108"/>
                  </a:lnTo>
                  <a:lnTo>
                    <a:pt x="6" y="102"/>
                  </a:lnTo>
                  <a:lnTo>
                    <a:pt x="12" y="96"/>
                  </a:lnTo>
                  <a:lnTo>
                    <a:pt x="18" y="108"/>
                  </a:lnTo>
                  <a:lnTo>
                    <a:pt x="30" y="114"/>
                  </a:lnTo>
                  <a:lnTo>
                    <a:pt x="47" y="120"/>
                  </a:lnTo>
                  <a:lnTo>
                    <a:pt x="47" y="144"/>
                  </a:lnTo>
                  <a:lnTo>
                    <a:pt x="47" y="192"/>
                  </a:lnTo>
                  <a:lnTo>
                    <a:pt x="47" y="204"/>
                  </a:lnTo>
                  <a:lnTo>
                    <a:pt x="47" y="216"/>
                  </a:lnTo>
                  <a:lnTo>
                    <a:pt x="47" y="234"/>
                  </a:lnTo>
                  <a:lnTo>
                    <a:pt x="47" y="252"/>
                  </a:lnTo>
                  <a:lnTo>
                    <a:pt x="59" y="264"/>
                  </a:lnTo>
                  <a:lnTo>
                    <a:pt x="71" y="264"/>
                  </a:lnTo>
                  <a:lnTo>
                    <a:pt x="77" y="258"/>
                  </a:lnTo>
                  <a:lnTo>
                    <a:pt x="71" y="252"/>
                  </a:lnTo>
                  <a:lnTo>
                    <a:pt x="71" y="246"/>
                  </a:lnTo>
                  <a:lnTo>
                    <a:pt x="71" y="240"/>
                  </a:lnTo>
                  <a:lnTo>
                    <a:pt x="77" y="246"/>
                  </a:lnTo>
                  <a:lnTo>
                    <a:pt x="89" y="252"/>
                  </a:lnTo>
                  <a:lnTo>
                    <a:pt x="95" y="258"/>
                  </a:lnTo>
                  <a:lnTo>
                    <a:pt x="107" y="264"/>
                  </a:lnTo>
                  <a:lnTo>
                    <a:pt x="119" y="258"/>
                  </a:lnTo>
                  <a:lnTo>
                    <a:pt x="119" y="252"/>
                  </a:lnTo>
                  <a:lnTo>
                    <a:pt x="119" y="246"/>
                  </a:lnTo>
                  <a:lnTo>
                    <a:pt x="119" y="252"/>
                  </a:lnTo>
                  <a:lnTo>
                    <a:pt x="119" y="258"/>
                  </a:lnTo>
                  <a:lnTo>
                    <a:pt x="119" y="264"/>
                  </a:lnTo>
                  <a:lnTo>
                    <a:pt x="125" y="264"/>
                  </a:lnTo>
                  <a:lnTo>
                    <a:pt x="131" y="258"/>
                  </a:lnTo>
                  <a:lnTo>
                    <a:pt x="131" y="252"/>
                  </a:lnTo>
                  <a:lnTo>
                    <a:pt x="131" y="246"/>
                  </a:lnTo>
                  <a:lnTo>
                    <a:pt x="131" y="240"/>
                  </a:lnTo>
                  <a:lnTo>
                    <a:pt x="137" y="246"/>
                  </a:lnTo>
                  <a:lnTo>
                    <a:pt x="137" y="258"/>
                  </a:lnTo>
                  <a:lnTo>
                    <a:pt x="154" y="252"/>
                  </a:lnTo>
                  <a:lnTo>
                    <a:pt x="166" y="240"/>
                  </a:lnTo>
                  <a:lnTo>
                    <a:pt x="160" y="234"/>
                  </a:lnTo>
                  <a:lnTo>
                    <a:pt x="172" y="228"/>
                  </a:lnTo>
                  <a:lnTo>
                    <a:pt x="190" y="216"/>
                  </a:lnTo>
                  <a:lnTo>
                    <a:pt x="166" y="174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3" name="Freeform 675"/>
            <p:cNvSpPr>
              <a:spLocks/>
            </p:cNvSpPr>
            <p:nvPr/>
          </p:nvSpPr>
          <p:spPr bwMode="auto">
            <a:xfrm>
              <a:off x="3027" y="2707"/>
              <a:ext cx="7" cy="13"/>
            </a:xfrm>
            <a:custGeom>
              <a:avLst/>
              <a:gdLst>
                <a:gd name="T0" fmla="*/ 0 w 7"/>
                <a:gd name="T1" fmla="*/ 0 h 13"/>
                <a:gd name="T2" fmla="*/ 0 w 7"/>
                <a:gd name="T3" fmla="*/ 12 h 13"/>
                <a:gd name="T4" fmla="*/ 6 w 7"/>
                <a:gd name="T5" fmla="*/ 12 h 13"/>
                <a:gd name="T6" fmla="*/ 0 60000 65536"/>
                <a:gd name="T7" fmla="*/ 0 60000 65536"/>
                <a:gd name="T8" fmla="*/ 0 60000 65536"/>
                <a:gd name="T9" fmla="*/ 0 w 7"/>
                <a:gd name="T10" fmla="*/ 0 h 13"/>
                <a:gd name="T11" fmla="*/ 7 w 7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13">
                  <a:moveTo>
                    <a:pt x="0" y="0"/>
                  </a:moveTo>
                  <a:lnTo>
                    <a:pt x="0" y="12"/>
                  </a:lnTo>
                  <a:lnTo>
                    <a:pt x="6" y="12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4" name="Freeform 676"/>
            <p:cNvSpPr>
              <a:spLocks/>
            </p:cNvSpPr>
            <p:nvPr/>
          </p:nvSpPr>
          <p:spPr bwMode="auto">
            <a:xfrm>
              <a:off x="2754" y="2857"/>
              <a:ext cx="60" cy="96"/>
            </a:xfrm>
            <a:custGeom>
              <a:avLst/>
              <a:gdLst>
                <a:gd name="T0" fmla="*/ 18 w 60"/>
                <a:gd name="T1" fmla="*/ 0 h 96"/>
                <a:gd name="T2" fmla="*/ 24 w 60"/>
                <a:gd name="T3" fmla="*/ 6 h 96"/>
                <a:gd name="T4" fmla="*/ 0 w 60"/>
                <a:gd name="T5" fmla="*/ 35 h 96"/>
                <a:gd name="T6" fmla="*/ 6 w 60"/>
                <a:gd name="T7" fmla="*/ 41 h 96"/>
                <a:gd name="T8" fmla="*/ 24 w 60"/>
                <a:gd name="T9" fmla="*/ 95 h 96"/>
                <a:gd name="T10" fmla="*/ 53 w 60"/>
                <a:gd name="T11" fmla="*/ 59 h 96"/>
                <a:gd name="T12" fmla="*/ 59 w 60"/>
                <a:gd name="T13" fmla="*/ 41 h 96"/>
                <a:gd name="T14" fmla="*/ 47 w 60"/>
                <a:gd name="T15" fmla="*/ 35 h 96"/>
                <a:gd name="T16" fmla="*/ 18 w 60"/>
                <a:gd name="T17" fmla="*/ 0 h 96"/>
                <a:gd name="T18" fmla="*/ 18 w 60"/>
                <a:gd name="T19" fmla="*/ 0 h 9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0"/>
                <a:gd name="T31" fmla="*/ 0 h 96"/>
                <a:gd name="T32" fmla="*/ 60 w 60"/>
                <a:gd name="T33" fmla="*/ 96 h 9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0" h="96">
                  <a:moveTo>
                    <a:pt x="18" y="0"/>
                  </a:moveTo>
                  <a:lnTo>
                    <a:pt x="24" y="6"/>
                  </a:lnTo>
                  <a:lnTo>
                    <a:pt x="0" y="35"/>
                  </a:lnTo>
                  <a:lnTo>
                    <a:pt x="6" y="41"/>
                  </a:lnTo>
                  <a:lnTo>
                    <a:pt x="24" y="95"/>
                  </a:lnTo>
                  <a:lnTo>
                    <a:pt x="53" y="59"/>
                  </a:lnTo>
                  <a:lnTo>
                    <a:pt x="59" y="41"/>
                  </a:lnTo>
                  <a:lnTo>
                    <a:pt x="47" y="3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55" name="Freeform 677"/>
            <p:cNvSpPr>
              <a:spLocks/>
            </p:cNvSpPr>
            <p:nvPr/>
          </p:nvSpPr>
          <p:spPr bwMode="auto">
            <a:xfrm>
              <a:off x="2754" y="2857"/>
              <a:ext cx="60" cy="96"/>
            </a:xfrm>
            <a:custGeom>
              <a:avLst/>
              <a:gdLst>
                <a:gd name="T0" fmla="*/ 18 w 60"/>
                <a:gd name="T1" fmla="*/ 0 h 96"/>
                <a:gd name="T2" fmla="*/ 24 w 60"/>
                <a:gd name="T3" fmla="*/ 6 h 96"/>
                <a:gd name="T4" fmla="*/ 0 w 60"/>
                <a:gd name="T5" fmla="*/ 35 h 96"/>
                <a:gd name="T6" fmla="*/ 6 w 60"/>
                <a:gd name="T7" fmla="*/ 41 h 96"/>
                <a:gd name="T8" fmla="*/ 24 w 60"/>
                <a:gd name="T9" fmla="*/ 95 h 96"/>
                <a:gd name="T10" fmla="*/ 53 w 60"/>
                <a:gd name="T11" fmla="*/ 59 h 96"/>
                <a:gd name="T12" fmla="*/ 59 w 60"/>
                <a:gd name="T13" fmla="*/ 41 h 96"/>
                <a:gd name="T14" fmla="*/ 47 w 60"/>
                <a:gd name="T15" fmla="*/ 35 h 96"/>
                <a:gd name="T16" fmla="*/ 18 w 60"/>
                <a:gd name="T17" fmla="*/ 0 h 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96"/>
                <a:gd name="T29" fmla="*/ 60 w 60"/>
                <a:gd name="T30" fmla="*/ 96 h 9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96">
                  <a:moveTo>
                    <a:pt x="18" y="0"/>
                  </a:moveTo>
                  <a:lnTo>
                    <a:pt x="24" y="6"/>
                  </a:lnTo>
                  <a:lnTo>
                    <a:pt x="0" y="35"/>
                  </a:lnTo>
                  <a:lnTo>
                    <a:pt x="6" y="41"/>
                  </a:lnTo>
                  <a:lnTo>
                    <a:pt x="24" y="95"/>
                  </a:lnTo>
                  <a:lnTo>
                    <a:pt x="53" y="59"/>
                  </a:lnTo>
                  <a:lnTo>
                    <a:pt x="59" y="41"/>
                  </a:lnTo>
                  <a:lnTo>
                    <a:pt x="47" y="3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4635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380"/>
          <p:cNvGrpSpPr>
            <a:grpSpLocks/>
          </p:cNvGrpSpPr>
          <p:nvPr/>
        </p:nvGrpSpPr>
        <p:grpSpPr bwMode="auto">
          <a:xfrm>
            <a:off x="146354" y="442812"/>
            <a:ext cx="11231307" cy="7982025"/>
            <a:chOff x="2504" y="2321"/>
            <a:chExt cx="1729" cy="1153"/>
          </a:xfrm>
        </p:grpSpPr>
        <p:sp>
          <p:nvSpPr>
            <p:cNvPr id="86" name="Rectangle 381"/>
            <p:cNvSpPr>
              <a:spLocks noChangeArrowheads="1"/>
            </p:cNvSpPr>
            <p:nvPr/>
          </p:nvSpPr>
          <p:spPr bwMode="auto">
            <a:xfrm>
              <a:off x="2504" y="3083"/>
              <a:ext cx="37" cy="69"/>
            </a:xfrm>
            <a:prstGeom prst="rect">
              <a:avLst/>
            </a:prstGeom>
            <a:solidFill>
              <a:srgbClr val="77777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7" name="Freeform 382"/>
            <p:cNvSpPr>
              <a:spLocks/>
            </p:cNvSpPr>
            <p:nvPr/>
          </p:nvSpPr>
          <p:spPr bwMode="auto">
            <a:xfrm>
              <a:off x="2505" y="2984"/>
              <a:ext cx="858" cy="107"/>
            </a:xfrm>
            <a:custGeom>
              <a:avLst/>
              <a:gdLst>
                <a:gd name="T0" fmla="*/ 0 w 858"/>
                <a:gd name="T1" fmla="*/ 65 h 107"/>
                <a:gd name="T2" fmla="*/ 0 w 858"/>
                <a:gd name="T3" fmla="*/ 106 h 107"/>
                <a:gd name="T4" fmla="*/ 857 w 858"/>
                <a:gd name="T5" fmla="*/ 34 h 107"/>
                <a:gd name="T6" fmla="*/ 823 w 858"/>
                <a:gd name="T7" fmla="*/ 0 h 107"/>
                <a:gd name="T8" fmla="*/ 0 w 858"/>
                <a:gd name="T9" fmla="*/ 65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8"/>
                <a:gd name="T16" fmla="*/ 0 h 107"/>
                <a:gd name="T17" fmla="*/ 858 w 858"/>
                <a:gd name="T18" fmla="*/ 107 h 10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8" h="107">
                  <a:moveTo>
                    <a:pt x="0" y="65"/>
                  </a:moveTo>
                  <a:lnTo>
                    <a:pt x="0" y="106"/>
                  </a:lnTo>
                  <a:lnTo>
                    <a:pt x="857" y="34"/>
                  </a:lnTo>
                  <a:lnTo>
                    <a:pt x="823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888888"/>
            </a:solidFill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8" name="Freeform 383"/>
            <p:cNvSpPr>
              <a:spLocks/>
            </p:cNvSpPr>
            <p:nvPr/>
          </p:nvSpPr>
          <p:spPr bwMode="auto">
            <a:xfrm>
              <a:off x="2507" y="3011"/>
              <a:ext cx="972" cy="461"/>
            </a:xfrm>
            <a:custGeom>
              <a:avLst/>
              <a:gdLst>
                <a:gd name="T0" fmla="*/ 0 w 972"/>
                <a:gd name="T1" fmla="*/ 81 h 461"/>
                <a:gd name="T2" fmla="*/ 0 w 972"/>
                <a:gd name="T3" fmla="*/ 460 h 461"/>
                <a:gd name="T4" fmla="*/ 971 w 972"/>
                <a:gd name="T5" fmla="*/ 460 h 461"/>
                <a:gd name="T6" fmla="*/ 971 w 972"/>
                <a:gd name="T7" fmla="*/ 0 h 461"/>
                <a:gd name="T8" fmla="*/ 0 w 972"/>
                <a:gd name="T9" fmla="*/ 81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2"/>
                <a:gd name="T16" fmla="*/ 0 h 461"/>
                <a:gd name="T17" fmla="*/ 972 w 972"/>
                <a:gd name="T18" fmla="*/ 461 h 4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2" h="461">
                  <a:moveTo>
                    <a:pt x="0" y="81"/>
                  </a:moveTo>
                  <a:lnTo>
                    <a:pt x="0" y="460"/>
                  </a:lnTo>
                  <a:lnTo>
                    <a:pt x="971" y="460"/>
                  </a:lnTo>
                  <a:lnTo>
                    <a:pt x="971" y="0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EEEEEE"/>
            </a:solidFill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9" name="Rectangle 384"/>
            <p:cNvSpPr>
              <a:spLocks noChangeArrowheads="1"/>
            </p:cNvSpPr>
            <p:nvPr/>
          </p:nvSpPr>
          <p:spPr bwMode="auto">
            <a:xfrm>
              <a:off x="3473" y="2726"/>
              <a:ext cx="38" cy="70"/>
            </a:xfrm>
            <a:prstGeom prst="rect">
              <a:avLst/>
            </a:prstGeom>
            <a:solidFill>
              <a:srgbClr val="222222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0" name="Freeform 385"/>
            <p:cNvSpPr>
              <a:spLocks/>
            </p:cNvSpPr>
            <p:nvPr/>
          </p:nvSpPr>
          <p:spPr bwMode="auto">
            <a:xfrm>
              <a:off x="3044" y="2468"/>
              <a:ext cx="548" cy="461"/>
            </a:xfrm>
            <a:custGeom>
              <a:avLst/>
              <a:gdLst>
                <a:gd name="T0" fmla="*/ 203 w 548"/>
                <a:gd name="T1" fmla="*/ 10 h 461"/>
                <a:gd name="T2" fmla="*/ 189 w 548"/>
                <a:gd name="T3" fmla="*/ 20 h 461"/>
                <a:gd name="T4" fmla="*/ 162 w 548"/>
                <a:gd name="T5" fmla="*/ 33 h 461"/>
                <a:gd name="T6" fmla="*/ 132 w 548"/>
                <a:gd name="T7" fmla="*/ 49 h 461"/>
                <a:gd name="T8" fmla="*/ 113 w 548"/>
                <a:gd name="T9" fmla="*/ 60 h 461"/>
                <a:gd name="T10" fmla="*/ 89 w 548"/>
                <a:gd name="T11" fmla="*/ 80 h 461"/>
                <a:gd name="T12" fmla="*/ 66 w 548"/>
                <a:gd name="T13" fmla="*/ 105 h 461"/>
                <a:gd name="T14" fmla="*/ 37 w 548"/>
                <a:gd name="T15" fmla="*/ 126 h 461"/>
                <a:gd name="T16" fmla="*/ 31 w 548"/>
                <a:gd name="T17" fmla="*/ 176 h 461"/>
                <a:gd name="T18" fmla="*/ 25 w 548"/>
                <a:gd name="T19" fmla="*/ 225 h 461"/>
                <a:gd name="T20" fmla="*/ 11 w 548"/>
                <a:gd name="T21" fmla="*/ 319 h 461"/>
                <a:gd name="T22" fmla="*/ 0 w 548"/>
                <a:gd name="T23" fmla="*/ 371 h 461"/>
                <a:gd name="T24" fmla="*/ 7 w 548"/>
                <a:gd name="T25" fmla="*/ 425 h 461"/>
                <a:gd name="T26" fmla="*/ 19 w 548"/>
                <a:gd name="T27" fmla="*/ 447 h 461"/>
                <a:gd name="T28" fmla="*/ 39 w 548"/>
                <a:gd name="T29" fmla="*/ 458 h 461"/>
                <a:gd name="T30" fmla="*/ 54 w 548"/>
                <a:gd name="T31" fmla="*/ 460 h 461"/>
                <a:gd name="T32" fmla="*/ 91 w 548"/>
                <a:gd name="T33" fmla="*/ 439 h 461"/>
                <a:gd name="T34" fmla="*/ 109 w 548"/>
                <a:gd name="T35" fmla="*/ 435 h 461"/>
                <a:gd name="T36" fmla="*/ 132 w 548"/>
                <a:gd name="T37" fmla="*/ 443 h 461"/>
                <a:gd name="T38" fmla="*/ 134 w 548"/>
                <a:gd name="T39" fmla="*/ 431 h 461"/>
                <a:gd name="T40" fmla="*/ 105 w 548"/>
                <a:gd name="T41" fmla="*/ 408 h 461"/>
                <a:gd name="T42" fmla="*/ 142 w 548"/>
                <a:gd name="T43" fmla="*/ 408 h 461"/>
                <a:gd name="T44" fmla="*/ 158 w 548"/>
                <a:gd name="T45" fmla="*/ 400 h 461"/>
                <a:gd name="T46" fmla="*/ 171 w 548"/>
                <a:gd name="T47" fmla="*/ 404 h 461"/>
                <a:gd name="T48" fmla="*/ 199 w 548"/>
                <a:gd name="T49" fmla="*/ 387 h 461"/>
                <a:gd name="T50" fmla="*/ 211 w 548"/>
                <a:gd name="T51" fmla="*/ 383 h 461"/>
                <a:gd name="T52" fmla="*/ 232 w 548"/>
                <a:gd name="T53" fmla="*/ 381 h 461"/>
                <a:gd name="T54" fmla="*/ 248 w 548"/>
                <a:gd name="T55" fmla="*/ 356 h 461"/>
                <a:gd name="T56" fmla="*/ 279 w 548"/>
                <a:gd name="T57" fmla="*/ 358 h 461"/>
                <a:gd name="T58" fmla="*/ 295 w 548"/>
                <a:gd name="T59" fmla="*/ 358 h 461"/>
                <a:gd name="T60" fmla="*/ 320 w 548"/>
                <a:gd name="T61" fmla="*/ 333 h 461"/>
                <a:gd name="T62" fmla="*/ 330 w 548"/>
                <a:gd name="T63" fmla="*/ 221 h 461"/>
                <a:gd name="T64" fmla="*/ 349 w 548"/>
                <a:gd name="T65" fmla="*/ 178 h 461"/>
                <a:gd name="T66" fmla="*/ 375 w 548"/>
                <a:gd name="T67" fmla="*/ 145 h 461"/>
                <a:gd name="T68" fmla="*/ 420 w 548"/>
                <a:gd name="T69" fmla="*/ 140 h 461"/>
                <a:gd name="T70" fmla="*/ 539 w 548"/>
                <a:gd name="T71" fmla="*/ 107 h 461"/>
                <a:gd name="T72" fmla="*/ 547 w 548"/>
                <a:gd name="T73" fmla="*/ 89 h 461"/>
                <a:gd name="T74" fmla="*/ 547 w 548"/>
                <a:gd name="T75" fmla="*/ 74 h 461"/>
                <a:gd name="T76" fmla="*/ 543 w 548"/>
                <a:gd name="T77" fmla="*/ 68 h 461"/>
                <a:gd name="T78" fmla="*/ 529 w 548"/>
                <a:gd name="T79" fmla="*/ 47 h 461"/>
                <a:gd name="T80" fmla="*/ 517 w 548"/>
                <a:gd name="T81" fmla="*/ 35 h 461"/>
                <a:gd name="T82" fmla="*/ 486 w 548"/>
                <a:gd name="T83" fmla="*/ 20 h 461"/>
                <a:gd name="T84" fmla="*/ 461 w 548"/>
                <a:gd name="T85" fmla="*/ 14 h 461"/>
                <a:gd name="T86" fmla="*/ 451 w 548"/>
                <a:gd name="T87" fmla="*/ 10 h 461"/>
                <a:gd name="T88" fmla="*/ 400 w 548"/>
                <a:gd name="T89" fmla="*/ 10 h 461"/>
                <a:gd name="T90" fmla="*/ 369 w 548"/>
                <a:gd name="T91" fmla="*/ 10 h 461"/>
                <a:gd name="T92" fmla="*/ 353 w 548"/>
                <a:gd name="T93" fmla="*/ 0 h 461"/>
                <a:gd name="T94" fmla="*/ 203 w 548"/>
                <a:gd name="T95" fmla="*/ 10 h 46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48"/>
                <a:gd name="T145" fmla="*/ 0 h 461"/>
                <a:gd name="T146" fmla="*/ 548 w 548"/>
                <a:gd name="T147" fmla="*/ 461 h 46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48" h="461">
                  <a:moveTo>
                    <a:pt x="203" y="10"/>
                  </a:moveTo>
                  <a:lnTo>
                    <a:pt x="189" y="20"/>
                  </a:lnTo>
                  <a:lnTo>
                    <a:pt x="162" y="33"/>
                  </a:lnTo>
                  <a:lnTo>
                    <a:pt x="132" y="49"/>
                  </a:lnTo>
                  <a:lnTo>
                    <a:pt x="113" y="60"/>
                  </a:lnTo>
                  <a:lnTo>
                    <a:pt x="89" y="80"/>
                  </a:lnTo>
                  <a:lnTo>
                    <a:pt x="66" y="105"/>
                  </a:lnTo>
                  <a:lnTo>
                    <a:pt x="37" y="126"/>
                  </a:lnTo>
                  <a:lnTo>
                    <a:pt x="31" y="176"/>
                  </a:lnTo>
                  <a:lnTo>
                    <a:pt x="25" y="225"/>
                  </a:lnTo>
                  <a:lnTo>
                    <a:pt x="11" y="319"/>
                  </a:lnTo>
                  <a:lnTo>
                    <a:pt x="0" y="371"/>
                  </a:lnTo>
                  <a:lnTo>
                    <a:pt x="7" y="425"/>
                  </a:lnTo>
                  <a:lnTo>
                    <a:pt x="19" y="447"/>
                  </a:lnTo>
                  <a:lnTo>
                    <a:pt x="39" y="458"/>
                  </a:lnTo>
                  <a:lnTo>
                    <a:pt x="54" y="460"/>
                  </a:lnTo>
                  <a:lnTo>
                    <a:pt x="91" y="439"/>
                  </a:lnTo>
                  <a:lnTo>
                    <a:pt x="109" y="435"/>
                  </a:lnTo>
                  <a:lnTo>
                    <a:pt x="132" y="443"/>
                  </a:lnTo>
                  <a:lnTo>
                    <a:pt x="134" y="431"/>
                  </a:lnTo>
                  <a:lnTo>
                    <a:pt x="105" y="408"/>
                  </a:lnTo>
                  <a:lnTo>
                    <a:pt x="142" y="408"/>
                  </a:lnTo>
                  <a:lnTo>
                    <a:pt x="158" y="400"/>
                  </a:lnTo>
                  <a:lnTo>
                    <a:pt x="171" y="404"/>
                  </a:lnTo>
                  <a:lnTo>
                    <a:pt x="199" y="387"/>
                  </a:lnTo>
                  <a:lnTo>
                    <a:pt x="211" y="383"/>
                  </a:lnTo>
                  <a:lnTo>
                    <a:pt x="232" y="381"/>
                  </a:lnTo>
                  <a:lnTo>
                    <a:pt x="248" y="356"/>
                  </a:lnTo>
                  <a:lnTo>
                    <a:pt x="279" y="358"/>
                  </a:lnTo>
                  <a:lnTo>
                    <a:pt x="295" y="358"/>
                  </a:lnTo>
                  <a:lnTo>
                    <a:pt x="320" y="333"/>
                  </a:lnTo>
                  <a:lnTo>
                    <a:pt x="330" y="221"/>
                  </a:lnTo>
                  <a:lnTo>
                    <a:pt x="349" y="178"/>
                  </a:lnTo>
                  <a:lnTo>
                    <a:pt x="375" y="145"/>
                  </a:lnTo>
                  <a:lnTo>
                    <a:pt x="420" y="140"/>
                  </a:lnTo>
                  <a:lnTo>
                    <a:pt x="539" y="107"/>
                  </a:lnTo>
                  <a:lnTo>
                    <a:pt x="547" y="89"/>
                  </a:lnTo>
                  <a:lnTo>
                    <a:pt x="547" y="74"/>
                  </a:lnTo>
                  <a:lnTo>
                    <a:pt x="543" y="68"/>
                  </a:lnTo>
                  <a:lnTo>
                    <a:pt x="529" y="47"/>
                  </a:lnTo>
                  <a:lnTo>
                    <a:pt x="517" y="35"/>
                  </a:lnTo>
                  <a:lnTo>
                    <a:pt x="486" y="20"/>
                  </a:lnTo>
                  <a:lnTo>
                    <a:pt x="461" y="14"/>
                  </a:lnTo>
                  <a:lnTo>
                    <a:pt x="451" y="10"/>
                  </a:lnTo>
                  <a:lnTo>
                    <a:pt x="400" y="10"/>
                  </a:lnTo>
                  <a:lnTo>
                    <a:pt x="369" y="10"/>
                  </a:lnTo>
                  <a:lnTo>
                    <a:pt x="353" y="0"/>
                  </a:lnTo>
                  <a:lnTo>
                    <a:pt x="203" y="10"/>
                  </a:lnTo>
                  <a:close/>
                </a:path>
              </a:pathLst>
            </a:custGeom>
            <a:solidFill>
              <a:srgbClr val="000000"/>
            </a:solidFill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1" name="Freeform 386"/>
            <p:cNvSpPr>
              <a:spLocks/>
            </p:cNvSpPr>
            <p:nvPr/>
          </p:nvSpPr>
          <p:spPr bwMode="auto">
            <a:xfrm>
              <a:off x="3506" y="3061"/>
              <a:ext cx="726" cy="412"/>
            </a:xfrm>
            <a:custGeom>
              <a:avLst/>
              <a:gdLst>
                <a:gd name="T0" fmla="*/ 0 w 726"/>
                <a:gd name="T1" fmla="*/ 0 h 412"/>
                <a:gd name="T2" fmla="*/ 0 w 726"/>
                <a:gd name="T3" fmla="*/ 411 h 412"/>
                <a:gd name="T4" fmla="*/ 725 w 726"/>
                <a:gd name="T5" fmla="*/ 411 h 412"/>
                <a:gd name="T6" fmla="*/ 725 w 726"/>
                <a:gd name="T7" fmla="*/ 46 h 412"/>
                <a:gd name="T8" fmla="*/ 0 w 726"/>
                <a:gd name="T9" fmla="*/ 0 h 4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6"/>
                <a:gd name="T16" fmla="*/ 0 h 412"/>
                <a:gd name="T17" fmla="*/ 726 w 726"/>
                <a:gd name="T18" fmla="*/ 412 h 4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6" h="412">
                  <a:moveTo>
                    <a:pt x="0" y="0"/>
                  </a:moveTo>
                  <a:lnTo>
                    <a:pt x="0" y="411"/>
                  </a:lnTo>
                  <a:lnTo>
                    <a:pt x="725" y="411"/>
                  </a:lnTo>
                  <a:lnTo>
                    <a:pt x="72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EEE"/>
            </a:solidFill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2" name="Freeform 387"/>
            <p:cNvSpPr>
              <a:spLocks/>
            </p:cNvSpPr>
            <p:nvPr/>
          </p:nvSpPr>
          <p:spPr bwMode="auto">
            <a:xfrm>
              <a:off x="3242" y="2321"/>
              <a:ext cx="167" cy="169"/>
            </a:xfrm>
            <a:custGeom>
              <a:avLst/>
              <a:gdLst>
                <a:gd name="T0" fmla="*/ 153 w 167"/>
                <a:gd name="T1" fmla="*/ 112 h 169"/>
                <a:gd name="T2" fmla="*/ 166 w 167"/>
                <a:gd name="T3" fmla="*/ 81 h 169"/>
                <a:gd name="T4" fmla="*/ 147 w 167"/>
                <a:gd name="T5" fmla="*/ 37 h 169"/>
                <a:gd name="T6" fmla="*/ 74 w 167"/>
                <a:gd name="T7" fmla="*/ 0 h 169"/>
                <a:gd name="T8" fmla="*/ 49 w 167"/>
                <a:gd name="T9" fmla="*/ 6 h 169"/>
                <a:gd name="T10" fmla="*/ 31 w 167"/>
                <a:gd name="T11" fmla="*/ 12 h 169"/>
                <a:gd name="T12" fmla="*/ 0 w 167"/>
                <a:gd name="T13" fmla="*/ 75 h 169"/>
                <a:gd name="T14" fmla="*/ 0 w 167"/>
                <a:gd name="T15" fmla="*/ 106 h 169"/>
                <a:gd name="T16" fmla="*/ 6 w 167"/>
                <a:gd name="T17" fmla="*/ 124 h 169"/>
                <a:gd name="T18" fmla="*/ 6 w 167"/>
                <a:gd name="T19" fmla="*/ 155 h 169"/>
                <a:gd name="T20" fmla="*/ 18 w 167"/>
                <a:gd name="T21" fmla="*/ 168 h 169"/>
                <a:gd name="T22" fmla="*/ 18 w 167"/>
                <a:gd name="T23" fmla="*/ 137 h 169"/>
                <a:gd name="T24" fmla="*/ 18 w 167"/>
                <a:gd name="T25" fmla="*/ 131 h 169"/>
                <a:gd name="T26" fmla="*/ 18 w 167"/>
                <a:gd name="T27" fmla="*/ 106 h 169"/>
                <a:gd name="T28" fmla="*/ 18 w 167"/>
                <a:gd name="T29" fmla="*/ 106 h 169"/>
                <a:gd name="T30" fmla="*/ 43 w 167"/>
                <a:gd name="T31" fmla="*/ 124 h 169"/>
                <a:gd name="T32" fmla="*/ 49 w 167"/>
                <a:gd name="T33" fmla="*/ 131 h 169"/>
                <a:gd name="T34" fmla="*/ 49 w 167"/>
                <a:gd name="T35" fmla="*/ 112 h 169"/>
                <a:gd name="T36" fmla="*/ 55 w 167"/>
                <a:gd name="T37" fmla="*/ 100 h 169"/>
                <a:gd name="T38" fmla="*/ 61 w 167"/>
                <a:gd name="T39" fmla="*/ 87 h 169"/>
                <a:gd name="T40" fmla="*/ 92 w 167"/>
                <a:gd name="T41" fmla="*/ 93 h 169"/>
                <a:gd name="T42" fmla="*/ 98 w 167"/>
                <a:gd name="T43" fmla="*/ 93 h 169"/>
                <a:gd name="T44" fmla="*/ 80 w 167"/>
                <a:gd name="T45" fmla="*/ 106 h 169"/>
                <a:gd name="T46" fmla="*/ 86 w 167"/>
                <a:gd name="T47" fmla="*/ 106 h 169"/>
                <a:gd name="T48" fmla="*/ 129 w 167"/>
                <a:gd name="T49" fmla="*/ 87 h 169"/>
                <a:gd name="T50" fmla="*/ 117 w 167"/>
                <a:gd name="T51" fmla="*/ 106 h 169"/>
                <a:gd name="T52" fmla="*/ 104 w 167"/>
                <a:gd name="T53" fmla="*/ 112 h 169"/>
                <a:gd name="T54" fmla="*/ 117 w 167"/>
                <a:gd name="T55" fmla="*/ 112 h 169"/>
                <a:gd name="T56" fmla="*/ 135 w 167"/>
                <a:gd name="T57" fmla="*/ 87 h 169"/>
                <a:gd name="T58" fmla="*/ 141 w 167"/>
                <a:gd name="T59" fmla="*/ 100 h 169"/>
                <a:gd name="T60" fmla="*/ 135 w 167"/>
                <a:gd name="T61" fmla="*/ 106 h 169"/>
                <a:gd name="T62" fmla="*/ 147 w 167"/>
                <a:gd name="T63" fmla="*/ 106 h 169"/>
                <a:gd name="T64" fmla="*/ 153 w 167"/>
                <a:gd name="T65" fmla="*/ 106 h 169"/>
                <a:gd name="T66" fmla="*/ 153 w 167"/>
                <a:gd name="T67" fmla="*/ 112 h 16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7"/>
                <a:gd name="T103" fmla="*/ 0 h 169"/>
                <a:gd name="T104" fmla="*/ 167 w 167"/>
                <a:gd name="T105" fmla="*/ 169 h 16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7" h="169">
                  <a:moveTo>
                    <a:pt x="153" y="112"/>
                  </a:moveTo>
                  <a:lnTo>
                    <a:pt x="153" y="112"/>
                  </a:lnTo>
                  <a:lnTo>
                    <a:pt x="166" y="93"/>
                  </a:lnTo>
                  <a:lnTo>
                    <a:pt x="166" y="81"/>
                  </a:lnTo>
                  <a:lnTo>
                    <a:pt x="153" y="56"/>
                  </a:lnTo>
                  <a:lnTo>
                    <a:pt x="147" y="37"/>
                  </a:lnTo>
                  <a:lnTo>
                    <a:pt x="98" y="6"/>
                  </a:lnTo>
                  <a:lnTo>
                    <a:pt x="74" y="0"/>
                  </a:lnTo>
                  <a:lnTo>
                    <a:pt x="55" y="6"/>
                  </a:lnTo>
                  <a:lnTo>
                    <a:pt x="49" y="6"/>
                  </a:lnTo>
                  <a:lnTo>
                    <a:pt x="37" y="6"/>
                  </a:lnTo>
                  <a:lnTo>
                    <a:pt x="31" y="12"/>
                  </a:lnTo>
                  <a:lnTo>
                    <a:pt x="6" y="62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0" y="106"/>
                  </a:lnTo>
                  <a:lnTo>
                    <a:pt x="0" y="112"/>
                  </a:lnTo>
                  <a:lnTo>
                    <a:pt x="6" y="124"/>
                  </a:lnTo>
                  <a:lnTo>
                    <a:pt x="6" y="149"/>
                  </a:lnTo>
                  <a:lnTo>
                    <a:pt x="6" y="155"/>
                  </a:lnTo>
                  <a:lnTo>
                    <a:pt x="6" y="162"/>
                  </a:lnTo>
                  <a:lnTo>
                    <a:pt x="18" y="168"/>
                  </a:lnTo>
                  <a:lnTo>
                    <a:pt x="18" y="162"/>
                  </a:lnTo>
                  <a:lnTo>
                    <a:pt x="18" y="137"/>
                  </a:lnTo>
                  <a:lnTo>
                    <a:pt x="18" y="131"/>
                  </a:lnTo>
                  <a:lnTo>
                    <a:pt x="18" y="106"/>
                  </a:lnTo>
                  <a:lnTo>
                    <a:pt x="24" y="106"/>
                  </a:lnTo>
                  <a:lnTo>
                    <a:pt x="43" y="124"/>
                  </a:lnTo>
                  <a:lnTo>
                    <a:pt x="49" y="131"/>
                  </a:lnTo>
                  <a:lnTo>
                    <a:pt x="49" y="124"/>
                  </a:lnTo>
                  <a:lnTo>
                    <a:pt x="49" y="112"/>
                  </a:lnTo>
                  <a:lnTo>
                    <a:pt x="49" y="106"/>
                  </a:lnTo>
                  <a:lnTo>
                    <a:pt x="55" y="100"/>
                  </a:lnTo>
                  <a:lnTo>
                    <a:pt x="55" y="87"/>
                  </a:lnTo>
                  <a:lnTo>
                    <a:pt x="61" y="87"/>
                  </a:lnTo>
                  <a:lnTo>
                    <a:pt x="86" y="93"/>
                  </a:lnTo>
                  <a:lnTo>
                    <a:pt x="92" y="93"/>
                  </a:lnTo>
                  <a:lnTo>
                    <a:pt x="98" y="87"/>
                  </a:lnTo>
                  <a:lnTo>
                    <a:pt x="98" y="93"/>
                  </a:lnTo>
                  <a:lnTo>
                    <a:pt x="80" y="106"/>
                  </a:lnTo>
                  <a:lnTo>
                    <a:pt x="86" y="106"/>
                  </a:lnTo>
                  <a:lnTo>
                    <a:pt x="110" y="106"/>
                  </a:lnTo>
                  <a:lnTo>
                    <a:pt x="129" y="87"/>
                  </a:lnTo>
                  <a:lnTo>
                    <a:pt x="123" y="100"/>
                  </a:lnTo>
                  <a:lnTo>
                    <a:pt x="117" y="106"/>
                  </a:lnTo>
                  <a:lnTo>
                    <a:pt x="110" y="106"/>
                  </a:lnTo>
                  <a:lnTo>
                    <a:pt x="104" y="112"/>
                  </a:lnTo>
                  <a:lnTo>
                    <a:pt x="110" y="112"/>
                  </a:lnTo>
                  <a:lnTo>
                    <a:pt x="117" y="112"/>
                  </a:lnTo>
                  <a:lnTo>
                    <a:pt x="129" y="106"/>
                  </a:lnTo>
                  <a:lnTo>
                    <a:pt x="135" y="87"/>
                  </a:lnTo>
                  <a:lnTo>
                    <a:pt x="141" y="100"/>
                  </a:lnTo>
                  <a:lnTo>
                    <a:pt x="141" y="106"/>
                  </a:lnTo>
                  <a:lnTo>
                    <a:pt x="135" y="106"/>
                  </a:lnTo>
                  <a:lnTo>
                    <a:pt x="147" y="106"/>
                  </a:lnTo>
                  <a:lnTo>
                    <a:pt x="153" y="106"/>
                  </a:lnTo>
                  <a:lnTo>
                    <a:pt x="153" y="11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3" name="Freeform 388"/>
            <p:cNvSpPr>
              <a:spLocks/>
            </p:cNvSpPr>
            <p:nvPr/>
          </p:nvSpPr>
          <p:spPr bwMode="auto">
            <a:xfrm>
              <a:off x="3260" y="2408"/>
              <a:ext cx="136" cy="144"/>
            </a:xfrm>
            <a:custGeom>
              <a:avLst/>
              <a:gdLst>
                <a:gd name="T0" fmla="*/ 80 w 136"/>
                <a:gd name="T1" fmla="*/ 143 h 144"/>
                <a:gd name="T2" fmla="*/ 86 w 136"/>
                <a:gd name="T3" fmla="*/ 137 h 144"/>
                <a:gd name="T4" fmla="*/ 86 w 136"/>
                <a:gd name="T5" fmla="*/ 131 h 144"/>
                <a:gd name="T6" fmla="*/ 86 w 136"/>
                <a:gd name="T7" fmla="*/ 124 h 144"/>
                <a:gd name="T8" fmla="*/ 80 w 136"/>
                <a:gd name="T9" fmla="*/ 124 h 144"/>
                <a:gd name="T10" fmla="*/ 74 w 136"/>
                <a:gd name="T11" fmla="*/ 112 h 144"/>
                <a:gd name="T12" fmla="*/ 68 w 136"/>
                <a:gd name="T13" fmla="*/ 118 h 144"/>
                <a:gd name="T14" fmla="*/ 80 w 136"/>
                <a:gd name="T15" fmla="*/ 100 h 144"/>
                <a:gd name="T16" fmla="*/ 86 w 136"/>
                <a:gd name="T17" fmla="*/ 93 h 144"/>
                <a:gd name="T18" fmla="*/ 86 w 136"/>
                <a:gd name="T19" fmla="*/ 93 h 144"/>
                <a:gd name="T20" fmla="*/ 92 w 136"/>
                <a:gd name="T21" fmla="*/ 100 h 144"/>
                <a:gd name="T22" fmla="*/ 111 w 136"/>
                <a:gd name="T23" fmla="*/ 106 h 144"/>
                <a:gd name="T24" fmla="*/ 111 w 136"/>
                <a:gd name="T25" fmla="*/ 100 h 144"/>
                <a:gd name="T26" fmla="*/ 111 w 136"/>
                <a:gd name="T27" fmla="*/ 93 h 144"/>
                <a:gd name="T28" fmla="*/ 111 w 136"/>
                <a:gd name="T29" fmla="*/ 68 h 144"/>
                <a:gd name="T30" fmla="*/ 117 w 136"/>
                <a:gd name="T31" fmla="*/ 62 h 144"/>
                <a:gd name="T32" fmla="*/ 129 w 136"/>
                <a:gd name="T33" fmla="*/ 56 h 144"/>
                <a:gd name="T34" fmla="*/ 135 w 136"/>
                <a:gd name="T35" fmla="*/ 44 h 144"/>
                <a:gd name="T36" fmla="*/ 135 w 136"/>
                <a:gd name="T37" fmla="*/ 19 h 144"/>
                <a:gd name="T38" fmla="*/ 129 w 136"/>
                <a:gd name="T39" fmla="*/ 19 h 144"/>
                <a:gd name="T40" fmla="*/ 117 w 136"/>
                <a:gd name="T41" fmla="*/ 19 h 144"/>
                <a:gd name="T42" fmla="*/ 123 w 136"/>
                <a:gd name="T43" fmla="*/ 6 h 144"/>
                <a:gd name="T44" fmla="*/ 117 w 136"/>
                <a:gd name="T45" fmla="*/ 0 h 144"/>
                <a:gd name="T46" fmla="*/ 111 w 136"/>
                <a:gd name="T47" fmla="*/ 19 h 144"/>
                <a:gd name="T48" fmla="*/ 99 w 136"/>
                <a:gd name="T49" fmla="*/ 19 h 144"/>
                <a:gd name="T50" fmla="*/ 86 w 136"/>
                <a:gd name="T51" fmla="*/ 19 h 144"/>
                <a:gd name="T52" fmla="*/ 80 w 136"/>
                <a:gd name="T53" fmla="*/ 6 h 144"/>
                <a:gd name="T54" fmla="*/ 80 w 136"/>
                <a:gd name="T55" fmla="*/ 0 h 144"/>
                <a:gd name="T56" fmla="*/ 68 w 136"/>
                <a:gd name="T57" fmla="*/ 6 h 144"/>
                <a:gd name="T58" fmla="*/ 37 w 136"/>
                <a:gd name="T59" fmla="*/ 0 h 144"/>
                <a:gd name="T60" fmla="*/ 31 w 136"/>
                <a:gd name="T61" fmla="*/ 19 h 144"/>
                <a:gd name="T62" fmla="*/ 31 w 136"/>
                <a:gd name="T63" fmla="*/ 37 h 144"/>
                <a:gd name="T64" fmla="*/ 31 w 136"/>
                <a:gd name="T65" fmla="*/ 44 h 144"/>
                <a:gd name="T66" fmla="*/ 6 w 136"/>
                <a:gd name="T67" fmla="*/ 19 h 144"/>
                <a:gd name="T68" fmla="*/ 0 w 136"/>
                <a:gd name="T69" fmla="*/ 19 h 144"/>
                <a:gd name="T70" fmla="*/ 0 w 136"/>
                <a:gd name="T71" fmla="*/ 44 h 144"/>
                <a:gd name="T72" fmla="*/ 0 w 136"/>
                <a:gd name="T73" fmla="*/ 50 h 144"/>
                <a:gd name="T74" fmla="*/ 0 w 136"/>
                <a:gd name="T75" fmla="*/ 68 h 144"/>
                <a:gd name="T76" fmla="*/ 6 w 136"/>
                <a:gd name="T77" fmla="*/ 68 h 144"/>
                <a:gd name="T78" fmla="*/ 13 w 136"/>
                <a:gd name="T79" fmla="*/ 81 h 144"/>
                <a:gd name="T80" fmla="*/ 37 w 136"/>
                <a:gd name="T81" fmla="*/ 118 h 144"/>
                <a:gd name="T82" fmla="*/ 74 w 136"/>
                <a:gd name="T83" fmla="*/ 143 h 1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6"/>
                <a:gd name="T127" fmla="*/ 0 h 144"/>
                <a:gd name="T128" fmla="*/ 136 w 136"/>
                <a:gd name="T129" fmla="*/ 144 h 14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6" h="144">
                  <a:moveTo>
                    <a:pt x="74" y="143"/>
                  </a:moveTo>
                  <a:lnTo>
                    <a:pt x="80" y="143"/>
                  </a:lnTo>
                  <a:lnTo>
                    <a:pt x="86" y="137"/>
                  </a:lnTo>
                  <a:lnTo>
                    <a:pt x="86" y="131"/>
                  </a:lnTo>
                  <a:lnTo>
                    <a:pt x="86" y="124"/>
                  </a:lnTo>
                  <a:lnTo>
                    <a:pt x="80" y="124"/>
                  </a:lnTo>
                  <a:lnTo>
                    <a:pt x="86" y="118"/>
                  </a:lnTo>
                  <a:lnTo>
                    <a:pt x="74" y="112"/>
                  </a:lnTo>
                  <a:lnTo>
                    <a:pt x="68" y="118"/>
                  </a:lnTo>
                  <a:lnTo>
                    <a:pt x="74" y="112"/>
                  </a:lnTo>
                  <a:lnTo>
                    <a:pt x="80" y="100"/>
                  </a:lnTo>
                  <a:lnTo>
                    <a:pt x="86" y="93"/>
                  </a:lnTo>
                  <a:lnTo>
                    <a:pt x="92" y="100"/>
                  </a:lnTo>
                  <a:lnTo>
                    <a:pt x="99" y="100"/>
                  </a:lnTo>
                  <a:lnTo>
                    <a:pt x="111" y="106"/>
                  </a:lnTo>
                  <a:lnTo>
                    <a:pt x="111" y="100"/>
                  </a:lnTo>
                  <a:lnTo>
                    <a:pt x="111" y="93"/>
                  </a:lnTo>
                  <a:lnTo>
                    <a:pt x="111" y="81"/>
                  </a:lnTo>
                  <a:lnTo>
                    <a:pt x="111" y="68"/>
                  </a:lnTo>
                  <a:lnTo>
                    <a:pt x="117" y="62"/>
                  </a:lnTo>
                  <a:lnTo>
                    <a:pt x="123" y="62"/>
                  </a:lnTo>
                  <a:lnTo>
                    <a:pt x="129" y="56"/>
                  </a:lnTo>
                  <a:lnTo>
                    <a:pt x="135" y="50"/>
                  </a:lnTo>
                  <a:lnTo>
                    <a:pt x="135" y="44"/>
                  </a:lnTo>
                  <a:lnTo>
                    <a:pt x="135" y="25"/>
                  </a:lnTo>
                  <a:lnTo>
                    <a:pt x="135" y="19"/>
                  </a:lnTo>
                  <a:lnTo>
                    <a:pt x="129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23" y="6"/>
                  </a:lnTo>
                  <a:lnTo>
                    <a:pt x="117" y="0"/>
                  </a:lnTo>
                  <a:lnTo>
                    <a:pt x="117" y="6"/>
                  </a:lnTo>
                  <a:lnTo>
                    <a:pt x="111" y="19"/>
                  </a:lnTo>
                  <a:lnTo>
                    <a:pt x="86" y="25"/>
                  </a:lnTo>
                  <a:lnTo>
                    <a:pt x="99" y="19"/>
                  </a:lnTo>
                  <a:lnTo>
                    <a:pt x="111" y="0"/>
                  </a:lnTo>
                  <a:lnTo>
                    <a:pt x="86" y="19"/>
                  </a:lnTo>
                  <a:lnTo>
                    <a:pt x="62" y="19"/>
                  </a:lnTo>
                  <a:lnTo>
                    <a:pt x="80" y="6"/>
                  </a:lnTo>
                  <a:lnTo>
                    <a:pt x="80" y="0"/>
                  </a:lnTo>
                  <a:lnTo>
                    <a:pt x="74" y="6"/>
                  </a:lnTo>
                  <a:lnTo>
                    <a:pt x="68" y="6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37" y="13"/>
                  </a:lnTo>
                  <a:lnTo>
                    <a:pt x="31" y="19"/>
                  </a:lnTo>
                  <a:lnTo>
                    <a:pt x="31" y="25"/>
                  </a:lnTo>
                  <a:lnTo>
                    <a:pt x="31" y="37"/>
                  </a:lnTo>
                  <a:lnTo>
                    <a:pt x="31" y="44"/>
                  </a:lnTo>
                  <a:lnTo>
                    <a:pt x="25" y="37"/>
                  </a:lnTo>
                  <a:lnTo>
                    <a:pt x="6" y="19"/>
                  </a:lnTo>
                  <a:lnTo>
                    <a:pt x="0" y="19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0" y="68"/>
                  </a:lnTo>
                  <a:lnTo>
                    <a:pt x="6" y="68"/>
                  </a:lnTo>
                  <a:lnTo>
                    <a:pt x="13" y="68"/>
                  </a:lnTo>
                  <a:lnTo>
                    <a:pt x="13" y="81"/>
                  </a:lnTo>
                  <a:lnTo>
                    <a:pt x="13" y="93"/>
                  </a:lnTo>
                  <a:lnTo>
                    <a:pt x="37" y="118"/>
                  </a:lnTo>
                  <a:lnTo>
                    <a:pt x="68" y="137"/>
                  </a:lnTo>
                  <a:lnTo>
                    <a:pt x="74" y="14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4" name="Freeform 389"/>
            <p:cNvSpPr>
              <a:spLocks/>
            </p:cNvSpPr>
            <p:nvPr/>
          </p:nvSpPr>
          <p:spPr bwMode="auto">
            <a:xfrm>
              <a:off x="3371" y="2458"/>
              <a:ext cx="25" cy="44"/>
            </a:xfrm>
            <a:custGeom>
              <a:avLst/>
              <a:gdLst>
                <a:gd name="T0" fmla="*/ 0 w 25"/>
                <a:gd name="T1" fmla="*/ 43 h 44"/>
                <a:gd name="T2" fmla="*/ 6 w 25"/>
                <a:gd name="T3" fmla="*/ 43 h 44"/>
                <a:gd name="T4" fmla="*/ 12 w 25"/>
                <a:gd name="T5" fmla="*/ 31 h 44"/>
                <a:gd name="T6" fmla="*/ 18 w 25"/>
                <a:gd name="T7" fmla="*/ 18 h 44"/>
                <a:gd name="T8" fmla="*/ 18 w 25"/>
                <a:gd name="T9" fmla="*/ 18 h 44"/>
                <a:gd name="T10" fmla="*/ 24 w 25"/>
                <a:gd name="T11" fmla="*/ 12 h 44"/>
                <a:gd name="T12" fmla="*/ 24 w 25"/>
                <a:gd name="T13" fmla="*/ 6 h 44"/>
                <a:gd name="T14" fmla="*/ 24 w 25"/>
                <a:gd name="T15" fmla="*/ 0 h 44"/>
                <a:gd name="T16" fmla="*/ 18 w 25"/>
                <a:gd name="T17" fmla="*/ 0 h 44"/>
                <a:gd name="T18" fmla="*/ 18 w 25"/>
                <a:gd name="T19" fmla="*/ 6 h 44"/>
                <a:gd name="T20" fmla="*/ 6 w 25"/>
                <a:gd name="T21" fmla="*/ 12 h 44"/>
                <a:gd name="T22" fmla="*/ 0 w 25"/>
                <a:gd name="T23" fmla="*/ 18 h 44"/>
                <a:gd name="T24" fmla="*/ 0 w 25"/>
                <a:gd name="T25" fmla="*/ 18 h 44"/>
                <a:gd name="T26" fmla="*/ 0 w 25"/>
                <a:gd name="T27" fmla="*/ 31 h 44"/>
                <a:gd name="T28" fmla="*/ 0 w 25"/>
                <a:gd name="T29" fmla="*/ 43 h 44"/>
                <a:gd name="T30" fmla="*/ 0 w 25"/>
                <a:gd name="T31" fmla="*/ 43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"/>
                <a:gd name="T49" fmla="*/ 0 h 44"/>
                <a:gd name="T50" fmla="*/ 25 w 25"/>
                <a:gd name="T51" fmla="*/ 44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" h="44">
                  <a:moveTo>
                    <a:pt x="0" y="43"/>
                  </a:moveTo>
                  <a:lnTo>
                    <a:pt x="6" y="43"/>
                  </a:lnTo>
                  <a:lnTo>
                    <a:pt x="12" y="31"/>
                  </a:lnTo>
                  <a:lnTo>
                    <a:pt x="18" y="18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8" y="6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31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5" name="Freeform 390"/>
            <p:cNvSpPr>
              <a:spLocks/>
            </p:cNvSpPr>
            <p:nvPr/>
          </p:nvSpPr>
          <p:spPr bwMode="auto">
            <a:xfrm>
              <a:off x="3322" y="2470"/>
              <a:ext cx="50" cy="20"/>
            </a:xfrm>
            <a:custGeom>
              <a:avLst/>
              <a:gdLst>
                <a:gd name="T0" fmla="*/ 49 w 50"/>
                <a:gd name="T1" fmla="*/ 0 h 20"/>
                <a:gd name="T2" fmla="*/ 43 w 50"/>
                <a:gd name="T3" fmla="*/ 0 h 20"/>
                <a:gd name="T4" fmla="*/ 37 w 50"/>
                <a:gd name="T5" fmla="*/ 0 h 20"/>
                <a:gd name="T6" fmla="*/ 30 w 50"/>
                <a:gd name="T7" fmla="*/ 0 h 20"/>
                <a:gd name="T8" fmla="*/ 6 w 50"/>
                <a:gd name="T9" fmla="*/ 0 h 20"/>
                <a:gd name="T10" fmla="*/ 0 w 50"/>
                <a:gd name="T11" fmla="*/ 0 h 20"/>
                <a:gd name="T12" fmla="*/ 0 w 50"/>
                <a:gd name="T13" fmla="*/ 0 h 20"/>
                <a:gd name="T14" fmla="*/ 0 w 50"/>
                <a:gd name="T15" fmla="*/ 6 h 20"/>
                <a:gd name="T16" fmla="*/ 6 w 50"/>
                <a:gd name="T17" fmla="*/ 6 h 20"/>
                <a:gd name="T18" fmla="*/ 6 w 50"/>
                <a:gd name="T19" fmla="*/ 6 h 20"/>
                <a:gd name="T20" fmla="*/ 12 w 50"/>
                <a:gd name="T21" fmla="*/ 6 h 20"/>
                <a:gd name="T22" fmla="*/ 12 w 50"/>
                <a:gd name="T23" fmla="*/ 13 h 20"/>
                <a:gd name="T24" fmla="*/ 12 w 50"/>
                <a:gd name="T25" fmla="*/ 19 h 20"/>
                <a:gd name="T26" fmla="*/ 12 w 50"/>
                <a:gd name="T27" fmla="*/ 13 h 20"/>
                <a:gd name="T28" fmla="*/ 24 w 50"/>
                <a:gd name="T29" fmla="*/ 13 h 20"/>
                <a:gd name="T30" fmla="*/ 24 w 50"/>
                <a:gd name="T31" fmla="*/ 6 h 20"/>
                <a:gd name="T32" fmla="*/ 37 w 50"/>
                <a:gd name="T33" fmla="*/ 6 h 20"/>
                <a:gd name="T34" fmla="*/ 49 w 50"/>
                <a:gd name="T35" fmla="*/ 0 h 20"/>
                <a:gd name="T36" fmla="*/ 49 w 50"/>
                <a:gd name="T37" fmla="*/ 0 h 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0"/>
                <a:gd name="T58" fmla="*/ 0 h 20"/>
                <a:gd name="T59" fmla="*/ 50 w 50"/>
                <a:gd name="T60" fmla="*/ 20 h 2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0" h="20">
                  <a:moveTo>
                    <a:pt x="49" y="0"/>
                  </a:moveTo>
                  <a:lnTo>
                    <a:pt x="43" y="0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13"/>
                  </a:lnTo>
                  <a:lnTo>
                    <a:pt x="12" y="19"/>
                  </a:lnTo>
                  <a:lnTo>
                    <a:pt x="12" y="13"/>
                  </a:lnTo>
                  <a:lnTo>
                    <a:pt x="24" y="13"/>
                  </a:lnTo>
                  <a:lnTo>
                    <a:pt x="24" y="6"/>
                  </a:lnTo>
                  <a:lnTo>
                    <a:pt x="37" y="6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6" name="Freeform 391"/>
            <p:cNvSpPr>
              <a:spLocks/>
            </p:cNvSpPr>
            <p:nvPr/>
          </p:nvSpPr>
          <p:spPr bwMode="auto">
            <a:xfrm>
              <a:off x="3328" y="2508"/>
              <a:ext cx="44" cy="44"/>
            </a:xfrm>
            <a:custGeom>
              <a:avLst/>
              <a:gdLst>
                <a:gd name="T0" fmla="*/ 12 w 44"/>
                <a:gd name="T1" fmla="*/ 43 h 44"/>
                <a:gd name="T2" fmla="*/ 18 w 44"/>
                <a:gd name="T3" fmla="*/ 43 h 44"/>
                <a:gd name="T4" fmla="*/ 18 w 44"/>
                <a:gd name="T5" fmla="*/ 43 h 44"/>
                <a:gd name="T6" fmla="*/ 24 w 44"/>
                <a:gd name="T7" fmla="*/ 37 h 44"/>
                <a:gd name="T8" fmla="*/ 24 w 44"/>
                <a:gd name="T9" fmla="*/ 31 h 44"/>
                <a:gd name="T10" fmla="*/ 31 w 44"/>
                <a:gd name="T11" fmla="*/ 24 h 44"/>
                <a:gd name="T12" fmla="*/ 37 w 44"/>
                <a:gd name="T13" fmla="*/ 18 h 44"/>
                <a:gd name="T14" fmla="*/ 37 w 44"/>
                <a:gd name="T15" fmla="*/ 18 h 44"/>
                <a:gd name="T16" fmla="*/ 37 w 44"/>
                <a:gd name="T17" fmla="*/ 18 h 44"/>
                <a:gd name="T18" fmla="*/ 43 w 44"/>
                <a:gd name="T19" fmla="*/ 6 h 44"/>
                <a:gd name="T20" fmla="*/ 24 w 44"/>
                <a:gd name="T21" fmla="*/ 0 h 44"/>
                <a:gd name="T22" fmla="*/ 18 w 44"/>
                <a:gd name="T23" fmla="*/ 0 h 44"/>
                <a:gd name="T24" fmla="*/ 12 w 44"/>
                <a:gd name="T25" fmla="*/ 0 h 44"/>
                <a:gd name="T26" fmla="*/ 12 w 44"/>
                <a:gd name="T27" fmla="*/ 0 h 44"/>
                <a:gd name="T28" fmla="*/ 6 w 44"/>
                <a:gd name="T29" fmla="*/ 12 h 44"/>
                <a:gd name="T30" fmla="*/ 0 w 44"/>
                <a:gd name="T31" fmla="*/ 18 h 44"/>
                <a:gd name="T32" fmla="*/ 6 w 44"/>
                <a:gd name="T33" fmla="*/ 12 h 44"/>
                <a:gd name="T34" fmla="*/ 6 w 44"/>
                <a:gd name="T35" fmla="*/ 12 h 44"/>
                <a:gd name="T36" fmla="*/ 18 w 44"/>
                <a:gd name="T37" fmla="*/ 18 h 44"/>
                <a:gd name="T38" fmla="*/ 12 w 44"/>
                <a:gd name="T39" fmla="*/ 24 h 44"/>
                <a:gd name="T40" fmla="*/ 18 w 44"/>
                <a:gd name="T41" fmla="*/ 24 h 44"/>
                <a:gd name="T42" fmla="*/ 18 w 44"/>
                <a:gd name="T43" fmla="*/ 24 h 44"/>
                <a:gd name="T44" fmla="*/ 18 w 44"/>
                <a:gd name="T45" fmla="*/ 24 h 44"/>
                <a:gd name="T46" fmla="*/ 18 w 44"/>
                <a:gd name="T47" fmla="*/ 24 h 44"/>
                <a:gd name="T48" fmla="*/ 18 w 44"/>
                <a:gd name="T49" fmla="*/ 31 h 44"/>
                <a:gd name="T50" fmla="*/ 18 w 44"/>
                <a:gd name="T51" fmla="*/ 31 h 44"/>
                <a:gd name="T52" fmla="*/ 18 w 44"/>
                <a:gd name="T53" fmla="*/ 37 h 44"/>
                <a:gd name="T54" fmla="*/ 12 w 44"/>
                <a:gd name="T55" fmla="*/ 43 h 44"/>
                <a:gd name="T56" fmla="*/ 12 w 44"/>
                <a:gd name="T57" fmla="*/ 43 h 4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4"/>
                <a:gd name="T89" fmla="*/ 44 w 44"/>
                <a:gd name="T90" fmla="*/ 44 h 4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4">
                  <a:moveTo>
                    <a:pt x="12" y="43"/>
                  </a:moveTo>
                  <a:lnTo>
                    <a:pt x="18" y="43"/>
                  </a:lnTo>
                  <a:lnTo>
                    <a:pt x="24" y="37"/>
                  </a:lnTo>
                  <a:lnTo>
                    <a:pt x="24" y="31"/>
                  </a:lnTo>
                  <a:lnTo>
                    <a:pt x="31" y="24"/>
                  </a:lnTo>
                  <a:lnTo>
                    <a:pt x="37" y="18"/>
                  </a:lnTo>
                  <a:lnTo>
                    <a:pt x="43" y="6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6" y="12"/>
                  </a:lnTo>
                  <a:lnTo>
                    <a:pt x="18" y="18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18" y="31"/>
                  </a:lnTo>
                  <a:lnTo>
                    <a:pt x="18" y="37"/>
                  </a:lnTo>
                  <a:lnTo>
                    <a:pt x="12" y="43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7" name="Freeform 392"/>
            <p:cNvSpPr>
              <a:spLocks/>
            </p:cNvSpPr>
            <p:nvPr/>
          </p:nvSpPr>
          <p:spPr bwMode="auto">
            <a:xfrm>
              <a:off x="3340" y="2501"/>
              <a:ext cx="20" cy="8"/>
            </a:xfrm>
            <a:custGeom>
              <a:avLst/>
              <a:gdLst>
                <a:gd name="T0" fmla="*/ 0 w 20"/>
                <a:gd name="T1" fmla="*/ 7 h 8"/>
                <a:gd name="T2" fmla="*/ 6 w 20"/>
                <a:gd name="T3" fmla="*/ 7 h 8"/>
                <a:gd name="T4" fmla="*/ 19 w 20"/>
                <a:gd name="T5" fmla="*/ 7 h 8"/>
                <a:gd name="T6" fmla="*/ 12 w 20"/>
                <a:gd name="T7" fmla="*/ 7 h 8"/>
                <a:gd name="T8" fmla="*/ 6 w 20"/>
                <a:gd name="T9" fmla="*/ 0 h 8"/>
                <a:gd name="T10" fmla="*/ 0 w 20"/>
                <a:gd name="T11" fmla="*/ 7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8"/>
                <a:gd name="T20" fmla="*/ 20 w 20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8">
                  <a:moveTo>
                    <a:pt x="0" y="7"/>
                  </a:moveTo>
                  <a:lnTo>
                    <a:pt x="6" y="7"/>
                  </a:lnTo>
                  <a:lnTo>
                    <a:pt x="19" y="7"/>
                  </a:lnTo>
                  <a:lnTo>
                    <a:pt x="12" y="7"/>
                  </a:lnTo>
                  <a:lnTo>
                    <a:pt x="6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8" name="Freeform 393"/>
            <p:cNvSpPr>
              <a:spLocks/>
            </p:cNvSpPr>
            <p:nvPr/>
          </p:nvSpPr>
          <p:spPr bwMode="auto">
            <a:xfrm>
              <a:off x="3273" y="2445"/>
              <a:ext cx="1" cy="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7 h 8"/>
                <a:gd name="T4" fmla="*/ 0 w 1"/>
                <a:gd name="T5" fmla="*/ 7 h 8"/>
                <a:gd name="T6" fmla="*/ 0 w 1"/>
                <a:gd name="T7" fmla="*/ 7 h 8"/>
                <a:gd name="T8" fmla="*/ 0 w 1"/>
                <a:gd name="T9" fmla="*/ 0 h 8"/>
                <a:gd name="T10" fmla="*/ 0 w 1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8"/>
                <a:gd name="T20" fmla="*/ 1 w 1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8">
                  <a:moveTo>
                    <a:pt x="0" y="0"/>
                  </a:move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9" name="Freeform 394"/>
            <p:cNvSpPr>
              <a:spLocks/>
            </p:cNvSpPr>
            <p:nvPr/>
          </p:nvSpPr>
          <p:spPr bwMode="auto">
            <a:xfrm>
              <a:off x="3260" y="2458"/>
              <a:ext cx="44" cy="100"/>
            </a:xfrm>
            <a:custGeom>
              <a:avLst/>
              <a:gdLst>
                <a:gd name="T0" fmla="*/ 0 w 44"/>
                <a:gd name="T1" fmla="*/ 0 h 100"/>
                <a:gd name="T2" fmla="*/ 0 w 44"/>
                <a:gd name="T3" fmla="*/ 25 h 100"/>
                <a:gd name="T4" fmla="*/ 0 w 44"/>
                <a:gd name="T5" fmla="*/ 31 h 100"/>
                <a:gd name="T6" fmla="*/ 0 w 44"/>
                <a:gd name="T7" fmla="*/ 37 h 100"/>
                <a:gd name="T8" fmla="*/ 0 w 44"/>
                <a:gd name="T9" fmla="*/ 50 h 100"/>
                <a:gd name="T10" fmla="*/ 6 w 44"/>
                <a:gd name="T11" fmla="*/ 68 h 100"/>
                <a:gd name="T12" fmla="*/ 31 w 44"/>
                <a:gd name="T13" fmla="*/ 87 h 100"/>
                <a:gd name="T14" fmla="*/ 37 w 44"/>
                <a:gd name="T15" fmla="*/ 93 h 100"/>
                <a:gd name="T16" fmla="*/ 43 w 44"/>
                <a:gd name="T17" fmla="*/ 99 h 100"/>
                <a:gd name="T18" fmla="*/ 37 w 44"/>
                <a:gd name="T19" fmla="*/ 93 h 100"/>
                <a:gd name="T20" fmla="*/ 37 w 44"/>
                <a:gd name="T21" fmla="*/ 81 h 100"/>
                <a:gd name="T22" fmla="*/ 31 w 44"/>
                <a:gd name="T23" fmla="*/ 62 h 100"/>
                <a:gd name="T24" fmla="*/ 13 w 44"/>
                <a:gd name="T25" fmla="*/ 43 h 100"/>
                <a:gd name="T26" fmla="*/ 13 w 44"/>
                <a:gd name="T27" fmla="*/ 31 h 100"/>
                <a:gd name="T28" fmla="*/ 13 w 44"/>
                <a:gd name="T29" fmla="*/ 18 h 100"/>
                <a:gd name="T30" fmla="*/ 6 w 44"/>
                <a:gd name="T31" fmla="*/ 18 h 100"/>
                <a:gd name="T32" fmla="*/ 6 w 44"/>
                <a:gd name="T33" fmla="*/ 18 h 100"/>
                <a:gd name="T34" fmla="*/ 0 w 44"/>
                <a:gd name="T35" fmla="*/ 18 h 100"/>
                <a:gd name="T36" fmla="*/ 0 w 44"/>
                <a:gd name="T37" fmla="*/ 0 h 100"/>
                <a:gd name="T38" fmla="*/ 0 w 44"/>
                <a:gd name="T39" fmla="*/ 0 h 1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"/>
                <a:gd name="T61" fmla="*/ 0 h 100"/>
                <a:gd name="T62" fmla="*/ 44 w 44"/>
                <a:gd name="T63" fmla="*/ 100 h 10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" h="100">
                  <a:moveTo>
                    <a:pt x="0" y="0"/>
                  </a:moveTo>
                  <a:lnTo>
                    <a:pt x="0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0" y="50"/>
                  </a:lnTo>
                  <a:lnTo>
                    <a:pt x="6" y="68"/>
                  </a:lnTo>
                  <a:lnTo>
                    <a:pt x="31" y="87"/>
                  </a:lnTo>
                  <a:lnTo>
                    <a:pt x="37" y="93"/>
                  </a:lnTo>
                  <a:lnTo>
                    <a:pt x="43" y="99"/>
                  </a:lnTo>
                  <a:lnTo>
                    <a:pt x="37" y="93"/>
                  </a:lnTo>
                  <a:lnTo>
                    <a:pt x="37" y="81"/>
                  </a:lnTo>
                  <a:lnTo>
                    <a:pt x="31" y="62"/>
                  </a:lnTo>
                  <a:lnTo>
                    <a:pt x="13" y="43"/>
                  </a:lnTo>
                  <a:lnTo>
                    <a:pt x="13" y="31"/>
                  </a:lnTo>
                  <a:lnTo>
                    <a:pt x="13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0" name="Freeform 395"/>
            <p:cNvSpPr>
              <a:spLocks/>
            </p:cNvSpPr>
            <p:nvPr/>
          </p:nvSpPr>
          <p:spPr bwMode="auto">
            <a:xfrm>
              <a:off x="3273" y="2501"/>
              <a:ext cx="62" cy="70"/>
            </a:xfrm>
            <a:custGeom>
              <a:avLst/>
              <a:gdLst>
                <a:gd name="T0" fmla="*/ 43 w 62"/>
                <a:gd name="T1" fmla="*/ 69 h 70"/>
                <a:gd name="T2" fmla="*/ 55 w 62"/>
                <a:gd name="T3" fmla="*/ 69 h 70"/>
                <a:gd name="T4" fmla="*/ 55 w 62"/>
                <a:gd name="T5" fmla="*/ 56 h 70"/>
                <a:gd name="T6" fmla="*/ 61 w 62"/>
                <a:gd name="T7" fmla="*/ 50 h 70"/>
                <a:gd name="T8" fmla="*/ 55 w 62"/>
                <a:gd name="T9" fmla="*/ 44 h 70"/>
                <a:gd name="T10" fmla="*/ 24 w 62"/>
                <a:gd name="T11" fmla="*/ 25 h 70"/>
                <a:gd name="T12" fmla="*/ 0 w 62"/>
                <a:gd name="T13" fmla="*/ 0 h 70"/>
                <a:gd name="T14" fmla="*/ 18 w 62"/>
                <a:gd name="T15" fmla="*/ 19 h 70"/>
                <a:gd name="T16" fmla="*/ 24 w 62"/>
                <a:gd name="T17" fmla="*/ 38 h 70"/>
                <a:gd name="T18" fmla="*/ 30 w 62"/>
                <a:gd name="T19" fmla="*/ 50 h 70"/>
                <a:gd name="T20" fmla="*/ 36 w 62"/>
                <a:gd name="T21" fmla="*/ 63 h 70"/>
                <a:gd name="T22" fmla="*/ 43 w 62"/>
                <a:gd name="T23" fmla="*/ 69 h 70"/>
                <a:gd name="T24" fmla="*/ 43 w 62"/>
                <a:gd name="T25" fmla="*/ 69 h 7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2"/>
                <a:gd name="T40" fmla="*/ 0 h 70"/>
                <a:gd name="T41" fmla="*/ 62 w 62"/>
                <a:gd name="T42" fmla="*/ 70 h 7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2" h="70">
                  <a:moveTo>
                    <a:pt x="43" y="69"/>
                  </a:moveTo>
                  <a:lnTo>
                    <a:pt x="55" y="69"/>
                  </a:lnTo>
                  <a:lnTo>
                    <a:pt x="55" y="56"/>
                  </a:lnTo>
                  <a:lnTo>
                    <a:pt x="61" y="50"/>
                  </a:lnTo>
                  <a:lnTo>
                    <a:pt x="55" y="44"/>
                  </a:lnTo>
                  <a:lnTo>
                    <a:pt x="24" y="25"/>
                  </a:lnTo>
                  <a:lnTo>
                    <a:pt x="0" y="0"/>
                  </a:lnTo>
                  <a:lnTo>
                    <a:pt x="18" y="19"/>
                  </a:lnTo>
                  <a:lnTo>
                    <a:pt x="24" y="38"/>
                  </a:lnTo>
                  <a:lnTo>
                    <a:pt x="30" y="50"/>
                  </a:lnTo>
                  <a:lnTo>
                    <a:pt x="36" y="63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1" name="Freeform 396"/>
            <p:cNvSpPr>
              <a:spLocks/>
            </p:cNvSpPr>
            <p:nvPr/>
          </p:nvSpPr>
          <p:spPr bwMode="auto">
            <a:xfrm>
              <a:off x="3371" y="2526"/>
              <a:ext cx="173" cy="119"/>
            </a:xfrm>
            <a:custGeom>
              <a:avLst/>
              <a:gdLst>
                <a:gd name="T0" fmla="*/ 166 w 173"/>
                <a:gd name="T1" fmla="*/ 50 h 119"/>
                <a:gd name="T2" fmla="*/ 172 w 173"/>
                <a:gd name="T3" fmla="*/ 38 h 119"/>
                <a:gd name="T4" fmla="*/ 172 w 173"/>
                <a:gd name="T5" fmla="*/ 25 h 119"/>
                <a:gd name="T6" fmla="*/ 166 w 173"/>
                <a:gd name="T7" fmla="*/ 19 h 119"/>
                <a:gd name="T8" fmla="*/ 160 w 173"/>
                <a:gd name="T9" fmla="*/ 13 h 119"/>
                <a:gd name="T10" fmla="*/ 117 w 173"/>
                <a:gd name="T11" fmla="*/ 6 h 119"/>
                <a:gd name="T12" fmla="*/ 111 w 173"/>
                <a:gd name="T13" fmla="*/ 0 h 119"/>
                <a:gd name="T14" fmla="*/ 98 w 173"/>
                <a:gd name="T15" fmla="*/ 13 h 119"/>
                <a:gd name="T16" fmla="*/ 92 w 173"/>
                <a:gd name="T17" fmla="*/ 25 h 119"/>
                <a:gd name="T18" fmla="*/ 61 w 173"/>
                <a:gd name="T19" fmla="*/ 38 h 119"/>
                <a:gd name="T20" fmla="*/ 18 w 173"/>
                <a:gd name="T21" fmla="*/ 56 h 119"/>
                <a:gd name="T22" fmla="*/ 6 w 173"/>
                <a:gd name="T23" fmla="*/ 62 h 119"/>
                <a:gd name="T24" fmla="*/ 0 w 173"/>
                <a:gd name="T25" fmla="*/ 75 h 119"/>
                <a:gd name="T26" fmla="*/ 0 w 173"/>
                <a:gd name="T27" fmla="*/ 69 h 119"/>
                <a:gd name="T28" fmla="*/ 6 w 173"/>
                <a:gd name="T29" fmla="*/ 69 h 119"/>
                <a:gd name="T30" fmla="*/ 12 w 173"/>
                <a:gd name="T31" fmla="*/ 75 h 119"/>
                <a:gd name="T32" fmla="*/ 18 w 173"/>
                <a:gd name="T33" fmla="*/ 75 h 119"/>
                <a:gd name="T34" fmla="*/ 24 w 173"/>
                <a:gd name="T35" fmla="*/ 75 h 119"/>
                <a:gd name="T36" fmla="*/ 24 w 173"/>
                <a:gd name="T37" fmla="*/ 94 h 119"/>
                <a:gd name="T38" fmla="*/ 24 w 173"/>
                <a:gd name="T39" fmla="*/ 106 h 119"/>
                <a:gd name="T40" fmla="*/ 18 w 173"/>
                <a:gd name="T41" fmla="*/ 100 h 119"/>
                <a:gd name="T42" fmla="*/ 12 w 173"/>
                <a:gd name="T43" fmla="*/ 118 h 119"/>
                <a:gd name="T44" fmla="*/ 24 w 173"/>
                <a:gd name="T45" fmla="*/ 118 h 119"/>
                <a:gd name="T46" fmla="*/ 37 w 173"/>
                <a:gd name="T47" fmla="*/ 100 h 119"/>
                <a:gd name="T48" fmla="*/ 49 w 173"/>
                <a:gd name="T49" fmla="*/ 81 h 119"/>
                <a:gd name="T50" fmla="*/ 74 w 173"/>
                <a:gd name="T51" fmla="*/ 75 h 119"/>
                <a:gd name="T52" fmla="*/ 98 w 173"/>
                <a:gd name="T53" fmla="*/ 62 h 119"/>
                <a:gd name="T54" fmla="*/ 98 w 173"/>
                <a:gd name="T55" fmla="*/ 50 h 119"/>
                <a:gd name="T56" fmla="*/ 166 w 173"/>
                <a:gd name="T57" fmla="*/ 50 h 119"/>
                <a:gd name="T58" fmla="*/ 166 w 173"/>
                <a:gd name="T59" fmla="*/ 50 h 1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73"/>
                <a:gd name="T91" fmla="*/ 0 h 119"/>
                <a:gd name="T92" fmla="*/ 173 w 173"/>
                <a:gd name="T93" fmla="*/ 119 h 1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73" h="119">
                  <a:moveTo>
                    <a:pt x="166" y="50"/>
                  </a:moveTo>
                  <a:lnTo>
                    <a:pt x="172" y="38"/>
                  </a:lnTo>
                  <a:lnTo>
                    <a:pt x="172" y="25"/>
                  </a:lnTo>
                  <a:lnTo>
                    <a:pt x="166" y="19"/>
                  </a:lnTo>
                  <a:lnTo>
                    <a:pt x="160" y="13"/>
                  </a:lnTo>
                  <a:lnTo>
                    <a:pt x="117" y="6"/>
                  </a:lnTo>
                  <a:lnTo>
                    <a:pt x="111" y="0"/>
                  </a:lnTo>
                  <a:lnTo>
                    <a:pt x="98" y="13"/>
                  </a:lnTo>
                  <a:lnTo>
                    <a:pt x="92" y="25"/>
                  </a:lnTo>
                  <a:lnTo>
                    <a:pt x="61" y="38"/>
                  </a:lnTo>
                  <a:lnTo>
                    <a:pt x="18" y="56"/>
                  </a:lnTo>
                  <a:lnTo>
                    <a:pt x="6" y="62"/>
                  </a:lnTo>
                  <a:lnTo>
                    <a:pt x="0" y="75"/>
                  </a:lnTo>
                  <a:lnTo>
                    <a:pt x="0" y="69"/>
                  </a:lnTo>
                  <a:lnTo>
                    <a:pt x="6" y="69"/>
                  </a:lnTo>
                  <a:lnTo>
                    <a:pt x="12" y="75"/>
                  </a:lnTo>
                  <a:lnTo>
                    <a:pt x="18" y="75"/>
                  </a:lnTo>
                  <a:lnTo>
                    <a:pt x="24" y="75"/>
                  </a:lnTo>
                  <a:lnTo>
                    <a:pt x="24" y="94"/>
                  </a:lnTo>
                  <a:lnTo>
                    <a:pt x="24" y="106"/>
                  </a:lnTo>
                  <a:lnTo>
                    <a:pt x="18" y="100"/>
                  </a:lnTo>
                  <a:lnTo>
                    <a:pt x="12" y="118"/>
                  </a:lnTo>
                  <a:lnTo>
                    <a:pt x="24" y="118"/>
                  </a:lnTo>
                  <a:lnTo>
                    <a:pt x="37" y="100"/>
                  </a:lnTo>
                  <a:lnTo>
                    <a:pt x="49" y="81"/>
                  </a:lnTo>
                  <a:lnTo>
                    <a:pt x="74" y="75"/>
                  </a:lnTo>
                  <a:lnTo>
                    <a:pt x="98" y="62"/>
                  </a:lnTo>
                  <a:lnTo>
                    <a:pt x="98" y="50"/>
                  </a:lnTo>
                  <a:lnTo>
                    <a:pt x="166" y="5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2" name="Freeform 397"/>
            <p:cNvSpPr>
              <a:spLocks/>
            </p:cNvSpPr>
            <p:nvPr/>
          </p:nvSpPr>
          <p:spPr bwMode="auto">
            <a:xfrm>
              <a:off x="3334" y="2595"/>
              <a:ext cx="62" cy="82"/>
            </a:xfrm>
            <a:custGeom>
              <a:avLst/>
              <a:gdLst>
                <a:gd name="T0" fmla="*/ 61 w 62"/>
                <a:gd name="T1" fmla="*/ 49 h 82"/>
                <a:gd name="T2" fmla="*/ 49 w 62"/>
                <a:gd name="T3" fmla="*/ 49 h 82"/>
                <a:gd name="T4" fmla="*/ 55 w 62"/>
                <a:gd name="T5" fmla="*/ 31 h 82"/>
                <a:gd name="T6" fmla="*/ 61 w 62"/>
                <a:gd name="T7" fmla="*/ 37 h 82"/>
                <a:gd name="T8" fmla="*/ 61 w 62"/>
                <a:gd name="T9" fmla="*/ 25 h 82"/>
                <a:gd name="T10" fmla="*/ 61 w 62"/>
                <a:gd name="T11" fmla="*/ 6 h 82"/>
                <a:gd name="T12" fmla="*/ 61 w 62"/>
                <a:gd name="T13" fmla="*/ 6 h 82"/>
                <a:gd name="T14" fmla="*/ 55 w 62"/>
                <a:gd name="T15" fmla="*/ 6 h 82"/>
                <a:gd name="T16" fmla="*/ 43 w 62"/>
                <a:gd name="T17" fmla="*/ 0 h 82"/>
                <a:gd name="T18" fmla="*/ 37 w 62"/>
                <a:gd name="T19" fmla="*/ 0 h 82"/>
                <a:gd name="T20" fmla="*/ 37 w 62"/>
                <a:gd name="T21" fmla="*/ 6 h 82"/>
                <a:gd name="T22" fmla="*/ 37 w 62"/>
                <a:gd name="T23" fmla="*/ 6 h 82"/>
                <a:gd name="T24" fmla="*/ 6 w 62"/>
                <a:gd name="T25" fmla="*/ 37 h 82"/>
                <a:gd name="T26" fmla="*/ 0 w 62"/>
                <a:gd name="T27" fmla="*/ 74 h 82"/>
                <a:gd name="T28" fmla="*/ 0 w 62"/>
                <a:gd name="T29" fmla="*/ 81 h 82"/>
                <a:gd name="T30" fmla="*/ 6 w 62"/>
                <a:gd name="T31" fmla="*/ 74 h 82"/>
                <a:gd name="T32" fmla="*/ 12 w 62"/>
                <a:gd name="T33" fmla="*/ 68 h 82"/>
                <a:gd name="T34" fmla="*/ 12 w 62"/>
                <a:gd name="T35" fmla="*/ 43 h 82"/>
                <a:gd name="T36" fmla="*/ 12 w 62"/>
                <a:gd name="T37" fmla="*/ 37 h 82"/>
                <a:gd name="T38" fmla="*/ 18 w 62"/>
                <a:gd name="T39" fmla="*/ 31 h 82"/>
                <a:gd name="T40" fmla="*/ 12 w 62"/>
                <a:gd name="T41" fmla="*/ 37 h 82"/>
                <a:gd name="T42" fmla="*/ 12 w 62"/>
                <a:gd name="T43" fmla="*/ 43 h 82"/>
                <a:gd name="T44" fmla="*/ 18 w 62"/>
                <a:gd name="T45" fmla="*/ 68 h 82"/>
                <a:gd name="T46" fmla="*/ 31 w 62"/>
                <a:gd name="T47" fmla="*/ 74 h 82"/>
                <a:gd name="T48" fmla="*/ 31 w 62"/>
                <a:gd name="T49" fmla="*/ 81 h 82"/>
                <a:gd name="T50" fmla="*/ 25 w 62"/>
                <a:gd name="T51" fmla="*/ 62 h 82"/>
                <a:gd name="T52" fmla="*/ 25 w 62"/>
                <a:gd name="T53" fmla="*/ 49 h 82"/>
                <a:gd name="T54" fmla="*/ 31 w 62"/>
                <a:gd name="T55" fmla="*/ 62 h 82"/>
                <a:gd name="T56" fmla="*/ 37 w 62"/>
                <a:gd name="T57" fmla="*/ 62 h 82"/>
                <a:gd name="T58" fmla="*/ 37 w 62"/>
                <a:gd name="T59" fmla="*/ 62 h 82"/>
                <a:gd name="T60" fmla="*/ 37 w 62"/>
                <a:gd name="T61" fmla="*/ 56 h 82"/>
                <a:gd name="T62" fmla="*/ 37 w 62"/>
                <a:gd name="T63" fmla="*/ 49 h 82"/>
                <a:gd name="T64" fmla="*/ 37 w 62"/>
                <a:gd name="T65" fmla="*/ 49 h 82"/>
                <a:gd name="T66" fmla="*/ 37 w 62"/>
                <a:gd name="T67" fmla="*/ 56 h 82"/>
                <a:gd name="T68" fmla="*/ 37 w 62"/>
                <a:gd name="T69" fmla="*/ 56 h 82"/>
                <a:gd name="T70" fmla="*/ 37 w 62"/>
                <a:gd name="T71" fmla="*/ 68 h 82"/>
                <a:gd name="T72" fmla="*/ 37 w 62"/>
                <a:gd name="T73" fmla="*/ 74 h 82"/>
                <a:gd name="T74" fmla="*/ 37 w 62"/>
                <a:gd name="T75" fmla="*/ 74 h 82"/>
                <a:gd name="T76" fmla="*/ 37 w 62"/>
                <a:gd name="T77" fmla="*/ 81 h 82"/>
                <a:gd name="T78" fmla="*/ 55 w 62"/>
                <a:gd name="T79" fmla="*/ 74 h 82"/>
                <a:gd name="T80" fmla="*/ 49 w 62"/>
                <a:gd name="T81" fmla="*/ 62 h 82"/>
                <a:gd name="T82" fmla="*/ 55 w 62"/>
                <a:gd name="T83" fmla="*/ 62 h 82"/>
                <a:gd name="T84" fmla="*/ 55 w 62"/>
                <a:gd name="T85" fmla="*/ 56 h 82"/>
                <a:gd name="T86" fmla="*/ 61 w 62"/>
                <a:gd name="T87" fmla="*/ 49 h 82"/>
                <a:gd name="T88" fmla="*/ 61 w 62"/>
                <a:gd name="T89" fmla="*/ 49 h 8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2"/>
                <a:gd name="T136" fmla="*/ 0 h 82"/>
                <a:gd name="T137" fmla="*/ 62 w 62"/>
                <a:gd name="T138" fmla="*/ 82 h 8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2" h="82">
                  <a:moveTo>
                    <a:pt x="61" y="49"/>
                  </a:moveTo>
                  <a:lnTo>
                    <a:pt x="49" y="49"/>
                  </a:lnTo>
                  <a:lnTo>
                    <a:pt x="55" y="31"/>
                  </a:lnTo>
                  <a:lnTo>
                    <a:pt x="61" y="37"/>
                  </a:lnTo>
                  <a:lnTo>
                    <a:pt x="61" y="25"/>
                  </a:lnTo>
                  <a:lnTo>
                    <a:pt x="61" y="6"/>
                  </a:lnTo>
                  <a:lnTo>
                    <a:pt x="55" y="6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37" y="6"/>
                  </a:lnTo>
                  <a:lnTo>
                    <a:pt x="6" y="37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6" y="74"/>
                  </a:lnTo>
                  <a:lnTo>
                    <a:pt x="12" y="68"/>
                  </a:lnTo>
                  <a:lnTo>
                    <a:pt x="12" y="43"/>
                  </a:lnTo>
                  <a:lnTo>
                    <a:pt x="12" y="37"/>
                  </a:lnTo>
                  <a:lnTo>
                    <a:pt x="18" y="31"/>
                  </a:lnTo>
                  <a:lnTo>
                    <a:pt x="12" y="37"/>
                  </a:lnTo>
                  <a:lnTo>
                    <a:pt x="12" y="43"/>
                  </a:lnTo>
                  <a:lnTo>
                    <a:pt x="18" y="68"/>
                  </a:lnTo>
                  <a:lnTo>
                    <a:pt x="31" y="74"/>
                  </a:lnTo>
                  <a:lnTo>
                    <a:pt x="31" y="81"/>
                  </a:lnTo>
                  <a:lnTo>
                    <a:pt x="25" y="62"/>
                  </a:lnTo>
                  <a:lnTo>
                    <a:pt x="25" y="49"/>
                  </a:lnTo>
                  <a:lnTo>
                    <a:pt x="31" y="62"/>
                  </a:lnTo>
                  <a:lnTo>
                    <a:pt x="37" y="62"/>
                  </a:lnTo>
                  <a:lnTo>
                    <a:pt x="37" y="56"/>
                  </a:lnTo>
                  <a:lnTo>
                    <a:pt x="37" y="49"/>
                  </a:lnTo>
                  <a:lnTo>
                    <a:pt x="37" y="56"/>
                  </a:lnTo>
                  <a:lnTo>
                    <a:pt x="37" y="68"/>
                  </a:lnTo>
                  <a:lnTo>
                    <a:pt x="37" y="74"/>
                  </a:lnTo>
                  <a:lnTo>
                    <a:pt x="37" y="81"/>
                  </a:lnTo>
                  <a:lnTo>
                    <a:pt x="55" y="74"/>
                  </a:lnTo>
                  <a:lnTo>
                    <a:pt x="49" y="62"/>
                  </a:lnTo>
                  <a:lnTo>
                    <a:pt x="55" y="62"/>
                  </a:lnTo>
                  <a:lnTo>
                    <a:pt x="55" y="56"/>
                  </a:lnTo>
                  <a:lnTo>
                    <a:pt x="61" y="4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3" name="Freeform 398"/>
            <p:cNvSpPr>
              <a:spLocks/>
            </p:cNvSpPr>
            <p:nvPr/>
          </p:nvSpPr>
          <p:spPr bwMode="auto">
            <a:xfrm>
              <a:off x="3334" y="2626"/>
              <a:ext cx="75" cy="63"/>
            </a:xfrm>
            <a:custGeom>
              <a:avLst/>
              <a:gdLst>
                <a:gd name="T0" fmla="*/ 61 w 75"/>
                <a:gd name="T1" fmla="*/ 18 h 63"/>
                <a:gd name="T2" fmla="*/ 61 w 75"/>
                <a:gd name="T3" fmla="*/ 18 h 63"/>
                <a:gd name="T4" fmla="*/ 55 w 75"/>
                <a:gd name="T5" fmla="*/ 25 h 63"/>
                <a:gd name="T6" fmla="*/ 55 w 75"/>
                <a:gd name="T7" fmla="*/ 25 h 63"/>
                <a:gd name="T8" fmla="*/ 49 w 75"/>
                <a:gd name="T9" fmla="*/ 31 h 63"/>
                <a:gd name="T10" fmla="*/ 55 w 75"/>
                <a:gd name="T11" fmla="*/ 43 h 63"/>
                <a:gd name="T12" fmla="*/ 37 w 75"/>
                <a:gd name="T13" fmla="*/ 50 h 63"/>
                <a:gd name="T14" fmla="*/ 37 w 75"/>
                <a:gd name="T15" fmla="*/ 43 h 63"/>
                <a:gd name="T16" fmla="*/ 37 w 75"/>
                <a:gd name="T17" fmla="*/ 43 h 63"/>
                <a:gd name="T18" fmla="*/ 37 w 75"/>
                <a:gd name="T19" fmla="*/ 37 h 63"/>
                <a:gd name="T20" fmla="*/ 37 w 75"/>
                <a:gd name="T21" fmla="*/ 25 h 63"/>
                <a:gd name="T22" fmla="*/ 37 w 75"/>
                <a:gd name="T23" fmla="*/ 25 h 63"/>
                <a:gd name="T24" fmla="*/ 37 w 75"/>
                <a:gd name="T25" fmla="*/ 18 h 63"/>
                <a:gd name="T26" fmla="*/ 37 w 75"/>
                <a:gd name="T27" fmla="*/ 25 h 63"/>
                <a:gd name="T28" fmla="*/ 37 w 75"/>
                <a:gd name="T29" fmla="*/ 31 h 63"/>
                <a:gd name="T30" fmla="*/ 37 w 75"/>
                <a:gd name="T31" fmla="*/ 31 h 63"/>
                <a:gd name="T32" fmla="*/ 31 w 75"/>
                <a:gd name="T33" fmla="*/ 31 h 63"/>
                <a:gd name="T34" fmla="*/ 25 w 75"/>
                <a:gd name="T35" fmla="*/ 18 h 63"/>
                <a:gd name="T36" fmla="*/ 25 w 75"/>
                <a:gd name="T37" fmla="*/ 31 h 63"/>
                <a:gd name="T38" fmla="*/ 31 w 75"/>
                <a:gd name="T39" fmla="*/ 50 h 63"/>
                <a:gd name="T40" fmla="*/ 31 w 75"/>
                <a:gd name="T41" fmla="*/ 43 h 63"/>
                <a:gd name="T42" fmla="*/ 18 w 75"/>
                <a:gd name="T43" fmla="*/ 37 h 63"/>
                <a:gd name="T44" fmla="*/ 12 w 75"/>
                <a:gd name="T45" fmla="*/ 12 h 63"/>
                <a:gd name="T46" fmla="*/ 12 w 75"/>
                <a:gd name="T47" fmla="*/ 6 h 63"/>
                <a:gd name="T48" fmla="*/ 18 w 75"/>
                <a:gd name="T49" fmla="*/ 0 h 63"/>
                <a:gd name="T50" fmla="*/ 12 w 75"/>
                <a:gd name="T51" fmla="*/ 6 h 63"/>
                <a:gd name="T52" fmla="*/ 12 w 75"/>
                <a:gd name="T53" fmla="*/ 12 h 63"/>
                <a:gd name="T54" fmla="*/ 12 w 75"/>
                <a:gd name="T55" fmla="*/ 37 h 63"/>
                <a:gd name="T56" fmla="*/ 6 w 75"/>
                <a:gd name="T57" fmla="*/ 43 h 63"/>
                <a:gd name="T58" fmla="*/ 0 w 75"/>
                <a:gd name="T59" fmla="*/ 50 h 63"/>
                <a:gd name="T60" fmla="*/ 12 w 75"/>
                <a:gd name="T61" fmla="*/ 50 h 63"/>
                <a:gd name="T62" fmla="*/ 12 w 75"/>
                <a:gd name="T63" fmla="*/ 43 h 63"/>
                <a:gd name="T64" fmla="*/ 18 w 75"/>
                <a:gd name="T65" fmla="*/ 56 h 63"/>
                <a:gd name="T66" fmla="*/ 31 w 75"/>
                <a:gd name="T67" fmla="*/ 50 h 63"/>
                <a:gd name="T68" fmla="*/ 37 w 75"/>
                <a:gd name="T69" fmla="*/ 56 h 63"/>
                <a:gd name="T70" fmla="*/ 55 w 75"/>
                <a:gd name="T71" fmla="*/ 62 h 63"/>
                <a:gd name="T72" fmla="*/ 55 w 75"/>
                <a:gd name="T73" fmla="*/ 56 h 63"/>
                <a:gd name="T74" fmla="*/ 61 w 75"/>
                <a:gd name="T75" fmla="*/ 56 h 63"/>
                <a:gd name="T76" fmla="*/ 68 w 75"/>
                <a:gd name="T77" fmla="*/ 50 h 63"/>
                <a:gd name="T78" fmla="*/ 61 w 75"/>
                <a:gd name="T79" fmla="*/ 50 h 63"/>
                <a:gd name="T80" fmla="*/ 74 w 75"/>
                <a:gd name="T81" fmla="*/ 37 h 63"/>
                <a:gd name="T82" fmla="*/ 61 w 75"/>
                <a:gd name="T83" fmla="*/ 31 h 63"/>
                <a:gd name="T84" fmla="*/ 61 w 75"/>
                <a:gd name="T85" fmla="*/ 37 h 63"/>
                <a:gd name="T86" fmla="*/ 61 w 75"/>
                <a:gd name="T87" fmla="*/ 18 h 63"/>
                <a:gd name="T88" fmla="*/ 61 w 75"/>
                <a:gd name="T89" fmla="*/ 18 h 6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5"/>
                <a:gd name="T136" fmla="*/ 0 h 63"/>
                <a:gd name="T137" fmla="*/ 75 w 75"/>
                <a:gd name="T138" fmla="*/ 63 h 6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5" h="63">
                  <a:moveTo>
                    <a:pt x="61" y="18"/>
                  </a:moveTo>
                  <a:lnTo>
                    <a:pt x="61" y="18"/>
                  </a:lnTo>
                  <a:lnTo>
                    <a:pt x="55" y="25"/>
                  </a:lnTo>
                  <a:lnTo>
                    <a:pt x="49" y="31"/>
                  </a:lnTo>
                  <a:lnTo>
                    <a:pt x="55" y="43"/>
                  </a:lnTo>
                  <a:lnTo>
                    <a:pt x="37" y="50"/>
                  </a:lnTo>
                  <a:lnTo>
                    <a:pt x="37" y="43"/>
                  </a:lnTo>
                  <a:lnTo>
                    <a:pt x="37" y="37"/>
                  </a:lnTo>
                  <a:lnTo>
                    <a:pt x="37" y="25"/>
                  </a:lnTo>
                  <a:lnTo>
                    <a:pt x="37" y="18"/>
                  </a:lnTo>
                  <a:lnTo>
                    <a:pt x="37" y="25"/>
                  </a:lnTo>
                  <a:lnTo>
                    <a:pt x="37" y="31"/>
                  </a:lnTo>
                  <a:lnTo>
                    <a:pt x="31" y="31"/>
                  </a:lnTo>
                  <a:lnTo>
                    <a:pt x="25" y="18"/>
                  </a:lnTo>
                  <a:lnTo>
                    <a:pt x="25" y="31"/>
                  </a:lnTo>
                  <a:lnTo>
                    <a:pt x="31" y="50"/>
                  </a:lnTo>
                  <a:lnTo>
                    <a:pt x="31" y="43"/>
                  </a:lnTo>
                  <a:lnTo>
                    <a:pt x="18" y="37"/>
                  </a:lnTo>
                  <a:lnTo>
                    <a:pt x="12" y="12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12" y="12"/>
                  </a:lnTo>
                  <a:lnTo>
                    <a:pt x="12" y="37"/>
                  </a:lnTo>
                  <a:lnTo>
                    <a:pt x="6" y="43"/>
                  </a:lnTo>
                  <a:lnTo>
                    <a:pt x="0" y="50"/>
                  </a:lnTo>
                  <a:lnTo>
                    <a:pt x="12" y="50"/>
                  </a:lnTo>
                  <a:lnTo>
                    <a:pt x="12" y="43"/>
                  </a:lnTo>
                  <a:lnTo>
                    <a:pt x="18" y="56"/>
                  </a:lnTo>
                  <a:lnTo>
                    <a:pt x="31" y="50"/>
                  </a:lnTo>
                  <a:lnTo>
                    <a:pt x="37" y="56"/>
                  </a:lnTo>
                  <a:lnTo>
                    <a:pt x="55" y="62"/>
                  </a:lnTo>
                  <a:lnTo>
                    <a:pt x="55" y="56"/>
                  </a:lnTo>
                  <a:lnTo>
                    <a:pt x="61" y="56"/>
                  </a:lnTo>
                  <a:lnTo>
                    <a:pt x="68" y="50"/>
                  </a:lnTo>
                  <a:lnTo>
                    <a:pt x="61" y="50"/>
                  </a:lnTo>
                  <a:lnTo>
                    <a:pt x="74" y="37"/>
                  </a:lnTo>
                  <a:lnTo>
                    <a:pt x="61" y="31"/>
                  </a:lnTo>
                  <a:lnTo>
                    <a:pt x="61" y="37"/>
                  </a:lnTo>
                  <a:lnTo>
                    <a:pt x="61" y="1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4" name="Freeform 399"/>
            <p:cNvSpPr>
              <a:spLocks/>
            </p:cNvSpPr>
            <p:nvPr/>
          </p:nvSpPr>
          <p:spPr bwMode="auto">
            <a:xfrm>
              <a:off x="3346" y="2669"/>
              <a:ext cx="7" cy="14"/>
            </a:xfrm>
            <a:custGeom>
              <a:avLst/>
              <a:gdLst>
                <a:gd name="T0" fmla="*/ 6 w 7"/>
                <a:gd name="T1" fmla="*/ 13 h 14"/>
                <a:gd name="T2" fmla="*/ 0 w 7"/>
                <a:gd name="T3" fmla="*/ 0 h 14"/>
                <a:gd name="T4" fmla="*/ 0 w 7"/>
                <a:gd name="T5" fmla="*/ 7 h 14"/>
                <a:gd name="T6" fmla="*/ 6 w 7"/>
                <a:gd name="T7" fmla="*/ 13 h 14"/>
                <a:gd name="T8" fmla="*/ 6 w 7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6" y="13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5" name="Freeform 400"/>
            <p:cNvSpPr>
              <a:spLocks/>
            </p:cNvSpPr>
            <p:nvPr/>
          </p:nvSpPr>
          <p:spPr bwMode="auto">
            <a:xfrm>
              <a:off x="3309" y="2570"/>
              <a:ext cx="38" cy="293"/>
            </a:xfrm>
            <a:custGeom>
              <a:avLst/>
              <a:gdLst>
                <a:gd name="T0" fmla="*/ 0 w 38"/>
                <a:gd name="T1" fmla="*/ 255 h 293"/>
                <a:gd name="T2" fmla="*/ 0 w 38"/>
                <a:gd name="T3" fmla="*/ 261 h 293"/>
                <a:gd name="T4" fmla="*/ 13 w 38"/>
                <a:gd name="T5" fmla="*/ 292 h 293"/>
                <a:gd name="T6" fmla="*/ 37 w 38"/>
                <a:gd name="T7" fmla="*/ 261 h 293"/>
                <a:gd name="T8" fmla="*/ 37 w 38"/>
                <a:gd name="T9" fmla="*/ 255 h 293"/>
                <a:gd name="T10" fmla="*/ 37 w 38"/>
                <a:gd name="T11" fmla="*/ 249 h 293"/>
                <a:gd name="T12" fmla="*/ 31 w 38"/>
                <a:gd name="T13" fmla="*/ 137 h 293"/>
                <a:gd name="T14" fmla="*/ 19 w 38"/>
                <a:gd name="T15" fmla="*/ 25 h 293"/>
                <a:gd name="T16" fmla="*/ 25 w 38"/>
                <a:gd name="T17" fmla="*/ 12 h 293"/>
                <a:gd name="T18" fmla="*/ 25 w 38"/>
                <a:gd name="T19" fmla="*/ 6 h 293"/>
                <a:gd name="T20" fmla="*/ 19 w 38"/>
                <a:gd name="T21" fmla="*/ 0 h 293"/>
                <a:gd name="T22" fmla="*/ 19 w 38"/>
                <a:gd name="T23" fmla="*/ 0 h 293"/>
                <a:gd name="T24" fmla="*/ 7 w 38"/>
                <a:gd name="T25" fmla="*/ 0 h 293"/>
                <a:gd name="T26" fmla="*/ 0 w 38"/>
                <a:gd name="T27" fmla="*/ 0 h 293"/>
                <a:gd name="T28" fmla="*/ 7 w 38"/>
                <a:gd name="T29" fmla="*/ 12 h 293"/>
                <a:gd name="T30" fmla="*/ 13 w 38"/>
                <a:gd name="T31" fmla="*/ 25 h 293"/>
                <a:gd name="T32" fmla="*/ 13 w 38"/>
                <a:gd name="T33" fmla="*/ 25 h 293"/>
                <a:gd name="T34" fmla="*/ 7 w 38"/>
                <a:gd name="T35" fmla="*/ 161 h 293"/>
                <a:gd name="T36" fmla="*/ 0 w 38"/>
                <a:gd name="T37" fmla="*/ 255 h 293"/>
                <a:gd name="T38" fmla="*/ 0 w 38"/>
                <a:gd name="T39" fmla="*/ 255 h 29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8"/>
                <a:gd name="T61" fmla="*/ 0 h 293"/>
                <a:gd name="T62" fmla="*/ 38 w 38"/>
                <a:gd name="T63" fmla="*/ 293 h 29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8" h="293">
                  <a:moveTo>
                    <a:pt x="0" y="255"/>
                  </a:moveTo>
                  <a:lnTo>
                    <a:pt x="0" y="261"/>
                  </a:lnTo>
                  <a:lnTo>
                    <a:pt x="13" y="292"/>
                  </a:lnTo>
                  <a:lnTo>
                    <a:pt x="37" y="261"/>
                  </a:lnTo>
                  <a:lnTo>
                    <a:pt x="37" y="255"/>
                  </a:lnTo>
                  <a:lnTo>
                    <a:pt x="37" y="249"/>
                  </a:lnTo>
                  <a:lnTo>
                    <a:pt x="31" y="137"/>
                  </a:lnTo>
                  <a:lnTo>
                    <a:pt x="19" y="25"/>
                  </a:lnTo>
                  <a:lnTo>
                    <a:pt x="25" y="12"/>
                  </a:lnTo>
                  <a:lnTo>
                    <a:pt x="25" y="6"/>
                  </a:lnTo>
                  <a:lnTo>
                    <a:pt x="19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7" y="12"/>
                  </a:lnTo>
                  <a:lnTo>
                    <a:pt x="13" y="25"/>
                  </a:lnTo>
                  <a:lnTo>
                    <a:pt x="7" y="161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6" name="Freeform 401"/>
            <p:cNvSpPr>
              <a:spLocks/>
            </p:cNvSpPr>
            <p:nvPr/>
          </p:nvSpPr>
          <p:spPr bwMode="auto">
            <a:xfrm>
              <a:off x="3107" y="2825"/>
              <a:ext cx="377" cy="365"/>
            </a:xfrm>
            <a:custGeom>
              <a:avLst/>
              <a:gdLst>
                <a:gd name="T0" fmla="*/ 376 w 377"/>
                <a:gd name="T1" fmla="*/ 358 h 365"/>
                <a:gd name="T2" fmla="*/ 375 w 377"/>
                <a:gd name="T3" fmla="*/ 193 h 365"/>
                <a:gd name="T4" fmla="*/ 375 w 377"/>
                <a:gd name="T5" fmla="*/ 186 h 365"/>
                <a:gd name="T6" fmla="*/ 375 w 377"/>
                <a:gd name="T7" fmla="*/ 180 h 365"/>
                <a:gd name="T8" fmla="*/ 362 w 377"/>
                <a:gd name="T9" fmla="*/ 155 h 365"/>
                <a:gd name="T10" fmla="*/ 344 w 377"/>
                <a:gd name="T11" fmla="*/ 124 h 365"/>
                <a:gd name="T12" fmla="*/ 319 w 377"/>
                <a:gd name="T13" fmla="*/ 93 h 365"/>
                <a:gd name="T14" fmla="*/ 288 w 377"/>
                <a:gd name="T15" fmla="*/ 56 h 365"/>
                <a:gd name="T16" fmla="*/ 288 w 377"/>
                <a:gd name="T17" fmla="*/ 18 h 365"/>
                <a:gd name="T18" fmla="*/ 264 w 377"/>
                <a:gd name="T19" fmla="*/ 12 h 365"/>
                <a:gd name="T20" fmla="*/ 258 w 377"/>
                <a:gd name="T21" fmla="*/ 0 h 365"/>
                <a:gd name="T22" fmla="*/ 239 w 377"/>
                <a:gd name="T23" fmla="*/ 0 h 365"/>
                <a:gd name="T24" fmla="*/ 239 w 377"/>
                <a:gd name="T25" fmla="*/ 6 h 365"/>
                <a:gd name="T26" fmla="*/ 215 w 377"/>
                <a:gd name="T27" fmla="*/ 37 h 365"/>
                <a:gd name="T28" fmla="*/ 202 w 377"/>
                <a:gd name="T29" fmla="*/ 6 h 365"/>
                <a:gd name="T30" fmla="*/ 202 w 377"/>
                <a:gd name="T31" fmla="*/ 0 h 365"/>
                <a:gd name="T32" fmla="*/ 184 w 377"/>
                <a:gd name="T33" fmla="*/ 0 h 365"/>
                <a:gd name="T34" fmla="*/ 166 w 377"/>
                <a:gd name="T35" fmla="*/ 25 h 365"/>
                <a:gd name="T36" fmla="*/ 141 w 377"/>
                <a:gd name="T37" fmla="*/ 25 h 365"/>
                <a:gd name="T38" fmla="*/ 110 w 377"/>
                <a:gd name="T39" fmla="*/ 43 h 365"/>
                <a:gd name="T40" fmla="*/ 73 w 377"/>
                <a:gd name="T41" fmla="*/ 50 h 365"/>
                <a:gd name="T42" fmla="*/ 43 w 377"/>
                <a:gd name="T43" fmla="*/ 50 h 365"/>
                <a:gd name="T44" fmla="*/ 54 w 377"/>
                <a:gd name="T45" fmla="*/ 72 h 365"/>
                <a:gd name="T46" fmla="*/ 0 w 377"/>
                <a:gd name="T47" fmla="*/ 103 h 365"/>
                <a:gd name="T48" fmla="*/ 25 w 377"/>
                <a:gd name="T49" fmla="*/ 131 h 365"/>
                <a:gd name="T50" fmla="*/ 43 w 377"/>
                <a:gd name="T51" fmla="*/ 156 h 365"/>
                <a:gd name="T52" fmla="*/ 65 w 377"/>
                <a:gd name="T53" fmla="*/ 171 h 365"/>
                <a:gd name="T54" fmla="*/ 71 w 377"/>
                <a:gd name="T55" fmla="*/ 193 h 365"/>
                <a:gd name="T56" fmla="*/ 92 w 377"/>
                <a:gd name="T57" fmla="*/ 217 h 365"/>
                <a:gd name="T58" fmla="*/ 98 w 377"/>
                <a:gd name="T59" fmla="*/ 230 h 365"/>
                <a:gd name="T60" fmla="*/ 104 w 377"/>
                <a:gd name="T61" fmla="*/ 249 h 365"/>
                <a:gd name="T62" fmla="*/ 104 w 377"/>
                <a:gd name="T63" fmla="*/ 267 h 365"/>
                <a:gd name="T64" fmla="*/ 110 w 377"/>
                <a:gd name="T65" fmla="*/ 292 h 365"/>
                <a:gd name="T66" fmla="*/ 110 w 377"/>
                <a:gd name="T67" fmla="*/ 292 h 365"/>
                <a:gd name="T68" fmla="*/ 110 w 377"/>
                <a:gd name="T69" fmla="*/ 298 h 365"/>
                <a:gd name="T70" fmla="*/ 104 w 377"/>
                <a:gd name="T71" fmla="*/ 298 h 365"/>
                <a:gd name="T72" fmla="*/ 104 w 377"/>
                <a:gd name="T73" fmla="*/ 329 h 365"/>
                <a:gd name="T74" fmla="*/ 215 w 377"/>
                <a:gd name="T75" fmla="*/ 311 h 365"/>
                <a:gd name="T76" fmla="*/ 215 w 377"/>
                <a:gd name="T77" fmla="*/ 298 h 365"/>
                <a:gd name="T78" fmla="*/ 184 w 377"/>
                <a:gd name="T79" fmla="*/ 161 h 365"/>
                <a:gd name="T80" fmla="*/ 184 w 377"/>
                <a:gd name="T81" fmla="*/ 155 h 365"/>
                <a:gd name="T82" fmla="*/ 190 w 377"/>
                <a:gd name="T83" fmla="*/ 161 h 365"/>
                <a:gd name="T84" fmla="*/ 252 w 377"/>
                <a:gd name="T85" fmla="*/ 224 h 365"/>
                <a:gd name="T86" fmla="*/ 286 w 377"/>
                <a:gd name="T87" fmla="*/ 364 h 36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77"/>
                <a:gd name="T133" fmla="*/ 0 h 365"/>
                <a:gd name="T134" fmla="*/ 377 w 377"/>
                <a:gd name="T135" fmla="*/ 365 h 36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77" h="365">
                  <a:moveTo>
                    <a:pt x="376" y="358"/>
                  </a:moveTo>
                  <a:lnTo>
                    <a:pt x="375" y="193"/>
                  </a:lnTo>
                  <a:lnTo>
                    <a:pt x="375" y="186"/>
                  </a:lnTo>
                  <a:lnTo>
                    <a:pt x="375" y="180"/>
                  </a:lnTo>
                  <a:lnTo>
                    <a:pt x="362" y="155"/>
                  </a:lnTo>
                  <a:lnTo>
                    <a:pt x="344" y="124"/>
                  </a:lnTo>
                  <a:lnTo>
                    <a:pt x="319" y="93"/>
                  </a:lnTo>
                  <a:lnTo>
                    <a:pt x="288" y="56"/>
                  </a:lnTo>
                  <a:lnTo>
                    <a:pt x="288" y="18"/>
                  </a:lnTo>
                  <a:lnTo>
                    <a:pt x="264" y="12"/>
                  </a:lnTo>
                  <a:lnTo>
                    <a:pt x="258" y="0"/>
                  </a:lnTo>
                  <a:lnTo>
                    <a:pt x="239" y="0"/>
                  </a:lnTo>
                  <a:lnTo>
                    <a:pt x="239" y="6"/>
                  </a:lnTo>
                  <a:lnTo>
                    <a:pt x="215" y="37"/>
                  </a:lnTo>
                  <a:lnTo>
                    <a:pt x="202" y="6"/>
                  </a:lnTo>
                  <a:lnTo>
                    <a:pt x="202" y="0"/>
                  </a:lnTo>
                  <a:lnTo>
                    <a:pt x="184" y="0"/>
                  </a:lnTo>
                  <a:lnTo>
                    <a:pt x="166" y="25"/>
                  </a:lnTo>
                  <a:lnTo>
                    <a:pt x="141" y="25"/>
                  </a:lnTo>
                  <a:lnTo>
                    <a:pt x="110" y="43"/>
                  </a:lnTo>
                  <a:lnTo>
                    <a:pt x="73" y="50"/>
                  </a:lnTo>
                  <a:lnTo>
                    <a:pt x="43" y="50"/>
                  </a:lnTo>
                  <a:lnTo>
                    <a:pt x="54" y="72"/>
                  </a:lnTo>
                  <a:lnTo>
                    <a:pt x="0" y="103"/>
                  </a:lnTo>
                  <a:lnTo>
                    <a:pt x="25" y="131"/>
                  </a:lnTo>
                  <a:lnTo>
                    <a:pt x="43" y="156"/>
                  </a:lnTo>
                  <a:lnTo>
                    <a:pt x="65" y="171"/>
                  </a:lnTo>
                  <a:lnTo>
                    <a:pt x="71" y="193"/>
                  </a:lnTo>
                  <a:lnTo>
                    <a:pt x="92" y="217"/>
                  </a:lnTo>
                  <a:lnTo>
                    <a:pt x="98" y="230"/>
                  </a:lnTo>
                  <a:lnTo>
                    <a:pt x="104" y="249"/>
                  </a:lnTo>
                  <a:lnTo>
                    <a:pt x="104" y="267"/>
                  </a:lnTo>
                  <a:lnTo>
                    <a:pt x="110" y="292"/>
                  </a:lnTo>
                  <a:lnTo>
                    <a:pt x="110" y="298"/>
                  </a:lnTo>
                  <a:lnTo>
                    <a:pt x="104" y="298"/>
                  </a:lnTo>
                  <a:lnTo>
                    <a:pt x="104" y="329"/>
                  </a:lnTo>
                  <a:lnTo>
                    <a:pt x="215" y="311"/>
                  </a:lnTo>
                  <a:lnTo>
                    <a:pt x="215" y="298"/>
                  </a:lnTo>
                  <a:lnTo>
                    <a:pt x="184" y="161"/>
                  </a:lnTo>
                  <a:lnTo>
                    <a:pt x="184" y="155"/>
                  </a:lnTo>
                  <a:lnTo>
                    <a:pt x="190" y="161"/>
                  </a:lnTo>
                  <a:lnTo>
                    <a:pt x="252" y="224"/>
                  </a:lnTo>
                  <a:lnTo>
                    <a:pt x="286" y="364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7" name="Freeform 402"/>
            <p:cNvSpPr>
              <a:spLocks/>
            </p:cNvSpPr>
            <p:nvPr/>
          </p:nvSpPr>
          <p:spPr bwMode="auto">
            <a:xfrm>
              <a:off x="2996" y="2707"/>
              <a:ext cx="81" cy="156"/>
            </a:xfrm>
            <a:custGeom>
              <a:avLst/>
              <a:gdLst>
                <a:gd name="T0" fmla="*/ 18 w 81"/>
                <a:gd name="T1" fmla="*/ 155 h 156"/>
                <a:gd name="T2" fmla="*/ 25 w 81"/>
                <a:gd name="T3" fmla="*/ 143 h 156"/>
                <a:gd name="T4" fmla="*/ 31 w 81"/>
                <a:gd name="T5" fmla="*/ 124 h 156"/>
                <a:gd name="T6" fmla="*/ 49 w 81"/>
                <a:gd name="T7" fmla="*/ 118 h 156"/>
                <a:gd name="T8" fmla="*/ 55 w 81"/>
                <a:gd name="T9" fmla="*/ 118 h 156"/>
                <a:gd name="T10" fmla="*/ 55 w 81"/>
                <a:gd name="T11" fmla="*/ 118 h 156"/>
                <a:gd name="T12" fmla="*/ 55 w 81"/>
                <a:gd name="T13" fmla="*/ 118 h 156"/>
                <a:gd name="T14" fmla="*/ 55 w 81"/>
                <a:gd name="T15" fmla="*/ 99 h 156"/>
                <a:gd name="T16" fmla="*/ 55 w 81"/>
                <a:gd name="T17" fmla="*/ 93 h 156"/>
                <a:gd name="T18" fmla="*/ 61 w 81"/>
                <a:gd name="T19" fmla="*/ 93 h 156"/>
                <a:gd name="T20" fmla="*/ 61 w 81"/>
                <a:gd name="T21" fmla="*/ 93 h 156"/>
                <a:gd name="T22" fmla="*/ 61 w 81"/>
                <a:gd name="T23" fmla="*/ 87 h 156"/>
                <a:gd name="T24" fmla="*/ 61 w 81"/>
                <a:gd name="T25" fmla="*/ 87 h 156"/>
                <a:gd name="T26" fmla="*/ 68 w 81"/>
                <a:gd name="T27" fmla="*/ 74 h 156"/>
                <a:gd name="T28" fmla="*/ 61 w 81"/>
                <a:gd name="T29" fmla="*/ 68 h 156"/>
                <a:gd name="T30" fmla="*/ 61 w 81"/>
                <a:gd name="T31" fmla="*/ 62 h 156"/>
                <a:gd name="T32" fmla="*/ 74 w 81"/>
                <a:gd name="T33" fmla="*/ 56 h 156"/>
                <a:gd name="T34" fmla="*/ 80 w 81"/>
                <a:gd name="T35" fmla="*/ 49 h 156"/>
                <a:gd name="T36" fmla="*/ 74 w 81"/>
                <a:gd name="T37" fmla="*/ 43 h 156"/>
                <a:gd name="T38" fmla="*/ 68 w 81"/>
                <a:gd name="T39" fmla="*/ 31 h 156"/>
                <a:gd name="T40" fmla="*/ 80 w 81"/>
                <a:gd name="T41" fmla="*/ 18 h 156"/>
                <a:gd name="T42" fmla="*/ 80 w 81"/>
                <a:gd name="T43" fmla="*/ 12 h 156"/>
                <a:gd name="T44" fmla="*/ 74 w 81"/>
                <a:gd name="T45" fmla="*/ 0 h 156"/>
                <a:gd name="T46" fmla="*/ 68 w 81"/>
                <a:gd name="T47" fmla="*/ 12 h 156"/>
                <a:gd name="T48" fmla="*/ 55 w 81"/>
                <a:gd name="T49" fmla="*/ 18 h 156"/>
                <a:gd name="T50" fmla="*/ 55 w 81"/>
                <a:gd name="T51" fmla="*/ 18 h 156"/>
                <a:gd name="T52" fmla="*/ 55 w 81"/>
                <a:gd name="T53" fmla="*/ 18 h 156"/>
                <a:gd name="T54" fmla="*/ 55 w 81"/>
                <a:gd name="T55" fmla="*/ 12 h 156"/>
                <a:gd name="T56" fmla="*/ 55 w 81"/>
                <a:gd name="T57" fmla="*/ 12 h 156"/>
                <a:gd name="T58" fmla="*/ 55 w 81"/>
                <a:gd name="T59" fmla="*/ 18 h 156"/>
                <a:gd name="T60" fmla="*/ 49 w 81"/>
                <a:gd name="T61" fmla="*/ 24 h 156"/>
                <a:gd name="T62" fmla="*/ 25 w 81"/>
                <a:gd name="T63" fmla="*/ 56 h 156"/>
                <a:gd name="T64" fmla="*/ 25 w 81"/>
                <a:gd name="T65" fmla="*/ 49 h 156"/>
                <a:gd name="T66" fmla="*/ 25 w 81"/>
                <a:gd name="T67" fmla="*/ 43 h 156"/>
                <a:gd name="T68" fmla="*/ 12 w 81"/>
                <a:gd name="T69" fmla="*/ 68 h 156"/>
                <a:gd name="T70" fmla="*/ 6 w 81"/>
                <a:gd name="T71" fmla="*/ 80 h 156"/>
                <a:gd name="T72" fmla="*/ 6 w 81"/>
                <a:gd name="T73" fmla="*/ 93 h 156"/>
                <a:gd name="T74" fmla="*/ 12 w 81"/>
                <a:gd name="T75" fmla="*/ 93 h 156"/>
                <a:gd name="T76" fmla="*/ 25 w 81"/>
                <a:gd name="T77" fmla="*/ 68 h 156"/>
                <a:gd name="T78" fmla="*/ 31 w 81"/>
                <a:gd name="T79" fmla="*/ 87 h 156"/>
                <a:gd name="T80" fmla="*/ 12 w 81"/>
                <a:gd name="T81" fmla="*/ 93 h 156"/>
                <a:gd name="T82" fmla="*/ 6 w 81"/>
                <a:gd name="T83" fmla="*/ 93 h 156"/>
                <a:gd name="T84" fmla="*/ 6 w 81"/>
                <a:gd name="T85" fmla="*/ 93 h 156"/>
                <a:gd name="T86" fmla="*/ 0 w 81"/>
                <a:gd name="T87" fmla="*/ 118 h 156"/>
                <a:gd name="T88" fmla="*/ 6 w 81"/>
                <a:gd name="T89" fmla="*/ 143 h 156"/>
                <a:gd name="T90" fmla="*/ 12 w 81"/>
                <a:gd name="T91" fmla="*/ 149 h 156"/>
                <a:gd name="T92" fmla="*/ 12 w 81"/>
                <a:gd name="T93" fmla="*/ 149 h 156"/>
                <a:gd name="T94" fmla="*/ 18 w 81"/>
                <a:gd name="T95" fmla="*/ 155 h 156"/>
                <a:gd name="T96" fmla="*/ 18 w 81"/>
                <a:gd name="T97" fmla="*/ 155 h 15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1"/>
                <a:gd name="T148" fmla="*/ 0 h 156"/>
                <a:gd name="T149" fmla="*/ 81 w 81"/>
                <a:gd name="T150" fmla="*/ 156 h 15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1" h="156">
                  <a:moveTo>
                    <a:pt x="18" y="155"/>
                  </a:moveTo>
                  <a:lnTo>
                    <a:pt x="25" y="143"/>
                  </a:lnTo>
                  <a:lnTo>
                    <a:pt x="31" y="124"/>
                  </a:lnTo>
                  <a:lnTo>
                    <a:pt x="49" y="118"/>
                  </a:lnTo>
                  <a:lnTo>
                    <a:pt x="55" y="118"/>
                  </a:lnTo>
                  <a:lnTo>
                    <a:pt x="55" y="99"/>
                  </a:lnTo>
                  <a:lnTo>
                    <a:pt x="55" y="93"/>
                  </a:lnTo>
                  <a:lnTo>
                    <a:pt x="61" y="93"/>
                  </a:lnTo>
                  <a:lnTo>
                    <a:pt x="61" y="87"/>
                  </a:lnTo>
                  <a:lnTo>
                    <a:pt x="68" y="74"/>
                  </a:lnTo>
                  <a:lnTo>
                    <a:pt x="61" y="68"/>
                  </a:lnTo>
                  <a:lnTo>
                    <a:pt x="61" y="62"/>
                  </a:lnTo>
                  <a:lnTo>
                    <a:pt x="74" y="56"/>
                  </a:lnTo>
                  <a:lnTo>
                    <a:pt x="80" y="49"/>
                  </a:lnTo>
                  <a:lnTo>
                    <a:pt x="74" y="43"/>
                  </a:lnTo>
                  <a:lnTo>
                    <a:pt x="68" y="31"/>
                  </a:lnTo>
                  <a:lnTo>
                    <a:pt x="80" y="18"/>
                  </a:lnTo>
                  <a:lnTo>
                    <a:pt x="80" y="12"/>
                  </a:lnTo>
                  <a:lnTo>
                    <a:pt x="74" y="0"/>
                  </a:lnTo>
                  <a:lnTo>
                    <a:pt x="68" y="12"/>
                  </a:lnTo>
                  <a:lnTo>
                    <a:pt x="55" y="18"/>
                  </a:lnTo>
                  <a:lnTo>
                    <a:pt x="55" y="12"/>
                  </a:lnTo>
                  <a:lnTo>
                    <a:pt x="55" y="18"/>
                  </a:lnTo>
                  <a:lnTo>
                    <a:pt x="49" y="24"/>
                  </a:lnTo>
                  <a:lnTo>
                    <a:pt x="25" y="56"/>
                  </a:lnTo>
                  <a:lnTo>
                    <a:pt x="25" y="49"/>
                  </a:lnTo>
                  <a:lnTo>
                    <a:pt x="25" y="43"/>
                  </a:lnTo>
                  <a:lnTo>
                    <a:pt x="12" y="68"/>
                  </a:lnTo>
                  <a:lnTo>
                    <a:pt x="6" y="80"/>
                  </a:lnTo>
                  <a:lnTo>
                    <a:pt x="6" y="93"/>
                  </a:lnTo>
                  <a:lnTo>
                    <a:pt x="12" y="93"/>
                  </a:lnTo>
                  <a:lnTo>
                    <a:pt x="25" y="68"/>
                  </a:lnTo>
                  <a:lnTo>
                    <a:pt x="31" y="87"/>
                  </a:lnTo>
                  <a:lnTo>
                    <a:pt x="12" y="93"/>
                  </a:lnTo>
                  <a:lnTo>
                    <a:pt x="6" y="93"/>
                  </a:lnTo>
                  <a:lnTo>
                    <a:pt x="0" y="118"/>
                  </a:lnTo>
                  <a:lnTo>
                    <a:pt x="6" y="143"/>
                  </a:lnTo>
                  <a:lnTo>
                    <a:pt x="12" y="149"/>
                  </a:lnTo>
                  <a:lnTo>
                    <a:pt x="18" y="15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8" name="Freeform 403"/>
            <p:cNvSpPr>
              <a:spLocks/>
            </p:cNvSpPr>
            <p:nvPr/>
          </p:nvSpPr>
          <p:spPr bwMode="auto">
            <a:xfrm>
              <a:off x="3008" y="2775"/>
              <a:ext cx="20" cy="26"/>
            </a:xfrm>
            <a:custGeom>
              <a:avLst/>
              <a:gdLst>
                <a:gd name="T0" fmla="*/ 0 w 20"/>
                <a:gd name="T1" fmla="*/ 25 h 26"/>
                <a:gd name="T2" fmla="*/ 13 w 20"/>
                <a:gd name="T3" fmla="*/ 0 h 26"/>
                <a:gd name="T4" fmla="*/ 19 w 20"/>
                <a:gd name="T5" fmla="*/ 19 h 26"/>
                <a:gd name="T6" fmla="*/ 0 w 20"/>
                <a:gd name="T7" fmla="*/ 25 h 26"/>
                <a:gd name="T8" fmla="*/ 0 w 20"/>
                <a:gd name="T9" fmla="*/ 25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26"/>
                <a:gd name="T17" fmla="*/ 20 w 20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26">
                  <a:moveTo>
                    <a:pt x="0" y="25"/>
                  </a:moveTo>
                  <a:lnTo>
                    <a:pt x="13" y="0"/>
                  </a:lnTo>
                  <a:lnTo>
                    <a:pt x="19" y="1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9" name="Freeform 404"/>
            <p:cNvSpPr>
              <a:spLocks/>
            </p:cNvSpPr>
            <p:nvPr/>
          </p:nvSpPr>
          <p:spPr bwMode="auto">
            <a:xfrm>
              <a:off x="2891" y="3105"/>
              <a:ext cx="678" cy="368"/>
            </a:xfrm>
            <a:custGeom>
              <a:avLst/>
              <a:gdLst>
                <a:gd name="T0" fmla="*/ 578 w 678"/>
                <a:gd name="T1" fmla="*/ 174 h 368"/>
                <a:gd name="T2" fmla="*/ 578 w 678"/>
                <a:gd name="T3" fmla="*/ 236 h 368"/>
                <a:gd name="T4" fmla="*/ 591 w 678"/>
                <a:gd name="T5" fmla="*/ 311 h 368"/>
                <a:gd name="T6" fmla="*/ 646 w 678"/>
                <a:gd name="T7" fmla="*/ 286 h 368"/>
                <a:gd name="T8" fmla="*/ 658 w 678"/>
                <a:gd name="T9" fmla="*/ 211 h 368"/>
                <a:gd name="T10" fmla="*/ 603 w 678"/>
                <a:gd name="T11" fmla="*/ 68 h 368"/>
                <a:gd name="T12" fmla="*/ 480 w 678"/>
                <a:gd name="T13" fmla="*/ 93 h 368"/>
                <a:gd name="T14" fmla="*/ 259 w 678"/>
                <a:gd name="T15" fmla="*/ 124 h 368"/>
                <a:gd name="T16" fmla="*/ 234 w 678"/>
                <a:gd name="T17" fmla="*/ 118 h 368"/>
                <a:gd name="T18" fmla="*/ 259 w 678"/>
                <a:gd name="T19" fmla="*/ 62 h 368"/>
                <a:gd name="T20" fmla="*/ 234 w 678"/>
                <a:gd name="T21" fmla="*/ 49 h 368"/>
                <a:gd name="T22" fmla="*/ 246 w 678"/>
                <a:gd name="T23" fmla="*/ 43 h 368"/>
                <a:gd name="T24" fmla="*/ 240 w 678"/>
                <a:gd name="T25" fmla="*/ 31 h 368"/>
                <a:gd name="T26" fmla="*/ 216 w 678"/>
                <a:gd name="T27" fmla="*/ 37 h 368"/>
                <a:gd name="T28" fmla="*/ 191 w 678"/>
                <a:gd name="T29" fmla="*/ 31 h 368"/>
                <a:gd name="T30" fmla="*/ 185 w 678"/>
                <a:gd name="T31" fmla="*/ 18 h 368"/>
                <a:gd name="T32" fmla="*/ 185 w 678"/>
                <a:gd name="T33" fmla="*/ 12 h 368"/>
                <a:gd name="T34" fmla="*/ 173 w 678"/>
                <a:gd name="T35" fmla="*/ 0 h 368"/>
                <a:gd name="T36" fmla="*/ 160 w 678"/>
                <a:gd name="T37" fmla="*/ 12 h 368"/>
                <a:gd name="T38" fmla="*/ 154 w 678"/>
                <a:gd name="T39" fmla="*/ 25 h 368"/>
                <a:gd name="T40" fmla="*/ 154 w 678"/>
                <a:gd name="T41" fmla="*/ 37 h 368"/>
                <a:gd name="T42" fmla="*/ 142 w 678"/>
                <a:gd name="T43" fmla="*/ 43 h 368"/>
                <a:gd name="T44" fmla="*/ 136 w 678"/>
                <a:gd name="T45" fmla="*/ 31 h 368"/>
                <a:gd name="T46" fmla="*/ 130 w 678"/>
                <a:gd name="T47" fmla="*/ 25 h 368"/>
                <a:gd name="T48" fmla="*/ 123 w 678"/>
                <a:gd name="T49" fmla="*/ 18 h 368"/>
                <a:gd name="T50" fmla="*/ 111 w 678"/>
                <a:gd name="T51" fmla="*/ 18 h 368"/>
                <a:gd name="T52" fmla="*/ 62 w 678"/>
                <a:gd name="T53" fmla="*/ 6 h 368"/>
                <a:gd name="T54" fmla="*/ 13 w 678"/>
                <a:gd name="T55" fmla="*/ 37 h 368"/>
                <a:gd name="T56" fmla="*/ 50 w 678"/>
                <a:gd name="T57" fmla="*/ 87 h 368"/>
                <a:gd name="T58" fmla="*/ 93 w 678"/>
                <a:gd name="T59" fmla="*/ 93 h 368"/>
                <a:gd name="T60" fmla="*/ 154 w 678"/>
                <a:gd name="T61" fmla="*/ 81 h 368"/>
                <a:gd name="T62" fmla="*/ 203 w 678"/>
                <a:gd name="T63" fmla="*/ 68 h 368"/>
                <a:gd name="T64" fmla="*/ 160 w 678"/>
                <a:gd name="T65" fmla="*/ 87 h 368"/>
                <a:gd name="T66" fmla="*/ 87 w 678"/>
                <a:gd name="T67" fmla="*/ 112 h 368"/>
                <a:gd name="T68" fmla="*/ 105 w 678"/>
                <a:gd name="T69" fmla="*/ 174 h 368"/>
                <a:gd name="T70" fmla="*/ 130 w 678"/>
                <a:gd name="T71" fmla="*/ 217 h 368"/>
                <a:gd name="T72" fmla="*/ 259 w 678"/>
                <a:gd name="T73" fmla="*/ 217 h 368"/>
                <a:gd name="T74" fmla="*/ 332 w 678"/>
                <a:gd name="T75" fmla="*/ 242 h 368"/>
                <a:gd name="T76" fmla="*/ 388 w 678"/>
                <a:gd name="T77" fmla="*/ 367 h 368"/>
                <a:gd name="T78" fmla="*/ 591 w 678"/>
                <a:gd name="T79" fmla="*/ 348 h 368"/>
                <a:gd name="T80" fmla="*/ 584 w 678"/>
                <a:gd name="T81" fmla="*/ 311 h 368"/>
                <a:gd name="T82" fmla="*/ 572 w 678"/>
                <a:gd name="T83" fmla="*/ 161 h 368"/>
                <a:gd name="T84" fmla="*/ 578 w 678"/>
                <a:gd name="T85" fmla="*/ 136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78"/>
                <a:gd name="T130" fmla="*/ 0 h 368"/>
                <a:gd name="T131" fmla="*/ 678 w 678"/>
                <a:gd name="T132" fmla="*/ 368 h 3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78" h="368">
                  <a:moveTo>
                    <a:pt x="578" y="136"/>
                  </a:moveTo>
                  <a:lnTo>
                    <a:pt x="578" y="174"/>
                  </a:lnTo>
                  <a:lnTo>
                    <a:pt x="578" y="205"/>
                  </a:lnTo>
                  <a:lnTo>
                    <a:pt x="578" y="236"/>
                  </a:lnTo>
                  <a:lnTo>
                    <a:pt x="591" y="273"/>
                  </a:lnTo>
                  <a:lnTo>
                    <a:pt x="591" y="311"/>
                  </a:lnTo>
                  <a:lnTo>
                    <a:pt x="597" y="304"/>
                  </a:lnTo>
                  <a:lnTo>
                    <a:pt x="646" y="286"/>
                  </a:lnTo>
                  <a:lnTo>
                    <a:pt x="677" y="242"/>
                  </a:lnTo>
                  <a:lnTo>
                    <a:pt x="658" y="211"/>
                  </a:lnTo>
                  <a:lnTo>
                    <a:pt x="627" y="143"/>
                  </a:lnTo>
                  <a:lnTo>
                    <a:pt x="603" y="68"/>
                  </a:lnTo>
                  <a:lnTo>
                    <a:pt x="498" y="68"/>
                  </a:lnTo>
                  <a:lnTo>
                    <a:pt x="480" y="93"/>
                  </a:lnTo>
                  <a:lnTo>
                    <a:pt x="369" y="118"/>
                  </a:lnTo>
                  <a:lnTo>
                    <a:pt x="259" y="124"/>
                  </a:lnTo>
                  <a:lnTo>
                    <a:pt x="234" y="130"/>
                  </a:lnTo>
                  <a:lnTo>
                    <a:pt x="234" y="118"/>
                  </a:lnTo>
                  <a:lnTo>
                    <a:pt x="295" y="68"/>
                  </a:lnTo>
                  <a:lnTo>
                    <a:pt x="259" y="62"/>
                  </a:lnTo>
                  <a:lnTo>
                    <a:pt x="228" y="49"/>
                  </a:lnTo>
                  <a:lnTo>
                    <a:pt x="234" y="49"/>
                  </a:lnTo>
                  <a:lnTo>
                    <a:pt x="240" y="43"/>
                  </a:lnTo>
                  <a:lnTo>
                    <a:pt x="246" y="43"/>
                  </a:lnTo>
                  <a:lnTo>
                    <a:pt x="246" y="31"/>
                  </a:lnTo>
                  <a:lnTo>
                    <a:pt x="240" y="31"/>
                  </a:lnTo>
                  <a:lnTo>
                    <a:pt x="222" y="37"/>
                  </a:lnTo>
                  <a:lnTo>
                    <a:pt x="216" y="37"/>
                  </a:lnTo>
                  <a:lnTo>
                    <a:pt x="209" y="37"/>
                  </a:lnTo>
                  <a:lnTo>
                    <a:pt x="191" y="31"/>
                  </a:lnTo>
                  <a:lnTo>
                    <a:pt x="185" y="31"/>
                  </a:lnTo>
                  <a:lnTo>
                    <a:pt x="185" y="18"/>
                  </a:lnTo>
                  <a:lnTo>
                    <a:pt x="185" y="12"/>
                  </a:lnTo>
                  <a:lnTo>
                    <a:pt x="179" y="6"/>
                  </a:lnTo>
                  <a:lnTo>
                    <a:pt x="173" y="0"/>
                  </a:lnTo>
                  <a:lnTo>
                    <a:pt x="166" y="6"/>
                  </a:lnTo>
                  <a:lnTo>
                    <a:pt x="160" y="12"/>
                  </a:lnTo>
                  <a:lnTo>
                    <a:pt x="160" y="18"/>
                  </a:lnTo>
                  <a:lnTo>
                    <a:pt x="154" y="25"/>
                  </a:lnTo>
                  <a:lnTo>
                    <a:pt x="154" y="31"/>
                  </a:lnTo>
                  <a:lnTo>
                    <a:pt x="154" y="37"/>
                  </a:lnTo>
                  <a:lnTo>
                    <a:pt x="148" y="37"/>
                  </a:lnTo>
                  <a:lnTo>
                    <a:pt x="142" y="43"/>
                  </a:lnTo>
                  <a:lnTo>
                    <a:pt x="136" y="37"/>
                  </a:lnTo>
                  <a:lnTo>
                    <a:pt x="136" y="31"/>
                  </a:lnTo>
                  <a:lnTo>
                    <a:pt x="130" y="25"/>
                  </a:lnTo>
                  <a:lnTo>
                    <a:pt x="123" y="18"/>
                  </a:lnTo>
                  <a:lnTo>
                    <a:pt x="130" y="18"/>
                  </a:lnTo>
                  <a:lnTo>
                    <a:pt x="111" y="18"/>
                  </a:lnTo>
                  <a:lnTo>
                    <a:pt x="62" y="12"/>
                  </a:lnTo>
                  <a:lnTo>
                    <a:pt x="62" y="6"/>
                  </a:lnTo>
                  <a:lnTo>
                    <a:pt x="0" y="18"/>
                  </a:lnTo>
                  <a:lnTo>
                    <a:pt x="13" y="37"/>
                  </a:lnTo>
                  <a:lnTo>
                    <a:pt x="31" y="62"/>
                  </a:lnTo>
                  <a:lnTo>
                    <a:pt x="50" y="87"/>
                  </a:lnTo>
                  <a:lnTo>
                    <a:pt x="68" y="93"/>
                  </a:lnTo>
                  <a:lnTo>
                    <a:pt x="93" y="93"/>
                  </a:lnTo>
                  <a:lnTo>
                    <a:pt x="123" y="87"/>
                  </a:lnTo>
                  <a:lnTo>
                    <a:pt x="154" y="81"/>
                  </a:lnTo>
                  <a:lnTo>
                    <a:pt x="179" y="74"/>
                  </a:lnTo>
                  <a:lnTo>
                    <a:pt x="203" y="68"/>
                  </a:lnTo>
                  <a:lnTo>
                    <a:pt x="185" y="74"/>
                  </a:lnTo>
                  <a:lnTo>
                    <a:pt x="160" y="87"/>
                  </a:lnTo>
                  <a:lnTo>
                    <a:pt x="130" y="99"/>
                  </a:lnTo>
                  <a:lnTo>
                    <a:pt x="87" y="112"/>
                  </a:lnTo>
                  <a:lnTo>
                    <a:pt x="87" y="130"/>
                  </a:lnTo>
                  <a:lnTo>
                    <a:pt x="105" y="174"/>
                  </a:lnTo>
                  <a:lnTo>
                    <a:pt x="117" y="205"/>
                  </a:lnTo>
                  <a:lnTo>
                    <a:pt x="130" y="217"/>
                  </a:lnTo>
                  <a:lnTo>
                    <a:pt x="191" y="217"/>
                  </a:lnTo>
                  <a:lnTo>
                    <a:pt x="259" y="217"/>
                  </a:lnTo>
                  <a:lnTo>
                    <a:pt x="283" y="217"/>
                  </a:lnTo>
                  <a:lnTo>
                    <a:pt x="332" y="242"/>
                  </a:lnTo>
                  <a:lnTo>
                    <a:pt x="369" y="273"/>
                  </a:lnTo>
                  <a:lnTo>
                    <a:pt x="388" y="367"/>
                  </a:lnTo>
                  <a:lnTo>
                    <a:pt x="591" y="367"/>
                  </a:lnTo>
                  <a:lnTo>
                    <a:pt x="591" y="348"/>
                  </a:lnTo>
                  <a:lnTo>
                    <a:pt x="591" y="323"/>
                  </a:lnTo>
                  <a:lnTo>
                    <a:pt x="584" y="311"/>
                  </a:lnTo>
                  <a:lnTo>
                    <a:pt x="578" y="236"/>
                  </a:lnTo>
                  <a:lnTo>
                    <a:pt x="572" y="161"/>
                  </a:lnTo>
                  <a:lnTo>
                    <a:pt x="578" y="136"/>
                  </a:lnTo>
                  <a:close/>
                </a:path>
              </a:pathLst>
            </a:custGeom>
            <a:solidFill>
              <a:srgbClr val="111111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0" name="Freeform 405"/>
            <p:cNvSpPr>
              <a:spLocks/>
            </p:cNvSpPr>
            <p:nvPr/>
          </p:nvSpPr>
          <p:spPr bwMode="auto">
            <a:xfrm>
              <a:off x="3125" y="3123"/>
              <a:ext cx="296" cy="113"/>
            </a:xfrm>
            <a:custGeom>
              <a:avLst/>
              <a:gdLst>
                <a:gd name="T0" fmla="*/ 264 w 296"/>
                <a:gd name="T1" fmla="*/ 50 h 113"/>
                <a:gd name="T2" fmla="*/ 270 w 296"/>
                <a:gd name="T3" fmla="*/ 38 h 113"/>
                <a:gd name="T4" fmla="*/ 295 w 296"/>
                <a:gd name="T5" fmla="*/ 7 h 113"/>
                <a:gd name="T6" fmla="*/ 295 w 296"/>
                <a:gd name="T7" fmla="*/ 0 h 113"/>
                <a:gd name="T8" fmla="*/ 240 w 296"/>
                <a:gd name="T9" fmla="*/ 56 h 113"/>
                <a:gd name="T10" fmla="*/ 0 w 296"/>
                <a:gd name="T11" fmla="*/ 100 h 113"/>
                <a:gd name="T12" fmla="*/ 0 w 296"/>
                <a:gd name="T13" fmla="*/ 112 h 113"/>
                <a:gd name="T14" fmla="*/ 25 w 296"/>
                <a:gd name="T15" fmla="*/ 106 h 113"/>
                <a:gd name="T16" fmla="*/ 135 w 296"/>
                <a:gd name="T17" fmla="*/ 100 h 113"/>
                <a:gd name="T18" fmla="*/ 246 w 296"/>
                <a:gd name="T19" fmla="*/ 75 h 113"/>
                <a:gd name="T20" fmla="*/ 264 w 296"/>
                <a:gd name="T21" fmla="*/ 50 h 113"/>
                <a:gd name="T22" fmla="*/ 264 w 296"/>
                <a:gd name="T23" fmla="*/ 50 h 1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6"/>
                <a:gd name="T37" fmla="*/ 0 h 113"/>
                <a:gd name="T38" fmla="*/ 296 w 296"/>
                <a:gd name="T39" fmla="*/ 113 h 1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6" h="113">
                  <a:moveTo>
                    <a:pt x="264" y="50"/>
                  </a:moveTo>
                  <a:lnTo>
                    <a:pt x="270" y="38"/>
                  </a:lnTo>
                  <a:lnTo>
                    <a:pt x="295" y="7"/>
                  </a:lnTo>
                  <a:lnTo>
                    <a:pt x="295" y="0"/>
                  </a:lnTo>
                  <a:lnTo>
                    <a:pt x="240" y="56"/>
                  </a:lnTo>
                  <a:lnTo>
                    <a:pt x="0" y="100"/>
                  </a:lnTo>
                  <a:lnTo>
                    <a:pt x="0" y="112"/>
                  </a:lnTo>
                  <a:lnTo>
                    <a:pt x="25" y="106"/>
                  </a:lnTo>
                  <a:lnTo>
                    <a:pt x="135" y="100"/>
                  </a:lnTo>
                  <a:lnTo>
                    <a:pt x="246" y="75"/>
                  </a:lnTo>
                  <a:lnTo>
                    <a:pt x="264" y="5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1" name="Freeform 406"/>
            <p:cNvSpPr>
              <a:spLocks/>
            </p:cNvSpPr>
            <p:nvPr/>
          </p:nvSpPr>
          <p:spPr bwMode="auto">
            <a:xfrm>
              <a:off x="3125" y="3123"/>
              <a:ext cx="296" cy="101"/>
            </a:xfrm>
            <a:custGeom>
              <a:avLst/>
              <a:gdLst>
                <a:gd name="T0" fmla="*/ 0 w 296"/>
                <a:gd name="T1" fmla="*/ 100 h 101"/>
                <a:gd name="T2" fmla="*/ 240 w 296"/>
                <a:gd name="T3" fmla="*/ 56 h 101"/>
                <a:gd name="T4" fmla="*/ 295 w 296"/>
                <a:gd name="T5" fmla="*/ 0 h 101"/>
                <a:gd name="T6" fmla="*/ 252 w 296"/>
                <a:gd name="T7" fmla="*/ 0 h 101"/>
                <a:gd name="T8" fmla="*/ 246 w 296"/>
                <a:gd name="T9" fmla="*/ 7 h 101"/>
                <a:gd name="T10" fmla="*/ 203 w 296"/>
                <a:gd name="T11" fmla="*/ 13 h 101"/>
                <a:gd name="T12" fmla="*/ 197 w 296"/>
                <a:gd name="T13" fmla="*/ 13 h 101"/>
                <a:gd name="T14" fmla="*/ 86 w 296"/>
                <a:gd name="T15" fmla="*/ 31 h 101"/>
                <a:gd name="T16" fmla="*/ 80 w 296"/>
                <a:gd name="T17" fmla="*/ 31 h 101"/>
                <a:gd name="T18" fmla="*/ 80 w 296"/>
                <a:gd name="T19" fmla="*/ 38 h 101"/>
                <a:gd name="T20" fmla="*/ 74 w 296"/>
                <a:gd name="T21" fmla="*/ 50 h 101"/>
                <a:gd name="T22" fmla="*/ 61 w 296"/>
                <a:gd name="T23" fmla="*/ 50 h 101"/>
                <a:gd name="T24" fmla="*/ 0 w 296"/>
                <a:gd name="T25" fmla="*/ 100 h 101"/>
                <a:gd name="T26" fmla="*/ 0 w 296"/>
                <a:gd name="T27" fmla="*/ 100 h 10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96"/>
                <a:gd name="T43" fmla="*/ 0 h 101"/>
                <a:gd name="T44" fmla="*/ 296 w 296"/>
                <a:gd name="T45" fmla="*/ 101 h 10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96" h="101">
                  <a:moveTo>
                    <a:pt x="0" y="100"/>
                  </a:moveTo>
                  <a:lnTo>
                    <a:pt x="240" y="56"/>
                  </a:lnTo>
                  <a:lnTo>
                    <a:pt x="295" y="0"/>
                  </a:lnTo>
                  <a:lnTo>
                    <a:pt x="252" y="0"/>
                  </a:lnTo>
                  <a:lnTo>
                    <a:pt x="246" y="7"/>
                  </a:lnTo>
                  <a:lnTo>
                    <a:pt x="203" y="13"/>
                  </a:lnTo>
                  <a:lnTo>
                    <a:pt x="197" y="13"/>
                  </a:lnTo>
                  <a:lnTo>
                    <a:pt x="86" y="31"/>
                  </a:lnTo>
                  <a:lnTo>
                    <a:pt x="80" y="31"/>
                  </a:lnTo>
                  <a:lnTo>
                    <a:pt x="80" y="38"/>
                  </a:lnTo>
                  <a:lnTo>
                    <a:pt x="74" y="50"/>
                  </a:lnTo>
                  <a:lnTo>
                    <a:pt x="61" y="5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2" name="Freeform 407"/>
            <p:cNvSpPr>
              <a:spLocks/>
            </p:cNvSpPr>
            <p:nvPr/>
          </p:nvSpPr>
          <p:spPr bwMode="auto">
            <a:xfrm>
              <a:off x="3076" y="2663"/>
              <a:ext cx="19" cy="20"/>
            </a:xfrm>
            <a:custGeom>
              <a:avLst/>
              <a:gdLst>
                <a:gd name="T0" fmla="*/ 0 w 19"/>
                <a:gd name="T1" fmla="*/ 6 h 20"/>
                <a:gd name="T2" fmla="*/ 0 w 19"/>
                <a:gd name="T3" fmla="*/ 0 h 20"/>
                <a:gd name="T4" fmla="*/ 6 w 19"/>
                <a:gd name="T5" fmla="*/ 0 h 20"/>
                <a:gd name="T6" fmla="*/ 6 w 19"/>
                <a:gd name="T7" fmla="*/ 6 h 20"/>
                <a:gd name="T8" fmla="*/ 12 w 19"/>
                <a:gd name="T9" fmla="*/ 6 h 20"/>
                <a:gd name="T10" fmla="*/ 12 w 19"/>
                <a:gd name="T11" fmla="*/ 13 h 20"/>
                <a:gd name="T12" fmla="*/ 18 w 19"/>
                <a:gd name="T13" fmla="*/ 19 h 20"/>
                <a:gd name="T14" fmla="*/ 12 w 19"/>
                <a:gd name="T15" fmla="*/ 6 h 20"/>
                <a:gd name="T16" fmla="*/ 6 w 19"/>
                <a:gd name="T17" fmla="*/ 6 h 20"/>
                <a:gd name="T18" fmla="*/ 6 w 19"/>
                <a:gd name="T19" fmla="*/ 6 h 20"/>
                <a:gd name="T20" fmla="*/ 0 w 19"/>
                <a:gd name="T21" fmla="*/ 6 h 20"/>
                <a:gd name="T22" fmla="*/ 0 w 19"/>
                <a:gd name="T23" fmla="*/ 6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"/>
                <a:gd name="T37" fmla="*/ 0 h 20"/>
                <a:gd name="T38" fmla="*/ 19 w 19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" h="20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13"/>
                  </a:lnTo>
                  <a:lnTo>
                    <a:pt x="18" y="19"/>
                  </a:lnTo>
                  <a:lnTo>
                    <a:pt x="12" y="6"/>
                  </a:lnTo>
                  <a:lnTo>
                    <a:pt x="6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3" name="Freeform 408"/>
            <p:cNvSpPr>
              <a:spLocks/>
            </p:cNvSpPr>
            <p:nvPr/>
          </p:nvSpPr>
          <p:spPr bwMode="auto">
            <a:xfrm>
              <a:off x="3076" y="2663"/>
              <a:ext cx="19" cy="20"/>
            </a:xfrm>
            <a:custGeom>
              <a:avLst/>
              <a:gdLst>
                <a:gd name="T0" fmla="*/ 0 w 19"/>
                <a:gd name="T1" fmla="*/ 6 h 20"/>
                <a:gd name="T2" fmla="*/ 0 w 19"/>
                <a:gd name="T3" fmla="*/ 0 h 20"/>
                <a:gd name="T4" fmla="*/ 6 w 19"/>
                <a:gd name="T5" fmla="*/ 0 h 20"/>
                <a:gd name="T6" fmla="*/ 6 w 19"/>
                <a:gd name="T7" fmla="*/ 6 h 20"/>
                <a:gd name="T8" fmla="*/ 12 w 19"/>
                <a:gd name="T9" fmla="*/ 6 h 20"/>
                <a:gd name="T10" fmla="*/ 12 w 19"/>
                <a:gd name="T11" fmla="*/ 13 h 20"/>
                <a:gd name="T12" fmla="*/ 18 w 19"/>
                <a:gd name="T13" fmla="*/ 19 h 20"/>
                <a:gd name="T14" fmla="*/ 12 w 19"/>
                <a:gd name="T15" fmla="*/ 6 h 20"/>
                <a:gd name="T16" fmla="*/ 6 w 19"/>
                <a:gd name="T17" fmla="*/ 6 h 20"/>
                <a:gd name="T18" fmla="*/ 0 w 19"/>
                <a:gd name="T19" fmla="*/ 6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13"/>
                  </a:lnTo>
                  <a:lnTo>
                    <a:pt x="18" y="19"/>
                  </a:lnTo>
                  <a:lnTo>
                    <a:pt x="12" y="6"/>
                  </a:lnTo>
                  <a:lnTo>
                    <a:pt x="6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4" name="Freeform 409"/>
            <p:cNvSpPr>
              <a:spLocks/>
            </p:cNvSpPr>
            <p:nvPr/>
          </p:nvSpPr>
          <p:spPr bwMode="auto">
            <a:xfrm>
              <a:off x="3463" y="3241"/>
              <a:ext cx="20" cy="176"/>
            </a:xfrm>
            <a:custGeom>
              <a:avLst/>
              <a:gdLst>
                <a:gd name="T0" fmla="*/ 12 w 20"/>
                <a:gd name="T1" fmla="*/ 175 h 176"/>
                <a:gd name="T2" fmla="*/ 19 w 20"/>
                <a:gd name="T3" fmla="*/ 175 h 176"/>
                <a:gd name="T4" fmla="*/ 19 w 20"/>
                <a:gd name="T5" fmla="*/ 144 h 176"/>
                <a:gd name="T6" fmla="*/ 6 w 20"/>
                <a:gd name="T7" fmla="*/ 75 h 176"/>
                <a:gd name="T8" fmla="*/ 6 w 20"/>
                <a:gd name="T9" fmla="*/ 0 h 176"/>
                <a:gd name="T10" fmla="*/ 0 w 20"/>
                <a:gd name="T11" fmla="*/ 25 h 176"/>
                <a:gd name="T12" fmla="*/ 0 w 20"/>
                <a:gd name="T13" fmla="*/ 56 h 176"/>
                <a:gd name="T14" fmla="*/ 6 w 20"/>
                <a:gd name="T15" fmla="*/ 100 h 176"/>
                <a:gd name="T16" fmla="*/ 6 w 20"/>
                <a:gd name="T17" fmla="*/ 137 h 176"/>
                <a:gd name="T18" fmla="*/ 12 w 20"/>
                <a:gd name="T19" fmla="*/ 175 h 176"/>
                <a:gd name="T20" fmla="*/ 12 w 20"/>
                <a:gd name="T21" fmla="*/ 175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"/>
                <a:gd name="T34" fmla="*/ 0 h 176"/>
                <a:gd name="T35" fmla="*/ 20 w 20"/>
                <a:gd name="T36" fmla="*/ 176 h 1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" h="176">
                  <a:moveTo>
                    <a:pt x="12" y="175"/>
                  </a:moveTo>
                  <a:lnTo>
                    <a:pt x="19" y="175"/>
                  </a:lnTo>
                  <a:lnTo>
                    <a:pt x="19" y="144"/>
                  </a:lnTo>
                  <a:lnTo>
                    <a:pt x="6" y="75"/>
                  </a:lnTo>
                  <a:lnTo>
                    <a:pt x="6" y="0"/>
                  </a:lnTo>
                  <a:lnTo>
                    <a:pt x="0" y="25"/>
                  </a:lnTo>
                  <a:lnTo>
                    <a:pt x="0" y="56"/>
                  </a:lnTo>
                  <a:lnTo>
                    <a:pt x="6" y="100"/>
                  </a:lnTo>
                  <a:lnTo>
                    <a:pt x="6" y="137"/>
                  </a:lnTo>
                  <a:lnTo>
                    <a:pt x="12" y="175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5" name="Freeform 410"/>
            <p:cNvSpPr>
              <a:spLocks/>
            </p:cNvSpPr>
            <p:nvPr/>
          </p:nvSpPr>
          <p:spPr bwMode="auto">
            <a:xfrm>
              <a:off x="3475" y="3391"/>
              <a:ext cx="81" cy="82"/>
            </a:xfrm>
            <a:custGeom>
              <a:avLst/>
              <a:gdLst>
                <a:gd name="T0" fmla="*/ 62 w 81"/>
                <a:gd name="T1" fmla="*/ 0 h 82"/>
                <a:gd name="T2" fmla="*/ 62 w 81"/>
                <a:gd name="T3" fmla="*/ 0 h 82"/>
                <a:gd name="T4" fmla="*/ 43 w 81"/>
                <a:gd name="T5" fmla="*/ 6 h 82"/>
                <a:gd name="T6" fmla="*/ 0 w 81"/>
                <a:gd name="T7" fmla="*/ 25 h 82"/>
                <a:gd name="T8" fmla="*/ 7 w 81"/>
                <a:gd name="T9" fmla="*/ 37 h 82"/>
                <a:gd name="T10" fmla="*/ 7 w 81"/>
                <a:gd name="T11" fmla="*/ 62 h 82"/>
                <a:gd name="T12" fmla="*/ 7 w 81"/>
                <a:gd name="T13" fmla="*/ 81 h 82"/>
                <a:gd name="T14" fmla="*/ 80 w 81"/>
                <a:gd name="T15" fmla="*/ 81 h 82"/>
                <a:gd name="T16" fmla="*/ 62 w 81"/>
                <a:gd name="T17" fmla="*/ 0 h 82"/>
                <a:gd name="T18" fmla="*/ 62 w 81"/>
                <a:gd name="T19" fmla="*/ 0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1"/>
                <a:gd name="T31" fmla="*/ 0 h 82"/>
                <a:gd name="T32" fmla="*/ 81 w 81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1" h="82">
                  <a:moveTo>
                    <a:pt x="62" y="0"/>
                  </a:moveTo>
                  <a:lnTo>
                    <a:pt x="62" y="0"/>
                  </a:lnTo>
                  <a:lnTo>
                    <a:pt x="43" y="6"/>
                  </a:lnTo>
                  <a:lnTo>
                    <a:pt x="0" y="25"/>
                  </a:lnTo>
                  <a:lnTo>
                    <a:pt x="7" y="37"/>
                  </a:lnTo>
                  <a:lnTo>
                    <a:pt x="7" y="62"/>
                  </a:lnTo>
                  <a:lnTo>
                    <a:pt x="7" y="81"/>
                  </a:lnTo>
                  <a:lnTo>
                    <a:pt x="80" y="8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6" name="Freeform 411"/>
            <p:cNvSpPr>
              <a:spLocks/>
            </p:cNvSpPr>
            <p:nvPr/>
          </p:nvSpPr>
          <p:spPr bwMode="auto">
            <a:xfrm>
              <a:off x="2978" y="3173"/>
              <a:ext cx="117" cy="45"/>
            </a:xfrm>
            <a:custGeom>
              <a:avLst/>
              <a:gdLst>
                <a:gd name="T0" fmla="*/ 0 w 117"/>
                <a:gd name="T1" fmla="*/ 44 h 45"/>
                <a:gd name="T2" fmla="*/ 24 w 117"/>
                <a:gd name="T3" fmla="*/ 37 h 45"/>
                <a:gd name="T4" fmla="*/ 49 w 117"/>
                <a:gd name="T5" fmla="*/ 31 h 45"/>
                <a:gd name="T6" fmla="*/ 79 w 117"/>
                <a:gd name="T7" fmla="*/ 19 h 45"/>
                <a:gd name="T8" fmla="*/ 116 w 117"/>
                <a:gd name="T9" fmla="*/ 0 h 45"/>
                <a:gd name="T10" fmla="*/ 61 w 117"/>
                <a:gd name="T11" fmla="*/ 13 h 45"/>
                <a:gd name="T12" fmla="*/ 6 w 117"/>
                <a:gd name="T13" fmla="*/ 25 h 45"/>
                <a:gd name="T14" fmla="*/ 0 w 117"/>
                <a:gd name="T15" fmla="*/ 44 h 45"/>
                <a:gd name="T16" fmla="*/ 0 w 117"/>
                <a:gd name="T17" fmla="*/ 44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7"/>
                <a:gd name="T28" fmla="*/ 0 h 45"/>
                <a:gd name="T29" fmla="*/ 117 w 117"/>
                <a:gd name="T30" fmla="*/ 45 h 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7" h="45">
                  <a:moveTo>
                    <a:pt x="0" y="44"/>
                  </a:moveTo>
                  <a:lnTo>
                    <a:pt x="24" y="37"/>
                  </a:lnTo>
                  <a:lnTo>
                    <a:pt x="49" y="31"/>
                  </a:lnTo>
                  <a:lnTo>
                    <a:pt x="79" y="19"/>
                  </a:lnTo>
                  <a:lnTo>
                    <a:pt x="116" y="0"/>
                  </a:lnTo>
                  <a:lnTo>
                    <a:pt x="61" y="13"/>
                  </a:lnTo>
                  <a:lnTo>
                    <a:pt x="6" y="25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7" name="Freeform 412"/>
            <p:cNvSpPr>
              <a:spLocks/>
            </p:cNvSpPr>
            <p:nvPr/>
          </p:nvSpPr>
          <p:spPr bwMode="auto">
            <a:xfrm>
              <a:off x="2904" y="3266"/>
              <a:ext cx="31" cy="95"/>
            </a:xfrm>
            <a:custGeom>
              <a:avLst/>
              <a:gdLst>
                <a:gd name="T0" fmla="*/ 30 w 31"/>
                <a:gd name="T1" fmla="*/ 81 h 95"/>
                <a:gd name="T2" fmla="*/ 12 w 31"/>
                <a:gd name="T3" fmla="*/ 0 h 95"/>
                <a:gd name="T4" fmla="*/ 0 w 31"/>
                <a:gd name="T5" fmla="*/ 0 h 95"/>
                <a:gd name="T6" fmla="*/ 24 w 31"/>
                <a:gd name="T7" fmla="*/ 94 h 95"/>
                <a:gd name="T8" fmla="*/ 30 w 31"/>
                <a:gd name="T9" fmla="*/ 81 h 95"/>
                <a:gd name="T10" fmla="*/ 30 w 31"/>
                <a:gd name="T11" fmla="*/ 81 h 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95"/>
                <a:gd name="T20" fmla="*/ 31 w 31"/>
                <a:gd name="T21" fmla="*/ 95 h 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95">
                  <a:moveTo>
                    <a:pt x="30" y="81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24" y="94"/>
                  </a:lnTo>
                  <a:lnTo>
                    <a:pt x="30" y="81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8" name="Freeform 413"/>
            <p:cNvSpPr>
              <a:spLocks/>
            </p:cNvSpPr>
            <p:nvPr/>
          </p:nvSpPr>
          <p:spPr bwMode="auto">
            <a:xfrm>
              <a:off x="2916" y="3260"/>
              <a:ext cx="38" cy="88"/>
            </a:xfrm>
            <a:custGeom>
              <a:avLst/>
              <a:gdLst>
                <a:gd name="T0" fmla="*/ 18 w 38"/>
                <a:gd name="T1" fmla="*/ 87 h 88"/>
                <a:gd name="T2" fmla="*/ 31 w 38"/>
                <a:gd name="T3" fmla="*/ 87 h 88"/>
                <a:gd name="T4" fmla="*/ 37 w 38"/>
                <a:gd name="T5" fmla="*/ 75 h 88"/>
                <a:gd name="T6" fmla="*/ 18 w 38"/>
                <a:gd name="T7" fmla="*/ 0 h 88"/>
                <a:gd name="T8" fmla="*/ 0 w 38"/>
                <a:gd name="T9" fmla="*/ 6 h 88"/>
                <a:gd name="T10" fmla="*/ 18 w 38"/>
                <a:gd name="T11" fmla="*/ 87 h 88"/>
                <a:gd name="T12" fmla="*/ 18 w 38"/>
                <a:gd name="T13" fmla="*/ 87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"/>
                <a:gd name="T22" fmla="*/ 0 h 88"/>
                <a:gd name="T23" fmla="*/ 38 w 38"/>
                <a:gd name="T24" fmla="*/ 88 h 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" h="88">
                  <a:moveTo>
                    <a:pt x="18" y="87"/>
                  </a:moveTo>
                  <a:lnTo>
                    <a:pt x="31" y="87"/>
                  </a:lnTo>
                  <a:lnTo>
                    <a:pt x="37" y="75"/>
                  </a:lnTo>
                  <a:lnTo>
                    <a:pt x="18" y="0"/>
                  </a:lnTo>
                  <a:lnTo>
                    <a:pt x="0" y="6"/>
                  </a:lnTo>
                  <a:lnTo>
                    <a:pt x="18" y="8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9" name="Freeform 414"/>
            <p:cNvSpPr>
              <a:spLocks/>
            </p:cNvSpPr>
            <p:nvPr/>
          </p:nvSpPr>
          <p:spPr bwMode="auto">
            <a:xfrm>
              <a:off x="2934" y="3260"/>
              <a:ext cx="32" cy="76"/>
            </a:xfrm>
            <a:custGeom>
              <a:avLst/>
              <a:gdLst>
                <a:gd name="T0" fmla="*/ 19 w 32"/>
                <a:gd name="T1" fmla="*/ 75 h 76"/>
                <a:gd name="T2" fmla="*/ 31 w 32"/>
                <a:gd name="T3" fmla="*/ 75 h 76"/>
                <a:gd name="T4" fmla="*/ 13 w 32"/>
                <a:gd name="T5" fmla="*/ 13 h 76"/>
                <a:gd name="T6" fmla="*/ 13 w 32"/>
                <a:gd name="T7" fmla="*/ 0 h 76"/>
                <a:gd name="T8" fmla="*/ 7 w 32"/>
                <a:gd name="T9" fmla="*/ 0 h 76"/>
                <a:gd name="T10" fmla="*/ 0 w 32"/>
                <a:gd name="T11" fmla="*/ 0 h 76"/>
                <a:gd name="T12" fmla="*/ 19 w 32"/>
                <a:gd name="T13" fmla="*/ 75 h 76"/>
                <a:gd name="T14" fmla="*/ 19 w 32"/>
                <a:gd name="T15" fmla="*/ 75 h 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76"/>
                <a:gd name="T26" fmla="*/ 32 w 32"/>
                <a:gd name="T27" fmla="*/ 76 h 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76">
                  <a:moveTo>
                    <a:pt x="19" y="75"/>
                  </a:moveTo>
                  <a:lnTo>
                    <a:pt x="31" y="75"/>
                  </a:lnTo>
                  <a:lnTo>
                    <a:pt x="13" y="13"/>
                  </a:lnTo>
                  <a:lnTo>
                    <a:pt x="13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19" y="7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0" name="Freeform 415"/>
            <p:cNvSpPr>
              <a:spLocks/>
            </p:cNvSpPr>
            <p:nvPr/>
          </p:nvSpPr>
          <p:spPr bwMode="auto">
            <a:xfrm>
              <a:off x="2934" y="3260"/>
              <a:ext cx="32" cy="76"/>
            </a:xfrm>
            <a:custGeom>
              <a:avLst/>
              <a:gdLst>
                <a:gd name="T0" fmla="*/ 19 w 32"/>
                <a:gd name="T1" fmla="*/ 75 h 76"/>
                <a:gd name="T2" fmla="*/ 31 w 32"/>
                <a:gd name="T3" fmla="*/ 75 h 76"/>
                <a:gd name="T4" fmla="*/ 13 w 32"/>
                <a:gd name="T5" fmla="*/ 13 h 76"/>
                <a:gd name="T6" fmla="*/ 13 w 32"/>
                <a:gd name="T7" fmla="*/ 0 h 76"/>
                <a:gd name="T8" fmla="*/ 7 w 32"/>
                <a:gd name="T9" fmla="*/ 0 h 76"/>
                <a:gd name="T10" fmla="*/ 0 w 32"/>
                <a:gd name="T11" fmla="*/ 0 h 76"/>
                <a:gd name="T12" fmla="*/ 19 w 32"/>
                <a:gd name="T13" fmla="*/ 75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76"/>
                <a:gd name="T23" fmla="*/ 32 w 32"/>
                <a:gd name="T24" fmla="*/ 76 h 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76">
                  <a:moveTo>
                    <a:pt x="19" y="75"/>
                  </a:moveTo>
                  <a:lnTo>
                    <a:pt x="31" y="75"/>
                  </a:lnTo>
                  <a:lnTo>
                    <a:pt x="13" y="13"/>
                  </a:lnTo>
                  <a:lnTo>
                    <a:pt x="13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19" y="7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1" name="Freeform 416"/>
            <p:cNvSpPr>
              <a:spLocks/>
            </p:cNvSpPr>
            <p:nvPr/>
          </p:nvSpPr>
          <p:spPr bwMode="auto">
            <a:xfrm>
              <a:off x="2947" y="3248"/>
              <a:ext cx="68" cy="88"/>
            </a:xfrm>
            <a:custGeom>
              <a:avLst/>
              <a:gdLst>
                <a:gd name="T0" fmla="*/ 18 w 68"/>
                <a:gd name="T1" fmla="*/ 87 h 88"/>
                <a:gd name="T2" fmla="*/ 31 w 68"/>
                <a:gd name="T3" fmla="*/ 81 h 88"/>
                <a:gd name="T4" fmla="*/ 55 w 68"/>
                <a:gd name="T5" fmla="*/ 81 h 88"/>
                <a:gd name="T6" fmla="*/ 67 w 68"/>
                <a:gd name="T7" fmla="*/ 81 h 88"/>
                <a:gd name="T8" fmla="*/ 43 w 68"/>
                <a:gd name="T9" fmla="*/ 43 h 88"/>
                <a:gd name="T10" fmla="*/ 24 w 68"/>
                <a:gd name="T11" fmla="*/ 0 h 88"/>
                <a:gd name="T12" fmla="*/ 0 w 68"/>
                <a:gd name="T13" fmla="*/ 12 h 88"/>
                <a:gd name="T14" fmla="*/ 0 w 68"/>
                <a:gd name="T15" fmla="*/ 25 h 88"/>
                <a:gd name="T16" fmla="*/ 18 w 68"/>
                <a:gd name="T17" fmla="*/ 87 h 88"/>
                <a:gd name="T18" fmla="*/ 18 w 68"/>
                <a:gd name="T19" fmla="*/ 87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8"/>
                <a:gd name="T31" fmla="*/ 0 h 88"/>
                <a:gd name="T32" fmla="*/ 68 w 68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8" h="88">
                  <a:moveTo>
                    <a:pt x="18" y="87"/>
                  </a:moveTo>
                  <a:lnTo>
                    <a:pt x="31" y="81"/>
                  </a:lnTo>
                  <a:lnTo>
                    <a:pt x="55" y="81"/>
                  </a:lnTo>
                  <a:lnTo>
                    <a:pt x="67" y="81"/>
                  </a:lnTo>
                  <a:lnTo>
                    <a:pt x="43" y="43"/>
                  </a:lnTo>
                  <a:lnTo>
                    <a:pt x="24" y="0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8" y="8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2" name="Freeform 417"/>
            <p:cNvSpPr>
              <a:spLocks/>
            </p:cNvSpPr>
            <p:nvPr/>
          </p:nvSpPr>
          <p:spPr bwMode="auto">
            <a:xfrm>
              <a:off x="2947" y="3248"/>
              <a:ext cx="68" cy="88"/>
            </a:xfrm>
            <a:custGeom>
              <a:avLst/>
              <a:gdLst>
                <a:gd name="T0" fmla="*/ 18 w 68"/>
                <a:gd name="T1" fmla="*/ 87 h 88"/>
                <a:gd name="T2" fmla="*/ 31 w 68"/>
                <a:gd name="T3" fmla="*/ 81 h 88"/>
                <a:gd name="T4" fmla="*/ 55 w 68"/>
                <a:gd name="T5" fmla="*/ 81 h 88"/>
                <a:gd name="T6" fmla="*/ 67 w 68"/>
                <a:gd name="T7" fmla="*/ 81 h 88"/>
                <a:gd name="T8" fmla="*/ 43 w 68"/>
                <a:gd name="T9" fmla="*/ 43 h 88"/>
                <a:gd name="T10" fmla="*/ 24 w 68"/>
                <a:gd name="T11" fmla="*/ 0 h 88"/>
                <a:gd name="T12" fmla="*/ 0 w 68"/>
                <a:gd name="T13" fmla="*/ 12 h 88"/>
                <a:gd name="T14" fmla="*/ 0 w 68"/>
                <a:gd name="T15" fmla="*/ 25 h 88"/>
                <a:gd name="T16" fmla="*/ 18 w 68"/>
                <a:gd name="T17" fmla="*/ 87 h 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"/>
                <a:gd name="T28" fmla="*/ 0 h 88"/>
                <a:gd name="T29" fmla="*/ 68 w 68"/>
                <a:gd name="T30" fmla="*/ 88 h 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" h="88">
                  <a:moveTo>
                    <a:pt x="18" y="87"/>
                  </a:moveTo>
                  <a:lnTo>
                    <a:pt x="31" y="81"/>
                  </a:lnTo>
                  <a:lnTo>
                    <a:pt x="55" y="81"/>
                  </a:lnTo>
                  <a:lnTo>
                    <a:pt x="67" y="81"/>
                  </a:lnTo>
                  <a:lnTo>
                    <a:pt x="43" y="43"/>
                  </a:lnTo>
                  <a:lnTo>
                    <a:pt x="24" y="0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8" y="8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3" name="Freeform 418"/>
            <p:cNvSpPr>
              <a:spLocks/>
            </p:cNvSpPr>
            <p:nvPr/>
          </p:nvSpPr>
          <p:spPr bwMode="auto">
            <a:xfrm>
              <a:off x="3691" y="3229"/>
              <a:ext cx="541" cy="163"/>
            </a:xfrm>
            <a:custGeom>
              <a:avLst/>
              <a:gdLst>
                <a:gd name="T0" fmla="*/ 540 w 541"/>
                <a:gd name="T1" fmla="*/ 0 h 163"/>
                <a:gd name="T2" fmla="*/ 0 w 541"/>
                <a:gd name="T3" fmla="*/ 106 h 163"/>
                <a:gd name="T4" fmla="*/ 540 w 541"/>
                <a:gd name="T5" fmla="*/ 162 h 163"/>
                <a:gd name="T6" fmla="*/ 540 w 541"/>
                <a:gd name="T7" fmla="*/ 0 h 163"/>
                <a:gd name="T8" fmla="*/ 540 w 541"/>
                <a:gd name="T9" fmla="*/ 0 h 1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1"/>
                <a:gd name="T16" fmla="*/ 0 h 163"/>
                <a:gd name="T17" fmla="*/ 541 w 541"/>
                <a:gd name="T18" fmla="*/ 163 h 1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1" h="163">
                  <a:moveTo>
                    <a:pt x="540" y="0"/>
                  </a:moveTo>
                  <a:lnTo>
                    <a:pt x="0" y="106"/>
                  </a:lnTo>
                  <a:lnTo>
                    <a:pt x="540" y="162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4" name="Freeform 419"/>
            <p:cNvSpPr>
              <a:spLocks/>
            </p:cNvSpPr>
            <p:nvPr/>
          </p:nvSpPr>
          <p:spPr bwMode="auto">
            <a:xfrm>
              <a:off x="3691" y="3335"/>
              <a:ext cx="541" cy="100"/>
            </a:xfrm>
            <a:custGeom>
              <a:avLst/>
              <a:gdLst>
                <a:gd name="T0" fmla="*/ 36 w 541"/>
                <a:gd name="T1" fmla="*/ 50 h 100"/>
                <a:gd name="T2" fmla="*/ 540 w 541"/>
                <a:gd name="T3" fmla="*/ 99 h 100"/>
                <a:gd name="T4" fmla="*/ 540 w 541"/>
                <a:gd name="T5" fmla="*/ 56 h 100"/>
                <a:gd name="T6" fmla="*/ 0 w 541"/>
                <a:gd name="T7" fmla="*/ 0 h 100"/>
                <a:gd name="T8" fmla="*/ 0 w 541"/>
                <a:gd name="T9" fmla="*/ 43 h 100"/>
                <a:gd name="T10" fmla="*/ 36 w 541"/>
                <a:gd name="T11" fmla="*/ 50 h 100"/>
                <a:gd name="T12" fmla="*/ 36 w 541"/>
                <a:gd name="T13" fmla="*/ 50 h 1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1"/>
                <a:gd name="T22" fmla="*/ 0 h 100"/>
                <a:gd name="T23" fmla="*/ 541 w 541"/>
                <a:gd name="T24" fmla="*/ 100 h 1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1" h="100">
                  <a:moveTo>
                    <a:pt x="36" y="50"/>
                  </a:moveTo>
                  <a:lnTo>
                    <a:pt x="540" y="99"/>
                  </a:lnTo>
                  <a:lnTo>
                    <a:pt x="540" y="56"/>
                  </a:lnTo>
                  <a:lnTo>
                    <a:pt x="0" y="0"/>
                  </a:lnTo>
                  <a:lnTo>
                    <a:pt x="0" y="43"/>
                  </a:lnTo>
                  <a:lnTo>
                    <a:pt x="36" y="5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5" name="Freeform 420"/>
            <p:cNvSpPr>
              <a:spLocks/>
            </p:cNvSpPr>
            <p:nvPr/>
          </p:nvSpPr>
          <p:spPr bwMode="auto">
            <a:xfrm>
              <a:off x="3727" y="3385"/>
              <a:ext cx="505" cy="63"/>
            </a:xfrm>
            <a:custGeom>
              <a:avLst/>
              <a:gdLst>
                <a:gd name="T0" fmla="*/ 0 w 505"/>
                <a:gd name="T1" fmla="*/ 0 h 63"/>
                <a:gd name="T2" fmla="*/ 0 w 505"/>
                <a:gd name="T3" fmla="*/ 12 h 63"/>
                <a:gd name="T4" fmla="*/ 504 w 505"/>
                <a:gd name="T5" fmla="*/ 62 h 63"/>
                <a:gd name="T6" fmla="*/ 504 w 505"/>
                <a:gd name="T7" fmla="*/ 49 h 63"/>
                <a:gd name="T8" fmla="*/ 0 w 505"/>
                <a:gd name="T9" fmla="*/ 0 h 63"/>
                <a:gd name="T10" fmla="*/ 0 w 505"/>
                <a:gd name="T11" fmla="*/ 0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5"/>
                <a:gd name="T19" fmla="*/ 0 h 63"/>
                <a:gd name="T20" fmla="*/ 505 w 50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5" h="63">
                  <a:moveTo>
                    <a:pt x="0" y="0"/>
                  </a:moveTo>
                  <a:lnTo>
                    <a:pt x="0" y="12"/>
                  </a:lnTo>
                  <a:lnTo>
                    <a:pt x="504" y="62"/>
                  </a:lnTo>
                  <a:lnTo>
                    <a:pt x="504" y="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6" name="Freeform 421"/>
            <p:cNvSpPr>
              <a:spLocks/>
            </p:cNvSpPr>
            <p:nvPr/>
          </p:nvSpPr>
          <p:spPr bwMode="auto">
            <a:xfrm>
              <a:off x="3727" y="3385"/>
              <a:ext cx="505" cy="63"/>
            </a:xfrm>
            <a:custGeom>
              <a:avLst/>
              <a:gdLst>
                <a:gd name="T0" fmla="*/ 0 w 505"/>
                <a:gd name="T1" fmla="*/ 0 h 63"/>
                <a:gd name="T2" fmla="*/ 0 w 505"/>
                <a:gd name="T3" fmla="*/ 12 h 63"/>
                <a:gd name="T4" fmla="*/ 504 w 505"/>
                <a:gd name="T5" fmla="*/ 62 h 63"/>
                <a:gd name="T6" fmla="*/ 504 w 505"/>
                <a:gd name="T7" fmla="*/ 49 h 63"/>
                <a:gd name="T8" fmla="*/ 0 w 505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5"/>
                <a:gd name="T16" fmla="*/ 0 h 63"/>
                <a:gd name="T17" fmla="*/ 505 w 505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5" h="63">
                  <a:moveTo>
                    <a:pt x="0" y="0"/>
                  </a:moveTo>
                  <a:lnTo>
                    <a:pt x="0" y="12"/>
                  </a:lnTo>
                  <a:lnTo>
                    <a:pt x="504" y="62"/>
                  </a:lnTo>
                  <a:lnTo>
                    <a:pt x="504" y="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7" name="Freeform 422"/>
            <p:cNvSpPr>
              <a:spLocks/>
            </p:cNvSpPr>
            <p:nvPr/>
          </p:nvSpPr>
          <p:spPr bwMode="auto">
            <a:xfrm>
              <a:off x="3727" y="3397"/>
              <a:ext cx="505" cy="76"/>
            </a:xfrm>
            <a:custGeom>
              <a:avLst/>
              <a:gdLst>
                <a:gd name="T0" fmla="*/ 0 w 505"/>
                <a:gd name="T1" fmla="*/ 0 h 76"/>
                <a:gd name="T2" fmla="*/ 0 w 505"/>
                <a:gd name="T3" fmla="*/ 75 h 76"/>
                <a:gd name="T4" fmla="*/ 504 w 505"/>
                <a:gd name="T5" fmla="*/ 75 h 76"/>
                <a:gd name="T6" fmla="*/ 504 w 505"/>
                <a:gd name="T7" fmla="*/ 50 h 76"/>
                <a:gd name="T8" fmla="*/ 0 w 505"/>
                <a:gd name="T9" fmla="*/ 0 h 76"/>
                <a:gd name="T10" fmla="*/ 0 w 505"/>
                <a:gd name="T11" fmla="*/ 0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5"/>
                <a:gd name="T19" fmla="*/ 0 h 76"/>
                <a:gd name="T20" fmla="*/ 505 w 505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5" h="76">
                  <a:moveTo>
                    <a:pt x="0" y="0"/>
                  </a:moveTo>
                  <a:lnTo>
                    <a:pt x="0" y="75"/>
                  </a:lnTo>
                  <a:lnTo>
                    <a:pt x="504" y="75"/>
                  </a:lnTo>
                  <a:lnTo>
                    <a:pt x="504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8" name="Freeform 423"/>
            <p:cNvSpPr>
              <a:spLocks/>
            </p:cNvSpPr>
            <p:nvPr/>
          </p:nvSpPr>
          <p:spPr bwMode="auto">
            <a:xfrm>
              <a:off x="3488" y="3011"/>
              <a:ext cx="744" cy="95"/>
            </a:xfrm>
            <a:custGeom>
              <a:avLst/>
              <a:gdLst>
                <a:gd name="T0" fmla="*/ 743 w 744"/>
                <a:gd name="T1" fmla="*/ 94 h 95"/>
                <a:gd name="T2" fmla="*/ 743 w 744"/>
                <a:gd name="T3" fmla="*/ 50 h 95"/>
                <a:gd name="T4" fmla="*/ 651 w 744"/>
                <a:gd name="T5" fmla="*/ 44 h 95"/>
                <a:gd name="T6" fmla="*/ 498 w 744"/>
                <a:gd name="T7" fmla="*/ 31 h 95"/>
                <a:gd name="T8" fmla="*/ 350 w 744"/>
                <a:gd name="T9" fmla="*/ 19 h 95"/>
                <a:gd name="T10" fmla="*/ 190 w 744"/>
                <a:gd name="T11" fmla="*/ 13 h 95"/>
                <a:gd name="T12" fmla="*/ 30 w 744"/>
                <a:gd name="T13" fmla="*/ 0 h 95"/>
                <a:gd name="T14" fmla="*/ 0 w 744"/>
                <a:gd name="T15" fmla="*/ 0 h 95"/>
                <a:gd name="T16" fmla="*/ 0 w 744"/>
                <a:gd name="T17" fmla="*/ 44 h 95"/>
                <a:gd name="T18" fmla="*/ 743 w 744"/>
                <a:gd name="T19" fmla="*/ 94 h 95"/>
                <a:gd name="T20" fmla="*/ 743 w 744"/>
                <a:gd name="T21" fmla="*/ 94 h 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44"/>
                <a:gd name="T34" fmla="*/ 0 h 95"/>
                <a:gd name="T35" fmla="*/ 744 w 744"/>
                <a:gd name="T36" fmla="*/ 95 h 9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44" h="95">
                  <a:moveTo>
                    <a:pt x="743" y="94"/>
                  </a:moveTo>
                  <a:lnTo>
                    <a:pt x="743" y="50"/>
                  </a:lnTo>
                  <a:lnTo>
                    <a:pt x="651" y="44"/>
                  </a:lnTo>
                  <a:lnTo>
                    <a:pt x="498" y="31"/>
                  </a:lnTo>
                  <a:lnTo>
                    <a:pt x="350" y="19"/>
                  </a:lnTo>
                  <a:lnTo>
                    <a:pt x="190" y="13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743" y="9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9" name="Freeform 424"/>
            <p:cNvSpPr>
              <a:spLocks/>
            </p:cNvSpPr>
            <p:nvPr/>
          </p:nvSpPr>
          <p:spPr bwMode="auto">
            <a:xfrm>
              <a:off x="3488" y="3011"/>
              <a:ext cx="744" cy="95"/>
            </a:xfrm>
            <a:custGeom>
              <a:avLst/>
              <a:gdLst>
                <a:gd name="T0" fmla="*/ 743 w 744"/>
                <a:gd name="T1" fmla="*/ 94 h 95"/>
                <a:gd name="T2" fmla="*/ 743 w 744"/>
                <a:gd name="T3" fmla="*/ 50 h 95"/>
                <a:gd name="T4" fmla="*/ 651 w 744"/>
                <a:gd name="T5" fmla="*/ 44 h 95"/>
                <a:gd name="T6" fmla="*/ 498 w 744"/>
                <a:gd name="T7" fmla="*/ 31 h 95"/>
                <a:gd name="T8" fmla="*/ 350 w 744"/>
                <a:gd name="T9" fmla="*/ 19 h 95"/>
                <a:gd name="T10" fmla="*/ 190 w 744"/>
                <a:gd name="T11" fmla="*/ 13 h 95"/>
                <a:gd name="T12" fmla="*/ 30 w 744"/>
                <a:gd name="T13" fmla="*/ 0 h 95"/>
                <a:gd name="T14" fmla="*/ 0 w 744"/>
                <a:gd name="T15" fmla="*/ 0 h 95"/>
                <a:gd name="T16" fmla="*/ 0 w 744"/>
                <a:gd name="T17" fmla="*/ 44 h 95"/>
                <a:gd name="T18" fmla="*/ 743 w 744"/>
                <a:gd name="T19" fmla="*/ 94 h 9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44"/>
                <a:gd name="T31" fmla="*/ 0 h 95"/>
                <a:gd name="T32" fmla="*/ 744 w 744"/>
                <a:gd name="T33" fmla="*/ 95 h 9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44" h="95">
                  <a:moveTo>
                    <a:pt x="743" y="94"/>
                  </a:moveTo>
                  <a:lnTo>
                    <a:pt x="743" y="50"/>
                  </a:lnTo>
                  <a:lnTo>
                    <a:pt x="651" y="44"/>
                  </a:lnTo>
                  <a:lnTo>
                    <a:pt x="498" y="31"/>
                  </a:lnTo>
                  <a:lnTo>
                    <a:pt x="350" y="19"/>
                  </a:lnTo>
                  <a:lnTo>
                    <a:pt x="190" y="13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743" y="94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0" name="Freeform 425"/>
            <p:cNvSpPr>
              <a:spLocks/>
            </p:cNvSpPr>
            <p:nvPr/>
          </p:nvSpPr>
          <p:spPr bwMode="auto">
            <a:xfrm>
              <a:off x="3518" y="2999"/>
              <a:ext cx="382" cy="38"/>
            </a:xfrm>
            <a:custGeom>
              <a:avLst/>
              <a:gdLst>
                <a:gd name="T0" fmla="*/ 381 w 382"/>
                <a:gd name="T1" fmla="*/ 37 h 38"/>
                <a:gd name="T2" fmla="*/ 381 w 382"/>
                <a:gd name="T3" fmla="*/ 25 h 38"/>
                <a:gd name="T4" fmla="*/ 0 w 382"/>
                <a:gd name="T5" fmla="*/ 0 h 38"/>
                <a:gd name="T6" fmla="*/ 0 w 382"/>
                <a:gd name="T7" fmla="*/ 12 h 38"/>
                <a:gd name="T8" fmla="*/ 381 w 382"/>
                <a:gd name="T9" fmla="*/ 37 h 38"/>
                <a:gd name="T10" fmla="*/ 381 w 382"/>
                <a:gd name="T11" fmla="*/ 37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2"/>
                <a:gd name="T19" fmla="*/ 0 h 38"/>
                <a:gd name="T20" fmla="*/ 382 w 382"/>
                <a:gd name="T21" fmla="*/ 38 h 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2" h="38">
                  <a:moveTo>
                    <a:pt x="381" y="37"/>
                  </a:moveTo>
                  <a:lnTo>
                    <a:pt x="381" y="25"/>
                  </a:lnTo>
                  <a:lnTo>
                    <a:pt x="0" y="0"/>
                  </a:lnTo>
                  <a:lnTo>
                    <a:pt x="0" y="12"/>
                  </a:lnTo>
                  <a:lnTo>
                    <a:pt x="381" y="3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1" name="Freeform 426"/>
            <p:cNvSpPr>
              <a:spLocks/>
            </p:cNvSpPr>
            <p:nvPr/>
          </p:nvSpPr>
          <p:spPr bwMode="auto">
            <a:xfrm>
              <a:off x="3518" y="2999"/>
              <a:ext cx="382" cy="38"/>
            </a:xfrm>
            <a:custGeom>
              <a:avLst/>
              <a:gdLst>
                <a:gd name="T0" fmla="*/ 381 w 382"/>
                <a:gd name="T1" fmla="*/ 37 h 38"/>
                <a:gd name="T2" fmla="*/ 381 w 382"/>
                <a:gd name="T3" fmla="*/ 25 h 38"/>
                <a:gd name="T4" fmla="*/ 0 w 382"/>
                <a:gd name="T5" fmla="*/ 0 h 38"/>
                <a:gd name="T6" fmla="*/ 0 w 382"/>
                <a:gd name="T7" fmla="*/ 12 h 38"/>
                <a:gd name="T8" fmla="*/ 381 w 382"/>
                <a:gd name="T9" fmla="*/ 3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2"/>
                <a:gd name="T16" fmla="*/ 0 h 38"/>
                <a:gd name="T17" fmla="*/ 382 w 382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2" h="38">
                  <a:moveTo>
                    <a:pt x="381" y="37"/>
                  </a:moveTo>
                  <a:lnTo>
                    <a:pt x="381" y="25"/>
                  </a:lnTo>
                  <a:lnTo>
                    <a:pt x="0" y="0"/>
                  </a:lnTo>
                  <a:lnTo>
                    <a:pt x="0" y="12"/>
                  </a:lnTo>
                  <a:lnTo>
                    <a:pt x="381" y="37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2" name="Freeform 427"/>
            <p:cNvSpPr>
              <a:spLocks/>
            </p:cNvSpPr>
            <p:nvPr/>
          </p:nvSpPr>
          <p:spPr bwMode="auto">
            <a:xfrm>
              <a:off x="3518" y="2974"/>
              <a:ext cx="438" cy="51"/>
            </a:xfrm>
            <a:custGeom>
              <a:avLst/>
              <a:gdLst>
                <a:gd name="T0" fmla="*/ 0 w 438"/>
                <a:gd name="T1" fmla="*/ 25 h 51"/>
                <a:gd name="T2" fmla="*/ 381 w 438"/>
                <a:gd name="T3" fmla="*/ 50 h 51"/>
                <a:gd name="T4" fmla="*/ 381 w 438"/>
                <a:gd name="T5" fmla="*/ 44 h 51"/>
                <a:gd name="T6" fmla="*/ 437 w 438"/>
                <a:gd name="T7" fmla="*/ 19 h 51"/>
                <a:gd name="T8" fmla="*/ 129 w 438"/>
                <a:gd name="T9" fmla="*/ 0 h 51"/>
                <a:gd name="T10" fmla="*/ 62 w 438"/>
                <a:gd name="T11" fmla="*/ 0 h 51"/>
                <a:gd name="T12" fmla="*/ 0 w 438"/>
                <a:gd name="T13" fmla="*/ 25 h 51"/>
                <a:gd name="T14" fmla="*/ 0 w 438"/>
                <a:gd name="T15" fmla="*/ 25 h 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51"/>
                <a:gd name="T26" fmla="*/ 438 w 438"/>
                <a:gd name="T27" fmla="*/ 51 h 5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51">
                  <a:moveTo>
                    <a:pt x="0" y="25"/>
                  </a:moveTo>
                  <a:lnTo>
                    <a:pt x="381" y="50"/>
                  </a:lnTo>
                  <a:lnTo>
                    <a:pt x="381" y="44"/>
                  </a:lnTo>
                  <a:lnTo>
                    <a:pt x="437" y="19"/>
                  </a:lnTo>
                  <a:lnTo>
                    <a:pt x="129" y="0"/>
                  </a:lnTo>
                  <a:lnTo>
                    <a:pt x="62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3" name="Freeform 428"/>
            <p:cNvSpPr>
              <a:spLocks/>
            </p:cNvSpPr>
            <p:nvPr/>
          </p:nvSpPr>
          <p:spPr bwMode="auto">
            <a:xfrm>
              <a:off x="3518" y="2974"/>
              <a:ext cx="438" cy="51"/>
            </a:xfrm>
            <a:custGeom>
              <a:avLst/>
              <a:gdLst>
                <a:gd name="T0" fmla="*/ 0 w 438"/>
                <a:gd name="T1" fmla="*/ 25 h 51"/>
                <a:gd name="T2" fmla="*/ 381 w 438"/>
                <a:gd name="T3" fmla="*/ 50 h 51"/>
                <a:gd name="T4" fmla="*/ 381 w 438"/>
                <a:gd name="T5" fmla="*/ 44 h 51"/>
                <a:gd name="T6" fmla="*/ 437 w 438"/>
                <a:gd name="T7" fmla="*/ 19 h 51"/>
                <a:gd name="T8" fmla="*/ 129 w 438"/>
                <a:gd name="T9" fmla="*/ 0 h 51"/>
                <a:gd name="T10" fmla="*/ 62 w 438"/>
                <a:gd name="T11" fmla="*/ 0 h 51"/>
                <a:gd name="T12" fmla="*/ 0 w 438"/>
                <a:gd name="T13" fmla="*/ 25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8"/>
                <a:gd name="T22" fmla="*/ 0 h 51"/>
                <a:gd name="T23" fmla="*/ 438 w 438"/>
                <a:gd name="T24" fmla="*/ 51 h 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8" h="51">
                  <a:moveTo>
                    <a:pt x="0" y="25"/>
                  </a:moveTo>
                  <a:lnTo>
                    <a:pt x="381" y="50"/>
                  </a:lnTo>
                  <a:lnTo>
                    <a:pt x="381" y="44"/>
                  </a:lnTo>
                  <a:lnTo>
                    <a:pt x="437" y="19"/>
                  </a:lnTo>
                  <a:lnTo>
                    <a:pt x="129" y="0"/>
                  </a:lnTo>
                  <a:lnTo>
                    <a:pt x="62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4" name="Freeform 429"/>
            <p:cNvSpPr>
              <a:spLocks/>
            </p:cNvSpPr>
            <p:nvPr/>
          </p:nvSpPr>
          <p:spPr bwMode="auto">
            <a:xfrm>
              <a:off x="3482" y="2582"/>
              <a:ext cx="437" cy="356"/>
            </a:xfrm>
            <a:custGeom>
              <a:avLst/>
              <a:gdLst>
                <a:gd name="T0" fmla="*/ 24 w 437"/>
                <a:gd name="T1" fmla="*/ 317 h 356"/>
                <a:gd name="T2" fmla="*/ 24 w 437"/>
                <a:gd name="T3" fmla="*/ 38 h 356"/>
                <a:gd name="T4" fmla="*/ 411 w 437"/>
                <a:gd name="T5" fmla="*/ 38 h 356"/>
                <a:gd name="T6" fmla="*/ 436 w 437"/>
                <a:gd name="T7" fmla="*/ 0 h 356"/>
                <a:gd name="T8" fmla="*/ 0 w 437"/>
                <a:gd name="T9" fmla="*/ 0 h 356"/>
                <a:gd name="T10" fmla="*/ 0 w 437"/>
                <a:gd name="T11" fmla="*/ 280 h 356"/>
                <a:gd name="T12" fmla="*/ 0 w 437"/>
                <a:gd name="T13" fmla="*/ 355 h 356"/>
                <a:gd name="T14" fmla="*/ 24 w 437"/>
                <a:gd name="T15" fmla="*/ 317 h 356"/>
                <a:gd name="T16" fmla="*/ 24 w 437"/>
                <a:gd name="T17" fmla="*/ 317 h 3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7"/>
                <a:gd name="T28" fmla="*/ 0 h 356"/>
                <a:gd name="T29" fmla="*/ 437 w 437"/>
                <a:gd name="T30" fmla="*/ 356 h 3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7" h="356">
                  <a:moveTo>
                    <a:pt x="24" y="317"/>
                  </a:moveTo>
                  <a:lnTo>
                    <a:pt x="24" y="38"/>
                  </a:lnTo>
                  <a:lnTo>
                    <a:pt x="411" y="38"/>
                  </a:lnTo>
                  <a:lnTo>
                    <a:pt x="436" y="0"/>
                  </a:lnTo>
                  <a:lnTo>
                    <a:pt x="0" y="0"/>
                  </a:lnTo>
                  <a:lnTo>
                    <a:pt x="0" y="280"/>
                  </a:lnTo>
                  <a:lnTo>
                    <a:pt x="0" y="355"/>
                  </a:lnTo>
                  <a:lnTo>
                    <a:pt x="24" y="31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5" name="Freeform 430"/>
            <p:cNvSpPr>
              <a:spLocks/>
            </p:cNvSpPr>
            <p:nvPr/>
          </p:nvSpPr>
          <p:spPr bwMode="auto">
            <a:xfrm>
              <a:off x="3482" y="2582"/>
              <a:ext cx="437" cy="356"/>
            </a:xfrm>
            <a:custGeom>
              <a:avLst/>
              <a:gdLst>
                <a:gd name="T0" fmla="*/ 24 w 437"/>
                <a:gd name="T1" fmla="*/ 317 h 356"/>
                <a:gd name="T2" fmla="*/ 24 w 437"/>
                <a:gd name="T3" fmla="*/ 38 h 356"/>
                <a:gd name="T4" fmla="*/ 411 w 437"/>
                <a:gd name="T5" fmla="*/ 38 h 356"/>
                <a:gd name="T6" fmla="*/ 436 w 437"/>
                <a:gd name="T7" fmla="*/ 0 h 356"/>
                <a:gd name="T8" fmla="*/ 0 w 437"/>
                <a:gd name="T9" fmla="*/ 0 h 356"/>
                <a:gd name="T10" fmla="*/ 0 w 437"/>
                <a:gd name="T11" fmla="*/ 280 h 356"/>
                <a:gd name="T12" fmla="*/ 0 w 437"/>
                <a:gd name="T13" fmla="*/ 355 h 356"/>
                <a:gd name="T14" fmla="*/ 24 w 437"/>
                <a:gd name="T15" fmla="*/ 317 h 3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7"/>
                <a:gd name="T25" fmla="*/ 0 h 356"/>
                <a:gd name="T26" fmla="*/ 437 w 437"/>
                <a:gd name="T27" fmla="*/ 356 h 3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7" h="356">
                  <a:moveTo>
                    <a:pt x="24" y="317"/>
                  </a:moveTo>
                  <a:lnTo>
                    <a:pt x="24" y="38"/>
                  </a:lnTo>
                  <a:lnTo>
                    <a:pt x="411" y="38"/>
                  </a:lnTo>
                  <a:lnTo>
                    <a:pt x="436" y="0"/>
                  </a:lnTo>
                  <a:lnTo>
                    <a:pt x="0" y="0"/>
                  </a:lnTo>
                  <a:lnTo>
                    <a:pt x="0" y="280"/>
                  </a:lnTo>
                  <a:lnTo>
                    <a:pt x="0" y="355"/>
                  </a:lnTo>
                  <a:lnTo>
                    <a:pt x="24" y="317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6" name="Freeform 431"/>
            <p:cNvSpPr>
              <a:spLocks/>
            </p:cNvSpPr>
            <p:nvPr/>
          </p:nvSpPr>
          <p:spPr bwMode="auto">
            <a:xfrm>
              <a:off x="3482" y="2582"/>
              <a:ext cx="437" cy="356"/>
            </a:xfrm>
            <a:custGeom>
              <a:avLst/>
              <a:gdLst>
                <a:gd name="T0" fmla="*/ 24 w 437"/>
                <a:gd name="T1" fmla="*/ 317 h 356"/>
                <a:gd name="T2" fmla="*/ 0 w 437"/>
                <a:gd name="T3" fmla="*/ 355 h 356"/>
                <a:gd name="T4" fmla="*/ 436 w 437"/>
                <a:gd name="T5" fmla="*/ 355 h 356"/>
                <a:gd name="T6" fmla="*/ 436 w 437"/>
                <a:gd name="T7" fmla="*/ 0 h 356"/>
                <a:gd name="T8" fmla="*/ 411 w 437"/>
                <a:gd name="T9" fmla="*/ 38 h 356"/>
                <a:gd name="T10" fmla="*/ 411 w 437"/>
                <a:gd name="T11" fmla="*/ 317 h 356"/>
                <a:gd name="T12" fmla="*/ 24 w 437"/>
                <a:gd name="T13" fmla="*/ 317 h 356"/>
                <a:gd name="T14" fmla="*/ 24 w 437"/>
                <a:gd name="T15" fmla="*/ 317 h 3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7"/>
                <a:gd name="T25" fmla="*/ 0 h 356"/>
                <a:gd name="T26" fmla="*/ 437 w 437"/>
                <a:gd name="T27" fmla="*/ 356 h 3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7" h="356">
                  <a:moveTo>
                    <a:pt x="24" y="317"/>
                  </a:moveTo>
                  <a:lnTo>
                    <a:pt x="0" y="355"/>
                  </a:lnTo>
                  <a:lnTo>
                    <a:pt x="436" y="355"/>
                  </a:lnTo>
                  <a:lnTo>
                    <a:pt x="436" y="0"/>
                  </a:lnTo>
                  <a:lnTo>
                    <a:pt x="411" y="38"/>
                  </a:lnTo>
                  <a:lnTo>
                    <a:pt x="411" y="317"/>
                  </a:lnTo>
                  <a:lnTo>
                    <a:pt x="24" y="31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7" name="Freeform 432"/>
            <p:cNvSpPr>
              <a:spLocks/>
            </p:cNvSpPr>
            <p:nvPr/>
          </p:nvSpPr>
          <p:spPr bwMode="auto">
            <a:xfrm>
              <a:off x="3482" y="2582"/>
              <a:ext cx="437" cy="356"/>
            </a:xfrm>
            <a:custGeom>
              <a:avLst/>
              <a:gdLst>
                <a:gd name="T0" fmla="*/ 24 w 437"/>
                <a:gd name="T1" fmla="*/ 317 h 356"/>
                <a:gd name="T2" fmla="*/ 0 w 437"/>
                <a:gd name="T3" fmla="*/ 355 h 356"/>
                <a:gd name="T4" fmla="*/ 436 w 437"/>
                <a:gd name="T5" fmla="*/ 355 h 356"/>
                <a:gd name="T6" fmla="*/ 436 w 437"/>
                <a:gd name="T7" fmla="*/ 0 h 356"/>
                <a:gd name="T8" fmla="*/ 411 w 437"/>
                <a:gd name="T9" fmla="*/ 38 h 356"/>
                <a:gd name="T10" fmla="*/ 411 w 437"/>
                <a:gd name="T11" fmla="*/ 317 h 356"/>
                <a:gd name="T12" fmla="*/ 24 w 437"/>
                <a:gd name="T13" fmla="*/ 317 h 3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7"/>
                <a:gd name="T22" fmla="*/ 0 h 356"/>
                <a:gd name="T23" fmla="*/ 437 w 437"/>
                <a:gd name="T24" fmla="*/ 356 h 3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7" h="356">
                  <a:moveTo>
                    <a:pt x="24" y="317"/>
                  </a:moveTo>
                  <a:lnTo>
                    <a:pt x="0" y="355"/>
                  </a:lnTo>
                  <a:lnTo>
                    <a:pt x="436" y="355"/>
                  </a:lnTo>
                  <a:lnTo>
                    <a:pt x="436" y="0"/>
                  </a:lnTo>
                  <a:lnTo>
                    <a:pt x="411" y="38"/>
                  </a:lnTo>
                  <a:lnTo>
                    <a:pt x="411" y="317"/>
                  </a:lnTo>
                  <a:lnTo>
                    <a:pt x="24" y="317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8" name="Freeform 433"/>
            <p:cNvSpPr>
              <a:spLocks/>
            </p:cNvSpPr>
            <p:nvPr/>
          </p:nvSpPr>
          <p:spPr bwMode="auto">
            <a:xfrm>
              <a:off x="3518" y="2626"/>
              <a:ext cx="364" cy="268"/>
            </a:xfrm>
            <a:custGeom>
              <a:avLst/>
              <a:gdLst>
                <a:gd name="T0" fmla="*/ 0 w 364"/>
                <a:gd name="T1" fmla="*/ 0 h 268"/>
                <a:gd name="T2" fmla="*/ 363 w 364"/>
                <a:gd name="T3" fmla="*/ 0 h 268"/>
                <a:gd name="T4" fmla="*/ 363 w 364"/>
                <a:gd name="T5" fmla="*/ 267 h 268"/>
                <a:gd name="T6" fmla="*/ 0 w 364"/>
                <a:gd name="T7" fmla="*/ 267 h 268"/>
                <a:gd name="T8" fmla="*/ 0 w 364"/>
                <a:gd name="T9" fmla="*/ 0 h 268"/>
                <a:gd name="T10" fmla="*/ 0 w 364"/>
                <a:gd name="T11" fmla="*/ 0 h 2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4"/>
                <a:gd name="T19" fmla="*/ 0 h 268"/>
                <a:gd name="T20" fmla="*/ 364 w 364"/>
                <a:gd name="T21" fmla="*/ 268 h 2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4" h="268">
                  <a:moveTo>
                    <a:pt x="0" y="0"/>
                  </a:moveTo>
                  <a:lnTo>
                    <a:pt x="363" y="0"/>
                  </a:lnTo>
                  <a:lnTo>
                    <a:pt x="363" y="267"/>
                  </a:lnTo>
                  <a:lnTo>
                    <a:pt x="0" y="2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9" name="Freeform 434"/>
            <p:cNvSpPr>
              <a:spLocks/>
            </p:cNvSpPr>
            <p:nvPr/>
          </p:nvSpPr>
          <p:spPr bwMode="auto">
            <a:xfrm>
              <a:off x="3543" y="2949"/>
              <a:ext cx="314" cy="26"/>
            </a:xfrm>
            <a:custGeom>
              <a:avLst/>
              <a:gdLst>
                <a:gd name="T0" fmla="*/ 49 w 314"/>
                <a:gd name="T1" fmla="*/ 25 h 26"/>
                <a:gd name="T2" fmla="*/ 104 w 314"/>
                <a:gd name="T3" fmla="*/ 25 h 26"/>
                <a:gd name="T4" fmla="*/ 313 w 314"/>
                <a:gd name="T5" fmla="*/ 25 h 26"/>
                <a:gd name="T6" fmla="*/ 313 w 314"/>
                <a:gd name="T7" fmla="*/ 0 h 26"/>
                <a:gd name="T8" fmla="*/ 0 w 314"/>
                <a:gd name="T9" fmla="*/ 0 h 26"/>
                <a:gd name="T10" fmla="*/ 0 w 314"/>
                <a:gd name="T11" fmla="*/ 25 h 26"/>
                <a:gd name="T12" fmla="*/ 49 w 314"/>
                <a:gd name="T13" fmla="*/ 25 h 26"/>
                <a:gd name="T14" fmla="*/ 49 w 314"/>
                <a:gd name="T15" fmla="*/ 25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26"/>
                <a:gd name="T26" fmla="*/ 314 w 314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26">
                  <a:moveTo>
                    <a:pt x="49" y="25"/>
                  </a:moveTo>
                  <a:lnTo>
                    <a:pt x="104" y="25"/>
                  </a:lnTo>
                  <a:lnTo>
                    <a:pt x="313" y="25"/>
                  </a:lnTo>
                  <a:lnTo>
                    <a:pt x="31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2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0" name="Freeform 435"/>
            <p:cNvSpPr>
              <a:spLocks/>
            </p:cNvSpPr>
            <p:nvPr/>
          </p:nvSpPr>
          <p:spPr bwMode="auto">
            <a:xfrm>
              <a:off x="3543" y="2949"/>
              <a:ext cx="314" cy="26"/>
            </a:xfrm>
            <a:custGeom>
              <a:avLst/>
              <a:gdLst>
                <a:gd name="T0" fmla="*/ 49 w 314"/>
                <a:gd name="T1" fmla="*/ 25 h 26"/>
                <a:gd name="T2" fmla="*/ 104 w 314"/>
                <a:gd name="T3" fmla="*/ 25 h 26"/>
                <a:gd name="T4" fmla="*/ 313 w 314"/>
                <a:gd name="T5" fmla="*/ 25 h 26"/>
                <a:gd name="T6" fmla="*/ 313 w 314"/>
                <a:gd name="T7" fmla="*/ 0 h 26"/>
                <a:gd name="T8" fmla="*/ 0 w 314"/>
                <a:gd name="T9" fmla="*/ 0 h 26"/>
                <a:gd name="T10" fmla="*/ 0 w 314"/>
                <a:gd name="T11" fmla="*/ 25 h 26"/>
                <a:gd name="T12" fmla="*/ 49 w 314"/>
                <a:gd name="T13" fmla="*/ 25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4"/>
                <a:gd name="T22" fmla="*/ 0 h 26"/>
                <a:gd name="T23" fmla="*/ 314 w 31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4" h="26">
                  <a:moveTo>
                    <a:pt x="49" y="25"/>
                  </a:moveTo>
                  <a:lnTo>
                    <a:pt x="104" y="25"/>
                  </a:lnTo>
                  <a:lnTo>
                    <a:pt x="313" y="25"/>
                  </a:lnTo>
                  <a:lnTo>
                    <a:pt x="31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49" y="25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1" name="Freeform 436"/>
            <p:cNvSpPr>
              <a:spLocks/>
            </p:cNvSpPr>
            <p:nvPr/>
          </p:nvSpPr>
          <p:spPr bwMode="auto">
            <a:xfrm>
              <a:off x="2827" y="2623"/>
              <a:ext cx="278" cy="326"/>
            </a:xfrm>
            <a:custGeom>
              <a:avLst/>
              <a:gdLst>
                <a:gd name="T0" fmla="*/ 244 w 278"/>
                <a:gd name="T1" fmla="*/ 83 h 326"/>
                <a:gd name="T2" fmla="*/ 250 w 278"/>
                <a:gd name="T3" fmla="*/ 73 h 326"/>
                <a:gd name="T4" fmla="*/ 260 w 278"/>
                <a:gd name="T5" fmla="*/ 79 h 326"/>
                <a:gd name="T6" fmla="*/ 260 w 278"/>
                <a:gd name="T7" fmla="*/ 87 h 326"/>
                <a:gd name="T8" fmla="*/ 265 w 278"/>
                <a:gd name="T9" fmla="*/ 75 h 326"/>
                <a:gd name="T10" fmla="*/ 275 w 278"/>
                <a:gd name="T11" fmla="*/ 87 h 326"/>
                <a:gd name="T12" fmla="*/ 273 w 278"/>
                <a:gd name="T13" fmla="*/ 75 h 326"/>
                <a:gd name="T14" fmla="*/ 277 w 278"/>
                <a:gd name="T15" fmla="*/ 66 h 326"/>
                <a:gd name="T16" fmla="*/ 258 w 278"/>
                <a:gd name="T17" fmla="*/ 52 h 326"/>
                <a:gd name="T18" fmla="*/ 240 w 278"/>
                <a:gd name="T19" fmla="*/ 29 h 326"/>
                <a:gd name="T20" fmla="*/ 197 w 278"/>
                <a:gd name="T21" fmla="*/ 17 h 326"/>
                <a:gd name="T22" fmla="*/ 168 w 278"/>
                <a:gd name="T23" fmla="*/ 4 h 326"/>
                <a:gd name="T24" fmla="*/ 133 w 278"/>
                <a:gd name="T25" fmla="*/ 0 h 326"/>
                <a:gd name="T26" fmla="*/ 117 w 278"/>
                <a:gd name="T27" fmla="*/ 0 h 326"/>
                <a:gd name="T28" fmla="*/ 107 w 278"/>
                <a:gd name="T29" fmla="*/ 19 h 326"/>
                <a:gd name="T30" fmla="*/ 86 w 278"/>
                <a:gd name="T31" fmla="*/ 46 h 326"/>
                <a:gd name="T32" fmla="*/ 82 w 278"/>
                <a:gd name="T33" fmla="*/ 75 h 326"/>
                <a:gd name="T34" fmla="*/ 54 w 278"/>
                <a:gd name="T35" fmla="*/ 108 h 326"/>
                <a:gd name="T36" fmla="*/ 51 w 278"/>
                <a:gd name="T37" fmla="*/ 139 h 326"/>
                <a:gd name="T38" fmla="*/ 39 w 278"/>
                <a:gd name="T39" fmla="*/ 162 h 326"/>
                <a:gd name="T40" fmla="*/ 47 w 278"/>
                <a:gd name="T41" fmla="*/ 155 h 326"/>
                <a:gd name="T42" fmla="*/ 43 w 278"/>
                <a:gd name="T43" fmla="*/ 182 h 326"/>
                <a:gd name="T44" fmla="*/ 31 w 278"/>
                <a:gd name="T45" fmla="*/ 201 h 326"/>
                <a:gd name="T46" fmla="*/ 17 w 278"/>
                <a:gd name="T47" fmla="*/ 220 h 326"/>
                <a:gd name="T48" fmla="*/ 0 w 278"/>
                <a:gd name="T49" fmla="*/ 240 h 326"/>
                <a:gd name="T50" fmla="*/ 4 w 278"/>
                <a:gd name="T51" fmla="*/ 257 h 326"/>
                <a:gd name="T52" fmla="*/ 6 w 278"/>
                <a:gd name="T53" fmla="*/ 265 h 326"/>
                <a:gd name="T54" fmla="*/ 41 w 278"/>
                <a:gd name="T55" fmla="*/ 245 h 326"/>
                <a:gd name="T56" fmla="*/ 51 w 278"/>
                <a:gd name="T57" fmla="*/ 267 h 326"/>
                <a:gd name="T58" fmla="*/ 72 w 278"/>
                <a:gd name="T59" fmla="*/ 286 h 326"/>
                <a:gd name="T60" fmla="*/ 99 w 278"/>
                <a:gd name="T61" fmla="*/ 301 h 326"/>
                <a:gd name="T62" fmla="*/ 105 w 278"/>
                <a:gd name="T63" fmla="*/ 280 h 326"/>
                <a:gd name="T64" fmla="*/ 117 w 278"/>
                <a:gd name="T65" fmla="*/ 284 h 326"/>
                <a:gd name="T66" fmla="*/ 136 w 278"/>
                <a:gd name="T67" fmla="*/ 317 h 326"/>
                <a:gd name="T68" fmla="*/ 158 w 278"/>
                <a:gd name="T69" fmla="*/ 325 h 326"/>
                <a:gd name="T70" fmla="*/ 185 w 278"/>
                <a:gd name="T71" fmla="*/ 323 h 326"/>
                <a:gd name="T72" fmla="*/ 193 w 278"/>
                <a:gd name="T73" fmla="*/ 311 h 326"/>
                <a:gd name="T74" fmla="*/ 187 w 278"/>
                <a:gd name="T75" fmla="*/ 288 h 326"/>
                <a:gd name="T76" fmla="*/ 197 w 278"/>
                <a:gd name="T77" fmla="*/ 282 h 326"/>
                <a:gd name="T78" fmla="*/ 201 w 278"/>
                <a:gd name="T79" fmla="*/ 265 h 326"/>
                <a:gd name="T80" fmla="*/ 193 w 278"/>
                <a:gd name="T81" fmla="*/ 249 h 326"/>
                <a:gd name="T82" fmla="*/ 187 w 278"/>
                <a:gd name="T83" fmla="*/ 236 h 326"/>
                <a:gd name="T84" fmla="*/ 176 w 278"/>
                <a:gd name="T85" fmla="*/ 220 h 326"/>
                <a:gd name="T86" fmla="*/ 174 w 278"/>
                <a:gd name="T87" fmla="*/ 201 h 326"/>
                <a:gd name="T88" fmla="*/ 176 w 278"/>
                <a:gd name="T89" fmla="*/ 180 h 326"/>
                <a:gd name="T90" fmla="*/ 183 w 278"/>
                <a:gd name="T91" fmla="*/ 153 h 326"/>
                <a:gd name="T92" fmla="*/ 193 w 278"/>
                <a:gd name="T93" fmla="*/ 126 h 326"/>
                <a:gd name="T94" fmla="*/ 197 w 278"/>
                <a:gd name="T95" fmla="*/ 141 h 326"/>
                <a:gd name="T96" fmla="*/ 211 w 278"/>
                <a:gd name="T97" fmla="*/ 118 h 326"/>
                <a:gd name="T98" fmla="*/ 228 w 278"/>
                <a:gd name="T99" fmla="*/ 104 h 326"/>
                <a:gd name="T100" fmla="*/ 242 w 278"/>
                <a:gd name="T101" fmla="*/ 89 h 326"/>
                <a:gd name="T102" fmla="*/ 244 w 278"/>
                <a:gd name="T103" fmla="*/ 83 h 32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78"/>
                <a:gd name="T157" fmla="*/ 0 h 326"/>
                <a:gd name="T158" fmla="*/ 278 w 278"/>
                <a:gd name="T159" fmla="*/ 326 h 32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78" h="326">
                  <a:moveTo>
                    <a:pt x="244" y="83"/>
                  </a:moveTo>
                  <a:lnTo>
                    <a:pt x="250" y="73"/>
                  </a:lnTo>
                  <a:lnTo>
                    <a:pt x="260" y="79"/>
                  </a:lnTo>
                  <a:lnTo>
                    <a:pt x="260" y="87"/>
                  </a:lnTo>
                  <a:lnTo>
                    <a:pt x="265" y="75"/>
                  </a:lnTo>
                  <a:lnTo>
                    <a:pt x="275" y="87"/>
                  </a:lnTo>
                  <a:lnTo>
                    <a:pt x="273" y="75"/>
                  </a:lnTo>
                  <a:lnTo>
                    <a:pt x="277" y="66"/>
                  </a:lnTo>
                  <a:lnTo>
                    <a:pt x="258" y="52"/>
                  </a:lnTo>
                  <a:lnTo>
                    <a:pt x="240" y="29"/>
                  </a:lnTo>
                  <a:lnTo>
                    <a:pt x="197" y="17"/>
                  </a:lnTo>
                  <a:lnTo>
                    <a:pt x="168" y="4"/>
                  </a:lnTo>
                  <a:lnTo>
                    <a:pt x="133" y="0"/>
                  </a:lnTo>
                  <a:lnTo>
                    <a:pt x="117" y="0"/>
                  </a:lnTo>
                  <a:lnTo>
                    <a:pt x="107" y="19"/>
                  </a:lnTo>
                  <a:lnTo>
                    <a:pt x="86" y="46"/>
                  </a:lnTo>
                  <a:lnTo>
                    <a:pt x="82" y="75"/>
                  </a:lnTo>
                  <a:lnTo>
                    <a:pt x="54" y="108"/>
                  </a:lnTo>
                  <a:lnTo>
                    <a:pt x="51" y="139"/>
                  </a:lnTo>
                  <a:lnTo>
                    <a:pt x="39" y="162"/>
                  </a:lnTo>
                  <a:lnTo>
                    <a:pt x="47" y="155"/>
                  </a:lnTo>
                  <a:lnTo>
                    <a:pt x="43" y="182"/>
                  </a:lnTo>
                  <a:lnTo>
                    <a:pt x="31" y="201"/>
                  </a:lnTo>
                  <a:lnTo>
                    <a:pt x="17" y="220"/>
                  </a:lnTo>
                  <a:lnTo>
                    <a:pt x="0" y="240"/>
                  </a:lnTo>
                  <a:lnTo>
                    <a:pt x="4" y="257"/>
                  </a:lnTo>
                  <a:lnTo>
                    <a:pt x="6" y="265"/>
                  </a:lnTo>
                  <a:lnTo>
                    <a:pt x="41" y="245"/>
                  </a:lnTo>
                  <a:lnTo>
                    <a:pt x="51" y="267"/>
                  </a:lnTo>
                  <a:lnTo>
                    <a:pt x="72" y="286"/>
                  </a:lnTo>
                  <a:lnTo>
                    <a:pt x="99" y="301"/>
                  </a:lnTo>
                  <a:lnTo>
                    <a:pt x="105" y="280"/>
                  </a:lnTo>
                  <a:lnTo>
                    <a:pt x="117" y="284"/>
                  </a:lnTo>
                  <a:lnTo>
                    <a:pt x="136" y="317"/>
                  </a:lnTo>
                  <a:lnTo>
                    <a:pt x="158" y="325"/>
                  </a:lnTo>
                  <a:lnTo>
                    <a:pt x="185" y="323"/>
                  </a:lnTo>
                  <a:lnTo>
                    <a:pt x="193" y="311"/>
                  </a:lnTo>
                  <a:lnTo>
                    <a:pt x="187" y="288"/>
                  </a:lnTo>
                  <a:lnTo>
                    <a:pt x="197" y="282"/>
                  </a:lnTo>
                  <a:lnTo>
                    <a:pt x="201" y="265"/>
                  </a:lnTo>
                  <a:lnTo>
                    <a:pt x="193" y="249"/>
                  </a:lnTo>
                  <a:lnTo>
                    <a:pt x="187" y="236"/>
                  </a:lnTo>
                  <a:lnTo>
                    <a:pt x="176" y="220"/>
                  </a:lnTo>
                  <a:lnTo>
                    <a:pt x="174" y="201"/>
                  </a:lnTo>
                  <a:lnTo>
                    <a:pt x="176" y="180"/>
                  </a:lnTo>
                  <a:lnTo>
                    <a:pt x="183" y="153"/>
                  </a:lnTo>
                  <a:lnTo>
                    <a:pt x="193" y="126"/>
                  </a:lnTo>
                  <a:lnTo>
                    <a:pt x="197" y="141"/>
                  </a:lnTo>
                  <a:lnTo>
                    <a:pt x="211" y="118"/>
                  </a:lnTo>
                  <a:lnTo>
                    <a:pt x="228" y="104"/>
                  </a:lnTo>
                  <a:lnTo>
                    <a:pt x="242" y="89"/>
                  </a:lnTo>
                  <a:lnTo>
                    <a:pt x="244" y="83"/>
                  </a:lnTo>
                  <a:close/>
                </a:path>
              </a:pathLst>
            </a:custGeom>
            <a:solidFill>
              <a:srgbClr val="444444"/>
            </a:solidFill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2" name="Freeform 437"/>
            <p:cNvSpPr>
              <a:spLocks/>
            </p:cNvSpPr>
            <p:nvPr/>
          </p:nvSpPr>
          <p:spPr bwMode="auto">
            <a:xfrm>
              <a:off x="2956" y="3320"/>
              <a:ext cx="309" cy="150"/>
            </a:xfrm>
            <a:custGeom>
              <a:avLst/>
              <a:gdLst>
                <a:gd name="T0" fmla="*/ 308 w 309"/>
                <a:gd name="T1" fmla="*/ 71 h 150"/>
                <a:gd name="T2" fmla="*/ 176 w 309"/>
                <a:gd name="T3" fmla="*/ 71 h 150"/>
                <a:gd name="T4" fmla="*/ 176 w 309"/>
                <a:gd name="T5" fmla="*/ 149 h 150"/>
                <a:gd name="T6" fmla="*/ 166 w 309"/>
                <a:gd name="T7" fmla="*/ 149 h 150"/>
                <a:gd name="T8" fmla="*/ 166 w 309"/>
                <a:gd name="T9" fmla="*/ 68 h 150"/>
                <a:gd name="T10" fmla="*/ 139 w 309"/>
                <a:gd name="T11" fmla="*/ 68 h 150"/>
                <a:gd name="T12" fmla="*/ 139 w 309"/>
                <a:gd name="T13" fmla="*/ 149 h 150"/>
                <a:gd name="T14" fmla="*/ 123 w 309"/>
                <a:gd name="T15" fmla="*/ 149 h 150"/>
                <a:gd name="T16" fmla="*/ 123 w 309"/>
                <a:gd name="T17" fmla="*/ 68 h 150"/>
                <a:gd name="T18" fmla="*/ 0 w 309"/>
                <a:gd name="T19" fmla="*/ 68 h 150"/>
                <a:gd name="T20" fmla="*/ 19 w 309"/>
                <a:gd name="T21" fmla="*/ 28 h 150"/>
                <a:gd name="T22" fmla="*/ 43 w 309"/>
                <a:gd name="T23" fmla="*/ 6 h 150"/>
                <a:gd name="T24" fmla="*/ 62 w 309"/>
                <a:gd name="T25" fmla="*/ 0 h 150"/>
                <a:gd name="T26" fmla="*/ 222 w 309"/>
                <a:gd name="T27" fmla="*/ 0 h 150"/>
                <a:gd name="T28" fmla="*/ 262 w 309"/>
                <a:gd name="T29" fmla="*/ 21 h 150"/>
                <a:gd name="T30" fmla="*/ 286 w 309"/>
                <a:gd name="T31" fmla="*/ 40 h 150"/>
                <a:gd name="T32" fmla="*/ 308 w 309"/>
                <a:gd name="T33" fmla="*/ 71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09"/>
                <a:gd name="T52" fmla="*/ 0 h 150"/>
                <a:gd name="T53" fmla="*/ 309 w 30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09" h="150">
                  <a:moveTo>
                    <a:pt x="308" y="71"/>
                  </a:moveTo>
                  <a:lnTo>
                    <a:pt x="176" y="71"/>
                  </a:lnTo>
                  <a:lnTo>
                    <a:pt x="176" y="149"/>
                  </a:lnTo>
                  <a:lnTo>
                    <a:pt x="166" y="149"/>
                  </a:lnTo>
                  <a:lnTo>
                    <a:pt x="166" y="68"/>
                  </a:lnTo>
                  <a:lnTo>
                    <a:pt x="139" y="68"/>
                  </a:lnTo>
                  <a:lnTo>
                    <a:pt x="139" y="149"/>
                  </a:lnTo>
                  <a:lnTo>
                    <a:pt x="123" y="149"/>
                  </a:lnTo>
                  <a:lnTo>
                    <a:pt x="123" y="68"/>
                  </a:lnTo>
                  <a:lnTo>
                    <a:pt x="0" y="68"/>
                  </a:lnTo>
                  <a:lnTo>
                    <a:pt x="19" y="28"/>
                  </a:lnTo>
                  <a:lnTo>
                    <a:pt x="43" y="6"/>
                  </a:lnTo>
                  <a:lnTo>
                    <a:pt x="62" y="0"/>
                  </a:lnTo>
                  <a:lnTo>
                    <a:pt x="222" y="0"/>
                  </a:lnTo>
                  <a:lnTo>
                    <a:pt x="262" y="21"/>
                  </a:lnTo>
                  <a:lnTo>
                    <a:pt x="286" y="40"/>
                  </a:lnTo>
                  <a:lnTo>
                    <a:pt x="308" y="71"/>
                  </a:lnTo>
                  <a:close/>
                </a:path>
              </a:pathLst>
            </a:custGeom>
            <a:solidFill>
              <a:srgbClr val="000000"/>
            </a:solidFill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3" name="Freeform 438"/>
            <p:cNvSpPr>
              <a:spLocks/>
            </p:cNvSpPr>
            <p:nvPr/>
          </p:nvSpPr>
          <p:spPr bwMode="auto">
            <a:xfrm>
              <a:off x="3898" y="2951"/>
              <a:ext cx="335" cy="113"/>
            </a:xfrm>
            <a:custGeom>
              <a:avLst/>
              <a:gdLst>
                <a:gd name="T0" fmla="*/ 0 w 335"/>
                <a:gd name="T1" fmla="*/ 66 h 113"/>
                <a:gd name="T2" fmla="*/ 0 w 335"/>
                <a:gd name="T3" fmla="*/ 85 h 113"/>
                <a:gd name="T4" fmla="*/ 334 w 335"/>
                <a:gd name="T5" fmla="*/ 112 h 113"/>
                <a:gd name="T6" fmla="*/ 334 w 335"/>
                <a:gd name="T7" fmla="*/ 0 h 113"/>
                <a:gd name="T8" fmla="*/ 164 w 335"/>
                <a:gd name="T9" fmla="*/ 0 h 113"/>
                <a:gd name="T10" fmla="*/ 0 w 335"/>
                <a:gd name="T11" fmla="*/ 66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13"/>
                <a:gd name="T20" fmla="*/ 335 w 335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13">
                  <a:moveTo>
                    <a:pt x="0" y="66"/>
                  </a:moveTo>
                  <a:lnTo>
                    <a:pt x="0" y="85"/>
                  </a:lnTo>
                  <a:lnTo>
                    <a:pt x="334" y="112"/>
                  </a:lnTo>
                  <a:lnTo>
                    <a:pt x="334" y="0"/>
                  </a:lnTo>
                  <a:lnTo>
                    <a:pt x="164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144" name="Group 439"/>
            <p:cNvGrpSpPr>
              <a:grpSpLocks/>
            </p:cNvGrpSpPr>
            <p:nvPr/>
          </p:nvGrpSpPr>
          <p:grpSpPr bwMode="auto">
            <a:xfrm>
              <a:off x="4091" y="2964"/>
              <a:ext cx="139" cy="97"/>
              <a:chOff x="4091" y="2964"/>
              <a:chExt cx="139" cy="97"/>
            </a:xfrm>
          </p:grpSpPr>
          <p:sp>
            <p:nvSpPr>
              <p:cNvPr id="164" name="Freeform 440"/>
              <p:cNvSpPr>
                <a:spLocks/>
              </p:cNvSpPr>
              <p:nvPr/>
            </p:nvSpPr>
            <p:spPr bwMode="auto">
              <a:xfrm>
                <a:off x="4094" y="2964"/>
                <a:ext cx="56" cy="19"/>
              </a:xfrm>
              <a:custGeom>
                <a:avLst/>
                <a:gdLst>
                  <a:gd name="T0" fmla="*/ 55 w 56"/>
                  <a:gd name="T1" fmla="*/ 12 h 19"/>
                  <a:gd name="T2" fmla="*/ 49 w 56"/>
                  <a:gd name="T3" fmla="*/ 6 h 19"/>
                  <a:gd name="T4" fmla="*/ 25 w 56"/>
                  <a:gd name="T5" fmla="*/ 0 h 19"/>
                  <a:gd name="T6" fmla="*/ 0 w 56"/>
                  <a:gd name="T7" fmla="*/ 6 h 19"/>
                  <a:gd name="T8" fmla="*/ 25 w 56"/>
                  <a:gd name="T9" fmla="*/ 18 h 19"/>
                  <a:gd name="T10" fmla="*/ 55 w 56"/>
                  <a:gd name="T11" fmla="*/ 12 h 19"/>
                  <a:gd name="T12" fmla="*/ 55 w 56"/>
                  <a:gd name="T13" fmla="*/ 12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6"/>
                  <a:gd name="T22" fmla="*/ 0 h 19"/>
                  <a:gd name="T23" fmla="*/ 56 w 56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6" h="19">
                    <a:moveTo>
                      <a:pt x="55" y="12"/>
                    </a:moveTo>
                    <a:lnTo>
                      <a:pt x="49" y="6"/>
                    </a:lnTo>
                    <a:lnTo>
                      <a:pt x="25" y="0"/>
                    </a:lnTo>
                    <a:lnTo>
                      <a:pt x="0" y="6"/>
                    </a:lnTo>
                    <a:lnTo>
                      <a:pt x="25" y="18"/>
                    </a:lnTo>
                    <a:lnTo>
                      <a:pt x="55" y="12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5" name="Freeform 441"/>
              <p:cNvSpPr>
                <a:spLocks/>
              </p:cNvSpPr>
              <p:nvPr/>
            </p:nvSpPr>
            <p:spPr bwMode="auto">
              <a:xfrm>
                <a:off x="4094" y="2964"/>
                <a:ext cx="56" cy="19"/>
              </a:xfrm>
              <a:custGeom>
                <a:avLst/>
                <a:gdLst>
                  <a:gd name="T0" fmla="*/ 55 w 56"/>
                  <a:gd name="T1" fmla="*/ 12 h 19"/>
                  <a:gd name="T2" fmla="*/ 49 w 56"/>
                  <a:gd name="T3" fmla="*/ 6 h 19"/>
                  <a:gd name="T4" fmla="*/ 25 w 56"/>
                  <a:gd name="T5" fmla="*/ 0 h 19"/>
                  <a:gd name="T6" fmla="*/ 0 w 56"/>
                  <a:gd name="T7" fmla="*/ 6 h 19"/>
                  <a:gd name="T8" fmla="*/ 25 w 56"/>
                  <a:gd name="T9" fmla="*/ 18 h 19"/>
                  <a:gd name="T10" fmla="*/ 55 w 56"/>
                  <a:gd name="T11" fmla="*/ 12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19"/>
                  <a:gd name="T20" fmla="*/ 56 w 56"/>
                  <a:gd name="T21" fmla="*/ 19 h 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19">
                    <a:moveTo>
                      <a:pt x="55" y="12"/>
                    </a:moveTo>
                    <a:lnTo>
                      <a:pt x="49" y="6"/>
                    </a:lnTo>
                    <a:lnTo>
                      <a:pt x="25" y="0"/>
                    </a:lnTo>
                    <a:lnTo>
                      <a:pt x="0" y="6"/>
                    </a:lnTo>
                    <a:lnTo>
                      <a:pt x="25" y="18"/>
                    </a:lnTo>
                    <a:lnTo>
                      <a:pt x="55" y="12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6" name="Freeform 442"/>
              <p:cNvSpPr>
                <a:spLocks/>
              </p:cNvSpPr>
              <p:nvPr/>
            </p:nvSpPr>
            <p:spPr bwMode="auto">
              <a:xfrm>
                <a:off x="4094" y="2970"/>
                <a:ext cx="56" cy="26"/>
              </a:xfrm>
              <a:custGeom>
                <a:avLst/>
                <a:gdLst>
                  <a:gd name="T0" fmla="*/ 37 w 56"/>
                  <a:gd name="T1" fmla="*/ 25 h 26"/>
                  <a:gd name="T2" fmla="*/ 37 w 56"/>
                  <a:gd name="T3" fmla="*/ 19 h 26"/>
                  <a:gd name="T4" fmla="*/ 37 w 56"/>
                  <a:gd name="T5" fmla="*/ 19 h 26"/>
                  <a:gd name="T6" fmla="*/ 37 w 56"/>
                  <a:gd name="T7" fmla="*/ 19 h 26"/>
                  <a:gd name="T8" fmla="*/ 37 w 56"/>
                  <a:gd name="T9" fmla="*/ 25 h 26"/>
                  <a:gd name="T10" fmla="*/ 55 w 56"/>
                  <a:gd name="T11" fmla="*/ 19 h 26"/>
                  <a:gd name="T12" fmla="*/ 55 w 56"/>
                  <a:gd name="T13" fmla="*/ 6 h 26"/>
                  <a:gd name="T14" fmla="*/ 25 w 56"/>
                  <a:gd name="T15" fmla="*/ 12 h 26"/>
                  <a:gd name="T16" fmla="*/ 0 w 56"/>
                  <a:gd name="T17" fmla="*/ 0 h 26"/>
                  <a:gd name="T18" fmla="*/ 0 w 56"/>
                  <a:gd name="T19" fmla="*/ 6 h 26"/>
                  <a:gd name="T20" fmla="*/ 25 w 56"/>
                  <a:gd name="T21" fmla="*/ 25 h 26"/>
                  <a:gd name="T22" fmla="*/ 37 w 56"/>
                  <a:gd name="T23" fmla="*/ 25 h 26"/>
                  <a:gd name="T24" fmla="*/ 37 w 56"/>
                  <a:gd name="T25" fmla="*/ 25 h 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6"/>
                  <a:gd name="T40" fmla="*/ 0 h 26"/>
                  <a:gd name="T41" fmla="*/ 56 w 56"/>
                  <a:gd name="T42" fmla="*/ 26 h 2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6" h="26">
                    <a:moveTo>
                      <a:pt x="37" y="25"/>
                    </a:moveTo>
                    <a:lnTo>
                      <a:pt x="37" y="19"/>
                    </a:lnTo>
                    <a:lnTo>
                      <a:pt x="37" y="25"/>
                    </a:lnTo>
                    <a:lnTo>
                      <a:pt x="55" y="19"/>
                    </a:lnTo>
                    <a:lnTo>
                      <a:pt x="55" y="6"/>
                    </a:lnTo>
                    <a:lnTo>
                      <a:pt x="25" y="12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5" y="25"/>
                    </a:lnTo>
                    <a:lnTo>
                      <a:pt x="37" y="25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7" name="Freeform 443"/>
              <p:cNvSpPr>
                <a:spLocks/>
              </p:cNvSpPr>
              <p:nvPr/>
            </p:nvSpPr>
            <p:spPr bwMode="auto">
              <a:xfrm>
                <a:off x="4091" y="2992"/>
                <a:ext cx="139" cy="69"/>
              </a:xfrm>
              <a:custGeom>
                <a:avLst/>
                <a:gdLst>
                  <a:gd name="T0" fmla="*/ 39 w 139"/>
                  <a:gd name="T1" fmla="*/ 0 h 69"/>
                  <a:gd name="T2" fmla="*/ 33 w 139"/>
                  <a:gd name="T3" fmla="*/ 12 h 69"/>
                  <a:gd name="T4" fmla="*/ 0 w 139"/>
                  <a:gd name="T5" fmla="*/ 19 h 69"/>
                  <a:gd name="T6" fmla="*/ 39 w 139"/>
                  <a:gd name="T7" fmla="*/ 31 h 69"/>
                  <a:gd name="T8" fmla="*/ 82 w 139"/>
                  <a:gd name="T9" fmla="*/ 46 h 69"/>
                  <a:gd name="T10" fmla="*/ 93 w 139"/>
                  <a:gd name="T11" fmla="*/ 64 h 69"/>
                  <a:gd name="T12" fmla="*/ 138 w 139"/>
                  <a:gd name="T13" fmla="*/ 68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9"/>
                  <a:gd name="T22" fmla="*/ 0 h 69"/>
                  <a:gd name="T23" fmla="*/ 139 w 139"/>
                  <a:gd name="T24" fmla="*/ 69 h 6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9" h="69">
                    <a:moveTo>
                      <a:pt x="39" y="0"/>
                    </a:moveTo>
                    <a:lnTo>
                      <a:pt x="33" y="12"/>
                    </a:lnTo>
                    <a:lnTo>
                      <a:pt x="0" y="19"/>
                    </a:lnTo>
                    <a:lnTo>
                      <a:pt x="39" y="31"/>
                    </a:lnTo>
                    <a:lnTo>
                      <a:pt x="82" y="46"/>
                    </a:lnTo>
                    <a:lnTo>
                      <a:pt x="93" y="64"/>
                    </a:lnTo>
                    <a:lnTo>
                      <a:pt x="138" y="68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145" name="Line 444"/>
            <p:cNvSpPr>
              <a:spLocks noChangeShapeType="1"/>
            </p:cNvSpPr>
            <p:nvPr/>
          </p:nvSpPr>
          <p:spPr bwMode="auto">
            <a:xfrm>
              <a:off x="3900" y="3017"/>
              <a:ext cx="331" cy="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6" name="Freeform 445"/>
            <p:cNvSpPr>
              <a:spLocks/>
            </p:cNvSpPr>
            <p:nvPr/>
          </p:nvSpPr>
          <p:spPr bwMode="auto">
            <a:xfrm>
              <a:off x="3092" y="2900"/>
              <a:ext cx="114" cy="66"/>
            </a:xfrm>
            <a:custGeom>
              <a:avLst/>
              <a:gdLst>
                <a:gd name="T0" fmla="*/ 0 w 114"/>
                <a:gd name="T1" fmla="*/ 25 h 66"/>
                <a:gd name="T2" fmla="*/ 40 w 114"/>
                <a:gd name="T3" fmla="*/ 53 h 66"/>
                <a:gd name="T4" fmla="*/ 80 w 114"/>
                <a:gd name="T5" fmla="*/ 65 h 66"/>
                <a:gd name="T6" fmla="*/ 107 w 114"/>
                <a:gd name="T7" fmla="*/ 31 h 66"/>
                <a:gd name="T8" fmla="*/ 113 w 114"/>
                <a:gd name="T9" fmla="*/ 22 h 66"/>
                <a:gd name="T10" fmla="*/ 86 w 114"/>
                <a:gd name="T11" fmla="*/ 6 h 66"/>
                <a:gd name="T12" fmla="*/ 64 w 114"/>
                <a:gd name="T13" fmla="*/ 0 h 66"/>
                <a:gd name="T14" fmla="*/ 9 w 114"/>
                <a:gd name="T15" fmla="*/ 22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4"/>
                <a:gd name="T25" fmla="*/ 0 h 66"/>
                <a:gd name="T26" fmla="*/ 114 w 114"/>
                <a:gd name="T27" fmla="*/ 66 h 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4" h="66">
                  <a:moveTo>
                    <a:pt x="0" y="25"/>
                  </a:moveTo>
                  <a:lnTo>
                    <a:pt x="40" y="53"/>
                  </a:lnTo>
                  <a:lnTo>
                    <a:pt x="80" y="65"/>
                  </a:lnTo>
                  <a:lnTo>
                    <a:pt x="107" y="31"/>
                  </a:lnTo>
                  <a:lnTo>
                    <a:pt x="113" y="22"/>
                  </a:lnTo>
                  <a:lnTo>
                    <a:pt x="86" y="6"/>
                  </a:lnTo>
                  <a:lnTo>
                    <a:pt x="64" y="0"/>
                  </a:lnTo>
                  <a:lnTo>
                    <a:pt x="9" y="22"/>
                  </a:lnTo>
                </a:path>
              </a:pathLst>
            </a:custGeom>
            <a:solidFill>
              <a:srgbClr val="FFFFFF"/>
            </a:solidFill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147" name="Group 446"/>
            <p:cNvGrpSpPr>
              <a:grpSpLocks/>
            </p:cNvGrpSpPr>
            <p:nvPr/>
          </p:nvGrpSpPr>
          <p:grpSpPr bwMode="auto">
            <a:xfrm>
              <a:off x="2504" y="3110"/>
              <a:ext cx="524" cy="364"/>
              <a:chOff x="2504" y="3110"/>
              <a:chExt cx="524" cy="364"/>
            </a:xfrm>
          </p:grpSpPr>
          <p:sp>
            <p:nvSpPr>
              <p:cNvPr id="161" name="Freeform 447"/>
              <p:cNvSpPr>
                <a:spLocks/>
              </p:cNvSpPr>
              <p:nvPr/>
            </p:nvSpPr>
            <p:spPr bwMode="auto">
              <a:xfrm>
                <a:off x="2682" y="3127"/>
                <a:ext cx="346" cy="346"/>
              </a:xfrm>
              <a:custGeom>
                <a:avLst/>
                <a:gdLst>
                  <a:gd name="T0" fmla="*/ 0 w 346"/>
                  <a:gd name="T1" fmla="*/ 83 h 346"/>
                  <a:gd name="T2" fmla="*/ 0 w 346"/>
                  <a:gd name="T3" fmla="*/ 345 h 346"/>
                  <a:gd name="T4" fmla="*/ 345 w 346"/>
                  <a:gd name="T5" fmla="*/ 345 h 346"/>
                  <a:gd name="T6" fmla="*/ 341 w 346"/>
                  <a:gd name="T7" fmla="*/ 0 h 346"/>
                  <a:gd name="T8" fmla="*/ 0 w 346"/>
                  <a:gd name="T9" fmla="*/ 83 h 3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6"/>
                  <a:gd name="T16" fmla="*/ 0 h 346"/>
                  <a:gd name="T17" fmla="*/ 346 w 346"/>
                  <a:gd name="T18" fmla="*/ 346 h 3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6" h="346">
                    <a:moveTo>
                      <a:pt x="0" y="83"/>
                    </a:moveTo>
                    <a:lnTo>
                      <a:pt x="0" y="345"/>
                    </a:lnTo>
                    <a:lnTo>
                      <a:pt x="345" y="345"/>
                    </a:lnTo>
                    <a:lnTo>
                      <a:pt x="341" y="0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888888"/>
              </a:solidFill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2" name="Freeform 448"/>
              <p:cNvSpPr>
                <a:spLocks/>
              </p:cNvSpPr>
              <p:nvPr/>
            </p:nvSpPr>
            <p:spPr bwMode="auto">
              <a:xfrm>
                <a:off x="2504" y="3185"/>
                <a:ext cx="181" cy="289"/>
              </a:xfrm>
              <a:custGeom>
                <a:avLst/>
                <a:gdLst>
                  <a:gd name="T0" fmla="*/ 0 w 181"/>
                  <a:gd name="T1" fmla="*/ 0 h 289"/>
                  <a:gd name="T2" fmla="*/ 0 w 181"/>
                  <a:gd name="T3" fmla="*/ 288 h 289"/>
                  <a:gd name="T4" fmla="*/ 180 w 181"/>
                  <a:gd name="T5" fmla="*/ 288 h 289"/>
                  <a:gd name="T6" fmla="*/ 180 w 181"/>
                  <a:gd name="T7" fmla="*/ 27 h 289"/>
                  <a:gd name="T8" fmla="*/ 0 w 181"/>
                  <a:gd name="T9" fmla="*/ 0 h 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89"/>
                  <a:gd name="T17" fmla="*/ 181 w 181"/>
                  <a:gd name="T18" fmla="*/ 289 h 2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89">
                    <a:moveTo>
                      <a:pt x="0" y="0"/>
                    </a:moveTo>
                    <a:lnTo>
                      <a:pt x="0" y="288"/>
                    </a:lnTo>
                    <a:lnTo>
                      <a:pt x="180" y="288"/>
                    </a:lnTo>
                    <a:lnTo>
                      <a:pt x="18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3" name="Freeform 449"/>
              <p:cNvSpPr>
                <a:spLocks/>
              </p:cNvSpPr>
              <p:nvPr/>
            </p:nvSpPr>
            <p:spPr bwMode="auto">
              <a:xfrm>
                <a:off x="2506" y="3110"/>
                <a:ext cx="521" cy="109"/>
              </a:xfrm>
              <a:custGeom>
                <a:avLst/>
                <a:gdLst>
                  <a:gd name="T0" fmla="*/ 0 w 521"/>
                  <a:gd name="T1" fmla="*/ 60 h 109"/>
                  <a:gd name="T2" fmla="*/ 329 w 521"/>
                  <a:gd name="T3" fmla="*/ 0 h 109"/>
                  <a:gd name="T4" fmla="*/ 520 w 521"/>
                  <a:gd name="T5" fmla="*/ 17 h 109"/>
                  <a:gd name="T6" fmla="*/ 180 w 521"/>
                  <a:gd name="T7" fmla="*/ 108 h 109"/>
                  <a:gd name="T8" fmla="*/ 2 w 521"/>
                  <a:gd name="T9" fmla="*/ 79 h 109"/>
                  <a:gd name="T10" fmla="*/ 0 w 521"/>
                  <a:gd name="T11" fmla="*/ 60 h 10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21"/>
                  <a:gd name="T19" fmla="*/ 0 h 109"/>
                  <a:gd name="T20" fmla="*/ 521 w 521"/>
                  <a:gd name="T21" fmla="*/ 109 h 10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21" h="109">
                    <a:moveTo>
                      <a:pt x="0" y="60"/>
                    </a:moveTo>
                    <a:lnTo>
                      <a:pt x="329" y="0"/>
                    </a:lnTo>
                    <a:lnTo>
                      <a:pt x="520" y="17"/>
                    </a:lnTo>
                    <a:lnTo>
                      <a:pt x="180" y="108"/>
                    </a:lnTo>
                    <a:lnTo>
                      <a:pt x="2" y="79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888888"/>
              </a:solidFill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148" name="Freeform 450"/>
            <p:cNvSpPr>
              <a:spLocks/>
            </p:cNvSpPr>
            <p:nvPr/>
          </p:nvSpPr>
          <p:spPr bwMode="auto">
            <a:xfrm>
              <a:off x="2727" y="2848"/>
              <a:ext cx="428" cy="330"/>
            </a:xfrm>
            <a:custGeom>
              <a:avLst/>
              <a:gdLst>
                <a:gd name="T0" fmla="*/ 427 w 428"/>
                <a:gd name="T1" fmla="*/ 248 h 330"/>
                <a:gd name="T2" fmla="*/ 396 w 428"/>
                <a:gd name="T3" fmla="*/ 211 h 330"/>
                <a:gd name="T4" fmla="*/ 359 w 428"/>
                <a:gd name="T5" fmla="*/ 149 h 330"/>
                <a:gd name="T6" fmla="*/ 365 w 428"/>
                <a:gd name="T7" fmla="*/ 118 h 330"/>
                <a:gd name="T8" fmla="*/ 341 w 428"/>
                <a:gd name="T9" fmla="*/ 68 h 330"/>
                <a:gd name="T10" fmla="*/ 322 w 428"/>
                <a:gd name="T11" fmla="*/ 49 h 330"/>
                <a:gd name="T12" fmla="*/ 322 w 428"/>
                <a:gd name="T13" fmla="*/ 24 h 330"/>
                <a:gd name="T14" fmla="*/ 316 w 428"/>
                <a:gd name="T15" fmla="*/ 18 h 330"/>
                <a:gd name="T16" fmla="*/ 291 w 428"/>
                <a:gd name="T17" fmla="*/ 0 h 330"/>
                <a:gd name="T18" fmla="*/ 285 w 428"/>
                <a:gd name="T19" fmla="*/ 24 h 330"/>
                <a:gd name="T20" fmla="*/ 298 w 428"/>
                <a:gd name="T21" fmla="*/ 43 h 330"/>
                <a:gd name="T22" fmla="*/ 291 w 428"/>
                <a:gd name="T23" fmla="*/ 68 h 330"/>
                <a:gd name="T24" fmla="*/ 285 w 428"/>
                <a:gd name="T25" fmla="*/ 74 h 330"/>
                <a:gd name="T26" fmla="*/ 273 w 428"/>
                <a:gd name="T27" fmla="*/ 99 h 330"/>
                <a:gd name="T28" fmla="*/ 273 w 428"/>
                <a:gd name="T29" fmla="*/ 99 h 330"/>
                <a:gd name="T30" fmla="*/ 248 w 428"/>
                <a:gd name="T31" fmla="*/ 74 h 330"/>
                <a:gd name="T32" fmla="*/ 248 w 428"/>
                <a:gd name="T33" fmla="*/ 74 h 330"/>
                <a:gd name="T34" fmla="*/ 255 w 428"/>
                <a:gd name="T35" fmla="*/ 99 h 330"/>
                <a:gd name="T36" fmla="*/ 248 w 428"/>
                <a:gd name="T37" fmla="*/ 99 h 330"/>
                <a:gd name="T38" fmla="*/ 218 w 428"/>
                <a:gd name="T39" fmla="*/ 62 h 330"/>
                <a:gd name="T40" fmla="*/ 205 w 428"/>
                <a:gd name="T41" fmla="*/ 49 h 330"/>
                <a:gd name="T42" fmla="*/ 205 w 428"/>
                <a:gd name="T43" fmla="*/ 62 h 330"/>
                <a:gd name="T44" fmla="*/ 199 w 428"/>
                <a:gd name="T45" fmla="*/ 49 h 330"/>
                <a:gd name="T46" fmla="*/ 199 w 428"/>
                <a:gd name="T47" fmla="*/ 24 h 330"/>
                <a:gd name="T48" fmla="*/ 193 w 428"/>
                <a:gd name="T49" fmla="*/ 49 h 330"/>
                <a:gd name="T50" fmla="*/ 199 w 428"/>
                <a:gd name="T51" fmla="*/ 74 h 330"/>
                <a:gd name="T52" fmla="*/ 187 w 428"/>
                <a:gd name="T53" fmla="*/ 74 h 330"/>
                <a:gd name="T54" fmla="*/ 156 w 428"/>
                <a:gd name="T55" fmla="*/ 49 h 330"/>
                <a:gd name="T56" fmla="*/ 156 w 428"/>
                <a:gd name="T57" fmla="*/ 24 h 330"/>
                <a:gd name="T58" fmla="*/ 156 w 428"/>
                <a:gd name="T59" fmla="*/ 24 h 330"/>
                <a:gd name="T60" fmla="*/ 150 w 428"/>
                <a:gd name="T61" fmla="*/ 43 h 330"/>
                <a:gd name="T62" fmla="*/ 132 w 428"/>
                <a:gd name="T63" fmla="*/ 19 h 330"/>
                <a:gd name="T64" fmla="*/ 76 w 428"/>
                <a:gd name="T65" fmla="*/ 76 h 330"/>
                <a:gd name="T66" fmla="*/ 43 w 428"/>
                <a:gd name="T67" fmla="*/ 162 h 330"/>
                <a:gd name="T68" fmla="*/ 0 w 428"/>
                <a:gd name="T69" fmla="*/ 274 h 330"/>
                <a:gd name="T70" fmla="*/ 9 w 428"/>
                <a:gd name="T71" fmla="*/ 292 h 330"/>
                <a:gd name="T72" fmla="*/ 21 w 428"/>
                <a:gd name="T73" fmla="*/ 323 h 330"/>
                <a:gd name="T74" fmla="*/ 64 w 428"/>
                <a:gd name="T75" fmla="*/ 323 h 330"/>
                <a:gd name="T76" fmla="*/ 76 w 428"/>
                <a:gd name="T77" fmla="*/ 317 h 330"/>
                <a:gd name="T78" fmla="*/ 76 w 428"/>
                <a:gd name="T79" fmla="*/ 311 h 330"/>
                <a:gd name="T80" fmla="*/ 82 w 428"/>
                <a:gd name="T81" fmla="*/ 261 h 330"/>
                <a:gd name="T82" fmla="*/ 82 w 428"/>
                <a:gd name="T83" fmla="*/ 230 h 330"/>
                <a:gd name="T84" fmla="*/ 95 w 428"/>
                <a:gd name="T85" fmla="*/ 255 h 330"/>
                <a:gd name="T86" fmla="*/ 89 w 428"/>
                <a:gd name="T87" fmla="*/ 286 h 330"/>
                <a:gd name="T88" fmla="*/ 82 w 428"/>
                <a:gd name="T89" fmla="*/ 298 h 330"/>
                <a:gd name="T90" fmla="*/ 101 w 428"/>
                <a:gd name="T91" fmla="*/ 304 h 330"/>
                <a:gd name="T92" fmla="*/ 132 w 428"/>
                <a:gd name="T93" fmla="*/ 298 h 330"/>
                <a:gd name="T94" fmla="*/ 132 w 428"/>
                <a:gd name="T95" fmla="*/ 286 h 330"/>
                <a:gd name="T96" fmla="*/ 138 w 428"/>
                <a:gd name="T97" fmla="*/ 267 h 330"/>
                <a:gd name="T98" fmla="*/ 138 w 428"/>
                <a:gd name="T99" fmla="*/ 248 h 330"/>
                <a:gd name="T100" fmla="*/ 199 w 428"/>
                <a:gd name="T101" fmla="*/ 223 h 330"/>
                <a:gd name="T102" fmla="*/ 273 w 428"/>
                <a:gd name="T103" fmla="*/ 211 h 330"/>
                <a:gd name="T104" fmla="*/ 341 w 428"/>
                <a:gd name="T105" fmla="*/ 223 h 330"/>
                <a:gd name="T106" fmla="*/ 341 w 428"/>
                <a:gd name="T107" fmla="*/ 230 h 330"/>
                <a:gd name="T108" fmla="*/ 390 w 428"/>
                <a:gd name="T109" fmla="*/ 217 h 330"/>
                <a:gd name="T110" fmla="*/ 408 w 428"/>
                <a:gd name="T111" fmla="*/ 236 h 330"/>
                <a:gd name="T112" fmla="*/ 414 w 428"/>
                <a:gd name="T113" fmla="*/ 261 h 330"/>
                <a:gd name="T114" fmla="*/ 421 w 428"/>
                <a:gd name="T115" fmla="*/ 273 h 330"/>
                <a:gd name="T116" fmla="*/ 408 w 428"/>
                <a:gd name="T117" fmla="*/ 273 h 330"/>
                <a:gd name="T118" fmla="*/ 414 w 428"/>
                <a:gd name="T119" fmla="*/ 279 h 330"/>
                <a:gd name="T120" fmla="*/ 421 w 428"/>
                <a:gd name="T121" fmla="*/ 261 h 33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28"/>
                <a:gd name="T184" fmla="*/ 0 h 330"/>
                <a:gd name="T185" fmla="*/ 428 w 428"/>
                <a:gd name="T186" fmla="*/ 330 h 33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28" h="330">
                  <a:moveTo>
                    <a:pt x="421" y="261"/>
                  </a:moveTo>
                  <a:lnTo>
                    <a:pt x="427" y="248"/>
                  </a:lnTo>
                  <a:lnTo>
                    <a:pt x="408" y="223"/>
                  </a:lnTo>
                  <a:lnTo>
                    <a:pt x="396" y="211"/>
                  </a:lnTo>
                  <a:lnTo>
                    <a:pt x="378" y="186"/>
                  </a:lnTo>
                  <a:lnTo>
                    <a:pt x="359" y="149"/>
                  </a:lnTo>
                  <a:lnTo>
                    <a:pt x="365" y="143"/>
                  </a:lnTo>
                  <a:lnTo>
                    <a:pt x="365" y="118"/>
                  </a:lnTo>
                  <a:lnTo>
                    <a:pt x="341" y="74"/>
                  </a:lnTo>
                  <a:lnTo>
                    <a:pt x="341" y="68"/>
                  </a:lnTo>
                  <a:lnTo>
                    <a:pt x="335" y="62"/>
                  </a:lnTo>
                  <a:lnTo>
                    <a:pt x="322" y="49"/>
                  </a:lnTo>
                  <a:lnTo>
                    <a:pt x="322" y="31"/>
                  </a:lnTo>
                  <a:lnTo>
                    <a:pt x="322" y="24"/>
                  </a:lnTo>
                  <a:lnTo>
                    <a:pt x="316" y="18"/>
                  </a:lnTo>
                  <a:lnTo>
                    <a:pt x="310" y="0"/>
                  </a:lnTo>
                  <a:lnTo>
                    <a:pt x="291" y="0"/>
                  </a:lnTo>
                  <a:lnTo>
                    <a:pt x="285" y="12"/>
                  </a:lnTo>
                  <a:lnTo>
                    <a:pt x="285" y="24"/>
                  </a:lnTo>
                  <a:lnTo>
                    <a:pt x="291" y="31"/>
                  </a:lnTo>
                  <a:lnTo>
                    <a:pt x="298" y="43"/>
                  </a:lnTo>
                  <a:lnTo>
                    <a:pt x="291" y="68"/>
                  </a:lnTo>
                  <a:lnTo>
                    <a:pt x="273" y="62"/>
                  </a:lnTo>
                  <a:lnTo>
                    <a:pt x="285" y="74"/>
                  </a:lnTo>
                  <a:lnTo>
                    <a:pt x="291" y="87"/>
                  </a:lnTo>
                  <a:lnTo>
                    <a:pt x="273" y="99"/>
                  </a:lnTo>
                  <a:lnTo>
                    <a:pt x="273" y="105"/>
                  </a:lnTo>
                  <a:lnTo>
                    <a:pt x="273" y="99"/>
                  </a:lnTo>
                  <a:lnTo>
                    <a:pt x="255" y="87"/>
                  </a:lnTo>
                  <a:lnTo>
                    <a:pt x="248" y="74"/>
                  </a:lnTo>
                  <a:lnTo>
                    <a:pt x="242" y="62"/>
                  </a:lnTo>
                  <a:lnTo>
                    <a:pt x="248" y="74"/>
                  </a:lnTo>
                  <a:lnTo>
                    <a:pt x="248" y="99"/>
                  </a:lnTo>
                  <a:lnTo>
                    <a:pt x="255" y="99"/>
                  </a:lnTo>
                  <a:lnTo>
                    <a:pt x="267" y="105"/>
                  </a:lnTo>
                  <a:lnTo>
                    <a:pt x="248" y="99"/>
                  </a:lnTo>
                  <a:lnTo>
                    <a:pt x="224" y="93"/>
                  </a:lnTo>
                  <a:lnTo>
                    <a:pt x="218" y="62"/>
                  </a:lnTo>
                  <a:lnTo>
                    <a:pt x="205" y="31"/>
                  </a:lnTo>
                  <a:lnTo>
                    <a:pt x="205" y="49"/>
                  </a:lnTo>
                  <a:lnTo>
                    <a:pt x="205" y="56"/>
                  </a:lnTo>
                  <a:lnTo>
                    <a:pt x="205" y="62"/>
                  </a:lnTo>
                  <a:lnTo>
                    <a:pt x="199" y="56"/>
                  </a:lnTo>
                  <a:lnTo>
                    <a:pt x="199" y="49"/>
                  </a:lnTo>
                  <a:lnTo>
                    <a:pt x="199" y="37"/>
                  </a:lnTo>
                  <a:lnTo>
                    <a:pt x="199" y="24"/>
                  </a:lnTo>
                  <a:lnTo>
                    <a:pt x="199" y="37"/>
                  </a:lnTo>
                  <a:lnTo>
                    <a:pt x="193" y="49"/>
                  </a:lnTo>
                  <a:lnTo>
                    <a:pt x="199" y="49"/>
                  </a:lnTo>
                  <a:lnTo>
                    <a:pt x="199" y="74"/>
                  </a:lnTo>
                  <a:lnTo>
                    <a:pt x="193" y="80"/>
                  </a:lnTo>
                  <a:lnTo>
                    <a:pt x="187" y="74"/>
                  </a:lnTo>
                  <a:lnTo>
                    <a:pt x="175" y="62"/>
                  </a:lnTo>
                  <a:lnTo>
                    <a:pt x="156" y="49"/>
                  </a:lnTo>
                  <a:lnTo>
                    <a:pt x="156" y="43"/>
                  </a:lnTo>
                  <a:lnTo>
                    <a:pt x="156" y="24"/>
                  </a:lnTo>
                  <a:lnTo>
                    <a:pt x="150" y="24"/>
                  </a:lnTo>
                  <a:lnTo>
                    <a:pt x="150" y="43"/>
                  </a:lnTo>
                  <a:lnTo>
                    <a:pt x="150" y="49"/>
                  </a:lnTo>
                  <a:lnTo>
                    <a:pt x="132" y="19"/>
                  </a:lnTo>
                  <a:lnTo>
                    <a:pt x="107" y="37"/>
                  </a:lnTo>
                  <a:lnTo>
                    <a:pt x="76" y="76"/>
                  </a:lnTo>
                  <a:lnTo>
                    <a:pt x="53" y="123"/>
                  </a:lnTo>
                  <a:lnTo>
                    <a:pt x="43" y="162"/>
                  </a:lnTo>
                  <a:lnTo>
                    <a:pt x="9" y="248"/>
                  </a:lnTo>
                  <a:lnTo>
                    <a:pt x="0" y="274"/>
                  </a:lnTo>
                  <a:lnTo>
                    <a:pt x="3" y="286"/>
                  </a:lnTo>
                  <a:lnTo>
                    <a:pt x="9" y="292"/>
                  </a:lnTo>
                  <a:lnTo>
                    <a:pt x="15" y="304"/>
                  </a:lnTo>
                  <a:lnTo>
                    <a:pt x="21" y="323"/>
                  </a:lnTo>
                  <a:lnTo>
                    <a:pt x="46" y="329"/>
                  </a:lnTo>
                  <a:lnTo>
                    <a:pt x="64" y="323"/>
                  </a:lnTo>
                  <a:lnTo>
                    <a:pt x="70" y="323"/>
                  </a:lnTo>
                  <a:lnTo>
                    <a:pt x="76" y="317"/>
                  </a:lnTo>
                  <a:lnTo>
                    <a:pt x="76" y="311"/>
                  </a:lnTo>
                  <a:lnTo>
                    <a:pt x="82" y="286"/>
                  </a:lnTo>
                  <a:lnTo>
                    <a:pt x="82" y="261"/>
                  </a:lnTo>
                  <a:lnTo>
                    <a:pt x="76" y="236"/>
                  </a:lnTo>
                  <a:lnTo>
                    <a:pt x="82" y="230"/>
                  </a:lnTo>
                  <a:lnTo>
                    <a:pt x="89" y="236"/>
                  </a:lnTo>
                  <a:lnTo>
                    <a:pt x="95" y="255"/>
                  </a:lnTo>
                  <a:lnTo>
                    <a:pt x="95" y="273"/>
                  </a:lnTo>
                  <a:lnTo>
                    <a:pt x="89" y="286"/>
                  </a:lnTo>
                  <a:lnTo>
                    <a:pt x="82" y="298"/>
                  </a:lnTo>
                  <a:lnTo>
                    <a:pt x="76" y="317"/>
                  </a:lnTo>
                  <a:lnTo>
                    <a:pt x="101" y="304"/>
                  </a:lnTo>
                  <a:lnTo>
                    <a:pt x="119" y="304"/>
                  </a:lnTo>
                  <a:lnTo>
                    <a:pt x="132" y="298"/>
                  </a:lnTo>
                  <a:lnTo>
                    <a:pt x="132" y="286"/>
                  </a:lnTo>
                  <a:lnTo>
                    <a:pt x="132" y="273"/>
                  </a:lnTo>
                  <a:lnTo>
                    <a:pt x="138" y="267"/>
                  </a:lnTo>
                  <a:lnTo>
                    <a:pt x="138" y="255"/>
                  </a:lnTo>
                  <a:lnTo>
                    <a:pt x="138" y="248"/>
                  </a:lnTo>
                  <a:lnTo>
                    <a:pt x="144" y="236"/>
                  </a:lnTo>
                  <a:lnTo>
                    <a:pt x="199" y="223"/>
                  </a:lnTo>
                  <a:lnTo>
                    <a:pt x="255" y="217"/>
                  </a:lnTo>
                  <a:lnTo>
                    <a:pt x="273" y="211"/>
                  </a:lnTo>
                  <a:lnTo>
                    <a:pt x="298" y="211"/>
                  </a:lnTo>
                  <a:lnTo>
                    <a:pt x="341" y="223"/>
                  </a:lnTo>
                  <a:lnTo>
                    <a:pt x="341" y="230"/>
                  </a:lnTo>
                  <a:lnTo>
                    <a:pt x="371" y="223"/>
                  </a:lnTo>
                  <a:lnTo>
                    <a:pt x="390" y="217"/>
                  </a:lnTo>
                  <a:lnTo>
                    <a:pt x="402" y="223"/>
                  </a:lnTo>
                  <a:lnTo>
                    <a:pt x="408" y="236"/>
                  </a:lnTo>
                  <a:lnTo>
                    <a:pt x="414" y="242"/>
                  </a:lnTo>
                  <a:lnTo>
                    <a:pt x="414" y="261"/>
                  </a:lnTo>
                  <a:lnTo>
                    <a:pt x="414" y="267"/>
                  </a:lnTo>
                  <a:lnTo>
                    <a:pt x="421" y="273"/>
                  </a:lnTo>
                  <a:lnTo>
                    <a:pt x="408" y="273"/>
                  </a:lnTo>
                  <a:lnTo>
                    <a:pt x="408" y="286"/>
                  </a:lnTo>
                  <a:lnTo>
                    <a:pt x="414" y="279"/>
                  </a:lnTo>
                  <a:lnTo>
                    <a:pt x="421" y="273"/>
                  </a:lnTo>
                  <a:lnTo>
                    <a:pt x="421" y="261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9" name="Freeform 451"/>
            <p:cNvSpPr>
              <a:spLocks/>
            </p:cNvSpPr>
            <p:nvPr/>
          </p:nvSpPr>
          <p:spPr bwMode="auto">
            <a:xfrm>
              <a:off x="2859" y="3105"/>
              <a:ext cx="93" cy="32"/>
            </a:xfrm>
            <a:custGeom>
              <a:avLst/>
              <a:gdLst>
                <a:gd name="T0" fmla="*/ 92 w 93"/>
                <a:gd name="T1" fmla="*/ 6 h 32"/>
                <a:gd name="T2" fmla="*/ 92 w 93"/>
                <a:gd name="T3" fmla="*/ 0 h 32"/>
                <a:gd name="T4" fmla="*/ 18 w 93"/>
                <a:gd name="T5" fmla="*/ 12 h 32"/>
                <a:gd name="T6" fmla="*/ 6 w 93"/>
                <a:gd name="T7" fmla="*/ 12 h 32"/>
                <a:gd name="T8" fmla="*/ 0 w 93"/>
                <a:gd name="T9" fmla="*/ 18 h 32"/>
                <a:gd name="T10" fmla="*/ 0 w 93"/>
                <a:gd name="T11" fmla="*/ 31 h 32"/>
                <a:gd name="T12" fmla="*/ 24 w 93"/>
                <a:gd name="T13" fmla="*/ 25 h 32"/>
                <a:gd name="T14" fmla="*/ 30 w 93"/>
                <a:gd name="T15" fmla="*/ 18 h 32"/>
                <a:gd name="T16" fmla="*/ 92 w 93"/>
                <a:gd name="T17" fmla="*/ 6 h 32"/>
                <a:gd name="T18" fmla="*/ 92 w 93"/>
                <a:gd name="T19" fmla="*/ 6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3"/>
                <a:gd name="T31" fmla="*/ 0 h 32"/>
                <a:gd name="T32" fmla="*/ 93 w 93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3" h="32">
                  <a:moveTo>
                    <a:pt x="92" y="6"/>
                  </a:moveTo>
                  <a:lnTo>
                    <a:pt x="92" y="0"/>
                  </a:lnTo>
                  <a:lnTo>
                    <a:pt x="18" y="12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31"/>
                  </a:lnTo>
                  <a:lnTo>
                    <a:pt x="24" y="25"/>
                  </a:lnTo>
                  <a:lnTo>
                    <a:pt x="30" y="18"/>
                  </a:lnTo>
                  <a:lnTo>
                    <a:pt x="92" y="6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0" name="Freeform 452"/>
            <p:cNvSpPr>
              <a:spLocks/>
            </p:cNvSpPr>
            <p:nvPr/>
          </p:nvSpPr>
          <p:spPr bwMode="auto">
            <a:xfrm>
              <a:off x="2865" y="3061"/>
              <a:ext cx="204" cy="88"/>
            </a:xfrm>
            <a:custGeom>
              <a:avLst/>
              <a:gdLst>
                <a:gd name="T0" fmla="*/ 160 w 204"/>
                <a:gd name="T1" fmla="*/ 75 h 88"/>
                <a:gd name="T2" fmla="*/ 160 w 204"/>
                <a:gd name="T3" fmla="*/ 81 h 88"/>
                <a:gd name="T4" fmla="*/ 166 w 204"/>
                <a:gd name="T5" fmla="*/ 87 h 88"/>
                <a:gd name="T6" fmla="*/ 172 w 204"/>
                <a:gd name="T7" fmla="*/ 81 h 88"/>
                <a:gd name="T8" fmla="*/ 178 w 204"/>
                <a:gd name="T9" fmla="*/ 81 h 88"/>
                <a:gd name="T10" fmla="*/ 178 w 204"/>
                <a:gd name="T11" fmla="*/ 75 h 88"/>
                <a:gd name="T12" fmla="*/ 178 w 204"/>
                <a:gd name="T13" fmla="*/ 69 h 88"/>
                <a:gd name="T14" fmla="*/ 184 w 204"/>
                <a:gd name="T15" fmla="*/ 62 h 88"/>
                <a:gd name="T16" fmla="*/ 184 w 204"/>
                <a:gd name="T17" fmla="*/ 56 h 88"/>
                <a:gd name="T18" fmla="*/ 190 w 204"/>
                <a:gd name="T19" fmla="*/ 50 h 88"/>
                <a:gd name="T20" fmla="*/ 197 w 204"/>
                <a:gd name="T21" fmla="*/ 44 h 88"/>
                <a:gd name="T22" fmla="*/ 190 w 204"/>
                <a:gd name="T23" fmla="*/ 37 h 88"/>
                <a:gd name="T24" fmla="*/ 172 w 204"/>
                <a:gd name="T25" fmla="*/ 19 h 88"/>
                <a:gd name="T26" fmla="*/ 172 w 204"/>
                <a:gd name="T27" fmla="*/ 13 h 88"/>
                <a:gd name="T28" fmla="*/ 197 w 204"/>
                <a:gd name="T29" fmla="*/ 37 h 88"/>
                <a:gd name="T30" fmla="*/ 190 w 204"/>
                <a:gd name="T31" fmla="*/ 37 h 88"/>
                <a:gd name="T32" fmla="*/ 197 w 204"/>
                <a:gd name="T33" fmla="*/ 44 h 88"/>
                <a:gd name="T34" fmla="*/ 197 w 204"/>
                <a:gd name="T35" fmla="*/ 44 h 88"/>
                <a:gd name="T36" fmla="*/ 203 w 204"/>
                <a:gd name="T37" fmla="*/ 44 h 88"/>
                <a:gd name="T38" fmla="*/ 203 w 204"/>
                <a:gd name="T39" fmla="*/ 37 h 88"/>
                <a:gd name="T40" fmla="*/ 203 w 204"/>
                <a:gd name="T41" fmla="*/ 37 h 88"/>
                <a:gd name="T42" fmla="*/ 203 w 204"/>
                <a:gd name="T43" fmla="*/ 31 h 88"/>
                <a:gd name="T44" fmla="*/ 203 w 204"/>
                <a:gd name="T45" fmla="*/ 19 h 88"/>
                <a:gd name="T46" fmla="*/ 203 w 204"/>
                <a:gd name="T47" fmla="*/ 13 h 88"/>
                <a:gd name="T48" fmla="*/ 203 w 204"/>
                <a:gd name="T49" fmla="*/ 13 h 88"/>
                <a:gd name="T50" fmla="*/ 203 w 204"/>
                <a:gd name="T51" fmla="*/ 13 h 88"/>
                <a:gd name="T52" fmla="*/ 160 w 204"/>
                <a:gd name="T53" fmla="*/ 0 h 88"/>
                <a:gd name="T54" fmla="*/ 135 w 204"/>
                <a:gd name="T55" fmla="*/ 0 h 88"/>
                <a:gd name="T56" fmla="*/ 117 w 204"/>
                <a:gd name="T57" fmla="*/ 6 h 88"/>
                <a:gd name="T58" fmla="*/ 80 w 204"/>
                <a:gd name="T59" fmla="*/ 13 h 88"/>
                <a:gd name="T60" fmla="*/ 37 w 204"/>
                <a:gd name="T61" fmla="*/ 13 h 88"/>
                <a:gd name="T62" fmla="*/ 6 w 204"/>
                <a:gd name="T63" fmla="*/ 25 h 88"/>
                <a:gd name="T64" fmla="*/ 0 w 204"/>
                <a:gd name="T65" fmla="*/ 37 h 88"/>
                <a:gd name="T66" fmla="*/ 0 w 204"/>
                <a:gd name="T67" fmla="*/ 56 h 88"/>
                <a:gd name="T68" fmla="*/ 12 w 204"/>
                <a:gd name="T69" fmla="*/ 56 h 88"/>
                <a:gd name="T70" fmla="*/ 86 w 204"/>
                <a:gd name="T71" fmla="*/ 44 h 88"/>
                <a:gd name="T72" fmla="*/ 86 w 204"/>
                <a:gd name="T73" fmla="*/ 50 h 88"/>
                <a:gd name="T74" fmla="*/ 86 w 204"/>
                <a:gd name="T75" fmla="*/ 56 h 88"/>
                <a:gd name="T76" fmla="*/ 135 w 204"/>
                <a:gd name="T77" fmla="*/ 62 h 88"/>
                <a:gd name="T78" fmla="*/ 153 w 204"/>
                <a:gd name="T79" fmla="*/ 62 h 88"/>
                <a:gd name="T80" fmla="*/ 160 w 204"/>
                <a:gd name="T81" fmla="*/ 62 h 88"/>
                <a:gd name="T82" fmla="*/ 160 w 204"/>
                <a:gd name="T83" fmla="*/ 75 h 88"/>
                <a:gd name="T84" fmla="*/ 160 w 204"/>
                <a:gd name="T85" fmla="*/ 75 h 8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04"/>
                <a:gd name="T130" fmla="*/ 0 h 88"/>
                <a:gd name="T131" fmla="*/ 204 w 204"/>
                <a:gd name="T132" fmla="*/ 88 h 8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04" h="88">
                  <a:moveTo>
                    <a:pt x="160" y="75"/>
                  </a:moveTo>
                  <a:lnTo>
                    <a:pt x="160" y="81"/>
                  </a:lnTo>
                  <a:lnTo>
                    <a:pt x="166" y="87"/>
                  </a:lnTo>
                  <a:lnTo>
                    <a:pt x="172" y="81"/>
                  </a:lnTo>
                  <a:lnTo>
                    <a:pt x="178" y="81"/>
                  </a:lnTo>
                  <a:lnTo>
                    <a:pt x="178" y="75"/>
                  </a:lnTo>
                  <a:lnTo>
                    <a:pt x="178" y="69"/>
                  </a:lnTo>
                  <a:lnTo>
                    <a:pt x="184" y="62"/>
                  </a:lnTo>
                  <a:lnTo>
                    <a:pt x="184" y="56"/>
                  </a:lnTo>
                  <a:lnTo>
                    <a:pt x="190" y="50"/>
                  </a:lnTo>
                  <a:lnTo>
                    <a:pt x="197" y="44"/>
                  </a:lnTo>
                  <a:lnTo>
                    <a:pt x="190" y="37"/>
                  </a:lnTo>
                  <a:lnTo>
                    <a:pt x="172" y="19"/>
                  </a:lnTo>
                  <a:lnTo>
                    <a:pt x="172" y="13"/>
                  </a:lnTo>
                  <a:lnTo>
                    <a:pt x="197" y="37"/>
                  </a:lnTo>
                  <a:lnTo>
                    <a:pt x="190" y="37"/>
                  </a:lnTo>
                  <a:lnTo>
                    <a:pt x="197" y="44"/>
                  </a:lnTo>
                  <a:lnTo>
                    <a:pt x="203" y="44"/>
                  </a:lnTo>
                  <a:lnTo>
                    <a:pt x="203" y="37"/>
                  </a:lnTo>
                  <a:lnTo>
                    <a:pt x="203" y="31"/>
                  </a:lnTo>
                  <a:lnTo>
                    <a:pt x="203" y="19"/>
                  </a:lnTo>
                  <a:lnTo>
                    <a:pt x="203" y="13"/>
                  </a:lnTo>
                  <a:lnTo>
                    <a:pt x="160" y="0"/>
                  </a:lnTo>
                  <a:lnTo>
                    <a:pt x="135" y="0"/>
                  </a:lnTo>
                  <a:lnTo>
                    <a:pt x="117" y="6"/>
                  </a:lnTo>
                  <a:lnTo>
                    <a:pt x="80" y="13"/>
                  </a:lnTo>
                  <a:lnTo>
                    <a:pt x="37" y="13"/>
                  </a:lnTo>
                  <a:lnTo>
                    <a:pt x="6" y="25"/>
                  </a:lnTo>
                  <a:lnTo>
                    <a:pt x="0" y="37"/>
                  </a:lnTo>
                  <a:lnTo>
                    <a:pt x="0" y="56"/>
                  </a:lnTo>
                  <a:lnTo>
                    <a:pt x="12" y="56"/>
                  </a:lnTo>
                  <a:lnTo>
                    <a:pt x="86" y="44"/>
                  </a:lnTo>
                  <a:lnTo>
                    <a:pt x="86" y="50"/>
                  </a:lnTo>
                  <a:lnTo>
                    <a:pt x="86" y="56"/>
                  </a:lnTo>
                  <a:lnTo>
                    <a:pt x="135" y="62"/>
                  </a:lnTo>
                  <a:lnTo>
                    <a:pt x="153" y="62"/>
                  </a:lnTo>
                  <a:lnTo>
                    <a:pt x="160" y="62"/>
                  </a:lnTo>
                  <a:lnTo>
                    <a:pt x="160" y="7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1" name="Freeform 453"/>
            <p:cNvSpPr>
              <a:spLocks/>
            </p:cNvSpPr>
            <p:nvPr/>
          </p:nvSpPr>
          <p:spPr bwMode="auto">
            <a:xfrm>
              <a:off x="3037" y="3074"/>
              <a:ext cx="26" cy="25"/>
            </a:xfrm>
            <a:custGeom>
              <a:avLst/>
              <a:gdLst>
                <a:gd name="T0" fmla="*/ 18 w 26"/>
                <a:gd name="T1" fmla="*/ 24 h 25"/>
                <a:gd name="T2" fmla="*/ 25 w 26"/>
                <a:gd name="T3" fmla="*/ 24 h 25"/>
                <a:gd name="T4" fmla="*/ 0 w 26"/>
                <a:gd name="T5" fmla="*/ 0 h 25"/>
                <a:gd name="T6" fmla="*/ 0 w 26"/>
                <a:gd name="T7" fmla="*/ 6 h 25"/>
                <a:gd name="T8" fmla="*/ 18 w 26"/>
                <a:gd name="T9" fmla="*/ 24 h 25"/>
                <a:gd name="T10" fmla="*/ 18 w 26"/>
                <a:gd name="T11" fmla="*/ 24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25"/>
                <a:gd name="T20" fmla="*/ 26 w 26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25">
                  <a:moveTo>
                    <a:pt x="18" y="24"/>
                  </a:moveTo>
                  <a:lnTo>
                    <a:pt x="25" y="24"/>
                  </a:lnTo>
                  <a:lnTo>
                    <a:pt x="0" y="0"/>
                  </a:lnTo>
                  <a:lnTo>
                    <a:pt x="0" y="6"/>
                  </a:lnTo>
                  <a:lnTo>
                    <a:pt x="18" y="2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2" name="Freeform 454"/>
            <p:cNvSpPr>
              <a:spLocks/>
            </p:cNvSpPr>
            <p:nvPr/>
          </p:nvSpPr>
          <p:spPr bwMode="auto">
            <a:xfrm>
              <a:off x="3037" y="3074"/>
              <a:ext cx="26" cy="25"/>
            </a:xfrm>
            <a:custGeom>
              <a:avLst/>
              <a:gdLst>
                <a:gd name="T0" fmla="*/ 18 w 26"/>
                <a:gd name="T1" fmla="*/ 24 h 25"/>
                <a:gd name="T2" fmla="*/ 25 w 26"/>
                <a:gd name="T3" fmla="*/ 24 h 25"/>
                <a:gd name="T4" fmla="*/ 0 w 26"/>
                <a:gd name="T5" fmla="*/ 0 h 25"/>
                <a:gd name="T6" fmla="*/ 0 w 26"/>
                <a:gd name="T7" fmla="*/ 6 h 25"/>
                <a:gd name="T8" fmla="*/ 18 w 26"/>
                <a:gd name="T9" fmla="*/ 2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5"/>
                <a:gd name="T17" fmla="*/ 26 w 26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5">
                  <a:moveTo>
                    <a:pt x="18" y="24"/>
                  </a:moveTo>
                  <a:lnTo>
                    <a:pt x="25" y="24"/>
                  </a:lnTo>
                  <a:lnTo>
                    <a:pt x="0" y="0"/>
                  </a:lnTo>
                  <a:lnTo>
                    <a:pt x="0" y="6"/>
                  </a:lnTo>
                  <a:lnTo>
                    <a:pt x="18" y="24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3" name="Freeform 455"/>
            <p:cNvSpPr>
              <a:spLocks/>
            </p:cNvSpPr>
            <p:nvPr/>
          </p:nvSpPr>
          <p:spPr bwMode="auto">
            <a:xfrm>
              <a:off x="3031" y="3086"/>
              <a:ext cx="13" cy="20"/>
            </a:xfrm>
            <a:custGeom>
              <a:avLst/>
              <a:gdLst>
                <a:gd name="T0" fmla="*/ 12 w 13"/>
                <a:gd name="T1" fmla="*/ 19 h 20"/>
                <a:gd name="T2" fmla="*/ 12 w 13"/>
                <a:gd name="T3" fmla="*/ 12 h 20"/>
                <a:gd name="T4" fmla="*/ 12 w 13"/>
                <a:gd name="T5" fmla="*/ 12 h 20"/>
                <a:gd name="T6" fmla="*/ 6 w 13"/>
                <a:gd name="T7" fmla="*/ 6 h 20"/>
                <a:gd name="T8" fmla="*/ 0 w 13"/>
                <a:gd name="T9" fmla="*/ 0 h 20"/>
                <a:gd name="T10" fmla="*/ 0 w 13"/>
                <a:gd name="T11" fmla="*/ 6 h 20"/>
                <a:gd name="T12" fmla="*/ 6 w 13"/>
                <a:gd name="T13" fmla="*/ 12 h 20"/>
                <a:gd name="T14" fmla="*/ 12 w 13"/>
                <a:gd name="T15" fmla="*/ 19 h 20"/>
                <a:gd name="T16" fmla="*/ 12 w 13"/>
                <a:gd name="T17" fmla="*/ 19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20"/>
                <a:gd name="T29" fmla="*/ 13 w 13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20">
                  <a:moveTo>
                    <a:pt x="12" y="19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6"/>
                  </a:lnTo>
                  <a:lnTo>
                    <a:pt x="6" y="12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4" name="Freeform 456"/>
            <p:cNvSpPr>
              <a:spLocks/>
            </p:cNvSpPr>
            <p:nvPr/>
          </p:nvSpPr>
          <p:spPr bwMode="auto">
            <a:xfrm>
              <a:off x="3025" y="3098"/>
              <a:ext cx="13" cy="14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0 h 14"/>
                <a:gd name="T4" fmla="*/ 12 w 13"/>
                <a:gd name="T5" fmla="*/ 13 h 14"/>
                <a:gd name="T6" fmla="*/ 0 w 13"/>
                <a:gd name="T7" fmla="*/ 7 h 14"/>
                <a:gd name="T8" fmla="*/ 0 w 13"/>
                <a:gd name="T9" fmla="*/ 0 h 14"/>
                <a:gd name="T10" fmla="*/ 0 w 13"/>
                <a:gd name="T11" fmla="*/ 0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4"/>
                <a:gd name="T20" fmla="*/ 13 w 13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4">
                  <a:moveTo>
                    <a:pt x="0" y="0"/>
                  </a:moveTo>
                  <a:lnTo>
                    <a:pt x="0" y="0"/>
                  </a:lnTo>
                  <a:lnTo>
                    <a:pt x="12" y="13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5" name="Freeform 457"/>
            <p:cNvSpPr>
              <a:spLocks/>
            </p:cNvSpPr>
            <p:nvPr/>
          </p:nvSpPr>
          <p:spPr bwMode="auto">
            <a:xfrm>
              <a:off x="3068" y="3067"/>
              <a:ext cx="81" cy="76"/>
            </a:xfrm>
            <a:custGeom>
              <a:avLst/>
              <a:gdLst>
                <a:gd name="T0" fmla="*/ 18 w 81"/>
                <a:gd name="T1" fmla="*/ 31 h 76"/>
                <a:gd name="T2" fmla="*/ 6 w 81"/>
                <a:gd name="T3" fmla="*/ 31 h 76"/>
                <a:gd name="T4" fmla="*/ 6 w 81"/>
                <a:gd name="T5" fmla="*/ 31 h 76"/>
                <a:gd name="T6" fmla="*/ 6 w 81"/>
                <a:gd name="T7" fmla="*/ 38 h 76"/>
                <a:gd name="T8" fmla="*/ 30 w 81"/>
                <a:gd name="T9" fmla="*/ 44 h 76"/>
                <a:gd name="T10" fmla="*/ 49 w 81"/>
                <a:gd name="T11" fmla="*/ 44 h 76"/>
                <a:gd name="T12" fmla="*/ 49 w 81"/>
                <a:gd name="T13" fmla="*/ 44 h 76"/>
                <a:gd name="T14" fmla="*/ 37 w 81"/>
                <a:gd name="T15" fmla="*/ 50 h 76"/>
                <a:gd name="T16" fmla="*/ 30 w 81"/>
                <a:gd name="T17" fmla="*/ 50 h 76"/>
                <a:gd name="T18" fmla="*/ 24 w 81"/>
                <a:gd name="T19" fmla="*/ 50 h 76"/>
                <a:gd name="T20" fmla="*/ 12 w 81"/>
                <a:gd name="T21" fmla="*/ 50 h 76"/>
                <a:gd name="T22" fmla="*/ 12 w 81"/>
                <a:gd name="T23" fmla="*/ 50 h 76"/>
                <a:gd name="T24" fmla="*/ 12 w 81"/>
                <a:gd name="T25" fmla="*/ 56 h 76"/>
                <a:gd name="T26" fmla="*/ 30 w 81"/>
                <a:gd name="T27" fmla="*/ 56 h 76"/>
                <a:gd name="T28" fmla="*/ 55 w 81"/>
                <a:gd name="T29" fmla="*/ 63 h 76"/>
                <a:gd name="T30" fmla="*/ 43 w 81"/>
                <a:gd name="T31" fmla="*/ 63 h 76"/>
                <a:gd name="T32" fmla="*/ 37 w 81"/>
                <a:gd name="T33" fmla="*/ 63 h 76"/>
                <a:gd name="T34" fmla="*/ 30 w 81"/>
                <a:gd name="T35" fmla="*/ 63 h 76"/>
                <a:gd name="T36" fmla="*/ 24 w 81"/>
                <a:gd name="T37" fmla="*/ 63 h 76"/>
                <a:gd name="T38" fmla="*/ 24 w 81"/>
                <a:gd name="T39" fmla="*/ 63 h 76"/>
                <a:gd name="T40" fmla="*/ 24 w 81"/>
                <a:gd name="T41" fmla="*/ 69 h 76"/>
                <a:gd name="T42" fmla="*/ 30 w 81"/>
                <a:gd name="T43" fmla="*/ 69 h 76"/>
                <a:gd name="T44" fmla="*/ 37 w 81"/>
                <a:gd name="T45" fmla="*/ 75 h 76"/>
                <a:gd name="T46" fmla="*/ 43 w 81"/>
                <a:gd name="T47" fmla="*/ 75 h 76"/>
                <a:gd name="T48" fmla="*/ 61 w 81"/>
                <a:gd name="T49" fmla="*/ 69 h 76"/>
                <a:gd name="T50" fmla="*/ 67 w 81"/>
                <a:gd name="T51" fmla="*/ 69 h 76"/>
                <a:gd name="T52" fmla="*/ 67 w 81"/>
                <a:gd name="T53" fmla="*/ 63 h 76"/>
                <a:gd name="T54" fmla="*/ 67 w 81"/>
                <a:gd name="T55" fmla="*/ 63 h 76"/>
                <a:gd name="T56" fmla="*/ 80 w 81"/>
                <a:gd name="T57" fmla="*/ 56 h 76"/>
                <a:gd name="T58" fmla="*/ 73 w 81"/>
                <a:gd name="T59" fmla="*/ 38 h 76"/>
                <a:gd name="T60" fmla="*/ 73 w 81"/>
                <a:gd name="T61" fmla="*/ 31 h 76"/>
                <a:gd name="T62" fmla="*/ 73 w 81"/>
                <a:gd name="T63" fmla="*/ 25 h 76"/>
                <a:gd name="T64" fmla="*/ 61 w 81"/>
                <a:gd name="T65" fmla="*/ 7 h 76"/>
                <a:gd name="T66" fmla="*/ 49 w 81"/>
                <a:gd name="T67" fmla="*/ 0 h 76"/>
                <a:gd name="T68" fmla="*/ 24 w 81"/>
                <a:gd name="T69" fmla="*/ 7 h 76"/>
                <a:gd name="T70" fmla="*/ 0 w 81"/>
                <a:gd name="T71" fmla="*/ 13 h 76"/>
                <a:gd name="T72" fmla="*/ 0 w 81"/>
                <a:gd name="T73" fmla="*/ 25 h 76"/>
                <a:gd name="T74" fmla="*/ 6 w 81"/>
                <a:gd name="T75" fmla="*/ 25 h 76"/>
                <a:gd name="T76" fmla="*/ 18 w 81"/>
                <a:gd name="T77" fmla="*/ 31 h 76"/>
                <a:gd name="T78" fmla="*/ 18 w 81"/>
                <a:gd name="T79" fmla="*/ 31 h 7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"/>
                <a:gd name="T121" fmla="*/ 0 h 76"/>
                <a:gd name="T122" fmla="*/ 81 w 81"/>
                <a:gd name="T123" fmla="*/ 76 h 7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" h="76">
                  <a:moveTo>
                    <a:pt x="18" y="31"/>
                  </a:moveTo>
                  <a:lnTo>
                    <a:pt x="6" y="31"/>
                  </a:lnTo>
                  <a:lnTo>
                    <a:pt x="6" y="38"/>
                  </a:lnTo>
                  <a:lnTo>
                    <a:pt x="30" y="44"/>
                  </a:lnTo>
                  <a:lnTo>
                    <a:pt x="49" y="44"/>
                  </a:lnTo>
                  <a:lnTo>
                    <a:pt x="37" y="50"/>
                  </a:lnTo>
                  <a:lnTo>
                    <a:pt x="30" y="50"/>
                  </a:lnTo>
                  <a:lnTo>
                    <a:pt x="24" y="50"/>
                  </a:lnTo>
                  <a:lnTo>
                    <a:pt x="12" y="50"/>
                  </a:lnTo>
                  <a:lnTo>
                    <a:pt x="12" y="56"/>
                  </a:lnTo>
                  <a:lnTo>
                    <a:pt x="30" y="56"/>
                  </a:lnTo>
                  <a:lnTo>
                    <a:pt x="55" y="63"/>
                  </a:lnTo>
                  <a:lnTo>
                    <a:pt x="43" y="63"/>
                  </a:lnTo>
                  <a:lnTo>
                    <a:pt x="37" y="63"/>
                  </a:lnTo>
                  <a:lnTo>
                    <a:pt x="30" y="63"/>
                  </a:lnTo>
                  <a:lnTo>
                    <a:pt x="24" y="63"/>
                  </a:lnTo>
                  <a:lnTo>
                    <a:pt x="24" y="69"/>
                  </a:lnTo>
                  <a:lnTo>
                    <a:pt x="30" y="69"/>
                  </a:lnTo>
                  <a:lnTo>
                    <a:pt x="37" y="75"/>
                  </a:lnTo>
                  <a:lnTo>
                    <a:pt x="43" y="75"/>
                  </a:lnTo>
                  <a:lnTo>
                    <a:pt x="61" y="69"/>
                  </a:lnTo>
                  <a:lnTo>
                    <a:pt x="67" y="69"/>
                  </a:lnTo>
                  <a:lnTo>
                    <a:pt x="67" y="63"/>
                  </a:lnTo>
                  <a:lnTo>
                    <a:pt x="80" y="56"/>
                  </a:lnTo>
                  <a:lnTo>
                    <a:pt x="73" y="38"/>
                  </a:lnTo>
                  <a:lnTo>
                    <a:pt x="73" y="31"/>
                  </a:lnTo>
                  <a:lnTo>
                    <a:pt x="73" y="25"/>
                  </a:lnTo>
                  <a:lnTo>
                    <a:pt x="61" y="7"/>
                  </a:lnTo>
                  <a:lnTo>
                    <a:pt x="49" y="0"/>
                  </a:lnTo>
                  <a:lnTo>
                    <a:pt x="24" y="7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6" y="25"/>
                  </a:lnTo>
                  <a:lnTo>
                    <a:pt x="18" y="31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6" name="Freeform 458"/>
            <p:cNvSpPr>
              <a:spLocks/>
            </p:cNvSpPr>
            <p:nvPr/>
          </p:nvSpPr>
          <p:spPr bwMode="auto">
            <a:xfrm>
              <a:off x="3062" y="3092"/>
              <a:ext cx="62" cy="51"/>
            </a:xfrm>
            <a:custGeom>
              <a:avLst/>
              <a:gdLst>
                <a:gd name="T0" fmla="*/ 43 w 62"/>
                <a:gd name="T1" fmla="*/ 50 h 51"/>
                <a:gd name="T2" fmla="*/ 36 w 62"/>
                <a:gd name="T3" fmla="*/ 44 h 51"/>
                <a:gd name="T4" fmla="*/ 30 w 62"/>
                <a:gd name="T5" fmla="*/ 38 h 51"/>
                <a:gd name="T6" fmla="*/ 36 w 62"/>
                <a:gd name="T7" fmla="*/ 38 h 51"/>
                <a:gd name="T8" fmla="*/ 36 w 62"/>
                <a:gd name="T9" fmla="*/ 38 h 51"/>
                <a:gd name="T10" fmla="*/ 43 w 62"/>
                <a:gd name="T11" fmla="*/ 38 h 51"/>
                <a:gd name="T12" fmla="*/ 49 w 62"/>
                <a:gd name="T13" fmla="*/ 38 h 51"/>
                <a:gd name="T14" fmla="*/ 61 w 62"/>
                <a:gd name="T15" fmla="*/ 38 h 51"/>
                <a:gd name="T16" fmla="*/ 36 w 62"/>
                <a:gd name="T17" fmla="*/ 31 h 51"/>
                <a:gd name="T18" fmla="*/ 18 w 62"/>
                <a:gd name="T19" fmla="*/ 25 h 51"/>
                <a:gd name="T20" fmla="*/ 30 w 62"/>
                <a:gd name="T21" fmla="*/ 25 h 51"/>
                <a:gd name="T22" fmla="*/ 36 w 62"/>
                <a:gd name="T23" fmla="*/ 25 h 51"/>
                <a:gd name="T24" fmla="*/ 43 w 62"/>
                <a:gd name="T25" fmla="*/ 25 h 51"/>
                <a:gd name="T26" fmla="*/ 55 w 62"/>
                <a:gd name="T27" fmla="*/ 19 h 51"/>
                <a:gd name="T28" fmla="*/ 55 w 62"/>
                <a:gd name="T29" fmla="*/ 19 h 51"/>
                <a:gd name="T30" fmla="*/ 36 w 62"/>
                <a:gd name="T31" fmla="*/ 19 h 51"/>
                <a:gd name="T32" fmla="*/ 12 w 62"/>
                <a:gd name="T33" fmla="*/ 13 h 51"/>
                <a:gd name="T34" fmla="*/ 12 w 62"/>
                <a:gd name="T35" fmla="*/ 6 h 51"/>
                <a:gd name="T36" fmla="*/ 12 w 62"/>
                <a:gd name="T37" fmla="*/ 6 h 51"/>
                <a:gd name="T38" fmla="*/ 24 w 62"/>
                <a:gd name="T39" fmla="*/ 6 h 51"/>
                <a:gd name="T40" fmla="*/ 12 w 62"/>
                <a:gd name="T41" fmla="*/ 0 h 51"/>
                <a:gd name="T42" fmla="*/ 6 w 62"/>
                <a:gd name="T43" fmla="*/ 0 h 51"/>
                <a:gd name="T44" fmla="*/ 6 w 62"/>
                <a:gd name="T45" fmla="*/ 6 h 51"/>
                <a:gd name="T46" fmla="*/ 6 w 62"/>
                <a:gd name="T47" fmla="*/ 6 h 51"/>
                <a:gd name="T48" fmla="*/ 6 w 62"/>
                <a:gd name="T49" fmla="*/ 13 h 51"/>
                <a:gd name="T50" fmla="*/ 0 w 62"/>
                <a:gd name="T51" fmla="*/ 13 h 51"/>
                <a:gd name="T52" fmla="*/ 0 w 62"/>
                <a:gd name="T53" fmla="*/ 13 h 51"/>
                <a:gd name="T54" fmla="*/ 6 w 62"/>
                <a:gd name="T55" fmla="*/ 19 h 51"/>
                <a:gd name="T56" fmla="*/ 12 w 62"/>
                <a:gd name="T57" fmla="*/ 25 h 51"/>
                <a:gd name="T58" fmla="*/ 12 w 62"/>
                <a:gd name="T59" fmla="*/ 31 h 51"/>
                <a:gd name="T60" fmla="*/ 12 w 62"/>
                <a:gd name="T61" fmla="*/ 31 h 51"/>
                <a:gd name="T62" fmla="*/ 12 w 62"/>
                <a:gd name="T63" fmla="*/ 44 h 51"/>
                <a:gd name="T64" fmla="*/ 18 w 62"/>
                <a:gd name="T65" fmla="*/ 44 h 51"/>
                <a:gd name="T66" fmla="*/ 36 w 62"/>
                <a:gd name="T67" fmla="*/ 50 h 51"/>
                <a:gd name="T68" fmla="*/ 43 w 62"/>
                <a:gd name="T69" fmla="*/ 50 h 51"/>
                <a:gd name="T70" fmla="*/ 43 w 62"/>
                <a:gd name="T71" fmla="*/ 50 h 5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2"/>
                <a:gd name="T109" fmla="*/ 0 h 51"/>
                <a:gd name="T110" fmla="*/ 62 w 62"/>
                <a:gd name="T111" fmla="*/ 51 h 5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2" h="51">
                  <a:moveTo>
                    <a:pt x="43" y="50"/>
                  </a:moveTo>
                  <a:lnTo>
                    <a:pt x="36" y="44"/>
                  </a:lnTo>
                  <a:lnTo>
                    <a:pt x="30" y="38"/>
                  </a:lnTo>
                  <a:lnTo>
                    <a:pt x="36" y="38"/>
                  </a:lnTo>
                  <a:lnTo>
                    <a:pt x="43" y="38"/>
                  </a:lnTo>
                  <a:lnTo>
                    <a:pt x="49" y="38"/>
                  </a:lnTo>
                  <a:lnTo>
                    <a:pt x="61" y="38"/>
                  </a:lnTo>
                  <a:lnTo>
                    <a:pt x="36" y="31"/>
                  </a:lnTo>
                  <a:lnTo>
                    <a:pt x="18" y="25"/>
                  </a:lnTo>
                  <a:lnTo>
                    <a:pt x="30" y="25"/>
                  </a:lnTo>
                  <a:lnTo>
                    <a:pt x="36" y="25"/>
                  </a:lnTo>
                  <a:lnTo>
                    <a:pt x="43" y="25"/>
                  </a:lnTo>
                  <a:lnTo>
                    <a:pt x="55" y="19"/>
                  </a:lnTo>
                  <a:lnTo>
                    <a:pt x="36" y="19"/>
                  </a:lnTo>
                  <a:lnTo>
                    <a:pt x="12" y="13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6" y="13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2" y="25"/>
                  </a:lnTo>
                  <a:lnTo>
                    <a:pt x="12" y="31"/>
                  </a:lnTo>
                  <a:lnTo>
                    <a:pt x="12" y="44"/>
                  </a:lnTo>
                  <a:lnTo>
                    <a:pt x="18" y="44"/>
                  </a:lnTo>
                  <a:lnTo>
                    <a:pt x="36" y="50"/>
                  </a:lnTo>
                  <a:lnTo>
                    <a:pt x="43" y="5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7" name="Freeform 459"/>
            <p:cNvSpPr>
              <a:spLocks/>
            </p:cNvSpPr>
            <p:nvPr/>
          </p:nvSpPr>
          <p:spPr bwMode="auto">
            <a:xfrm>
              <a:off x="3105" y="3086"/>
              <a:ext cx="7" cy="7"/>
            </a:xfrm>
            <a:custGeom>
              <a:avLst/>
              <a:gdLst>
                <a:gd name="T0" fmla="*/ 0 w 7"/>
                <a:gd name="T1" fmla="*/ 6 h 7"/>
                <a:gd name="T2" fmla="*/ 6 w 7"/>
                <a:gd name="T3" fmla="*/ 0 h 7"/>
                <a:gd name="T4" fmla="*/ 6 w 7"/>
                <a:gd name="T5" fmla="*/ 6 h 7"/>
                <a:gd name="T6" fmla="*/ 0 w 7"/>
                <a:gd name="T7" fmla="*/ 6 h 7"/>
                <a:gd name="T8" fmla="*/ 0 w 7"/>
                <a:gd name="T9" fmla="*/ 6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7"/>
                <a:gd name="T17" fmla="*/ 7 w 7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7">
                  <a:moveTo>
                    <a:pt x="0" y="6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8" name="Freeform 460"/>
            <p:cNvSpPr>
              <a:spLocks/>
            </p:cNvSpPr>
            <p:nvPr/>
          </p:nvSpPr>
          <p:spPr bwMode="auto">
            <a:xfrm>
              <a:off x="3012" y="3123"/>
              <a:ext cx="14" cy="14"/>
            </a:xfrm>
            <a:custGeom>
              <a:avLst/>
              <a:gdLst>
                <a:gd name="T0" fmla="*/ 13 w 14"/>
                <a:gd name="T1" fmla="*/ 13 h 14"/>
                <a:gd name="T2" fmla="*/ 13 w 14"/>
                <a:gd name="T3" fmla="*/ 7 h 14"/>
                <a:gd name="T4" fmla="*/ 13 w 14"/>
                <a:gd name="T5" fmla="*/ 0 h 14"/>
                <a:gd name="T6" fmla="*/ 6 w 14"/>
                <a:gd name="T7" fmla="*/ 0 h 14"/>
                <a:gd name="T8" fmla="*/ 0 w 14"/>
                <a:gd name="T9" fmla="*/ 0 h 14"/>
                <a:gd name="T10" fmla="*/ 6 w 14"/>
                <a:gd name="T11" fmla="*/ 7 h 14"/>
                <a:gd name="T12" fmla="*/ 6 w 14"/>
                <a:gd name="T13" fmla="*/ 7 h 14"/>
                <a:gd name="T14" fmla="*/ 13 w 14"/>
                <a:gd name="T15" fmla="*/ 13 h 14"/>
                <a:gd name="T16" fmla="*/ 13 w 14"/>
                <a:gd name="T17" fmla="*/ 13 h 14"/>
                <a:gd name="T18" fmla="*/ 13 w 14"/>
                <a:gd name="T19" fmla="*/ 13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3" y="13"/>
                  </a:moveTo>
                  <a:lnTo>
                    <a:pt x="13" y="7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7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9" name="Freeform 461"/>
            <p:cNvSpPr>
              <a:spLocks/>
            </p:cNvSpPr>
            <p:nvPr/>
          </p:nvSpPr>
          <p:spPr bwMode="auto">
            <a:xfrm>
              <a:off x="2803" y="3080"/>
              <a:ext cx="20" cy="69"/>
            </a:xfrm>
            <a:custGeom>
              <a:avLst/>
              <a:gdLst>
                <a:gd name="T0" fmla="*/ 6 w 20"/>
                <a:gd name="T1" fmla="*/ 68 h 69"/>
                <a:gd name="T2" fmla="*/ 6 w 20"/>
                <a:gd name="T3" fmla="*/ 43 h 69"/>
                <a:gd name="T4" fmla="*/ 6 w 20"/>
                <a:gd name="T5" fmla="*/ 31 h 69"/>
                <a:gd name="T6" fmla="*/ 6 w 20"/>
                <a:gd name="T7" fmla="*/ 18 h 69"/>
                <a:gd name="T8" fmla="*/ 0 w 20"/>
                <a:gd name="T9" fmla="*/ 6 h 69"/>
                <a:gd name="T10" fmla="*/ 6 w 20"/>
                <a:gd name="T11" fmla="*/ 0 h 69"/>
                <a:gd name="T12" fmla="*/ 13 w 20"/>
                <a:gd name="T13" fmla="*/ 6 h 69"/>
                <a:gd name="T14" fmla="*/ 19 w 20"/>
                <a:gd name="T15" fmla="*/ 25 h 69"/>
                <a:gd name="T16" fmla="*/ 19 w 20"/>
                <a:gd name="T17" fmla="*/ 43 h 69"/>
                <a:gd name="T18" fmla="*/ 13 w 20"/>
                <a:gd name="T19" fmla="*/ 56 h 69"/>
                <a:gd name="T20" fmla="*/ 6 w 20"/>
                <a:gd name="T21" fmla="*/ 68 h 69"/>
                <a:gd name="T22" fmla="*/ 6 w 20"/>
                <a:gd name="T23" fmla="*/ 68 h 6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69"/>
                <a:gd name="T38" fmla="*/ 20 w 20"/>
                <a:gd name="T39" fmla="*/ 69 h 6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69">
                  <a:moveTo>
                    <a:pt x="6" y="68"/>
                  </a:moveTo>
                  <a:lnTo>
                    <a:pt x="6" y="43"/>
                  </a:lnTo>
                  <a:lnTo>
                    <a:pt x="6" y="31"/>
                  </a:lnTo>
                  <a:lnTo>
                    <a:pt x="6" y="18"/>
                  </a:lnTo>
                  <a:lnTo>
                    <a:pt x="0" y="6"/>
                  </a:lnTo>
                  <a:lnTo>
                    <a:pt x="6" y="0"/>
                  </a:lnTo>
                  <a:lnTo>
                    <a:pt x="13" y="6"/>
                  </a:lnTo>
                  <a:lnTo>
                    <a:pt x="19" y="25"/>
                  </a:lnTo>
                  <a:lnTo>
                    <a:pt x="19" y="43"/>
                  </a:lnTo>
                  <a:lnTo>
                    <a:pt x="13" y="56"/>
                  </a:lnTo>
                  <a:lnTo>
                    <a:pt x="6" y="68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0" name="Freeform 462"/>
            <p:cNvSpPr>
              <a:spLocks/>
            </p:cNvSpPr>
            <p:nvPr/>
          </p:nvSpPr>
          <p:spPr bwMode="auto">
            <a:xfrm>
              <a:off x="3165" y="2912"/>
              <a:ext cx="51" cy="57"/>
            </a:xfrm>
            <a:custGeom>
              <a:avLst/>
              <a:gdLst>
                <a:gd name="T0" fmla="*/ 0 w 51"/>
                <a:gd name="T1" fmla="*/ 56 h 57"/>
                <a:gd name="T2" fmla="*/ 50 w 51"/>
                <a:gd name="T3" fmla="*/ 0 h 57"/>
                <a:gd name="T4" fmla="*/ 0 60000 65536"/>
                <a:gd name="T5" fmla="*/ 0 60000 65536"/>
                <a:gd name="T6" fmla="*/ 0 w 51"/>
                <a:gd name="T7" fmla="*/ 0 h 57"/>
                <a:gd name="T8" fmla="*/ 51 w 51"/>
                <a:gd name="T9" fmla="*/ 57 h 5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" h="57">
                  <a:moveTo>
                    <a:pt x="0" y="56"/>
                  </a:moveTo>
                  <a:lnTo>
                    <a:pt x="50" y="0"/>
                  </a:ln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4250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268"/>
          <p:cNvGrpSpPr>
            <a:grpSpLocks/>
          </p:cNvGrpSpPr>
          <p:nvPr/>
        </p:nvGrpSpPr>
        <p:grpSpPr bwMode="auto">
          <a:xfrm>
            <a:off x="439808" y="968835"/>
            <a:ext cx="4457133" cy="3665448"/>
            <a:chOff x="2792" y="2312"/>
            <a:chExt cx="1225" cy="1153"/>
          </a:xfrm>
        </p:grpSpPr>
        <p:sp>
          <p:nvSpPr>
            <p:cNvPr id="88" name="Freeform 269"/>
            <p:cNvSpPr>
              <a:spLocks/>
            </p:cNvSpPr>
            <p:nvPr/>
          </p:nvSpPr>
          <p:spPr bwMode="auto">
            <a:xfrm>
              <a:off x="3449" y="2398"/>
              <a:ext cx="186" cy="263"/>
            </a:xfrm>
            <a:custGeom>
              <a:avLst/>
              <a:gdLst>
                <a:gd name="T0" fmla="*/ 14 w 186"/>
                <a:gd name="T1" fmla="*/ 162 h 263"/>
                <a:gd name="T2" fmla="*/ 5 w 186"/>
                <a:gd name="T3" fmla="*/ 140 h 263"/>
                <a:gd name="T4" fmla="*/ 0 w 186"/>
                <a:gd name="T5" fmla="*/ 126 h 263"/>
                <a:gd name="T6" fmla="*/ 0 w 186"/>
                <a:gd name="T7" fmla="*/ 108 h 263"/>
                <a:gd name="T8" fmla="*/ 5 w 186"/>
                <a:gd name="T9" fmla="*/ 86 h 263"/>
                <a:gd name="T10" fmla="*/ 14 w 186"/>
                <a:gd name="T11" fmla="*/ 68 h 263"/>
                <a:gd name="T12" fmla="*/ 27 w 186"/>
                <a:gd name="T13" fmla="*/ 63 h 263"/>
                <a:gd name="T14" fmla="*/ 36 w 186"/>
                <a:gd name="T15" fmla="*/ 54 h 263"/>
                <a:gd name="T16" fmla="*/ 54 w 186"/>
                <a:gd name="T17" fmla="*/ 27 h 263"/>
                <a:gd name="T18" fmla="*/ 68 w 186"/>
                <a:gd name="T19" fmla="*/ 0 h 263"/>
                <a:gd name="T20" fmla="*/ 135 w 186"/>
                <a:gd name="T21" fmla="*/ 9 h 263"/>
                <a:gd name="T22" fmla="*/ 158 w 186"/>
                <a:gd name="T23" fmla="*/ 9 h 263"/>
                <a:gd name="T24" fmla="*/ 176 w 186"/>
                <a:gd name="T25" fmla="*/ 27 h 263"/>
                <a:gd name="T26" fmla="*/ 180 w 186"/>
                <a:gd name="T27" fmla="*/ 50 h 263"/>
                <a:gd name="T28" fmla="*/ 185 w 186"/>
                <a:gd name="T29" fmla="*/ 68 h 263"/>
                <a:gd name="T30" fmla="*/ 185 w 186"/>
                <a:gd name="T31" fmla="*/ 90 h 263"/>
                <a:gd name="T32" fmla="*/ 185 w 186"/>
                <a:gd name="T33" fmla="*/ 113 h 263"/>
                <a:gd name="T34" fmla="*/ 180 w 186"/>
                <a:gd name="T35" fmla="*/ 131 h 263"/>
                <a:gd name="T36" fmla="*/ 176 w 186"/>
                <a:gd name="T37" fmla="*/ 158 h 263"/>
                <a:gd name="T38" fmla="*/ 158 w 186"/>
                <a:gd name="T39" fmla="*/ 199 h 263"/>
                <a:gd name="T40" fmla="*/ 144 w 186"/>
                <a:gd name="T41" fmla="*/ 226 h 263"/>
                <a:gd name="T42" fmla="*/ 122 w 186"/>
                <a:gd name="T43" fmla="*/ 244 h 263"/>
                <a:gd name="T44" fmla="*/ 108 w 186"/>
                <a:gd name="T45" fmla="*/ 257 h 263"/>
                <a:gd name="T46" fmla="*/ 99 w 186"/>
                <a:gd name="T47" fmla="*/ 262 h 263"/>
                <a:gd name="T48" fmla="*/ 72 w 186"/>
                <a:gd name="T49" fmla="*/ 262 h 263"/>
                <a:gd name="T50" fmla="*/ 59 w 186"/>
                <a:gd name="T51" fmla="*/ 262 h 263"/>
                <a:gd name="T52" fmla="*/ 59 w 186"/>
                <a:gd name="T53" fmla="*/ 262 h 263"/>
                <a:gd name="T54" fmla="*/ 41 w 186"/>
                <a:gd name="T55" fmla="*/ 244 h 263"/>
                <a:gd name="T56" fmla="*/ 27 w 186"/>
                <a:gd name="T57" fmla="*/ 221 h 263"/>
                <a:gd name="T58" fmla="*/ 14 w 186"/>
                <a:gd name="T59" fmla="*/ 162 h 26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86"/>
                <a:gd name="T91" fmla="*/ 0 h 263"/>
                <a:gd name="T92" fmla="*/ 186 w 186"/>
                <a:gd name="T93" fmla="*/ 263 h 26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86" h="263">
                  <a:moveTo>
                    <a:pt x="14" y="162"/>
                  </a:moveTo>
                  <a:lnTo>
                    <a:pt x="5" y="140"/>
                  </a:lnTo>
                  <a:lnTo>
                    <a:pt x="0" y="126"/>
                  </a:lnTo>
                  <a:lnTo>
                    <a:pt x="0" y="108"/>
                  </a:lnTo>
                  <a:lnTo>
                    <a:pt x="5" y="86"/>
                  </a:lnTo>
                  <a:lnTo>
                    <a:pt x="14" y="68"/>
                  </a:lnTo>
                  <a:lnTo>
                    <a:pt x="27" y="63"/>
                  </a:lnTo>
                  <a:lnTo>
                    <a:pt x="36" y="54"/>
                  </a:lnTo>
                  <a:lnTo>
                    <a:pt x="54" y="27"/>
                  </a:lnTo>
                  <a:lnTo>
                    <a:pt x="68" y="0"/>
                  </a:lnTo>
                  <a:lnTo>
                    <a:pt x="135" y="9"/>
                  </a:lnTo>
                  <a:lnTo>
                    <a:pt x="158" y="9"/>
                  </a:lnTo>
                  <a:lnTo>
                    <a:pt x="176" y="27"/>
                  </a:lnTo>
                  <a:lnTo>
                    <a:pt x="180" y="50"/>
                  </a:lnTo>
                  <a:lnTo>
                    <a:pt x="185" y="68"/>
                  </a:lnTo>
                  <a:lnTo>
                    <a:pt x="185" y="90"/>
                  </a:lnTo>
                  <a:lnTo>
                    <a:pt x="185" y="113"/>
                  </a:lnTo>
                  <a:lnTo>
                    <a:pt x="180" y="131"/>
                  </a:lnTo>
                  <a:lnTo>
                    <a:pt x="176" y="158"/>
                  </a:lnTo>
                  <a:lnTo>
                    <a:pt x="158" y="199"/>
                  </a:lnTo>
                  <a:lnTo>
                    <a:pt x="144" y="226"/>
                  </a:lnTo>
                  <a:lnTo>
                    <a:pt x="122" y="244"/>
                  </a:lnTo>
                  <a:lnTo>
                    <a:pt x="108" y="257"/>
                  </a:lnTo>
                  <a:lnTo>
                    <a:pt x="99" y="262"/>
                  </a:lnTo>
                  <a:lnTo>
                    <a:pt x="72" y="262"/>
                  </a:lnTo>
                  <a:lnTo>
                    <a:pt x="59" y="262"/>
                  </a:lnTo>
                  <a:lnTo>
                    <a:pt x="41" y="244"/>
                  </a:lnTo>
                  <a:lnTo>
                    <a:pt x="27" y="221"/>
                  </a:lnTo>
                  <a:lnTo>
                    <a:pt x="14" y="16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89" name="Freeform 270"/>
            <p:cNvSpPr>
              <a:spLocks/>
            </p:cNvSpPr>
            <p:nvPr/>
          </p:nvSpPr>
          <p:spPr bwMode="auto">
            <a:xfrm>
              <a:off x="3697" y="2809"/>
              <a:ext cx="167" cy="520"/>
            </a:xfrm>
            <a:custGeom>
              <a:avLst/>
              <a:gdLst>
                <a:gd name="T0" fmla="*/ 0 w 167"/>
                <a:gd name="T1" fmla="*/ 72 h 520"/>
                <a:gd name="T2" fmla="*/ 27 w 167"/>
                <a:gd name="T3" fmla="*/ 36 h 520"/>
                <a:gd name="T4" fmla="*/ 67 w 167"/>
                <a:gd name="T5" fmla="*/ 0 h 520"/>
                <a:gd name="T6" fmla="*/ 81 w 167"/>
                <a:gd name="T7" fmla="*/ 158 h 520"/>
                <a:gd name="T8" fmla="*/ 90 w 167"/>
                <a:gd name="T9" fmla="*/ 158 h 520"/>
                <a:gd name="T10" fmla="*/ 94 w 167"/>
                <a:gd name="T11" fmla="*/ 163 h 520"/>
                <a:gd name="T12" fmla="*/ 108 w 167"/>
                <a:gd name="T13" fmla="*/ 181 h 520"/>
                <a:gd name="T14" fmla="*/ 121 w 167"/>
                <a:gd name="T15" fmla="*/ 203 h 520"/>
                <a:gd name="T16" fmla="*/ 130 w 167"/>
                <a:gd name="T17" fmla="*/ 226 h 520"/>
                <a:gd name="T18" fmla="*/ 139 w 167"/>
                <a:gd name="T19" fmla="*/ 253 h 520"/>
                <a:gd name="T20" fmla="*/ 144 w 167"/>
                <a:gd name="T21" fmla="*/ 303 h 520"/>
                <a:gd name="T22" fmla="*/ 144 w 167"/>
                <a:gd name="T23" fmla="*/ 357 h 520"/>
                <a:gd name="T24" fmla="*/ 144 w 167"/>
                <a:gd name="T25" fmla="*/ 384 h 520"/>
                <a:gd name="T26" fmla="*/ 148 w 167"/>
                <a:gd name="T27" fmla="*/ 416 h 520"/>
                <a:gd name="T28" fmla="*/ 162 w 167"/>
                <a:gd name="T29" fmla="*/ 465 h 520"/>
                <a:gd name="T30" fmla="*/ 166 w 167"/>
                <a:gd name="T31" fmla="*/ 510 h 520"/>
                <a:gd name="T32" fmla="*/ 162 w 167"/>
                <a:gd name="T33" fmla="*/ 510 h 520"/>
                <a:gd name="T34" fmla="*/ 144 w 167"/>
                <a:gd name="T35" fmla="*/ 515 h 520"/>
                <a:gd name="T36" fmla="*/ 126 w 167"/>
                <a:gd name="T37" fmla="*/ 519 h 520"/>
                <a:gd name="T38" fmla="*/ 121 w 167"/>
                <a:gd name="T39" fmla="*/ 483 h 520"/>
                <a:gd name="T40" fmla="*/ 108 w 167"/>
                <a:gd name="T41" fmla="*/ 443 h 520"/>
                <a:gd name="T42" fmla="*/ 90 w 167"/>
                <a:gd name="T43" fmla="*/ 393 h 520"/>
                <a:gd name="T44" fmla="*/ 72 w 167"/>
                <a:gd name="T45" fmla="*/ 357 h 520"/>
                <a:gd name="T46" fmla="*/ 49 w 167"/>
                <a:gd name="T47" fmla="*/ 312 h 520"/>
                <a:gd name="T48" fmla="*/ 36 w 167"/>
                <a:gd name="T49" fmla="*/ 294 h 520"/>
                <a:gd name="T50" fmla="*/ 31 w 167"/>
                <a:gd name="T51" fmla="*/ 271 h 520"/>
                <a:gd name="T52" fmla="*/ 36 w 167"/>
                <a:gd name="T53" fmla="*/ 226 h 520"/>
                <a:gd name="T54" fmla="*/ 18 w 167"/>
                <a:gd name="T55" fmla="*/ 230 h 520"/>
                <a:gd name="T56" fmla="*/ 0 w 167"/>
                <a:gd name="T57" fmla="*/ 90 h 520"/>
                <a:gd name="T58" fmla="*/ 0 w 167"/>
                <a:gd name="T59" fmla="*/ 72 h 520"/>
                <a:gd name="T60" fmla="*/ 0 w 167"/>
                <a:gd name="T61" fmla="*/ 72 h 52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7"/>
                <a:gd name="T94" fmla="*/ 0 h 520"/>
                <a:gd name="T95" fmla="*/ 167 w 167"/>
                <a:gd name="T96" fmla="*/ 520 h 52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7" h="520">
                  <a:moveTo>
                    <a:pt x="0" y="72"/>
                  </a:moveTo>
                  <a:lnTo>
                    <a:pt x="27" y="36"/>
                  </a:lnTo>
                  <a:lnTo>
                    <a:pt x="67" y="0"/>
                  </a:lnTo>
                  <a:lnTo>
                    <a:pt x="81" y="158"/>
                  </a:lnTo>
                  <a:lnTo>
                    <a:pt x="90" y="158"/>
                  </a:lnTo>
                  <a:lnTo>
                    <a:pt x="94" y="163"/>
                  </a:lnTo>
                  <a:lnTo>
                    <a:pt x="108" y="181"/>
                  </a:lnTo>
                  <a:lnTo>
                    <a:pt x="121" y="203"/>
                  </a:lnTo>
                  <a:lnTo>
                    <a:pt x="130" y="226"/>
                  </a:lnTo>
                  <a:lnTo>
                    <a:pt x="139" y="253"/>
                  </a:lnTo>
                  <a:lnTo>
                    <a:pt x="144" y="303"/>
                  </a:lnTo>
                  <a:lnTo>
                    <a:pt x="144" y="357"/>
                  </a:lnTo>
                  <a:lnTo>
                    <a:pt x="144" y="384"/>
                  </a:lnTo>
                  <a:lnTo>
                    <a:pt x="148" y="416"/>
                  </a:lnTo>
                  <a:lnTo>
                    <a:pt x="162" y="465"/>
                  </a:lnTo>
                  <a:lnTo>
                    <a:pt x="166" y="510"/>
                  </a:lnTo>
                  <a:lnTo>
                    <a:pt x="162" y="510"/>
                  </a:lnTo>
                  <a:lnTo>
                    <a:pt x="144" y="515"/>
                  </a:lnTo>
                  <a:lnTo>
                    <a:pt x="126" y="519"/>
                  </a:lnTo>
                  <a:lnTo>
                    <a:pt x="121" y="483"/>
                  </a:lnTo>
                  <a:lnTo>
                    <a:pt x="108" y="443"/>
                  </a:lnTo>
                  <a:lnTo>
                    <a:pt x="90" y="393"/>
                  </a:lnTo>
                  <a:lnTo>
                    <a:pt x="72" y="357"/>
                  </a:lnTo>
                  <a:lnTo>
                    <a:pt x="49" y="312"/>
                  </a:lnTo>
                  <a:lnTo>
                    <a:pt x="36" y="294"/>
                  </a:lnTo>
                  <a:lnTo>
                    <a:pt x="31" y="271"/>
                  </a:lnTo>
                  <a:lnTo>
                    <a:pt x="36" y="226"/>
                  </a:lnTo>
                  <a:lnTo>
                    <a:pt x="18" y="230"/>
                  </a:lnTo>
                  <a:lnTo>
                    <a:pt x="0" y="9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0" name="Freeform 271"/>
            <p:cNvSpPr>
              <a:spLocks/>
            </p:cNvSpPr>
            <p:nvPr/>
          </p:nvSpPr>
          <p:spPr bwMode="auto">
            <a:xfrm>
              <a:off x="3467" y="3044"/>
              <a:ext cx="105" cy="51"/>
            </a:xfrm>
            <a:custGeom>
              <a:avLst/>
              <a:gdLst>
                <a:gd name="T0" fmla="*/ 104 w 105"/>
                <a:gd name="T1" fmla="*/ 22 h 51"/>
                <a:gd name="T2" fmla="*/ 9 w 105"/>
                <a:gd name="T3" fmla="*/ 0 h 51"/>
                <a:gd name="T4" fmla="*/ 0 w 105"/>
                <a:gd name="T5" fmla="*/ 41 h 51"/>
                <a:gd name="T6" fmla="*/ 14 w 105"/>
                <a:gd name="T7" fmla="*/ 45 h 51"/>
                <a:gd name="T8" fmla="*/ 32 w 105"/>
                <a:gd name="T9" fmla="*/ 50 h 51"/>
                <a:gd name="T10" fmla="*/ 41 w 105"/>
                <a:gd name="T11" fmla="*/ 45 h 51"/>
                <a:gd name="T12" fmla="*/ 50 w 105"/>
                <a:gd name="T13" fmla="*/ 36 h 51"/>
                <a:gd name="T14" fmla="*/ 77 w 105"/>
                <a:gd name="T15" fmla="*/ 27 h 51"/>
                <a:gd name="T16" fmla="*/ 104 w 105"/>
                <a:gd name="T17" fmla="*/ 22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5"/>
                <a:gd name="T28" fmla="*/ 0 h 51"/>
                <a:gd name="T29" fmla="*/ 105 w 105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5" h="51">
                  <a:moveTo>
                    <a:pt x="104" y="22"/>
                  </a:moveTo>
                  <a:lnTo>
                    <a:pt x="9" y="0"/>
                  </a:lnTo>
                  <a:lnTo>
                    <a:pt x="0" y="41"/>
                  </a:lnTo>
                  <a:lnTo>
                    <a:pt x="14" y="45"/>
                  </a:lnTo>
                  <a:lnTo>
                    <a:pt x="32" y="50"/>
                  </a:lnTo>
                  <a:lnTo>
                    <a:pt x="41" y="45"/>
                  </a:lnTo>
                  <a:lnTo>
                    <a:pt x="50" y="36"/>
                  </a:lnTo>
                  <a:lnTo>
                    <a:pt x="77" y="27"/>
                  </a:lnTo>
                  <a:lnTo>
                    <a:pt x="104" y="2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1" name="Freeform 272"/>
            <p:cNvSpPr>
              <a:spLocks/>
            </p:cNvSpPr>
            <p:nvPr/>
          </p:nvSpPr>
          <p:spPr bwMode="auto">
            <a:xfrm>
              <a:off x="3287" y="2850"/>
              <a:ext cx="118" cy="136"/>
            </a:xfrm>
            <a:custGeom>
              <a:avLst/>
              <a:gdLst>
                <a:gd name="T0" fmla="*/ 108 w 118"/>
                <a:gd name="T1" fmla="*/ 54 h 136"/>
                <a:gd name="T2" fmla="*/ 86 w 118"/>
                <a:gd name="T3" fmla="*/ 49 h 136"/>
                <a:gd name="T4" fmla="*/ 59 w 118"/>
                <a:gd name="T5" fmla="*/ 40 h 136"/>
                <a:gd name="T6" fmla="*/ 44 w 118"/>
                <a:gd name="T7" fmla="*/ 19 h 136"/>
                <a:gd name="T8" fmla="*/ 25 w 118"/>
                <a:gd name="T9" fmla="*/ 0 h 136"/>
                <a:gd name="T10" fmla="*/ 18 w 118"/>
                <a:gd name="T11" fmla="*/ 18 h 136"/>
                <a:gd name="T12" fmla="*/ 18 w 118"/>
                <a:gd name="T13" fmla="*/ 54 h 136"/>
                <a:gd name="T14" fmla="*/ 0 w 118"/>
                <a:gd name="T15" fmla="*/ 94 h 136"/>
                <a:gd name="T16" fmla="*/ 54 w 118"/>
                <a:gd name="T17" fmla="*/ 113 h 136"/>
                <a:gd name="T18" fmla="*/ 90 w 118"/>
                <a:gd name="T19" fmla="*/ 135 h 136"/>
                <a:gd name="T20" fmla="*/ 117 w 118"/>
                <a:gd name="T21" fmla="*/ 54 h 136"/>
                <a:gd name="T22" fmla="*/ 108 w 118"/>
                <a:gd name="T23" fmla="*/ 54 h 1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8"/>
                <a:gd name="T37" fmla="*/ 0 h 136"/>
                <a:gd name="T38" fmla="*/ 118 w 118"/>
                <a:gd name="T39" fmla="*/ 136 h 1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8" h="136">
                  <a:moveTo>
                    <a:pt x="108" y="54"/>
                  </a:moveTo>
                  <a:lnTo>
                    <a:pt x="86" y="49"/>
                  </a:lnTo>
                  <a:lnTo>
                    <a:pt x="59" y="40"/>
                  </a:lnTo>
                  <a:lnTo>
                    <a:pt x="44" y="19"/>
                  </a:lnTo>
                  <a:lnTo>
                    <a:pt x="25" y="0"/>
                  </a:lnTo>
                  <a:lnTo>
                    <a:pt x="18" y="18"/>
                  </a:lnTo>
                  <a:lnTo>
                    <a:pt x="18" y="54"/>
                  </a:lnTo>
                  <a:lnTo>
                    <a:pt x="0" y="94"/>
                  </a:lnTo>
                  <a:lnTo>
                    <a:pt x="54" y="113"/>
                  </a:lnTo>
                  <a:lnTo>
                    <a:pt x="90" y="135"/>
                  </a:lnTo>
                  <a:lnTo>
                    <a:pt x="117" y="54"/>
                  </a:lnTo>
                  <a:lnTo>
                    <a:pt x="108" y="5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92" name="Group 273"/>
            <p:cNvGrpSpPr>
              <a:grpSpLocks/>
            </p:cNvGrpSpPr>
            <p:nvPr/>
          </p:nvGrpSpPr>
          <p:grpSpPr bwMode="auto">
            <a:xfrm>
              <a:off x="3467" y="3044"/>
              <a:ext cx="361" cy="304"/>
              <a:chOff x="3467" y="3044"/>
              <a:chExt cx="361" cy="304"/>
            </a:xfrm>
          </p:grpSpPr>
          <p:sp>
            <p:nvSpPr>
              <p:cNvPr id="170" name="Freeform 274"/>
              <p:cNvSpPr>
                <a:spLocks/>
              </p:cNvSpPr>
              <p:nvPr/>
            </p:nvSpPr>
            <p:spPr bwMode="auto">
              <a:xfrm>
                <a:off x="3467" y="3044"/>
                <a:ext cx="105" cy="51"/>
              </a:xfrm>
              <a:custGeom>
                <a:avLst/>
                <a:gdLst>
                  <a:gd name="T0" fmla="*/ 104 w 105"/>
                  <a:gd name="T1" fmla="*/ 22 h 51"/>
                  <a:gd name="T2" fmla="*/ 9 w 105"/>
                  <a:gd name="T3" fmla="*/ 0 h 51"/>
                  <a:gd name="T4" fmla="*/ 0 w 105"/>
                  <a:gd name="T5" fmla="*/ 41 h 51"/>
                  <a:gd name="T6" fmla="*/ 14 w 105"/>
                  <a:gd name="T7" fmla="*/ 45 h 51"/>
                  <a:gd name="T8" fmla="*/ 32 w 105"/>
                  <a:gd name="T9" fmla="*/ 50 h 51"/>
                  <a:gd name="T10" fmla="*/ 41 w 105"/>
                  <a:gd name="T11" fmla="*/ 45 h 51"/>
                  <a:gd name="T12" fmla="*/ 50 w 105"/>
                  <a:gd name="T13" fmla="*/ 36 h 51"/>
                  <a:gd name="T14" fmla="*/ 77 w 105"/>
                  <a:gd name="T15" fmla="*/ 27 h 51"/>
                  <a:gd name="T16" fmla="*/ 104 w 105"/>
                  <a:gd name="T17" fmla="*/ 22 h 5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51"/>
                  <a:gd name="T29" fmla="*/ 105 w 105"/>
                  <a:gd name="T30" fmla="*/ 51 h 5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51">
                    <a:moveTo>
                      <a:pt x="104" y="22"/>
                    </a:moveTo>
                    <a:lnTo>
                      <a:pt x="9" y="0"/>
                    </a:lnTo>
                    <a:lnTo>
                      <a:pt x="0" y="41"/>
                    </a:lnTo>
                    <a:lnTo>
                      <a:pt x="14" y="45"/>
                    </a:lnTo>
                    <a:lnTo>
                      <a:pt x="32" y="50"/>
                    </a:lnTo>
                    <a:lnTo>
                      <a:pt x="41" y="45"/>
                    </a:lnTo>
                    <a:lnTo>
                      <a:pt x="50" y="36"/>
                    </a:lnTo>
                    <a:lnTo>
                      <a:pt x="77" y="27"/>
                    </a:lnTo>
                    <a:lnTo>
                      <a:pt x="104" y="22"/>
                    </a:lnTo>
                    <a:close/>
                  </a:path>
                </a:pathLst>
              </a:custGeom>
              <a:solidFill>
                <a:srgbClr val="777777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71" name="Freeform 275"/>
              <p:cNvSpPr>
                <a:spLocks/>
              </p:cNvSpPr>
              <p:nvPr/>
            </p:nvSpPr>
            <p:spPr bwMode="auto">
              <a:xfrm>
                <a:off x="3692" y="3075"/>
                <a:ext cx="136" cy="273"/>
              </a:xfrm>
              <a:custGeom>
                <a:avLst/>
                <a:gdLst>
                  <a:gd name="T0" fmla="*/ 36 w 136"/>
                  <a:gd name="T1" fmla="*/ 5 h 273"/>
                  <a:gd name="T2" fmla="*/ 41 w 136"/>
                  <a:gd name="T3" fmla="*/ 23 h 273"/>
                  <a:gd name="T4" fmla="*/ 68 w 136"/>
                  <a:gd name="T5" fmla="*/ 73 h 273"/>
                  <a:gd name="T6" fmla="*/ 95 w 136"/>
                  <a:gd name="T7" fmla="*/ 113 h 273"/>
                  <a:gd name="T8" fmla="*/ 135 w 136"/>
                  <a:gd name="T9" fmla="*/ 195 h 273"/>
                  <a:gd name="T10" fmla="*/ 131 w 136"/>
                  <a:gd name="T11" fmla="*/ 253 h 273"/>
                  <a:gd name="T12" fmla="*/ 131 w 136"/>
                  <a:gd name="T13" fmla="*/ 253 h 273"/>
                  <a:gd name="T14" fmla="*/ 122 w 136"/>
                  <a:gd name="T15" fmla="*/ 263 h 273"/>
                  <a:gd name="T16" fmla="*/ 117 w 136"/>
                  <a:gd name="T17" fmla="*/ 272 h 273"/>
                  <a:gd name="T18" fmla="*/ 36 w 136"/>
                  <a:gd name="T19" fmla="*/ 272 h 273"/>
                  <a:gd name="T20" fmla="*/ 36 w 136"/>
                  <a:gd name="T21" fmla="*/ 272 h 273"/>
                  <a:gd name="T22" fmla="*/ 36 w 136"/>
                  <a:gd name="T23" fmla="*/ 267 h 273"/>
                  <a:gd name="T24" fmla="*/ 32 w 136"/>
                  <a:gd name="T25" fmla="*/ 263 h 273"/>
                  <a:gd name="T26" fmla="*/ 36 w 136"/>
                  <a:gd name="T27" fmla="*/ 253 h 273"/>
                  <a:gd name="T28" fmla="*/ 36 w 136"/>
                  <a:gd name="T29" fmla="*/ 249 h 273"/>
                  <a:gd name="T30" fmla="*/ 36 w 136"/>
                  <a:gd name="T31" fmla="*/ 240 h 273"/>
                  <a:gd name="T32" fmla="*/ 32 w 136"/>
                  <a:gd name="T33" fmla="*/ 235 h 273"/>
                  <a:gd name="T34" fmla="*/ 32 w 136"/>
                  <a:gd name="T35" fmla="*/ 231 h 273"/>
                  <a:gd name="T36" fmla="*/ 27 w 136"/>
                  <a:gd name="T37" fmla="*/ 222 h 273"/>
                  <a:gd name="T38" fmla="*/ 32 w 136"/>
                  <a:gd name="T39" fmla="*/ 217 h 273"/>
                  <a:gd name="T40" fmla="*/ 32 w 136"/>
                  <a:gd name="T41" fmla="*/ 213 h 273"/>
                  <a:gd name="T42" fmla="*/ 32 w 136"/>
                  <a:gd name="T43" fmla="*/ 208 h 273"/>
                  <a:gd name="T44" fmla="*/ 18 w 136"/>
                  <a:gd name="T45" fmla="*/ 190 h 273"/>
                  <a:gd name="T46" fmla="*/ 0 w 136"/>
                  <a:gd name="T47" fmla="*/ 181 h 273"/>
                  <a:gd name="T48" fmla="*/ 36 w 136"/>
                  <a:gd name="T49" fmla="*/ 0 h 273"/>
                  <a:gd name="T50" fmla="*/ 36 w 136"/>
                  <a:gd name="T51" fmla="*/ 5 h 273"/>
                  <a:gd name="T52" fmla="*/ 36 w 136"/>
                  <a:gd name="T53" fmla="*/ 5 h 27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36"/>
                  <a:gd name="T82" fmla="*/ 0 h 273"/>
                  <a:gd name="T83" fmla="*/ 136 w 136"/>
                  <a:gd name="T84" fmla="*/ 273 h 27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36" h="273">
                    <a:moveTo>
                      <a:pt x="36" y="5"/>
                    </a:moveTo>
                    <a:lnTo>
                      <a:pt x="41" y="23"/>
                    </a:lnTo>
                    <a:lnTo>
                      <a:pt x="68" y="73"/>
                    </a:lnTo>
                    <a:lnTo>
                      <a:pt x="95" y="113"/>
                    </a:lnTo>
                    <a:lnTo>
                      <a:pt x="135" y="195"/>
                    </a:lnTo>
                    <a:lnTo>
                      <a:pt x="131" y="253"/>
                    </a:lnTo>
                    <a:lnTo>
                      <a:pt x="122" y="263"/>
                    </a:lnTo>
                    <a:lnTo>
                      <a:pt x="117" y="272"/>
                    </a:lnTo>
                    <a:lnTo>
                      <a:pt x="36" y="272"/>
                    </a:lnTo>
                    <a:lnTo>
                      <a:pt x="36" y="267"/>
                    </a:lnTo>
                    <a:lnTo>
                      <a:pt x="32" y="263"/>
                    </a:lnTo>
                    <a:lnTo>
                      <a:pt x="36" y="253"/>
                    </a:lnTo>
                    <a:lnTo>
                      <a:pt x="36" y="249"/>
                    </a:lnTo>
                    <a:lnTo>
                      <a:pt x="36" y="240"/>
                    </a:lnTo>
                    <a:lnTo>
                      <a:pt x="32" y="235"/>
                    </a:lnTo>
                    <a:lnTo>
                      <a:pt x="32" y="231"/>
                    </a:lnTo>
                    <a:lnTo>
                      <a:pt x="27" y="222"/>
                    </a:lnTo>
                    <a:lnTo>
                      <a:pt x="32" y="217"/>
                    </a:lnTo>
                    <a:lnTo>
                      <a:pt x="32" y="213"/>
                    </a:lnTo>
                    <a:lnTo>
                      <a:pt x="32" y="208"/>
                    </a:lnTo>
                    <a:lnTo>
                      <a:pt x="18" y="190"/>
                    </a:lnTo>
                    <a:lnTo>
                      <a:pt x="0" y="181"/>
                    </a:lnTo>
                    <a:lnTo>
                      <a:pt x="36" y="0"/>
                    </a:lnTo>
                    <a:lnTo>
                      <a:pt x="36" y="5"/>
                    </a:lnTo>
                    <a:close/>
                  </a:path>
                </a:pathLst>
              </a:custGeom>
              <a:solidFill>
                <a:srgbClr val="777777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93" name="Freeform 276"/>
            <p:cNvSpPr>
              <a:spLocks/>
            </p:cNvSpPr>
            <p:nvPr/>
          </p:nvSpPr>
          <p:spPr bwMode="auto">
            <a:xfrm>
              <a:off x="2999" y="2570"/>
              <a:ext cx="267" cy="213"/>
            </a:xfrm>
            <a:custGeom>
              <a:avLst/>
              <a:gdLst>
                <a:gd name="T0" fmla="*/ 14 w 267"/>
                <a:gd name="T1" fmla="*/ 198 h 213"/>
                <a:gd name="T2" fmla="*/ 9 w 267"/>
                <a:gd name="T3" fmla="*/ 189 h 213"/>
                <a:gd name="T4" fmla="*/ 0 w 267"/>
                <a:gd name="T5" fmla="*/ 162 h 213"/>
                <a:gd name="T6" fmla="*/ 0 w 267"/>
                <a:gd name="T7" fmla="*/ 126 h 213"/>
                <a:gd name="T8" fmla="*/ 5 w 267"/>
                <a:gd name="T9" fmla="*/ 94 h 213"/>
                <a:gd name="T10" fmla="*/ 14 w 267"/>
                <a:gd name="T11" fmla="*/ 72 h 213"/>
                <a:gd name="T12" fmla="*/ 23 w 267"/>
                <a:gd name="T13" fmla="*/ 49 h 213"/>
                <a:gd name="T14" fmla="*/ 41 w 267"/>
                <a:gd name="T15" fmla="*/ 27 h 213"/>
                <a:gd name="T16" fmla="*/ 63 w 267"/>
                <a:gd name="T17" fmla="*/ 13 h 213"/>
                <a:gd name="T18" fmla="*/ 86 w 267"/>
                <a:gd name="T19" fmla="*/ 0 h 213"/>
                <a:gd name="T20" fmla="*/ 113 w 267"/>
                <a:gd name="T21" fmla="*/ 0 h 213"/>
                <a:gd name="T22" fmla="*/ 140 w 267"/>
                <a:gd name="T23" fmla="*/ 4 h 213"/>
                <a:gd name="T24" fmla="*/ 176 w 267"/>
                <a:gd name="T25" fmla="*/ 13 h 213"/>
                <a:gd name="T26" fmla="*/ 203 w 267"/>
                <a:gd name="T27" fmla="*/ 27 h 213"/>
                <a:gd name="T28" fmla="*/ 207 w 267"/>
                <a:gd name="T29" fmla="*/ 27 h 213"/>
                <a:gd name="T30" fmla="*/ 212 w 267"/>
                <a:gd name="T31" fmla="*/ 27 h 213"/>
                <a:gd name="T32" fmla="*/ 225 w 267"/>
                <a:gd name="T33" fmla="*/ 36 h 213"/>
                <a:gd name="T34" fmla="*/ 234 w 267"/>
                <a:gd name="T35" fmla="*/ 49 h 213"/>
                <a:gd name="T36" fmla="*/ 248 w 267"/>
                <a:gd name="T37" fmla="*/ 63 h 213"/>
                <a:gd name="T38" fmla="*/ 252 w 267"/>
                <a:gd name="T39" fmla="*/ 76 h 213"/>
                <a:gd name="T40" fmla="*/ 257 w 267"/>
                <a:gd name="T41" fmla="*/ 90 h 213"/>
                <a:gd name="T42" fmla="*/ 266 w 267"/>
                <a:gd name="T43" fmla="*/ 108 h 213"/>
                <a:gd name="T44" fmla="*/ 266 w 267"/>
                <a:gd name="T45" fmla="*/ 121 h 213"/>
                <a:gd name="T46" fmla="*/ 266 w 267"/>
                <a:gd name="T47" fmla="*/ 135 h 213"/>
                <a:gd name="T48" fmla="*/ 266 w 267"/>
                <a:gd name="T49" fmla="*/ 149 h 213"/>
                <a:gd name="T50" fmla="*/ 266 w 267"/>
                <a:gd name="T51" fmla="*/ 162 h 213"/>
                <a:gd name="T52" fmla="*/ 252 w 267"/>
                <a:gd name="T53" fmla="*/ 167 h 213"/>
                <a:gd name="T54" fmla="*/ 243 w 267"/>
                <a:gd name="T55" fmla="*/ 135 h 213"/>
                <a:gd name="T56" fmla="*/ 239 w 267"/>
                <a:gd name="T57" fmla="*/ 131 h 213"/>
                <a:gd name="T58" fmla="*/ 239 w 267"/>
                <a:gd name="T59" fmla="*/ 126 h 213"/>
                <a:gd name="T60" fmla="*/ 234 w 267"/>
                <a:gd name="T61" fmla="*/ 117 h 213"/>
                <a:gd name="T62" fmla="*/ 230 w 267"/>
                <a:gd name="T63" fmla="*/ 108 h 213"/>
                <a:gd name="T64" fmla="*/ 230 w 267"/>
                <a:gd name="T65" fmla="*/ 108 h 213"/>
                <a:gd name="T66" fmla="*/ 230 w 267"/>
                <a:gd name="T67" fmla="*/ 108 h 213"/>
                <a:gd name="T68" fmla="*/ 225 w 267"/>
                <a:gd name="T69" fmla="*/ 103 h 213"/>
                <a:gd name="T70" fmla="*/ 221 w 267"/>
                <a:gd name="T71" fmla="*/ 99 h 213"/>
                <a:gd name="T72" fmla="*/ 212 w 267"/>
                <a:gd name="T73" fmla="*/ 94 h 213"/>
                <a:gd name="T74" fmla="*/ 207 w 267"/>
                <a:gd name="T75" fmla="*/ 94 h 213"/>
                <a:gd name="T76" fmla="*/ 207 w 267"/>
                <a:gd name="T77" fmla="*/ 94 h 213"/>
                <a:gd name="T78" fmla="*/ 198 w 267"/>
                <a:gd name="T79" fmla="*/ 94 h 213"/>
                <a:gd name="T80" fmla="*/ 194 w 267"/>
                <a:gd name="T81" fmla="*/ 99 h 213"/>
                <a:gd name="T82" fmla="*/ 180 w 267"/>
                <a:gd name="T83" fmla="*/ 112 h 213"/>
                <a:gd name="T84" fmla="*/ 158 w 267"/>
                <a:gd name="T85" fmla="*/ 131 h 213"/>
                <a:gd name="T86" fmla="*/ 126 w 267"/>
                <a:gd name="T87" fmla="*/ 144 h 213"/>
                <a:gd name="T88" fmla="*/ 99 w 267"/>
                <a:gd name="T89" fmla="*/ 144 h 213"/>
                <a:gd name="T90" fmla="*/ 81 w 267"/>
                <a:gd name="T91" fmla="*/ 144 h 213"/>
                <a:gd name="T92" fmla="*/ 77 w 267"/>
                <a:gd name="T93" fmla="*/ 144 h 213"/>
                <a:gd name="T94" fmla="*/ 86 w 267"/>
                <a:gd name="T95" fmla="*/ 153 h 213"/>
                <a:gd name="T96" fmla="*/ 90 w 267"/>
                <a:gd name="T97" fmla="*/ 167 h 213"/>
                <a:gd name="T98" fmla="*/ 72 w 267"/>
                <a:gd name="T99" fmla="*/ 185 h 213"/>
                <a:gd name="T100" fmla="*/ 54 w 267"/>
                <a:gd name="T101" fmla="*/ 194 h 213"/>
                <a:gd name="T102" fmla="*/ 50 w 267"/>
                <a:gd name="T103" fmla="*/ 207 h 213"/>
                <a:gd name="T104" fmla="*/ 54 w 267"/>
                <a:gd name="T105" fmla="*/ 212 h 213"/>
                <a:gd name="T106" fmla="*/ 36 w 267"/>
                <a:gd name="T107" fmla="*/ 198 h 213"/>
                <a:gd name="T108" fmla="*/ 14 w 267"/>
                <a:gd name="T109" fmla="*/ 198 h 213"/>
                <a:gd name="T110" fmla="*/ 14 w 267"/>
                <a:gd name="T111" fmla="*/ 198 h 213"/>
                <a:gd name="T112" fmla="*/ 14 w 267"/>
                <a:gd name="T113" fmla="*/ 198 h 21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67"/>
                <a:gd name="T172" fmla="*/ 0 h 213"/>
                <a:gd name="T173" fmla="*/ 267 w 267"/>
                <a:gd name="T174" fmla="*/ 213 h 21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67" h="213">
                  <a:moveTo>
                    <a:pt x="14" y="198"/>
                  </a:moveTo>
                  <a:lnTo>
                    <a:pt x="9" y="189"/>
                  </a:lnTo>
                  <a:lnTo>
                    <a:pt x="0" y="162"/>
                  </a:lnTo>
                  <a:lnTo>
                    <a:pt x="0" y="126"/>
                  </a:lnTo>
                  <a:lnTo>
                    <a:pt x="5" y="94"/>
                  </a:lnTo>
                  <a:lnTo>
                    <a:pt x="14" y="72"/>
                  </a:lnTo>
                  <a:lnTo>
                    <a:pt x="23" y="49"/>
                  </a:lnTo>
                  <a:lnTo>
                    <a:pt x="41" y="27"/>
                  </a:lnTo>
                  <a:lnTo>
                    <a:pt x="63" y="13"/>
                  </a:lnTo>
                  <a:lnTo>
                    <a:pt x="86" y="0"/>
                  </a:lnTo>
                  <a:lnTo>
                    <a:pt x="113" y="0"/>
                  </a:lnTo>
                  <a:lnTo>
                    <a:pt x="140" y="4"/>
                  </a:lnTo>
                  <a:lnTo>
                    <a:pt x="176" y="13"/>
                  </a:lnTo>
                  <a:lnTo>
                    <a:pt x="203" y="27"/>
                  </a:lnTo>
                  <a:lnTo>
                    <a:pt x="207" y="27"/>
                  </a:lnTo>
                  <a:lnTo>
                    <a:pt x="212" y="27"/>
                  </a:lnTo>
                  <a:lnTo>
                    <a:pt x="225" y="36"/>
                  </a:lnTo>
                  <a:lnTo>
                    <a:pt x="234" y="49"/>
                  </a:lnTo>
                  <a:lnTo>
                    <a:pt x="248" y="63"/>
                  </a:lnTo>
                  <a:lnTo>
                    <a:pt x="252" y="76"/>
                  </a:lnTo>
                  <a:lnTo>
                    <a:pt x="257" y="90"/>
                  </a:lnTo>
                  <a:lnTo>
                    <a:pt x="266" y="108"/>
                  </a:lnTo>
                  <a:lnTo>
                    <a:pt x="266" y="121"/>
                  </a:lnTo>
                  <a:lnTo>
                    <a:pt x="266" y="135"/>
                  </a:lnTo>
                  <a:lnTo>
                    <a:pt x="266" y="149"/>
                  </a:lnTo>
                  <a:lnTo>
                    <a:pt x="266" y="162"/>
                  </a:lnTo>
                  <a:lnTo>
                    <a:pt x="252" y="167"/>
                  </a:lnTo>
                  <a:lnTo>
                    <a:pt x="243" y="135"/>
                  </a:lnTo>
                  <a:lnTo>
                    <a:pt x="239" y="131"/>
                  </a:lnTo>
                  <a:lnTo>
                    <a:pt x="239" y="126"/>
                  </a:lnTo>
                  <a:lnTo>
                    <a:pt x="234" y="117"/>
                  </a:lnTo>
                  <a:lnTo>
                    <a:pt x="230" y="108"/>
                  </a:lnTo>
                  <a:lnTo>
                    <a:pt x="225" y="103"/>
                  </a:lnTo>
                  <a:lnTo>
                    <a:pt x="221" y="99"/>
                  </a:lnTo>
                  <a:lnTo>
                    <a:pt x="212" y="94"/>
                  </a:lnTo>
                  <a:lnTo>
                    <a:pt x="207" y="94"/>
                  </a:lnTo>
                  <a:lnTo>
                    <a:pt x="198" y="94"/>
                  </a:lnTo>
                  <a:lnTo>
                    <a:pt x="194" y="99"/>
                  </a:lnTo>
                  <a:lnTo>
                    <a:pt x="180" y="112"/>
                  </a:lnTo>
                  <a:lnTo>
                    <a:pt x="158" y="131"/>
                  </a:lnTo>
                  <a:lnTo>
                    <a:pt x="126" y="144"/>
                  </a:lnTo>
                  <a:lnTo>
                    <a:pt x="99" y="144"/>
                  </a:lnTo>
                  <a:lnTo>
                    <a:pt x="81" y="144"/>
                  </a:lnTo>
                  <a:lnTo>
                    <a:pt x="77" y="144"/>
                  </a:lnTo>
                  <a:lnTo>
                    <a:pt x="86" y="153"/>
                  </a:lnTo>
                  <a:lnTo>
                    <a:pt x="90" y="167"/>
                  </a:lnTo>
                  <a:lnTo>
                    <a:pt x="72" y="185"/>
                  </a:lnTo>
                  <a:lnTo>
                    <a:pt x="54" y="194"/>
                  </a:lnTo>
                  <a:lnTo>
                    <a:pt x="50" y="207"/>
                  </a:lnTo>
                  <a:lnTo>
                    <a:pt x="54" y="212"/>
                  </a:lnTo>
                  <a:lnTo>
                    <a:pt x="36" y="198"/>
                  </a:lnTo>
                  <a:lnTo>
                    <a:pt x="14" y="19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4" name="Freeform 277"/>
            <p:cNvSpPr>
              <a:spLocks/>
            </p:cNvSpPr>
            <p:nvPr/>
          </p:nvSpPr>
          <p:spPr bwMode="auto">
            <a:xfrm>
              <a:off x="3080" y="2664"/>
              <a:ext cx="150" cy="65"/>
            </a:xfrm>
            <a:custGeom>
              <a:avLst/>
              <a:gdLst>
                <a:gd name="T0" fmla="*/ 0 w 150"/>
                <a:gd name="T1" fmla="*/ 50 h 65"/>
                <a:gd name="T2" fmla="*/ 9 w 150"/>
                <a:gd name="T3" fmla="*/ 50 h 65"/>
                <a:gd name="T4" fmla="*/ 23 w 150"/>
                <a:gd name="T5" fmla="*/ 55 h 65"/>
                <a:gd name="T6" fmla="*/ 23 w 150"/>
                <a:gd name="T7" fmla="*/ 55 h 65"/>
                <a:gd name="T8" fmla="*/ 23 w 150"/>
                <a:gd name="T9" fmla="*/ 55 h 65"/>
                <a:gd name="T10" fmla="*/ 23 w 150"/>
                <a:gd name="T11" fmla="*/ 55 h 65"/>
                <a:gd name="T12" fmla="*/ 23 w 150"/>
                <a:gd name="T13" fmla="*/ 55 h 65"/>
                <a:gd name="T14" fmla="*/ 41 w 150"/>
                <a:gd name="T15" fmla="*/ 64 h 65"/>
                <a:gd name="T16" fmla="*/ 68 w 150"/>
                <a:gd name="T17" fmla="*/ 64 h 65"/>
                <a:gd name="T18" fmla="*/ 86 w 150"/>
                <a:gd name="T19" fmla="*/ 50 h 65"/>
                <a:gd name="T20" fmla="*/ 99 w 150"/>
                <a:gd name="T21" fmla="*/ 37 h 65"/>
                <a:gd name="T22" fmla="*/ 126 w 150"/>
                <a:gd name="T23" fmla="*/ 14 h 65"/>
                <a:gd name="T24" fmla="*/ 149 w 150"/>
                <a:gd name="T25" fmla="*/ 14 h 65"/>
                <a:gd name="T26" fmla="*/ 144 w 150"/>
                <a:gd name="T27" fmla="*/ 9 h 65"/>
                <a:gd name="T28" fmla="*/ 140 w 150"/>
                <a:gd name="T29" fmla="*/ 5 h 65"/>
                <a:gd name="T30" fmla="*/ 131 w 150"/>
                <a:gd name="T31" fmla="*/ 0 h 65"/>
                <a:gd name="T32" fmla="*/ 126 w 150"/>
                <a:gd name="T33" fmla="*/ 0 h 65"/>
                <a:gd name="T34" fmla="*/ 126 w 150"/>
                <a:gd name="T35" fmla="*/ 0 h 65"/>
                <a:gd name="T36" fmla="*/ 117 w 150"/>
                <a:gd name="T37" fmla="*/ 0 h 65"/>
                <a:gd name="T38" fmla="*/ 108 w 150"/>
                <a:gd name="T39" fmla="*/ 5 h 65"/>
                <a:gd name="T40" fmla="*/ 95 w 150"/>
                <a:gd name="T41" fmla="*/ 9 h 65"/>
                <a:gd name="T42" fmla="*/ 90 w 150"/>
                <a:gd name="T43" fmla="*/ 18 h 65"/>
                <a:gd name="T44" fmla="*/ 77 w 150"/>
                <a:gd name="T45" fmla="*/ 27 h 65"/>
                <a:gd name="T46" fmla="*/ 72 w 150"/>
                <a:gd name="T47" fmla="*/ 32 h 65"/>
                <a:gd name="T48" fmla="*/ 59 w 150"/>
                <a:gd name="T49" fmla="*/ 41 h 65"/>
                <a:gd name="T50" fmla="*/ 41 w 150"/>
                <a:gd name="T51" fmla="*/ 46 h 65"/>
                <a:gd name="T52" fmla="*/ 27 w 150"/>
                <a:gd name="T53" fmla="*/ 46 h 65"/>
                <a:gd name="T54" fmla="*/ 18 w 150"/>
                <a:gd name="T55" fmla="*/ 50 h 65"/>
                <a:gd name="T56" fmla="*/ 0 w 150"/>
                <a:gd name="T57" fmla="*/ 50 h 65"/>
                <a:gd name="T58" fmla="*/ 0 w 150"/>
                <a:gd name="T59" fmla="*/ 50 h 6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50"/>
                <a:gd name="T91" fmla="*/ 0 h 65"/>
                <a:gd name="T92" fmla="*/ 150 w 150"/>
                <a:gd name="T93" fmla="*/ 65 h 6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50" h="65">
                  <a:moveTo>
                    <a:pt x="0" y="50"/>
                  </a:moveTo>
                  <a:lnTo>
                    <a:pt x="9" y="50"/>
                  </a:lnTo>
                  <a:lnTo>
                    <a:pt x="23" y="55"/>
                  </a:lnTo>
                  <a:lnTo>
                    <a:pt x="41" y="64"/>
                  </a:lnTo>
                  <a:lnTo>
                    <a:pt x="68" y="64"/>
                  </a:lnTo>
                  <a:lnTo>
                    <a:pt x="86" y="50"/>
                  </a:lnTo>
                  <a:lnTo>
                    <a:pt x="99" y="37"/>
                  </a:lnTo>
                  <a:lnTo>
                    <a:pt x="126" y="14"/>
                  </a:lnTo>
                  <a:lnTo>
                    <a:pt x="149" y="14"/>
                  </a:lnTo>
                  <a:lnTo>
                    <a:pt x="144" y="9"/>
                  </a:lnTo>
                  <a:lnTo>
                    <a:pt x="140" y="5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08" y="5"/>
                  </a:lnTo>
                  <a:lnTo>
                    <a:pt x="95" y="9"/>
                  </a:lnTo>
                  <a:lnTo>
                    <a:pt x="90" y="18"/>
                  </a:lnTo>
                  <a:lnTo>
                    <a:pt x="77" y="27"/>
                  </a:lnTo>
                  <a:lnTo>
                    <a:pt x="72" y="32"/>
                  </a:lnTo>
                  <a:lnTo>
                    <a:pt x="59" y="41"/>
                  </a:lnTo>
                  <a:lnTo>
                    <a:pt x="41" y="46"/>
                  </a:lnTo>
                  <a:lnTo>
                    <a:pt x="27" y="46"/>
                  </a:lnTo>
                  <a:lnTo>
                    <a:pt x="18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5" name="Freeform 278"/>
            <p:cNvSpPr>
              <a:spLocks/>
            </p:cNvSpPr>
            <p:nvPr/>
          </p:nvSpPr>
          <p:spPr bwMode="auto">
            <a:xfrm>
              <a:off x="3004" y="2673"/>
              <a:ext cx="266" cy="313"/>
            </a:xfrm>
            <a:custGeom>
              <a:avLst/>
              <a:gdLst>
                <a:gd name="T0" fmla="*/ 184 w 266"/>
                <a:gd name="T1" fmla="*/ 312 h 313"/>
                <a:gd name="T2" fmla="*/ 198 w 266"/>
                <a:gd name="T3" fmla="*/ 303 h 313"/>
                <a:gd name="T4" fmla="*/ 207 w 266"/>
                <a:gd name="T5" fmla="*/ 285 h 313"/>
                <a:gd name="T6" fmla="*/ 216 w 266"/>
                <a:gd name="T7" fmla="*/ 271 h 313"/>
                <a:gd name="T8" fmla="*/ 225 w 266"/>
                <a:gd name="T9" fmla="*/ 253 h 313"/>
                <a:gd name="T10" fmla="*/ 225 w 266"/>
                <a:gd name="T11" fmla="*/ 244 h 313"/>
                <a:gd name="T12" fmla="*/ 243 w 266"/>
                <a:gd name="T13" fmla="*/ 186 h 313"/>
                <a:gd name="T14" fmla="*/ 256 w 266"/>
                <a:gd name="T15" fmla="*/ 127 h 313"/>
                <a:gd name="T16" fmla="*/ 265 w 266"/>
                <a:gd name="T17" fmla="*/ 73 h 313"/>
                <a:gd name="T18" fmla="*/ 261 w 266"/>
                <a:gd name="T19" fmla="*/ 59 h 313"/>
                <a:gd name="T20" fmla="*/ 247 w 266"/>
                <a:gd name="T21" fmla="*/ 64 h 313"/>
                <a:gd name="T22" fmla="*/ 238 w 266"/>
                <a:gd name="T23" fmla="*/ 32 h 313"/>
                <a:gd name="T24" fmla="*/ 234 w 266"/>
                <a:gd name="T25" fmla="*/ 23 h 313"/>
                <a:gd name="T26" fmla="*/ 234 w 266"/>
                <a:gd name="T27" fmla="*/ 23 h 313"/>
                <a:gd name="T28" fmla="*/ 229 w 266"/>
                <a:gd name="T29" fmla="*/ 14 h 313"/>
                <a:gd name="T30" fmla="*/ 225 w 266"/>
                <a:gd name="T31" fmla="*/ 5 h 313"/>
                <a:gd name="T32" fmla="*/ 225 w 266"/>
                <a:gd name="T33" fmla="*/ 5 h 313"/>
                <a:gd name="T34" fmla="*/ 225 w 266"/>
                <a:gd name="T35" fmla="*/ 5 h 313"/>
                <a:gd name="T36" fmla="*/ 211 w 266"/>
                <a:gd name="T37" fmla="*/ 0 h 313"/>
                <a:gd name="T38" fmla="*/ 198 w 266"/>
                <a:gd name="T39" fmla="*/ 5 h 313"/>
                <a:gd name="T40" fmla="*/ 189 w 266"/>
                <a:gd name="T41" fmla="*/ 9 h 313"/>
                <a:gd name="T42" fmla="*/ 184 w 266"/>
                <a:gd name="T43" fmla="*/ 18 h 313"/>
                <a:gd name="T44" fmla="*/ 175 w 266"/>
                <a:gd name="T45" fmla="*/ 23 h 313"/>
                <a:gd name="T46" fmla="*/ 171 w 266"/>
                <a:gd name="T47" fmla="*/ 32 h 313"/>
                <a:gd name="T48" fmla="*/ 153 w 266"/>
                <a:gd name="T49" fmla="*/ 46 h 313"/>
                <a:gd name="T50" fmla="*/ 135 w 266"/>
                <a:gd name="T51" fmla="*/ 55 h 313"/>
                <a:gd name="T52" fmla="*/ 117 w 266"/>
                <a:gd name="T53" fmla="*/ 55 h 313"/>
                <a:gd name="T54" fmla="*/ 99 w 266"/>
                <a:gd name="T55" fmla="*/ 46 h 313"/>
                <a:gd name="T56" fmla="*/ 94 w 266"/>
                <a:gd name="T57" fmla="*/ 41 h 313"/>
                <a:gd name="T58" fmla="*/ 85 w 266"/>
                <a:gd name="T59" fmla="*/ 41 h 313"/>
                <a:gd name="T60" fmla="*/ 81 w 266"/>
                <a:gd name="T61" fmla="*/ 41 h 313"/>
                <a:gd name="T62" fmla="*/ 76 w 266"/>
                <a:gd name="T63" fmla="*/ 41 h 313"/>
                <a:gd name="T64" fmla="*/ 72 w 266"/>
                <a:gd name="T65" fmla="*/ 41 h 313"/>
                <a:gd name="T66" fmla="*/ 76 w 266"/>
                <a:gd name="T67" fmla="*/ 46 h 313"/>
                <a:gd name="T68" fmla="*/ 81 w 266"/>
                <a:gd name="T69" fmla="*/ 55 h 313"/>
                <a:gd name="T70" fmla="*/ 81 w 266"/>
                <a:gd name="T71" fmla="*/ 64 h 313"/>
                <a:gd name="T72" fmla="*/ 72 w 266"/>
                <a:gd name="T73" fmla="*/ 73 h 313"/>
                <a:gd name="T74" fmla="*/ 58 w 266"/>
                <a:gd name="T75" fmla="*/ 82 h 313"/>
                <a:gd name="T76" fmla="*/ 49 w 266"/>
                <a:gd name="T77" fmla="*/ 91 h 313"/>
                <a:gd name="T78" fmla="*/ 45 w 266"/>
                <a:gd name="T79" fmla="*/ 104 h 313"/>
                <a:gd name="T80" fmla="*/ 49 w 266"/>
                <a:gd name="T81" fmla="*/ 109 h 313"/>
                <a:gd name="T82" fmla="*/ 31 w 266"/>
                <a:gd name="T83" fmla="*/ 95 h 313"/>
                <a:gd name="T84" fmla="*/ 9 w 266"/>
                <a:gd name="T85" fmla="*/ 95 h 313"/>
                <a:gd name="T86" fmla="*/ 0 w 266"/>
                <a:gd name="T87" fmla="*/ 104 h 313"/>
                <a:gd name="T88" fmla="*/ 0 w 266"/>
                <a:gd name="T89" fmla="*/ 113 h 313"/>
                <a:gd name="T90" fmla="*/ 4 w 266"/>
                <a:gd name="T91" fmla="*/ 122 h 313"/>
                <a:gd name="T92" fmla="*/ 9 w 266"/>
                <a:gd name="T93" fmla="*/ 131 h 313"/>
                <a:gd name="T94" fmla="*/ 27 w 266"/>
                <a:gd name="T95" fmla="*/ 159 h 313"/>
                <a:gd name="T96" fmla="*/ 54 w 266"/>
                <a:gd name="T97" fmla="*/ 186 h 313"/>
                <a:gd name="T98" fmla="*/ 63 w 266"/>
                <a:gd name="T99" fmla="*/ 181 h 313"/>
                <a:gd name="T100" fmla="*/ 63 w 266"/>
                <a:gd name="T101" fmla="*/ 213 h 313"/>
                <a:gd name="T102" fmla="*/ 72 w 266"/>
                <a:gd name="T103" fmla="*/ 235 h 313"/>
                <a:gd name="T104" fmla="*/ 94 w 266"/>
                <a:gd name="T105" fmla="*/ 267 h 313"/>
                <a:gd name="T106" fmla="*/ 130 w 266"/>
                <a:gd name="T107" fmla="*/ 303 h 313"/>
                <a:gd name="T108" fmla="*/ 153 w 266"/>
                <a:gd name="T109" fmla="*/ 312 h 313"/>
                <a:gd name="T110" fmla="*/ 171 w 266"/>
                <a:gd name="T111" fmla="*/ 312 h 313"/>
                <a:gd name="T112" fmla="*/ 184 w 266"/>
                <a:gd name="T113" fmla="*/ 312 h 313"/>
                <a:gd name="T114" fmla="*/ 184 w 266"/>
                <a:gd name="T115" fmla="*/ 312 h 31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66"/>
                <a:gd name="T175" fmla="*/ 0 h 313"/>
                <a:gd name="T176" fmla="*/ 266 w 266"/>
                <a:gd name="T177" fmla="*/ 313 h 31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66" h="313">
                  <a:moveTo>
                    <a:pt x="184" y="312"/>
                  </a:moveTo>
                  <a:lnTo>
                    <a:pt x="198" y="303"/>
                  </a:lnTo>
                  <a:lnTo>
                    <a:pt x="207" y="285"/>
                  </a:lnTo>
                  <a:lnTo>
                    <a:pt x="216" y="271"/>
                  </a:lnTo>
                  <a:lnTo>
                    <a:pt x="225" y="253"/>
                  </a:lnTo>
                  <a:lnTo>
                    <a:pt x="225" y="244"/>
                  </a:lnTo>
                  <a:lnTo>
                    <a:pt x="243" y="186"/>
                  </a:lnTo>
                  <a:lnTo>
                    <a:pt x="256" y="127"/>
                  </a:lnTo>
                  <a:lnTo>
                    <a:pt x="265" y="73"/>
                  </a:lnTo>
                  <a:lnTo>
                    <a:pt x="261" y="59"/>
                  </a:lnTo>
                  <a:lnTo>
                    <a:pt x="247" y="64"/>
                  </a:lnTo>
                  <a:lnTo>
                    <a:pt x="238" y="32"/>
                  </a:lnTo>
                  <a:lnTo>
                    <a:pt x="234" y="23"/>
                  </a:lnTo>
                  <a:lnTo>
                    <a:pt x="229" y="14"/>
                  </a:lnTo>
                  <a:lnTo>
                    <a:pt x="225" y="5"/>
                  </a:lnTo>
                  <a:lnTo>
                    <a:pt x="211" y="0"/>
                  </a:lnTo>
                  <a:lnTo>
                    <a:pt x="198" y="5"/>
                  </a:lnTo>
                  <a:lnTo>
                    <a:pt x="189" y="9"/>
                  </a:lnTo>
                  <a:lnTo>
                    <a:pt x="184" y="18"/>
                  </a:lnTo>
                  <a:lnTo>
                    <a:pt x="175" y="23"/>
                  </a:lnTo>
                  <a:lnTo>
                    <a:pt x="171" y="32"/>
                  </a:lnTo>
                  <a:lnTo>
                    <a:pt x="153" y="46"/>
                  </a:lnTo>
                  <a:lnTo>
                    <a:pt x="135" y="55"/>
                  </a:lnTo>
                  <a:lnTo>
                    <a:pt x="117" y="55"/>
                  </a:lnTo>
                  <a:lnTo>
                    <a:pt x="99" y="46"/>
                  </a:lnTo>
                  <a:lnTo>
                    <a:pt x="94" y="41"/>
                  </a:lnTo>
                  <a:lnTo>
                    <a:pt x="85" y="41"/>
                  </a:lnTo>
                  <a:lnTo>
                    <a:pt x="81" y="41"/>
                  </a:lnTo>
                  <a:lnTo>
                    <a:pt x="76" y="41"/>
                  </a:lnTo>
                  <a:lnTo>
                    <a:pt x="72" y="41"/>
                  </a:lnTo>
                  <a:lnTo>
                    <a:pt x="76" y="46"/>
                  </a:lnTo>
                  <a:lnTo>
                    <a:pt x="81" y="55"/>
                  </a:lnTo>
                  <a:lnTo>
                    <a:pt x="81" y="64"/>
                  </a:lnTo>
                  <a:lnTo>
                    <a:pt x="72" y="73"/>
                  </a:lnTo>
                  <a:lnTo>
                    <a:pt x="58" y="82"/>
                  </a:lnTo>
                  <a:lnTo>
                    <a:pt x="49" y="91"/>
                  </a:lnTo>
                  <a:lnTo>
                    <a:pt x="45" y="104"/>
                  </a:lnTo>
                  <a:lnTo>
                    <a:pt x="49" y="109"/>
                  </a:lnTo>
                  <a:lnTo>
                    <a:pt x="31" y="95"/>
                  </a:lnTo>
                  <a:lnTo>
                    <a:pt x="9" y="95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4" y="122"/>
                  </a:lnTo>
                  <a:lnTo>
                    <a:pt x="9" y="131"/>
                  </a:lnTo>
                  <a:lnTo>
                    <a:pt x="27" y="159"/>
                  </a:lnTo>
                  <a:lnTo>
                    <a:pt x="54" y="186"/>
                  </a:lnTo>
                  <a:lnTo>
                    <a:pt x="63" y="181"/>
                  </a:lnTo>
                  <a:lnTo>
                    <a:pt x="63" y="213"/>
                  </a:lnTo>
                  <a:lnTo>
                    <a:pt x="72" y="235"/>
                  </a:lnTo>
                  <a:lnTo>
                    <a:pt x="94" y="267"/>
                  </a:lnTo>
                  <a:lnTo>
                    <a:pt x="130" y="303"/>
                  </a:lnTo>
                  <a:lnTo>
                    <a:pt x="153" y="312"/>
                  </a:lnTo>
                  <a:lnTo>
                    <a:pt x="171" y="312"/>
                  </a:lnTo>
                  <a:lnTo>
                    <a:pt x="184" y="31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6" name="Freeform 279"/>
            <p:cNvSpPr>
              <a:spLocks/>
            </p:cNvSpPr>
            <p:nvPr/>
          </p:nvSpPr>
          <p:spPr bwMode="auto">
            <a:xfrm>
              <a:off x="3161" y="2804"/>
              <a:ext cx="15" cy="38"/>
            </a:xfrm>
            <a:custGeom>
              <a:avLst/>
              <a:gdLst>
                <a:gd name="T0" fmla="*/ 0 w 15"/>
                <a:gd name="T1" fmla="*/ 9 h 38"/>
                <a:gd name="T2" fmla="*/ 0 w 15"/>
                <a:gd name="T3" fmla="*/ 18 h 38"/>
                <a:gd name="T4" fmla="*/ 0 w 15"/>
                <a:gd name="T5" fmla="*/ 28 h 38"/>
                <a:gd name="T6" fmla="*/ 5 w 15"/>
                <a:gd name="T7" fmla="*/ 32 h 38"/>
                <a:gd name="T8" fmla="*/ 14 w 15"/>
                <a:gd name="T9" fmla="*/ 37 h 38"/>
                <a:gd name="T10" fmla="*/ 5 w 15"/>
                <a:gd name="T11" fmla="*/ 0 h 38"/>
                <a:gd name="T12" fmla="*/ 0 w 15"/>
                <a:gd name="T13" fmla="*/ 9 h 38"/>
                <a:gd name="T14" fmla="*/ 0 w 15"/>
                <a:gd name="T15" fmla="*/ 9 h 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"/>
                <a:gd name="T25" fmla="*/ 0 h 38"/>
                <a:gd name="T26" fmla="*/ 15 w 15"/>
                <a:gd name="T27" fmla="*/ 38 h 3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" h="38">
                  <a:moveTo>
                    <a:pt x="0" y="9"/>
                  </a:moveTo>
                  <a:lnTo>
                    <a:pt x="0" y="18"/>
                  </a:lnTo>
                  <a:lnTo>
                    <a:pt x="0" y="28"/>
                  </a:lnTo>
                  <a:lnTo>
                    <a:pt x="5" y="32"/>
                  </a:lnTo>
                  <a:lnTo>
                    <a:pt x="14" y="37"/>
                  </a:lnTo>
                  <a:lnTo>
                    <a:pt x="5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97" name="Group 280"/>
            <p:cNvGrpSpPr>
              <a:grpSpLocks/>
            </p:cNvGrpSpPr>
            <p:nvPr/>
          </p:nvGrpSpPr>
          <p:grpSpPr bwMode="auto">
            <a:xfrm>
              <a:off x="3103" y="2764"/>
              <a:ext cx="136" cy="132"/>
              <a:chOff x="3103" y="2764"/>
              <a:chExt cx="136" cy="132"/>
            </a:xfrm>
          </p:grpSpPr>
          <p:sp>
            <p:nvSpPr>
              <p:cNvPr id="165" name="Freeform 281"/>
              <p:cNvSpPr>
                <a:spLocks/>
              </p:cNvSpPr>
              <p:nvPr/>
            </p:nvSpPr>
            <p:spPr bwMode="auto">
              <a:xfrm>
                <a:off x="3116" y="2804"/>
                <a:ext cx="37" cy="15"/>
              </a:xfrm>
              <a:custGeom>
                <a:avLst/>
                <a:gdLst>
                  <a:gd name="T0" fmla="*/ 36 w 37"/>
                  <a:gd name="T1" fmla="*/ 0 h 15"/>
                  <a:gd name="T2" fmla="*/ 18 w 37"/>
                  <a:gd name="T3" fmla="*/ 0 h 15"/>
                  <a:gd name="T4" fmla="*/ 0 w 37"/>
                  <a:gd name="T5" fmla="*/ 0 h 15"/>
                  <a:gd name="T6" fmla="*/ 5 w 37"/>
                  <a:gd name="T7" fmla="*/ 5 h 15"/>
                  <a:gd name="T8" fmla="*/ 5 w 37"/>
                  <a:gd name="T9" fmla="*/ 9 h 15"/>
                  <a:gd name="T10" fmla="*/ 23 w 37"/>
                  <a:gd name="T11" fmla="*/ 14 h 15"/>
                  <a:gd name="T12" fmla="*/ 36 w 37"/>
                  <a:gd name="T13" fmla="*/ 0 h 15"/>
                  <a:gd name="T14" fmla="*/ 36 w 37"/>
                  <a:gd name="T15" fmla="*/ 0 h 15"/>
                  <a:gd name="T16" fmla="*/ 36 w 37"/>
                  <a:gd name="T17" fmla="*/ 0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7"/>
                  <a:gd name="T28" fmla="*/ 0 h 15"/>
                  <a:gd name="T29" fmla="*/ 37 w 37"/>
                  <a:gd name="T30" fmla="*/ 15 h 1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7" h="15">
                    <a:moveTo>
                      <a:pt x="36" y="0"/>
                    </a:moveTo>
                    <a:lnTo>
                      <a:pt x="18" y="0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5" y="9"/>
                    </a:lnTo>
                    <a:lnTo>
                      <a:pt x="23" y="14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6" name="Freeform 282"/>
              <p:cNvSpPr>
                <a:spLocks/>
              </p:cNvSpPr>
              <p:nvPr/>
            </p:nvSpPr>
            <p:spPr bwMode="auto">
              <a:xfrm>
                <a:off x="3193" y="2791"/>
                <a:ext cx="37" cy="14"/>
              </a:xfrm>
              <a:custGeom>
                <a:avLst/>
                <a:gdLst>
                  <a:gd name="T0" fmla="*/ 36 w 37"/>
                  <a:gd name="T1" fmla="*/ 0 h 14"/>
                  <a:gd name="T2" fmla="*/ 18 w 37"/>
                  <a:gd name="T3" fmla="*/ 4 h 14"/>
                  <a:gd name="T4" fmla="*/ 0 w 37"/>
                  <a:gd name="T5" fmla="*/ 4 h 14"/>
                  <a:gd name="T6" fmla="*/ 4 w 37"/>
                  <a:gd name="T7" fmla="*/ 9 h 14"/>
                  <a:gd name="T8" fmla="*/ 9 w 37"/>
                  <a:gd name="T9" fmla="*/ 13 h 14"/>
                  <a:gd name="T10" fmla="*/ 22 w 37"/>
                  <a:gd name="T11" fmla="*/ 13 h 14"/>
                  <a:gd name="T12" fmla="*/ 36 w 37"/>
                  <a:gd name="T13" fmla="*/ 0 h 14"/>
                  <a:gd name="T14" fmla="*/ 36 w 37"/>
                  <a:gd name="T15" fmla="*/ 0 h 14"/>
                  <a:gd name="T16" fmla="*/ 36 w 37"/>
                  <a:gd name="T17" fmla="*/ 0 h 14"/>
                  <a:gd name="T18" fmla="*/ 36 w 37"/>
                  <a:gd name="T19" fmla="*/ 0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7"/>
                  <a:gd name="T31" fmla="*/ 0 h 14"/>
                  <a:gd name="T32" fmla="*/ 37 w 37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7" h="14">
                    <a:moveTo>
                      <a:pt x="36" y="0"/>
                    </a:moveTo>
                    <a:lnTo>
                      <a:pt x="18" y="4"/>
                    </a:lnTo>
                    <a:lnTo>
                      <a:pt x="0" y="4"/>
                    </a:lnTo>
                    <a:lnTo>
                      <a:pt x="4" y="9"/>
                    </a:lnTo>
                    <a:lnTo>
                      <a:pt x="9" y="13"/>
                    </a:lnTo>
                    <a:lnTo>
                      <a:pt x="22" y="13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7" name="Freeform 283"/>
              <p:cNvSpPr>
                <a:spLocks/>
              </p:cNvSpPr>
              <p:nvPr/>
            </p:nvSpPr>
            <p:spPr bwMode="auto">
              <a:xfrm>
                <a:off x="3103" y="2768"/>
                <a:ext cx="46" cy="19"/>
              </a:xfrm>
              <a:custGeom>
                <a:avLst/>
                <a:gdLst>
                  <a:gd name="T0" fmla="*/ 4 w 46"/>
                  <a:gd name="T1" fmla="*/ 14 h 19"/>
                  <a:gd name="T2" fmla="*/ 27 w 46"/>
                  <a:gd name="T3" fmla="*/ 9 h 19"/>
                  <a:gd name="T4" fmla="*/ 45 w 46"/>
                  <a:gd name="T5" fmla="*/ 9 h 19"/>
                  <a:gd name="T6" fmla="*/ 40 w 46"/>
                  <a:gd name="T7" fmla="*/ 5 h 19"/>
                  <a:gd name="T8" fmla="*/ 36 w 46"/>
                  <a:gd name="T9" fmla="*/ 0 h 19"/>
                  <a:gd name="T10" fmla="*/ 13 w 46"/>
                  <a:gd name="T11" fmla="*/ 5 h 19"/>
                  <a:gd name="T12" fmla="*/ 0 w 46"/>
                  <a:gd name="T13" fmla="*/ 18 h 19"/>
                  <a:gd name="T14" fmla="*/ 4 w 46"/>
                  <a:gd name="T15" fmla="*/ 14 h 19"/>
                  <a:gd name="T16" fmla="*/ 4 w 46"/>
                  <a:gd name="T17" fmla="*/ 14 h 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6"/>
                  <a:gd name="T28" fmla="*/ 0 h 19"/>
                  <a:gd name="T29" fmla="*/ 46 w 46"/>
                  <a:gd name="T30" fmla="*/ 19 h 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6" h="19">
                    <a:moveTo>
                      <a:pt x="4" y="14"/>
                    </a:moveTo>
                    <a:lnTo>
                      <a:pt x="27" y="9"/>
                    </a:lnTo>
                    <a:lnTo>
                      <a:pt x="45" y="9"/>
                    </a:lnTo>
                    <a:lnTo>
                      <a:pt x="40" y="5"/>
                    </a:lnTo>
                    <a:lnTo>
                      <a:pt x="36" y="0"/>
                    </a:lnTo>
                    <a:lnTo>
                      <a:pt x="13" y="5"/>
                    </a:lnTo>
                    <a:lnTo>
                      <a:pt x="0" y="18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8" name="Freeform 284"/>
              <p:cNvSpPr>
                <a:spLocks/>
              </p:cNvSpPr>
              <p:nvPr/>
            </p:nvSpPr>
            <p:spPr bwMode="auto">
              <a:xfrm>
                <a:off x="3193" y="2764"/>
                <a:ext cx="46" cy="14"/>
              </a:xfrm>
              <a:custGeom>
                <a:avLst/>
                <a:gdLst>
                  <a:gd name="T0" fmla="*/ 4 w 46"/>
                  <a:gd name="T1" fmla="*/ 9 h 14"/>
                  <a:gd name="T2" fmla="*/ 22 w 46"/>
                  <a:gd name="T3" fmla="*/ 4 h 14"/>
                  <a:gd name="T4" fmla="*/ 45 w 46"/>
                  <a:gd name="T5" fmla="*/ 0 h 14"/>
                  <a:gd name="T6" fmla="*/ 40 w 46"/>
                  <a:gd name="T7" fmla="*/ 4 h 14"/>
                  <a:gd name="T8" fmla="*/ 36 w 46"/>
                  <a:gd name="T9" fmla="*/ 9 h 14"/>
                  <a:gd name="T10" fmla="*/ 31 w 46"/>
                  <a:gd name="T11" fmla="*/ 9 h 14"/>
                  <a:gd name="T12" fmla="*/ 18 w 46"/>
                  <a:gd name="T13" fmla="*/ 9 h 14"/>
                  <a:gd name="T14" fmla="*/ 13 w 46"/>
                  <a:gd name="T15" fmla="*/ 9 h 14"/>
                  <a:gd name="T16" fmla="*/ 0 w 46"/>
                  <a:gd name="T17" fmla="*/ 13 h 14"/>
                  <a:gd name="T18" fmla="*/ 4 w 46"/>
                  <a:gd name="T19" fmla="*/ 9 h 14"/>
                  <a:gd name="T20" fmla="*/ 4 w 46"/>
                  <a:gd name="T21" fmla="*/ 9 h 1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6"/>
                  <a:gd name="T34" fmla="*/ 0 h 14"/>
                  <a:gd name="T35" fmla="*/ 46 w 46"/>
                  <a:gd name="T36" fmla="*/ 14 h 1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6" h="14">
                    <a:moveTo>
                      <a:pt x="4" y="9"/>
                    </a:moveTo>
                    <a:lnTo>
                      <a:pt x="22" y="4"/>
                    </a:lnTo>
                    <a:lnTo>
                      <a:pt x="45" y="0"/>
                    </a:lnTo>
                    <a:lnTo>
                      <a:pt x="40" y="4"/>
                    </a:lnTo>
                    <a:lnTo>
                      <a:pt x="36" y="9"/>
                    </a:lnTo>
                    <a:lnTo>
                      <a:pt x="31" y="9"/>
                    </a:lnTo>
                    <a:lnTo>
                      <a:pt x="18" y="9"/>
                    </a:lnTo>
                    <a:lnTo>
                      <a:pt x="13" y="9"/>
                    </a:lnTo>
                    <a:lnTo>
                      <a:pt x="0" y="13"/>
                    </a:ln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9" name="Freeform 285"/>
              <p:cNvSpPr>
                <a:spLocks/>
              </p:cNvSpPr>
              <p:nvPr/>
            </p:nvSpPr>
            <p:spPr bwMode="auto">
              <a:xfrm>
                <a:off x="3143" y="2877"/>
                <a:ext cx="73" cy="19"/>
              </a:xfrm>
              <a:custGeom>
                <a:avLst/>
                <a:gdLst>
                  <a:gd name="T0" fmla="*/ 72 w 73"/>
                  <a:gd name="T1" fmla="*/ 0 h 19"/>
                  <a:gd name="T2" fmla="*/ 68 w 73"/>
                  <a:gd name="T3" fmla="*/ 4 h 19"/>
                  <a:gd name="T4" fmla="*/ 63 w 73"/>
                  <a:gd name="T5" fmla="*/ 13 h 19"/>
                  <a:gd name="T6" fmla="*/ 32 w 73"/>
                  <a:gd name="T7" fmla="*/ 18 h 19"/>
                  <a:gd name="T8" fmla="*/ 0 w 73"/>
                  <a:gd name="T9" fmla="*/ 9 h 19"/>
                  <a:gd name="T10" fmla="*/ 36 w 73"/>
                  <a:gd name="T11" fmla="*/ 9 h 19"/>
                  <a:gd name="T12" fmla="*/ 72 w 73"/>
                  <a:gd name="T13" fmla="*/ 0 h 19"/>
                  <a:gd name="T14" fmla="*/ 72 w 73"/>
                  <a:gd name="T15" fmla="*/ 0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3"/>
                  <a:gd name="T25" fmla="*/ 0 h 19"/>
                  <a:gd name="T26" fmla="*/ 73 w 73"/>
                  <a:gd name="T27" fmla="*/ 19 h 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3" h="19">
                    <a:moveTo>
                      <a:pt x="72" y="0"/>
                    </a:moveTo>
                    <a:lnTo>
                      <a:pt x="68" y="4"/>
                    </a:lnTo>
                    <a:lnTo>
                      <a:pt x="63" y="13"/>
                    </a:lnTo>
                    <a:lnTo>
                      <a:pt x="32" y="18"/>
                    </a:lnTo>
                    <a:lnTo>
                      <a:pt x="0" y="9"/>
                    </a:lnTo>
                    <a:lnTo>
                      <a:pt x="36" y="9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98" name="Freeform 286"/>
            <p:cNvSpPr>
              <a:spLocks/>
            </p:cNvSpPr>
            <p:nvPr/>
          </p:nvSpPr>
          <p:spPr bwMode="auto">
            <a:xfrm>
              <a:off x="3152" y="2985"/>
              <a:ext cx="42" cy="91"/>
            </a:xfrm>
            <a:custGeom>
              <a:avLst/>
              <a:gdLst>
                <a:gd name="T0" fmla="*/ 0 w 42"/>
                <a:gd name="T1" fmla="*/ 18 h 91"/>
                <a:gd name="T2" fmla="*/ 5 w 42"/>
                <a:gd name="T3" fmla="*/ 23 h 91"/>
                <a:gd name="T4" fmla="*/ 14 w 42"/>
                <a:gd name="T5" fmla="*/ 54 h 91"/>
                <a:gd name="T6" fmla="*/ 9 w 42"/>
                <a:gd name="T7" fmla="*/ 90 h 91"/>
                <a:gd name="T8" fmla="*/ 41 w 42"/>
                <a:gd name="T9" fmla="*/ 90 h 91"/>
                <a:gd name="T10" fmla="*/ 36 w 42"/>
                <a:gd name="T11" fmla="*/ 63 h 91"/>
                <a:gd name="T12" fmla="*/ 41 w 42"/>
                <a:gd name="T13" fmla="*/ 9 h 91"/>
                <a:gd name="T14" fmla="*/ 36 w 42"/>
                <a:gd name="T15" fmla="*/ 0 h 91"/>
                <a:gd name="T16" fmla="*/ 23 w 42"/>
                <a:gd name="T17" fmla="*/ 0 h 91"/>
                <a:gd name="T18" fmla="*/ 9 w 42"/>
                <a:gd name="T19" fmla="*/ 0 h 91"/>
                <a:gd name="T20" fmla="*/ 0 w 42"/>
                <a:gd name="T21" fmla="*/ 18 h 91"/>
                <a:gd name="T22" fmla="*/ 0 w 42"/>
                <a:gd name="T23" fmla="*/ 18 h 9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2"/>
                <a:gd name="T37" fmla="*/ 0 h 91"/>
                <a:gd name="T38" fmla="*/ 42 w 42"/>
                <a:gd name="T39" fmla="*/ 91 h 9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2" h="91">
                  <a:moveTo>
                    <a:pt x="0" y="18"/>
                  </a:moveTo>
                  <a:lnTo>
                    <a:pt x="5" y="23"/>
                  </a:lnTo>
                  <a:lnTo>
                    <a:pt x="14" y="54"/>
                  </a:lnTo>
                  <a:lnTo>
                    <a:pt x="9" y="90"/>
                  </a:lnTo>
                  <a:lnTo>
                    <a:pt x="41" y="90"/>
                  </a:lnTo>
                  <a:lnTo>
                    <a:pt x="36" y="63"/>
                  </a:lnTo>
                  <a:lnTo>
                    <a:pt x="41" y="9"/>
                  </a:lnTo>
                  <a:lnTo>
                    <a:pt x="36" y="0"/>
                  </a:lnTo>
                  <a:lnTo>
                    <a:pt x="23" y="0"/>
                  </a:lnTo>
                  <a:lnTo>
                    <a:pt x="9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9" name="Freeform 287"/>
            <p:cNvSpPr>
              <a:spLocks/>
            </p:cNvSpPr>
            <p:nvPr/>
          </p:nvSpPr>
          <p:spPr bwMode="auto">
            <a:xfrm>
              <a:off x="3211" y="3342"/>
              <a:ext cx="28" cy="33"/>
            </a:xfrm>
            <a:custGeom>
              <a:avLst/>
              <a:gdLst>
                <a:gd name="T0" fmla="*/ 9 w 28"/>
                <a:gd name="T1" fmla="*/ 0 h 33"/>
                <a:gd name="T2" fmla="*/ 9 w 28"/>
                <a:gd name="T3" fmla="*/ 5 h 33"/>
                <a:gd name="T4" fmla="*/ 9 w 28"/>
                <a:gd name="T5" fmla="*/ 14 h 33"/>
                <a:gd name="T6" fmla="*/ 4 w 28"/>
                <a:gd name="T7" fmla="*/ 23 h 33"/>
                <a:gd name="T8" fmla="*/ 0 w 28"/>
                <a:gd name="T9" fmla="*/ 23 h 33"/>
                <a:gd name="T10" fmla="*/ 4 w 28"/>
                <a:gd name="T11" fmla="*/ 27 h 33"/>
                <a:gd name="T12" fmla="*/ 13 w 28"/>
                <a:gd name="T13" fmla="*/ 32 h 33"/>
                <a:gd name="T14" fmla="*/ 18 w 28"/>
                <a:gd name="T15" fmla="*/ 27 h 33"/>
                <a:gd name="T16" fmla="*/ 27 w 28"/>
                <a:gd name="T17" fmla="*/ 23 h 33"/>
                <a:gd name="T18" fmla="*/ 27 w 28"/>
                <a:gd name="T19" fmla="*/ 18 h 33"/>
                <a:gd name="T20" fmla="*/ 22 w 28"/>
                <a:gd name="T21" fmla="*/ 9 h 33"/>
                <a:gd name="T22" fmla="*/ 18 w 28"/>
                <a:gd name="T23" fmla="*/ 5 h 33"/>
                <a:gd name="T24" fmla="*/ 9 w 28"/>
                <a:gd name="T25" fmla="*/ 0 h 33"/>
                <a:gd name="T26" fmla="*/ 9 w 28"/>
                <a:gd name="T27" fmla="*/ 0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8"/>
                <a:gd name="T43" fmla="*/ 0 h 33"/>
                <a:gd name="T44" fmla="*/ 28 w 28"/>
                <a:gd name="T45" fmla="*/ 33 h 3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8" h="33">
                  <a:moveTo>
                    <a:pt x="9" y="0"/>
                  </a:moveTo>
                  <a:lnTo>
                    <a:pt x="9" y="5"/>
                  </a:lnTo>
                  <a:lnTo>
                    <a:pt x="9" y="14"/>
                  </a:lnTo>
                  <a:lnTo>
                    <a:pt x="4" y="23"/>
                  </a:lnTo>
                  <a:lnTo>
                    <a:pt x="0" y="23"/>
                  </a:lnTo>
                  <a:lnTo>
                    <a:pt x="4" y="27"/>
                  </a:lnTo>
                  <a:lnTo>
                    <a:pt x="13" y="32"/>
                  </a:lnTo>
                  <a:lnTo>
                    <a:pt x="18" y="27"/>
                  </a:lnTo>
                  <a:lnTo>
                    <a:pt x="27" y="23"/>
                  </a:lnTo>
                  <a:lnTo>
                    <a:pt x="27" y="18"/>
                  </a:lnTo>
                  <a:lnTo>
                    <a:pt x="22" y="9"/>
                  </a:lnTo>
                  <a:lnTo>
                    <a:pt x="18" y="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0" name="Freeform 288"/>
            <p:cNvSpPr>
              <a:spLocks/>
            </p:cNvSpPr>
            <p:nvPr/>
          </p:nvSpPr>
          <p:spPr bwMode="auto">
            <a:xfrm>
              <a:off x="3211" y="3342"/>
              <a:ext cx="28" cy="33"/>
            </a:xfrm>
            <a:custGeom>
              <a:avLst/>
              <a:gdLst>
                <a:gd name="T0" fmla="*/ 9 w 28"/>
                <a:gd name="T1" fmla="*/ 0 h 33"/>
                <a:gd name="T2" fmla="*/ 9 w 28"/>
                <a:gd name="T3" fmla="*/ 5 h 33"/>
                <a:gd name="T4" fmla="*/ 9 w 28"/>
                <a:gd name="T5" fmla="*/ 14 h 33"/>
                <a:gd name="T6" fmla="*/ 4 w 28"/>
                <a:gd name="T7" fmla="*/ 23 h 33"/>
                <a:gd name="T8" fmla="*/ 0 w 28"/>
                <a:gd name="T9" fmla="*/ 23 h 33"/>
                <a:gd name="T10" fmla="*/ 4 w 28"/>
                <a:gd name="T11" fmla="*/ 27 h 33"/>
                <a:gd name="T12" fmla="*/ 13 w 28"/>
                <a:gd name="T13" fmla="*/ 32 h 33"/>
                <a:gd name="T14" fmla="*/ 18 w 28"/>
                <a:gd name="T15" fmla="*/ 27 h 33"/>
                <a:gd name="T16" fmla="*/ 27 w 28"/>
                <a:gd name="T17" fmla="*/ 23 h 33"/>
                <a:gd name="T18" fmla="*/ 27 w 28"/>
                <a:gd name="T19" fmla="*/ 18 h 33"/>
                <a:gd name="T20" fmla="*/ 22 w 28"/>
                <a:gd name="T21" fmla="*/ 9 h 33"/>
                <a:gd name="T22" fmla="*/ 18 w 28"/>
                <a:gd name="T23" fmla="*/ 5 h 33"/>
                <a:gd name="T24" fmla="*/ 9 w 28"/>
                <a:gd name="T25" fmla="*/ 0 h 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"/>
                <a:gd name="T40" fmla="*/ 0 h 33"/>
                <a:gd name="T41" fmla="*/ 28 w 28"/>
                <a:gd name="T42" fmla="*/ 33 h 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" h="33">
                  <a:moveTo>
                    <a:pt x="9" y="0"/>
                  </a:moveTo>
                  <a:lnTo>
                    <a:pt x="9" y="5"/>
                  </a:lnTo>
                  <a:lnTo>
                    <a:pt x="9" y="14"/>
                  </a:lnTo>
                  <a:lnTo>
                    <a:pt x="4" y="23"/>
                  </a:lnTo>
                  <a:lnTo>
                    <a:pt x="0" y="23"/>
                  </a:lnTo>
                  <a:lnTo>
                    <a:pt x="4" y="27"/>
                  </a:lnTo>
                  <a:lnTo>
                    <a:pt x="13" y="32"/>
                  </a:lnTo>
                  <a:lnTo>
                    <a:pt x="18" y="27"/>
                  </a:lnTo>
                  <a:lnTo>
                    <a:pt x="27" y="23"/>
                  </a:lnTo>
                  <a:lnTo>
                    <a:pt x="27" y="18"/>
                  </a:lnTo>
                  <a:lnTo>
                    <a:pt x="22" y="9"/>
                  </a:lnTo>
                  <a:lnTo>
                    <a:pt x="18" y="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1" name="Freeform 289"/>
            <p:cNvSpPr>
              <a:spLocks/>
            </p:cNvSpPr>
            <p:nvPr/>
          </p:nvSpPr>
          <p:spPr bwMode="auto">
            <a:xfrm>
              <a:off x="3620" y="3252"/>
              <a:ext cx="78" cy="28"/>
            </a:xfrm>
            <a:custGeom>
              <a:avLst/>
              <a:gdLst>
                <a:gd name="T0" fmla="*/ 59 w 78"/>
                <a:gd name="T1" fmla="*/ 0 h 28"/>
                <a:gd name="T2" fmla="*/ 14 w 78"/>
                <a:gd name="T3" fmla="*/ 4 h 28"/>
                <a:gd name="T4" fmla="*/ 5 w 78"/>
                <a:gd name="T5" fmla="*/ 4 h 28"/>
                <a:gd name="T6" fmla="*/ 0 w 78"/>
                <a:gd name="T7" fmla="*/ 9 h 28"/>
                <a:gd name="T8" fmla="*/ 0 w 78"/>
                <a:gd name="T9" fmla="*/ 22 h 28"/>
                <a:gd name="T10" fmla="*/ 5 w 78"/>
                <a:gd name="T11" fmla="*/ 27 h 28"/>
                <a:gd name="T12" fmla="*/ 63 w 78"/>
                <a:gd name="T13" fmla="*/ 27 h 28"/>
                <a:gd name="T14" fmla="*/ 77 w 78"/>
                <a:gd name="T15" fmla="*/ 22 h 28"/>
                <a:gd name="T16" fmla="*/ 77 w 78"/>
                <a:gd name="T17" fmla="*/ 4 h 28"/>
                <a:gd name="T18" fmla="*/ 72 w 78"/>
                <a:gd name="T19" fmla="*/ 4 h 28"/>
                <a:gd name="T20" fmla="*/ 72 w 78"/>
                <a:gd name="T21" fmla="*/ 4 h 28"/>
                <a:gd name="T22" fmla="*/ 63 w 78"/>
                <a:gd name="T23" fmla="*/ 0 h 28"/>
                <a:gd name="T24" fmla="*/ 59 w 78"/>
                <a:gd name="T25" fmla="*/ 0 h 28"/>
                <a:gd name="T26" fmla="*/ 59 w 78"/>
                <a:gd name="T27" fmla="*/ 0 h 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8"/>
                <a:gd name="T43" fmla="*/ 0 h 28"/>
                <a:gd name="T44" fmla="*/ 78 w 78"/>
                <a:gd name="T45" fmla="*/ 28 h 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8" h="28">
                  <a:moveTo>
                    <a:pt x="59" y="0"/>
                  </a:moveTo>
                  <a:lnTo>
                    <a:pt x="14" y="4"/>
                  </a:lnTo>
                  <a:lnTo>
                    <a:pt x="5" y="4"/>
                  </a:lnTo>
                  <a:lnTo>
                    <a:pt x="0" y="9"/>
                  </a:lnTo>
                  <a:lnTo>
                    <a:pt x="0" y="22"/>
                  </a:lnTo>
                  <a:lnTo>
                    <a:pt x="5" y="27"/>
                  </a:lnTo>
                  <a:lnTo>
                    <a:pt x="63" y="27"/>
                  </a:lnTo>
                  <a:lnTo>
                    <a:pt x="77" y="22"/>
                  </a:lnTo>
                  <a:lnTo>
                    <a:pt x="77" y="4"/>
                  </a:lnTo>
                  <a:lnTo>
                    <a:pt x="72" y="4"/>
                  </a:lnTo>
                  <a:lnTo>
                    <a:pt x="63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2" name="Freeform 290"/>
            <p:cNvSpPr>
              <a:spLocks/>
            </p:cNvSpPr>
            <p:nvPr/>
          </p:nvSpPr>
          <p:spPr bwMode="auto">
            <a:xfrm>
              <a:off x="3625" y="3256"/>
              <a:ext cx="109" cy="159"/>
            </a:xfrm>
            <a:custGeom>
              <a:avLst/>
              <a:gdLst>
                <a:gd name="T0" fmla="*/ 0 w 109"/>
                <a:gd name="T1" fmla="*/ 136 h 159"/>
                <a:gd name="T2" fmla="*/ 67 w 109"/>
                <a:gd name="T3" fmla="*/ 5 h 159"/>
                <a:gd name="T4" fmla="*/ 67 w 109"/>
                <a:gd name="T5" fmla="*/ 0 h 159"/>
                <a:gd name="T6" fmla="*/ 67 w 109"/>
                <a:gd name="T7" fmla="*/ 0 h 159"/>
                <a:gd name="T8" fmla="*/ 76 w 109"/>
                <a:gd name="T9" fmla="*/ 0 h 159"/>
                <a:gd name="T10" fmla="*/ 99 w 109"/>
                <a:gd name="T11" fmla="*/ 23 h 159"/>
                <a:gd name="T12" fmla="*/ 103 w 109"/>
                <a:gd name="T13" fmla="*/ 54 h 159"/>
                <a:gd name="T14" fmla="*/ 108 w 109"/>
                <a:gd name="T15" fmla="*/ 77 h 159"/>
                <a:gd name="T16" fmla="*/ 103 w 109"/>
                <a:gd name="T17" fmla="*/ 91 h 159"/>
                <a:gd name="T18" fmla="*/ 103 w 109"/>
                <a:gd name="T19" fmla="*/ 91 h 159"/>
                <a:gd name="T20" fmla="*/ 103 w 109"/>
                <a:gd name="T21" fmla="*/ 100 h 159"/>
                <a:gd name="T22" fmla="*/ 99 w 109"/>
                <a:gd name="T23" fmla="*/ 104 h 159"/>
                <a:gd name="T24" fmla="*/ 90 w 109"/>
                <a:gd name="T25" fmla="*/ 109 h 159"/>
                <a:gd name="T26" fmla="*/ 94 w 109"/>
                <a:gd name="T27" fmla="*/ 109 h 159"/>
                <a:gd name="T28" fmla="*/ 94 w 109"/>
                <a:gd name="T29" fmla="*/ 127 h 159"/>
                <a:gd name="T30" fmla="*/ 81 w 109"/>
                <a:gd name="T31" fmla="*/ 145 h 159"/>
                <a:gd name="T32" fmla="*/ 40 w 109"/>
                <a:gd name="T33" fmla="*/ 158 h 159"/>
                <a:gd name="T34" fmla="*/ 0 w 109"/>
                <a:gd name="T35" fmla="*/ 136 h 15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9"/>
                <a:gd name="T55" fmla="*/ 0 h 159"/>
                <a:gd name="T56" fmla="*/ 109 w 109"/>
                <a:gd name="T57" fmla="*/ 159 h 15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9" h="159">
                  <a:moveTo>
                    <a:pt x="0" y="136"/>
                  </a:moveTo>
                  <a:lnTo>
                    <a:pt x="67" y="5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99" y="23"/>
                  </a:lnTo>
                  <a:lnTo>
                    <a:pt x="103" y="54"/>
                  </a:lnTo>
                  <a:lnTo>
                    <a:pt x="108" y="77"/>
                  </a:lnTo>
                  <a:lnTo>
                    <a:pt x="103" y="91"/>
                  </a:lnTo>
                  <a:lnTo>
                    <a:pt x="103" y="100"/>
                  </a:lnTo>
                  <a:lnTo>
                    <a:pt x="99" y="104"/>
                  </a:lnTo>
                  <a:lnTo>
                    <a:pt x="90" y="109"/>
                  </a:lnTo>
                  <a:lnTo>
                    <a:pt x="94" y="109"/>
                  </a:lnTo>
                  <a:lnTo>
                    <a:pt x="94" y="127"/>
                  </a:lnTo>
                  <a:lnTo>
                    <a:pt x="81" y="145"/>
                  </a:lnTo>
                  <a:lnTo>
                    <a:pt x="40" y="158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3" name="Freeform 291"/>
            <p:cNvSpPr>
              <a:spLocks/>
            </p:cNvSpPr>
            <p:nvPr/>
          </p:nvSpPr>
          <p:spPr bwMode="auto">
            <a:xfrm>
              <a:off x="3593" y="3297"/>
              <a:ext cx="100" cy="28"/>
            </a:xfrm>
            <a:custGeom>
              <a:avLst/>
              <a:gdLst>
                <a:gd name="T0" fmla="*/ 95 w 100"/>
                <a:gd name="T1" fmla="*/ 0 h 28"/>
                <a:gd name="T2" fmla="*/ 99 w 100"/>
                <a:gd name="T3" fmla="*/ 4 h 28"/>
                <a:gd name="T4" fmla="*/ 99 w 100"/>
                <a:gd name="T5" fmla="*/ 13 h 28"/>
                <a:gd name="T6" fmla="*/ 99 w 100"/>
                <a:gd name="T7" fmla="*/ 18 h 28"/>
                <a:gd name="T8" fmla="*/ 95 w 100"/>
                <a:gd name="T9" fmla="*/ 22 h 28"/>
                <a:gd name="T10" fmla="*/ 86 w 100"/>
                <a:gd name="T11" fmla="*/ 27 h 28"/>
                <a:gd name="T12" fmla="*/ 86 w 100"/>
                <a:gd name="T13" fmla="*/ 27 h 28"/>
                <a:gd name="T14" fmla="*/ 9 w 100"/>
                <a:gd name="T15" fmla="*/ 27 h 28"/>
                <a:gd name="T16" fmla="*/ 5 w 100"/>
                <a:gd name="T17" fmla="*/ 27 h 28"/>
                <a:gd name="T18" fmla="*/ 0 w 100"/>
                <a:gd name="T19" fmla="*/ 13 h 28"/>
                <a:gd name="T20" fmla="*/ 0 w 100"/>
                <a:gd name="T21" fmla="*/ 9 h 28"/>
                <a:gd name="T22" fmla="*/ 9 w 100"/>
                <a:gd name="T23" fmla="*/ 0 h 28"/>
                <a:gd name="T24" fmla="*/ 14 w 100"/>
                <a:gd name="T25" fmla="*/ 0 h 28"/>
                <a:gd name="T26" fmla="*/ 86 w 100"/>
                <a:gd name="T27" fmla="*/ 0 h 28"/>
                <a:gd name="T28" fmla="*/ 95 w 100"/>
                <a:gd name="T29" fmla="*/ 0 h 28"/>
                <a:gd name="T30" fmla="*/ 95 w 100"/>
                <a:gd name="T31" fmla="*/ 0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0"/>
                <a:gd name="T49" fmla="*/ 0 h 28"/>
                <a:gd name="T50" fmla="*/ 100 w 100"/>
                <a:gd name="T51" fmla="*/ 28 h 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0" h="28">
                  <a:moveTo>
                    <a:pt x="95" y="0"/>
                  </a:moveTo>
                  <a:lnTo>
                    <a:pt x="99" y="4"/>
                  </a:lnTo>
                  <a:lnTo>
                    <a:pt x="99" y="13"/>
                  </a:lnTo>
                  <a:lnTo>
                    <a:pt x="99" y="18"/>
                  </a:lnTo>
                  <a:lnTo>
                    <a:pt x="95" y="22"/>
                  </a:lnTo>
                  <a:lnTo>
                    <a:pt x="86" y="27"/>
                  </a:lnTo>
                  <a:lnTo>
                    <a:pt x="9" y="27"/>
                  </a:lnTo>
                  <a:lnTo>
                    <a:pt x="5" y="27"/>
                  </a:lnTo>
                  <a:lnTo>
                    <a:pt x="0" y="13"/>
                  </a:lnTo>
                  <a:lnTo>
                    <a:pt x="0" y="9"/>
                  </a:lnTo>
                  <a:lnTo>
                    <a:pt x="9" y="0"/>
                  </a:lnTo>
                  <a:lnTo>
                    <a:pt x="14" y="0"/>
                  </a:lnTo>
                  <a:lnTo>
                    <a:pt x="86" y="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4" name="Freeform 292"/>
            <p:cNvSpPr>
              <a:spLocks/>
            </p:cNvSpPr>
            <p:nvPr/>
          </p:nvSpPr>
          <p:spPr bwMode="auto">
            <a:xfrm>
              <a:off x="3580" y="3333"/>
              <a:ext cx="86" cy="33"/>
            </a:xfrm>
            <a:custGeom>
              <a:avLst/>
              <a:gdLst>
                <a:gd name="T0" fmla="*/ 9 w 86"/>
                <a:gd name="T1" fmla="*/ 0 h 33"/>
                <a:gd name="T2" fmla="*/ 0 w 86"/>
                <a:gd name="T3" fmla="*/ 5 h 33"/>
                <a:gd name="T4" fmla="*/ 0 w 86"/>
                <a:gd name="T5" fmla="*/ 18 h 33"/>
                <a:gd name="T6" fmla="*/ 4 w 86"/>
                <a:gd name="T7" fmla="*/ 27 h 33"/>
                <a:gd name="T8" fmla="*/ 81 w 86"/>
                <a:gd name="T9" fmla="*/ 32 h 33"/>
                <a:gd name="T10" fmla="*/ 85 w 86"/>
                <a:gd name="T11" fmla="*/ 23 h 33"/>
                <a:gd name="T12" fmla="*/ 81 w 86"/>
                <a:gd name="T13" fmla="*/ 5 h 33"/>
                <a:gd name="T14" fmla="*/ 81 w 86"/>
                <a:gd name="T15" fmla="*/ 0 h 33"/>
                <a:gd name="T16" fmla="*/ 9 w 86"/>
                <a:gd name="T17" fmla="*/ 0 h 33"/>
                <a:gd name="T18" fmla="*/ 9 w 86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6"/>
                <a:gd name="T31" fmla="*/ 0 h 33"/>
                <a:gd name="T32" fmla="*/ 86 w 86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6" h="33">
                  <a:moveTo>
                    <a:pt x="9" y="0"/>
                  </a:moveTo>
                  <a:lnTo>
                    <a:pt x="0" y="5"/>
                  </a:lnTo>
                  <a:lnTo>
                    <a:pt x="0" y="18"/>
                  </a:lnTo>
                  <a:lnTo>
                    <a:pt x="4" y="27"/>
                  </a:lnTo>
                  <a:lnTo>
                    <a:pt x="81" y="32"/>
                  </a:lnTo>
                  <a:lnTo>
                    <a:pt x="85" y="23"/>
                  </a:lnTo>
                  <a:lnTo>
                    <a:pt x="81" y="5"/>
                  </a:lnTo>
                  <a:lnTo>
                    <a:pt x="8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5" name="Freeform 293"/>
            <p:cNvSpPr>
              <a:spLocks/>
            </p:cNvSpPr>
            <p:nvPr/>
          </p:nvSpPr>
          <p:spPr bwMode="auto">
            <a:xfrm>
              <a:off x="3584" y="3360"/>
              <a:ext cx="87" cy="28"/>
            </a:xfrm>
            <a:custGeom>
              <a:avLst/>
              <a:gdLst>
                <a:gd name="T0" fmla="*/ 9 w 87"/>
                <a:gd name="T1" fmla="*/ 0 h 28"/>
                <a:gd name="T2" fmla="*/ 0 w 87"/>
                <a:gd name="T3" fmla="*/ 5 h 28"/>
                <a:gd name="T4" fmla="*/ 0 w 87"/>
                <a:gd name="T5" fmla="*/ 18 h 28"/>
                <a:gd name="T6" fmla="*/ 9 w 87"/>
                <a:gd name="T7" fmla="*/ 23 h 28"/>
                <a:gd name="T8" fmla="*/ 14 w 87"/>
                <a:gd name="T9" fmla="*/ 23 h 28"/>
                <a:gd name="T10" fmla="*/ 41 w 87"/>
                <a:gd name="T11" fmla="*/ 23 h 28"/>
                <a:gd name="T12" fmla="*/ 63 w 87"/>
                <a:gd name="T13" fmla="*/ 27 h 28"/>
                <a:gd name="T14" fmla="*/ 77 w 87"/>
                <a:gd name="T15" fmla="*/ 27 h 28"/>
                <a:gd name="T16" fmla="*/ 86 w 87"/>
                <a:gd name="T17" fmla="*/ 14 h 28"/>
                <a:gd name="T18" fmla="*/ 81 w 87"/>
                <a:gd name="T19" fmla="*/ 9 h 28"/>
                <a:gd name="T20" fmla="*/ 77 w 87"/>
                <a:gd name="T21" fmla="*/ 5 h 28"/>
                <a:gd name="T22" fmla="*/ 77 w 87"/>
                <a:gd name="T23" fmla="*/ 5 h 28"/>
                <a:gd name="T24" fmla="*/ 9 w 87"/>
                <a:gd name="T25" fmla="*/ 0 h 28"/>
                <a:gd name="T26" fmla="*/ 9 w 87"/>
                <a:gd name="T27" fmla="*/ 0 h 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7"/>
                <a:gd name="T43" fmla="*/ 0 h 28"/>
                <a:gd name="T44" fmla="*/ 87 w 87"/>
                <a:gd name="T45" fmla="*/ 28 h 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7" h="28">
                  <a:moveTo>
                    <a:pt x="9" y="0"/>
                  </a:moveTo>
                  <a:lnTo>
                    <a:pt x="0" y="5"/>
                  </a:lnTo>
                  <a:lnTo>
                    <a:pt x="0" y="18"/>
                  </a:lnTo>
                  <a:lnTo>
                    <a:pt x="9" y="23"/>
                  </a:lnTo>
                  <a:lnTo>
                    <a:pt x="14" y="23"/>
                  </a:lnTo>
                  <a:lnTo>
                    <a:pt x="41" y="23"/>
                  </a:lnTo>
                  <a:lnTo>
                    <a:pt x="63" y="27"/>
                  </a:lnTo>
                  <a:lnTo>
                    <a:pt x="77" y="27"/>
                  </a:lnTo>
                  <a:lnTo>
                    <a:pt x="86" y="14"/>
                  </a:lnTo>
                  <a:lnTo>
                    <a:pt x="81" y="9"/>
                  </a:lnTo>
                  <a:lnTo>
                    <a:pt x="77" y="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6" name="Freeform 294"/>
            <p:cNvSpPr>
              <a:spLocks/>
            </p:cNvSpPr>
            <p:nvPr/>
          </p:nvSpPr>
          <p:spPr bwMode="auto">
            <a:xfrm>
              <a:off x="3386" y="2312"/>
              <a:ext cx="325" cy="349"/>
            </a:xfrm>
            <a:custGeom>
              <a:avLst/>
              <a:gdLst>
                <a:gd name="T0" fmla="*/ 225 w 325"/>
                <a:gd name="T1" fmla="*/ 276 h 349"/>
                <a:gd name="T2" fmla="*/ 234 w 325"/>
                <a:gd name="T3" fmla="*/ 294 h 349"/>
                <a:gd name="T4" fmla="*/ 239 w 325"/>
                <a:gd name="T5" fmla="*/ 303 h 349"/>
                <a:gd name="T6" fmla="*/ 243 w 325"/>
                <a:gd name="T7" fmla="*/ 307 h 349"/>
                <a:gd name="T8" fmla="*/ 252 w 325"/>
                <a:gd name="T9" fmla="*/ 303 h 349"/>
                <a:gd name="T10" fmla="*/ 266 w 325"/>
                <a:gd name="T11" fmla="*/ 316 h 349"/>
                <a:gd name="T12" fmla="*/ 275 w 325"/>
                <a:gd name="T13" fmla="*/ 316 h 349"/>
                <a:gd name="T14" fmla="*/ 306 w 325"/>
                <a:gd name="T15" fmla="*/ 303 h 349"/>
                <a:gd name="T16" fmla="*/ 320 w 325"/>
                <a:gd name="T17" fmla="*/ 298 h 349"/>
                <a:gd name="T18" fmla="*/ 324 w 325"/>
                <a:gd name="T19" fmla="*/ 267 h 349"/>
                <a:gd name="T20" fmla="*/ 311 w 325"/>
                <a:gd name="T21" fmla="*/ 239 h 349"/>
                <a:gd name="T22" fmla="*/ 311 w 325"/>
                <a:gd name="T23" fmla="*/ 203 h 349"/>
                <a:gd name="T24" fmla="*/ 293 w 325"/>
                <a:gd name="T25" fmla="*/ 113 h 349"/>
                <a:gd name="T26" fmla="*/ 243 w 325"/>
                <a:gd name="T27" fmla="*/ 23 h 349"/>
                <a:gd name="T28" fmla="*/ 216 w 325"/>
                <a:gd name="T29" fmla="*/ 23 h 349"/>
                <a:gd name="T30" fmla="*/ 167 w 325"/>
                <a:gd name="T31" fmla="*/ 0 h 349"/>
                <a:gd name="T32" fmla="*/ 126 w 325"/>
                <a:gd name="T33" fmla="*/ 23 h 349"/>
                <a:gd name="T34" fmla="*/ 108 w 325"/>
                <a:gd name="T35" fmla="*/ 23 h 349"/>
                <a:gd name="T36" fmla="*/ 45 w 325"/>
                <a:gd name="T37" fmla="*/ 95 h 349"/>
                <a:gd name="T38" fmla="*/ 18 w 325"/>
                <a:gd name="T39" fmla="*/ 172 h 349"/>
                <a:gd name="T40" fmla="*/ 23 w 325"/>
                <a:gd name="T41" fmla="*/ 181 h 349"/>
                <a:gd name="T42" fmla="*/ 5 w 325"/>
                <a:gd name="T43" fmla="*/ 185 h 349"/>
                <a:gd name="T44" fmla="*/ 0 w 325"/>
                <a:gd name="T45" fmla="*/ 217 h 349"/>
                <a:gd name="T46" fmla="*/ 5 w 325"/>
                <a:gd name="T47" fmla="*/ 235 h 349"/>
                <a:gd name="T48" fmla="*/ 23 w 325"/>
                <a:gd name="T49" fmla="*/ 262 h 349"/>
                <a:gd name="T50" fmla="*/ 14 w 325"/>
                <a:gd name="T51" fmla="*/ 271 h 349"/>
                <a:gd name="T52" fmla="*/ 14 w 325"/>
                <a:gd name="T53" fmla="*/ 285 h 349"/>
                <a:gd name="T54" fmla="*/ 23 w 325"/>
                <a:gd name="T55" fmla="*/ 294 h 349"/>
                <a:gd name="T56" fmla="*/ 18 w 325"/>
                <a:gd name="T57" fmla="*/ 307 h 349"/>
                <a:gd name="T58" fmla="*/ 23 w 325"/>
                <a:gd name="T59" fmla="*/ 321 h 349"/>
                <a:gd name="T60" fmla="*/ 23 w 325"/>
                <a:gd name="T61" fmla="*/ 330 h 349"/>
                <a:gd name="T62" fmla="*/ 32 w 325"/>
                <a:gd name="T63" fmla="*/ 343 h 349"/>
                <a:gd name="T64" fmla="*/ 41 w 325"/>
                <a:gd name="T65" fmla="*/ 348 h 349"/>
                <a:gd name="T66" fmla="*/ 54 w 325"/>
                <a:gd name="T67" fmla="*/ 348 h 349"/>
                <a:gd name="T68" fmla="*/ 72 w 325"/>
                <a:gd name="T69" fmla="*/ 348 h 349"/>
                <a:gd name="T70" fmla="*/ 95 w 325"/>
                <a:gd name="T71" fmla="*/ 330 h 349"/>
                <a:gd name="T72" fmla="*/ 95 w 325"/>
                <a:gd name="T73" fmla="*/ 307 h 349"/>
                <a:gd name="T74" fmla="*/ 77 w 325"/>
                <a:gd name="T75" fmla="*/ 235 h 349"/>
                <a:gd name="T76" fmla="*/ 68 w 325"/>
                <a:gd name="T77" fmla="*/ 226 h 349"/>
                <a:gd name="T78" fmla="*/ 63 w 325"/>
                <a:gd name="T79" fmla="*/ 194 h 349"/>
                <a:gd name="T80" fmla="*/ 77 w 325"/>
                <a:gd name="T81" fmla="*/ 154 h 349"/>
                <a:gd name="T82" fmla="*/ 99 w 325"/>
                <a:gd name="T83" fmla="*/ 140 h 349"/>
                <a:gd name="T84" fmla="*/ 131 w 325"/>
                <a:gd name="T85" fmla="*/ 86 h 349"/>
                <a:gd name="T86" fmla="*/ 171 w 325"/>
                <a:gd name="T87" fmla="*/ 95 h 349"/>
                <a:gd name="T88" fmla="*/ 221 w 325"/>
                <a:gd name="T89" fmla="*/ 95 h 349"/>
                <a:gd name="T90" fmla="*/ 243 w 325"/>
                <a:gd name="T91" fmla="*/ 136 h 349"/>
                <a:gd name="T92" fmla="*/ 248 w 325"/>
                <a:gd name="T93" fmla="*/ 176 h 349"/>
                <a:gd name="T94" fmla="*/ 243 w 325"/>
                <a:gd name="T95" fmla="*/ 217 h 349"/>
                <a:gd name="T96" fmla="*/ 225 w 325"/>
                <a:gd name="T97" fmla="*/ 271 h 349"/>
                <a:gd name="T98" fmla="*/ 221 w 325"/>
                <a:gd name="T99" fmla="*/ 276 h 3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25"/>
                <a:gd name="T151" fmla="*/ 0 h 349"/>
                <a:gd name="T152" fmla="*/ 325 w 325"/>
                <a:gd name="T153" fmla="*/ 349 h 34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25" h="349">
                  <a:moveTo>
                    <a:pt x="221" y="276"/>
                  </a:moveTo>
                  <a:lnTo>
                    <a:pt x="225" y="276"/>
                  </a:lnTo>
                  <a:lnTo>
                    <a:pt x="234" y="285"/>
                  </a:lnTo>
                  <a:lnTo>
                    <a:pt x="234" y="294"/>
                  </a:lnTo>
                  <a:lnTo>
                    <a:pt x="234" y="303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3" y="307"/>
                  </a:lnTo>
                  <a:lnTo>
                    <a:pt x="248" y="303"/>
                  </a:lnTo>
                  <a:lnTo>
                    <a:pt x="252" y="303"/>
                  </a:lnTo>
                  <a:lnTo>
                    <a:pt x="261" y="312"/>
                  </a:lnTo>
                  <a:lnTo>
                    <a:pt x="266" y="316"/>
                  </a:lnTo>
                  <a:lnTo>
                    <a:pt x="270" y="316"/>
                  </a:lnTo>
                  <a:lnTo>
                    <a:pt x="275" y="316"/>
                  </a:lnTo>
                  <a:lnTo>
                    <a:pt x="297" y="307"/>
                  </a:lnTo>
                  <a:lnTo>
                    <a:pt x="306" y="303"/>
                  </a:lnTo>
                  <a:lnTo>
                    <a:pt x="311" y="298"/>
                  </a:lnTo>
                  <a:lnTo>
                    <a:pt x="320" y="298"/>
                  </a:lnTo>
                  <a:lnTo>
                    <a:pt x="320" y="285"/>
                  </a:lnTo>
                  <a:lnTo>
                    <a:pt x="324" y="267"/>
                  </a:lnTo>
                  <a:lnTo>
                    <a:pt x="315" y="253"/>
                  </a:lnTo>
                  <a:lnTo>
                    <a:pt x="311" y="239"/>
                  </a:lnTo>
                  <a:lnTo>
                    <a:pt x="311" y="221"/>
                  </a:lnTo>
                  <a:lnTo>
                    <a:pt x="311" y="203"/>
                  </a:lnTo>
                  <a:lnTo>
                    <a:pt x="311" y="185"/>
                  </a:lnTo>
                  <a:lnTo>
                    <a:pt x="293" y="113"/>
                  </a:lnTo>
                  <a:lnTo>
                    <a:pt x="261" y="45"/>
                  </a:lnTo>
                  <a:lnTo>
                    <a:pt x="243" y="23"/>
                  </a:lnTo>
                  <a:lnTo>
                    <a:pt x="221" y="18"/>
                  </a:lnTo>
                  <a:lnTo>
                    <a:pt x="216" y="23"/>
                  </a:lnTo>
                  <a:lnTo>
                    <a:pt x="203" y="14"/>
                  </a:lnTo>
                  <a:lnTo>
                    <a:pt x="167" y="0"/>
                  </a:lnTo>
                  <a:lnTo>
                    <a:pt x="126" y="18"/>
                  </a:lnTo>
                  <a:lnTo>
                    <a:pt x="126" y="23"/>
                  </a:lnTo>
                  <a:lnTo>
                    <a:pt x="117" y="23"/>
                  </a:lnTo>
                  <a:lnTo>
                    <a:pt x="108" y="23"/>
                  </a:lnTo>
                  <a:lnTo>
                    <a:pt x="99" y="27"/>
                  </a:lnTo>
                  <a:lnTo>
                    <a:pt x="45" y="95"/>
                  </a:lnTo>
                  <a:lnTo>
                    <a:pt x="18" y="167"/>
                  </a:lnTo>
                  <a:lnTo>
                    <a:pt x="18" y="172"/>
                  </a:lnTo>
                  <a:lnTo>
                    <a:pt x="23" y="176"/>
                  </a:lnTo>
                  <a:lnTo>
                    <a:pt x="23" y="181"/>
                  </a:lnTo>
                  <a:lnTo>
                    <a:pt x="14" y="185"/>
                  </a:lnTo>
                  <a:lnTo>
                    <a:pt x="5" y="185"/>
                  </a:lnTo>
                  <a:lnTo>
                    <a:pt x="5" y="203"/>
                  </a:lnTo>
                  <a:lnTo>
                    <a:pt x="0" y="217"/>
                  </a:lnTo>
                  <a:lnTo>
                    <a:pt x="5" y="221"/>
                  </a:lnTo>
                  <a:lnTo>
                    <a:pt x="5" y="235"/>
                  </a:lnTo>
                  <a:lnTo>
                    <a:pt x="14" y="248"/>
                  </a:lnTo>
                  <a:lnTo>
                    <a:pt x="23" y="262"/>
                  </a:lnTo>
                  <a:lnTo>
                    <a:pt x="18" y="262"/>
                  </a:lnTo>
                  <a:lnTo>
                    <a:pt x="14" y="271"/>
                  </a:lnTo>
                  <a:lnTo>
                    <a:pt x="14" y="276"/>
                  </a:lnTo>
                  <a:lnTo>
                    <a:pt x="14" y="285"/>
                  </a:lnTo>
                  <a:lnTo>
                    <a:pt x="18" y="289"/>
                  </a:lnTo>
                  <a:lnTo>
                    <a:pt x="23" y="294"/>
                  </a:lnTo>
                  <a:lnTo>
                    <a:pt x="18" y="298"/>
                  </a:lnTo>
                  <a:lnTo>
                    <a:pt x="18" y="307"/>
                  </a:lnTo>
                  <a:lnTo>
                    <a:pt x="18" y="316"/>
                  </a:lnTo>
                  <a:lnTo>
                    <a:pt x="23" y="321"/>
                  </a:lnTo>
                  <a:lnTo>
                    <a:pt x="23" y="325"/>
                  </a:lnTo>
                  <a:lnTo>
                    <a:pt x="23" y="330"/>
                  </a:lnTo>
                  <a:lnTo>
                    <a:pt x="27" y="339"/>
                  </a:lnTo>
                  <a:lnTo>
                    <a:pt x="32" y="343"/>
                  </a:lnTo>
                  <a:lnTo>
                    <a:pt x="36" y="348"/>
                  </a:lnTo>
                  <a:lnTo>
                    <a:pt x="41" y="348"/>
                  </a:lnTo>
                  <a:lnTo>
                    <a:pt x="45" y="348"/>
                  </a:lnTo>
                  <a:lnTo>
                    <a:pt x="54" y="348"/>
                  </a:lnTo>
                  <a:lnTo>
                    <a:pt x="63" y="348"/>
                  </a:lnTo>
                  <a:lnTo>
                    <a:pt x="72" y="348"/>
                  </a:lnTo>
                  <a:lnTo>
                    <a:pt x="77" y="343"/>
                  </a:lnTo>
                  <a:lnTo>
                    <a:pt x="95" y="330"/>
                  </a:lnTo>
                  <a:lnTo>
                    <a:pt x="95" y="316"/>
                  </a:lnTo>
                  <a:lnTo>
                    <a:pt x="95" y="307"/>
                  </a:lnTo>
                  <a:lnTo>
                    <a:pt x="86" y="280"/>
                  </a:lnTo>
                  <a:lnTo>
                    <a:pt x="77" y="235"/>
                  </a:lnTo>
                  <a:lnTo>
                    <a:pt x="72" y="230"/>
                  </a:lnTo>
                  <a:lnTo>
                    <a:pt x="68" y="226"/>
                  </a:lnTo>
                  <a:lnTo>
                    <a:pt x="63" y="212"/>
                  </a:lnTo>
                  <a:lnTo>
                    <a:pt x="63" y="194"/>
                  </a:lnTo>
                  <a:lnTo>
                    <a:pt x="68" y="172"/>
                  </a:lnTo>
                  <a:lnTo>
                    <a:pt x="77" y="154"/>
                  </a:lnTo>
                  <a:lnTo>
                    <a:pt x="90" y="149"/>
                  </a:lnTo>
                  <a:lnTo>
                    <a:pt x="99" y="140"/>
                  </a:lnTo>
                  <a:lnTo>
                    <a:pt x="122" y="113"/>
                  </a:lnTo>
                  <a:lnTo>
                    <a:pt x="131" y="86"/>
                  </a:lnTo>
                  <a:lnTo>
                    <a:pt x="153" y="90"/>
                  </a:lnTo>
                  <a:lnTo>
                    <a:pt x="171" y="95"/>
                  </a:lnTo>
                  <a:lnTo>
                    <a:pt x="198" y="95"/>
                  </a:lnTo>
                  <a:lnTo>
                    <a:pt x="221" y="95"/>
                  </a:lnTo>
                  <a:lnTo>
                    <a:pt x="239" y="113"/>
                  </a:lnTo>
                  <a:lnTo>
                    <a:pt x="243" y="136"/>
                  </a:lnTo>
                  <a:lnTo>
                    <a:pt x="248" y="154"/>
                  </a:lnTo>
                  <a:lnTo>
                    <a:pt x="248" y="176"/>
                  </a:lnTo>
                  <a:lnTo>
                    <a:pt x="248" y="199"/>
                  </a:lnTo>
                  <a:lnTo>
                    <a:pt x="243" y="217"/>
                  </a:lnTo>
                  <a:lnTo>
                    <a:pt x="239" y="244"/>
                  </a:lnTo>
                  <a:lnTo>
                    <a:pt x="225" y="271"/>
                  </a:lnTo>
                  <a:lnTo>
                    <a:pt x="221" y="276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107" name="Group 295"/>
            <p:cNvGrpSpPr>
              <a:grpSpLocks/>
            </p:cNvGrpSpPr>
            <p:nvPr/>
          </p:nvGrpSpPr>
          <p:grpSpPr bwMode="auto">
            <a:xfrm>
              <a:off x="3481" y="2470"/>
              <a:ext cx="140" cy="137"/>
              <a:chOff x="3481" y="2470"/>
              <a:chExt cx="140" cy="137"/>
            </a:xfrm>
          </p:grpSpPr>
          <p:sp>
            <p:nvSpPr>
              <p:cNvPr id="160" name="Freeform 296"/>
              <p:cNvSpPr>
                <a:spLocks/>
              </p:cNvSpPr>
              <p:nvPr/>
            </p:nvSpPr>
            <p:spPr bwMode="auto">
              <a:xfrm>
                <a:off x="3481" y="2470"/>
                <a:ext cx="55" cy="15"/>
              </a:xfrm>
              <a:custGeom>
                <a:avLst/>
                <a:gdLst>
                  <a:gd name="T0" fmla="*/ 54 w 55"/>
                  <a:gd name="T1" fmla="*/ 5 h 15"/>
                  <a:gd name="T2" fmla="*/ 45 w 55"/>
                  <a:gd name="T3" fmla="*/ 0 h 15"/>
                  <a:gd name="T4" fmla="*/ 22 w 55"/>
                  <a:gd name="T5" fmla="*/ 0 h 15"/>
                  <a:gd name="T6" fmla="*/ 0 w 55"/>
                  <a:gd name="T7" fmla="*/ 9 h 15"/>
                  <a:gd name="T8" fmla="*/ 31 w 55"/>
                  <a:gd name="T9" fmla="*/ 9 h 15"/>
                  <a:gd name="T10" fmla="*/ 54 w 55"/>
                  <a:gd name="T11" fmla="*/ 14 h 15"/>
                  <a:gd name="T12" fmla="*/ 54 w 55"/>
                  <a:gd name="T13" fmla="*/ 5 h 15"/>
                  <a:gd name="T14" fmla="*/ 54 w 55"/>
                  <a:gd name="T15" fmla="*/ 5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5"/>
                  <a:gd name="T25" fmla="*/ 0 h 15"/>
                  <a:gd name="T26" fmla="*/ 55 w 55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5" h="15">
                    <a:moveTo>
                      <a:pt x="54" y="5"/>
                    </a:moveTo>
                    <a:lnTo>
                      <a:pt x="45" y="0"/>
                    </a:lnTo>
                    <a:lnTo>
                      <a:pt x="22" y="0"/>
                    </a:lnTo>
                    <a:lnTo>
                      <a:pt x="0" y="9"/>
                    </a:lnTo>
                    <a:lnTo>
                      <a:pt x="31" y="9"/>
                    </a:lnTo>
                    <a:lnTo>
                      <a:pt x="54" y="14"/>
                    </a:lnTo>
                    <a:lnTo>
                      <a:pt x="54" y="5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1" name="Freeform 297"/>
              <p:cNvSpPr>
                <a:spLocks/>
              </p:cNvSpPr>
              <p:nvPr/>
            </p:nvSpPr>
            <p:spPr bwMode="auto">
              <a:xfrm>
                <a:off x="3584" y="2484"/>
                <a:ext cx="37" cy="14"/>
              </a:xfrm>
              <a:custGeom>
                <a:avLst/>
                <a:gdLst>
                  <a:gd name="T0" fmla="*/ 36 w 37"/>
                  <a:gd name="T1" fmla="*/ 4 h 14"/>
                  <a:gd name="T2" fmla="*/ 23 w 37"/>
                  <a:gd name="T3" fmla="*/ 0 h 14"/>
                  <a:gd name="T4" fmla="*/ 14 w 37"/>
                  <a:gd name="T5" fmla="*/ 0 h 14"/>
                  <a:gd name="T6" fmla="*/ 0 w 37"/>
                  <a:gd name="T7" fmla="*/ 4 h 14"/>
                  <a:gd name="T8" fmla="*/ 0 w 37"/>
                  <a:gd name="T9" fmla="*/ 4 h 14"/>
                  <a:gd name="T10" fmla="*/ 14 w 37"/>
                  <a:gd name="T11" fmla="*/ 9 h 14"/>
                  <a:gd name="T12" fmla="*/ 23 w 37"/>
                  <a:gd name="T13" fmla="*/ 9 h 14"/>
                  <a:gd name="T14" fmla="*/ 36 w 37"/>
                  <a:gd name="T15" fmla="*/ 13 h 14"/>
                  <a:gd name="T16" fmla="*/ 36 w 37"/>
                  <a:gd name="T17" fmla="*/ 4 h 14"/>
                  <a:gd name="T18" fmla="*/ 36 w 37"/>
                  <a:gd name="T19" fmla="*/ 4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7"/>
                  <a:gd name="T31" fmla="*/ 0 h 14"/>
                  <a:gd name="T32" fmla="*/ 37 w 37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7" h="14">
                    <a:moveTo>
                      <a:pt x="36" y="4"/>
                    </a:moveTo>
                    <a:lnTo>
                      <a:pt x="23" y="0"/>
                    </a:lnTo>
                    <a:lnTo>
                      <a:pt x="14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3" y="9"/>
                    </a:lnTo>
                    <a:lnTo>
                      <a:pt x="36" y="13"/>
                    </a:lnTo>
                    <a:lnTo>
                      <a:pt x="36" y="4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2" name="Freeform 298"/>
              <p:cNvSpPr>
                <a:spLocks/>
              </p:cNvSpPr>
              <p:nvPr/>
            </p:nvSpPr>
            <p:spPr bwMode="auto">
              <a:xfrm>
                <a:off x="3490" y="2497"/>
                <a:ext cx="37" cy="19"/>
              </a:xfrm>
              <a:custGeom>
                <a:avLst/>
                <a:gdLst>
                  <a:gd name="T0" fmla="*/ 4 w 37"/>
                  <a:gd name="T1" fmla="*/ 5 h 19"/>
                  <a:gd name="T2" fmla="*/ 13 w 37"/>
                  <a:gd name="T3" fmla="*/ 18 h 19"/>
                  <a:gd name="T4" fmla="*/ 27 w 37"/>
                  <a:gd name="T5" fmla="*/ 18 h 19"/>
                  <a:gd name="T6" fmla="*/ 27 w 37"/>
                  <a:gd name="T7" fmla="*/ 14 h 19"/>
                  <a:gd name="T8" fmla="*/ 31 w 37"/>
                  <a:gd name="T9" fmla="*/ 9 h 19"/>
                  <a:gd name="T10" fmla="*/ 36 w 37"/>
                  <a:gd name="T11" fmla="*/ 5 h 19"/>
                  <a:gd name="T12" fmla="*/ 27 w 37"/>
                  <a:gd name="T13" fmla="*/ 5 h 19"/>
                  <a:gd name="T14" fmla="*/ 18 w 37"/>
                  <a:gd name="T15" fmla="*/ 5 h 19"/>
                  <a:gd name="T16" fmla="*/ 9 w 37"/>
                  <a:gd name="T17" fmla="*/ 0 h 19"/>
                  <a:gd name="T18" fmla="*/ 0 w 37"/>
                  <a:gd name="T19" fmla="*/ 0 h 19"/>
                  <a:gd name="T20" fmla="*/ 4 w 37"/>
                  <a:gd name="T21" fmla="*/ 5 h 19"/>
                  <a:gd name="T22" fmla="*/ 4 w 37"/>
                  <a:gd name="T23" fmla="*/ 5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7"/>
                  <a:gd name="T37" fmla="*/ 0 h 19"/>
                  <a:gd name="T38" fmla="*/ 37 w 37"/>
                  <a:gd name="T39" fmla="*/ 19 h 1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7" h="19">
                    <a:moveTo>
                      <a:pt x="4" y="5"/>
                    </a:moveTo>
                    <a:lnTo>
                      <a:pt x="13" y="18"/>
                    </a:lnTo>
                    <a:lnTo>
                      <a:pt x="27" y="18"/>
                    </a:lnTo>
                    <a:lnTo>
                      <a:pt x="27" y="14"/>
                    </a:lnTo>
                    <a:lnTo>
                      <a:pt x="31" y="9"/>
                    </a:lnTo>
                    <a:lnTo>
                      <a:pt x="36" y="5"/>
                    </a:lnTo>
                    <a:lnTo>
                      <a:pt x="27" y="5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3" name="Freeform 299"/>
              <p:cNvSpPr>
                <a:spLocks/>
              </p:cNvSpPr>
              <p:nvPr/>
            </p:nvSpPr>
            <p:spPr bwMode="auto">
              <a:xfrm>
                <a:off x="3575" y="2506"/>
                <a:ext cx="33" cy="19"/>
              </a:xfrm>
              <a:custGeom>
                <a:avLst/>
                <a:gdLst>
                  <a:gd name="T0" fmla="*/ 0 w 33"/>
                  <a:gd name="T1" fmla="*/ 0 h 19"/>
                  <a:gd name="T2" fmla="*/ 5 w 33"/>
                  <a:gd name="T3" fmla="*/ 9 h 19"/>
                  <a:gd name="T4" fmla="*/ 9 w 33"/>
                  <a:gd name="T5" fmla="*/ 9 h 19"/>
                  <a:gd name="T6" fmla="*/ 14 w 33"/>
                  <a:gd name="T7" fmla="*/ 14 h 19"/>
                  <a:gd name="T8" fmla="*/ 14 w 33"/>
                  <a:gd name="T9" fmla="*/ 14 h 19"/>
                  <a:gd name="T10" fmla="*/ 23 w 33"/>
                  <a:gd name="T11" fmla="*/ 18 h 19"/>
                  <a:gd name="T12" fmla="*/ 32 w 33"/>
                  <a:gd name="T13" fmla="*/ 14 h 19"/>
                  <a:gd name="T14" fmla="*/ 32 w 33"/>
                  <a:gd name="T15" fmla="*/ 9 h 19"/>
                  <a:gd name="T16" fmla="*/ 32 w 33"/>
                  <a:gd name="T17" fmla="*/ 5 h 19"/>
                  <a:gd name="T18" fmla="*/ 32 w 33"/>
                  <a:gd name="T19" fmla="*/ 9 h 19"/>
                  <a:gd name="T20" fmla="*/ 27 w 33"/>
                  <a:gd name="T21" fmla="*/ 9 h 19"/>
                  <a:gd name="T22" fmla="*/ 23 w 33"/>
                  <a:gd name="T23" fmla="*/ 9 h 19"/>
                  <a:gd name="T24" fmla="*/ 14 w 33"/>
                  <a:gd name="T25" fmla="*/ 5 h 19"/>
                  <a:gd name="T26" fmla="*/ 0 w 33"/>
                  <a:gd name="T27" fmla="*/ 0 h 19"/>
                  <a:gd name="T28" fmla="*/ 0 w 33"/>
                  <a:gd name="T29" fmla="*/ 0 h 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9"/>
                  <a:gd name="T47" fmla="*/ 33 w 33"/>
                  <a:gd name="T48" fmla="*/ 19 h 1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9">
                    <a:moveTo>
                      <a:pt x="0" y="0"/>
                    </a:moveTo>
                    <a:lnTo>
                      <a:pt x="5" y="9"/>
                    </a:lnTo>
                    <a:lnTo>
                      <a:pt x="9" y="9"/>
                    </a:lnTo>
                    <a:lnTo>
                      <a:pt x="14" y="14"/>
                    </a:lnTo>
                    <a:lnTo>
                      <a:pt x="23" y="18"/>
                    </a:lnTo>
                    <a:lnTo>
                      <a:pt x="32" y="14"/>
                    </a:lnTo>
                    <a:lnTo>
                      <a:pt x="32" y="9"/>
                    </a:lnTo>
                    <a:lnTo>
                      <a:pt x="32" y="5"/>
                    </a:lnTo>
                    <a:lnTo>
                      <a:pt x="32" y="9"/>
                    </a:lnTo>
                    <a:lnTo>
                      <a:pt x="27" y="9"/>
                    </a:lnTo>
                    <a:lnTo>
                      <a:pt x="23" y="9"/>
                    </a:lnTo>
                    <a:lnTo>
                      <a:pt x="1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4" name="Freeform 300"/>
              <p:cNvSpPr>
                <a:spLocks/>
              </p:cNvSpPr>
              <p:nvPr/>
            </p:nvSpPr>
            <p:spPr bwMode="auto">
              <a:xfrm>
                <a:off x="3512" y="2592"/>
                <a:ext cx="60" cy="15"/>
              </a:xfrm>
              <a:custGeom>
                <a:avLst/>
                <a:gdLst>
                  <a:gd name="T0" fmla="*/ 0 w 60"/>
                  <a:gd name="T1" fmla="*/ 0 h 15"/>
                  <a:gd name="T2" fmla="*/ 27 w 60"/>
                  <a:gd name="T3" fmla="*/ 14 h 15"/>
                  <a:gd name="T4" fmla="*/ 59 w 60"/>
                  <a:gd name="T5" fmla="*/ 9 h 15"/>
                  <a:gd name="T6" fmla="*/ 41 w 60"/>
                  <a:gd name="T7" fmla="*/ 5 h 15"/>
                  <a:gd name="T8" fmla="*/ 14 w 60"/>
                  <a:gd name="T9" fmla="*/ 0 h 15"/>
                  <a:gd name="T10" fmla="*/ 0 w 60"/>
                  <a:gd name="T11" fmla="*/ 0 h 15"/>
                  <a:gd name="T12" fmla="*/ 0 w 60"/>
                  <a:gd name="T13" fmla="*/ 0 h 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15"/>
                  <a:gd name="T23" fmla="*/ 60 w 60"/>
                  <a:gd name="T24" fmla="*/ 15 h 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15">
                    <a:moveTo>
                      <a:pt x="0" y="0"/>
                    </a:moveTo>
                    <a:lnTo>
                      <a:pt x="27" y="14"/>
                    </a:lnTo>
                    <a:lnTo>
                      <a:pt x="59" y="9"/>
                    </a:lnTo>
                    <a:lnTo>
                      <a:pt x="41" y="5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108" name="Group 301"/>
            <p:cNvGrpSpPr>
              <a:grpSpLocks/>
            </p:cNvGrpSpPr>
            <p:nvPr/>
          </p:nvGrpSpPr>
          <p:grpSpPr bwMode="auto">
            <a:xfrm>
              <a:off x="3481" y="2588"/>
              <a:ext cx="140" cy="195"/>
              <a:chOff x="3481" y="2588"/>
              <a:chExt cx="140" cy="195"/>
            </a:xfrm>
          </p:grpSpPr>
          <p:sp>
            <p:nvSpPr>
              <p:cNvPr id="158" name="Freeform 302"/>
              <p:cNvSpPr>
                <a:spLocks/>
              </p:cNvSpPr>
              <p:nvPr/>
            </p:nvSpPr>
            <p:spPr bwMode="auto">
              <a:xfrm>
                <a:off x="3481" y="2642"/>
                <a:ext cx="50" cy="91"/>
              </a:xfrm>
              <a:custGeom>
                <a:avLst/>
                <a:gdLst>
                  <a:gd name="T0" fmla="*/ 13 w 50"/>
                  <a:gd name="T1" fmla="*/ 31 h 91"/>
                  <a:gd name="T2" fmla="*/ 18 w 50"/>
                  <a:gd name="T3" fmla="*/ 40 h 91"/>
                  <a:gd name="T4" fmla="*/ 27 w 50"/>
                  <a:gd name="T5" fmla="*/ 68 h 91"/>
                  <a:gd name="T6" fmla="*/ 40 w 50"/>
                  <a:gd name="T7" fmla="*/ 90 h 91"/>
                  <a:gd name="T8" fmla="*/ 49 w 50"/>
                  <a:gd name="T9" fmla="*/ 81 h 91"/>
                  <a:gd name="T10" fmla="*/ 22 w 50"/>
                  <a:gd name="T11" fmla="*/ 13 h 91"/>
                  <a:gd name="T12" fmla="*/ 13 w 50"/>
                  <a:gd name="T13" fmla="*/ 0 h 91"/>
                  <a:gd name="T14" fmla="*/ 13 w 50"/>
                  <a:gd name="T15" fmla="*/ 4 h 91"/>
                  <a:gd name="T16" fmla="*/ 0 w 50"/>
                  <a:gd name="T17" fmla="*/ 18 h 91"/>
                  <a:gd name="T18" fmla="*/ 4 w 50"/>
                  <a:gd name="T19" fmla="*/ 40 h 91"/>
                  <a:gd name="T20" fmla="*/ 13 w 50"/>
                  <a:gd name="T21" fmla="*/ 31 h 9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"/>
                  <a:gd name="T34" fmla="*/ 0 h 91"/>
                  <a:gd name="T35" fmla="*/ 50 w 50"/>
                  <a:gd name="T36" fmla="*/ 91 h 9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" h="91">
                    <a:moveTo>
                      <a:pt x="13" y="31"/>
                    </a:moveTo>
                    <a:lnTo>
                      <a:pt x="18" y="40"/>
                    </a:lnTo>
                    <a:lnTo>
                      <a:pt x="27" y="68"/>
                    </a:lnTo>
                    <a:lnTo>
                      <a:pt x="40" y="90"/>
                    </a:lnTo>
                    <a:lnTo>
                      <a:pt x="49" y="81"/>
                    </a:lnTo>
                    <a:lnTo>
                      <a:pt x="22" y="13"/>
                    </a:lnTo>
                    <a:lnTo>
                      <a:pt x="13" y="0"/>
                    </a:lnTo>
                    <a:lnTo>
                      <a:pt x="13" y="4"/>
                    </a:lnTo>
                    <a:lnTo>
                      <a:pt x="0" y="18"/>
                    </a:lnTo>
                    <a:lnTo>
                      <a:pt x="4" y="40"/>
                    </a:lnTo>
                    <a:lnTo>
                      <a:pt x="13" y="31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9" name="Freeform 303"/>
              <p:cNvSpPr>
                <a:spLocks/>
              </p:cNvSpPr>
              <p:nvPr/>
            </p:nvSpPr>
            <p:spPr bwMode="auto">
              <a:xfrm>
                <a:off x="3485" y="2588"/>
                <a:ext cx="136" cy="195"/>
              </a:xfrm>
              <a:custGeom>
                <a:avLst/>
                <a:gdLst>
                  <a:gd name="T0" fmla="*/ 23 w 136"/>
                  <a:gd name="T1" fmla="*/ 81 h 195"/>
                  <a:gd name="T2" fmla="*/ 32 w 136"/>
                  <a:gd name="T3" fmla="*/ 108 h 195"/>
                  <a:gd name="T4" fmla="*/ 45 w 136"/>
                  <a:gd name="T5" fmla="*/ 135 h 195"/>
                  <a:gd name="T6" fmla="*/ 36 w 136"/>
                  <a:gd name="T7" fmla="*/ 140 h 195"/>
                  <a:gd name="T8" fmla="*/ 23 w 136"/>
                  <a:gd name="T9" fmla="*/ 122 h 195"/>
                  <a:gd name="T10" fmla="*/ 17 w 136"/>
                  <a:gd name="T11" fmla="*/ 102 h 195"/>
                  <a:gd name="T12" fmla="*/ 9 w 136"/>
                  <a:gd name="T13" fmla="*/ 81 h 195"/>
                  <a:gd name="T14" fmla="*/ 0 w 136"/>
                  <a:gd name="T15" fmla="*/ 94 h 195"/>
                  <a:gd name="T16" fmla="*/ 5 w 136"/>
                  <a:gd name="T17" fmla="*/ 122 h 195"/>
                  <a:gd name="T18" fmla="*/ 14 w 136"/>
                  <a:gd name="T19" fmla="*/ 135 h 195"/>
                  <a:gd name="T20" fmla="*/ 18 w 136"/>
                  <a:gd name="T21" fmla="*/ 149 h 195"/>
                  <a:gd name="T22" fmla="*/ 36 w 136"/>
                  <a:gd name="T23" fmla="*/ 171 h 195"/>
                  <a:gd name="T24" fmla="*/ 54 w 136"/>
                  <a:gd name="T25" fmla="*/ 194 h 195"/>
                  <a:gd name="T26" fmla="*/ 68 w 136"/>
                  <a:gd name="T27" fmla="*/ 180 h 195"/>
                  <a:gd name="T28" fmla="*/ 77 w 136"/>
                  <a:gd name="T29" fmla="*/ 158 h 195"/>
                  <a:gd name="T30" fmla="*/ 90 w 136"/>
                  <a:gd name="T31" fmla="*/ 117 h 195"/>
                  <a:gd name="T32" fmla="*/ 104 w 136"/>
                  <a:gd name="T33" fmla="*/ 72 h 195"/>
                  <a:gd name="T34" fmla="*/ 108 w 136"/>
                  <a:gd name="T35" fmla="*/ 54 h 195"/>
                  <a:gd name="T36" fmla="*/ 113 w 136"/>
                  <a:gd name="T37" fmla="*/ 40 h 195"/>
                  <a:gd name="T38" fmla="*/ 122 w 136"/>
                  <a:gd name="T39" fmla="*/ 36 h 195"/>
                  <a:gd name="T40" fmla="*/ 122 w 136"/>
                  <a:gd name="T41" fmla="*/ 27 h 195"/>
                  <a:gd name="T42" fmla="*/ 135 w 136"/>
                  <a:gd name="T43" fmla="*/ 22 h 195"/>
                  <a:gd name="T44" fmla="*/ 135 w 136"/>
                  <a:gd name="T45" fmla="*/ 9 h 195"/>
                  <a:gd name="T46" fmla="*/ 126 w 136"/>
                  <a:gd name="T47" fmla="*/ 0 h 195"/>
                  <a:gd name="T48" fmla="*/ 122 w 136"/>
                  <a:gd name="T49" fmla="*/ 0 h 195"/>
                  <a:gd name="T50" fmla="*/ 113 w 136"/>
                  <a:gd name="T51" fmla="*/ 22 h 195"/>
                  <a:gd name="T52" fmla="*/ 97 w 136"/>
                  <a:gd name="T53" fmla="*/ 45 h 195"/>
                  <a:gd name="T54" fmla="*/ 81 w 136"/>
                  <a:gd name="T55" fmla="*/ 58 h 195"/>
                  <a:gd name="T56" fmla="*/ 54 w 136"/>
                  <a:gd name="T57" fmla="*/ 72 h 195"/>
                  <a:gd name="T58" fmla="*/ 32 w 136"/>
                  <a:gd name="T59" fmla="*/ 72 h 195"/>
                  <a:gd name="T60" fmla="*/ 18 w 136"/>
                  <a:gd name="T61" fmla="*/ 67 h 195"/>
                  <a:gd name="T62" fmla="*/ 23 w 136"/>
                  <a:gd name="T63" fmla="*/ 81 h 195"/>
                  <a:gd name="T64" fmla="*/ 23 w 136"/>
                  <a:gd name="T65" fmla="*/ 81 h 19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6"/>
                  <a:gd name="T100" fmla="*/ 0 h 195"/>
                  <a:gd name="T101" fmla="*/ 136 w 136"/>
                  <a:gd name="T102" fmla="*/ 195 h 19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6" h="195">
                    <a:moveTo>
                      <a:pt x="23" y="81"/>
                    </a:moveTo>
                    <a:lnTo>
                      <a:pt x="32" y="108"/>
                    </a:lnTo>
                    <a:lnTo>
                      <a:pt x="45" y="135"/>
                    </a:lnTo>
                    <a:lnTo>
                      <a:pt x="36" y="140"/>
                    </a:lnTo>
                    <a:lnTo>
                      <a:pt x="23" y="122"/>
                    </a:lnTo>
                    <a:lnTo>
                      <a:pt x="17" y="102"/>
                    </a:lnTo>
                    <a:lnTo>
                      <a:pt x="9" y="81"/>
                    </a:lnTo>
                    <a:lnTo>
                      <a:pt x="0" y="94"/>
                    </a:lnTo>
                    <a:lnTo>
                      <a:pt x="5" y="122"/>
                    </a:lnTo>
                    <a:lnTo>
                      <a:pt x="14" y="135"/>
                    </a:lnTo>
                    <a:lnTo>
                      <a:pt x="18" y="149"/>
                    </a:lnTo>
                    <a:lnTo>
                      <a:pt x="36" y="171"/>
                    </a:lnTo>
                    <a:lnTo>
                      <a:pt x="54" y="194"/>
                    </a:lnTo>
                    <a:lnTo>
                      <a:pt x="68" y="180"/>
                    </a:lnTo>
                    <a:lnTo>
                      <a:pt x="77" y="158"/>
                    </a:lnTo>
                    <a:lnTo>
                      <a:pt x="90" y="117"/>
                    </a:lnTo>
                    <a:lnTo>
                      <a:pt x="104" y="72"/>
                    </a:lnTo>
                    <a:lnTo>
                      <a:pt x="108" y="54"/>
                    </a:lnTo>
                    <a:lnTo>
                      <a:pt x="113" y="40"/>
                    </a:lnTo>
                    <a:lnTo>
                      <a:pt x="122" y="36"/>
                    </a:lnTo>
                    <a:lnTo>
                      <a:pt x="122" y="27"/>
                    </a:lnTo>
                    <a:lnTo>
                      <a:pt x="135" y="22"/>
                    </a:lnTo>
                    <a:lnTo>
                      <a:pt x="135" y="9"/>
                    </a:lnTo>
                    <a:lnTo>
                      <a:pt x="126" y="0"/>
                    </a:lnTo>
                    <a:lnTo>
                      <a:pt x="122" y="0"/>
                    </a:lnTo>
                    <a:lnTo>
                      <a:pt x="113" y="22"/>
                    </a:lnTo>
                    <a:lnTo>
                      <a:pt x="97" y="45"/>
                    </a:lnTo>
                    <a:lnTo>
                      <a:pt x="81" y="58"/>
                    </a:lnTo>
                    <a:lnTo>
                      <a:pt x="54" y="72"/>
                    </a:lnTo>
                    <a:lnTo>
                      <a:pt x="32" y="72"/>
                    </a:lnTo>
                    <a:lnTo>
                      <a:pt x="18" y="67"/>
                    </a:lnTo>
                    <a:lnTo>
                      <a:pt x="23" y="81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109" name="Freeform 304"/>
            <p:cNvSpPr>
              <a:spLocks/>
            </p:cNvSpPr>
            <p:nvPr/>
          </p:nvSpPr>
          <p:spPr bwMode="auto">
            <a:xfrm>
              <a:off x="3764" y="2791"/>
              <a:ext cx="132" cy="529"/>
            </a:xfrm>
            <a:custGeom>
              <a:avLst/>
              <a:gdLst>
                <a:gd name="T0" fmla="*/ 131 w 132"/>
                <a:gd name="T1" fmla="*/ 528 h 529"/>
                <a:gd name="T2" fmla="*/ 113 w 132"/>
                <a:gd name="T3" fmla="*/ 528 h 529"/>
                <a:gd name="T4" fmla="*/ 99 w 132"/>
                <a:gd name="T5" fmla="*/ 528 h 529"/>
                <a:gd name="T6" fmla="*/ 86 w 132"/>
                <a:gd name="T7" fmla="*/ 465 h 529"/>
                <a:gd name="T8" fmla="*/ 77 w 132"/>
                <a:gd name="T9" fmla="*/ 402 h 529"/>
                <a:gd name="T10" fmla="*/ 77 w 132"/>
                <a:gd name="T11" fmla="*/ 375 h 529"/>
                <a:gd name="T12" fmla="*/ 77 w 132"/>
                <a:gd name="T13" fmla="*/ 352 h 529"/>
                <a:gd name="T14" fmla="*/ 77 w 132"/>
                <a:gd name="T15" fmla="*/ 330 h 529"/>
                <a:gd name="T16" fmla="*/ 68 w 132"/>
                <a:gd name="T17" fmla="*/ 289 h 529"/>
                <a:gd name="T18" fmla="*/ 59 w 132"/>
                <a:gd name="T19" fmla="*/ 248 h 529"/>
                <a:gd name="T20" fmla="*/ 54 w 132"/>
                <a:gd name="T21" fmla="*/ 230 h 529"/>
                <a:gd name="T22" fmla="*/ 45 w 132"/>
                <a:gd name="T23" fmla="*/ 212 h 529"/>
                <a:gd name="T24" fmla="*/ 32 w 132"/>
                <a:gd name="T25" fmla="*/ 194 h 529"/>
                <a:gd name="T26" fmla="*/ 14 w 132"/>
                <a:gd name="T27" fmla="*/ 176 h 529"/>
                <a:gd name="T28" fmla="*/ 0 w 132"/>
                <a:gd name="T29" fmla="*/ 22 h 529"/>
                <a:gd name="T30" fmla="*/ 27 w 132"/>
                <a:gd name="T31" fmla="*/ 0 h 529"/>
                <a:gd name="T32" fmla="*/ 41 w 132"/>
                <a:gd name="T33" fmla="*/ 72 h 529"/>
                <a:gd name="T34" fmla="*/ 45 w 132"/>
                <a:gd name="T35" fmla="*/ 131 h 529"/>
                <a:gd name="T36" fmla="*/ 54 w 132"/>
                <a:gd name="T37" fmla="*/ 185 h 529"/>
                <a:gd name="T38" fmla="*/ 54 w 132"/>
                <a:gd name="T39" fmla="*/ 190 h 529"/>
                <a:gd name="T40" fmla="*/ 90 w 132"/>
                <a:gd name="T41" fmla="*/ 303 h 529"/>
                <a:gd name="T42" fmla="*/ 99 w 132"/>
                <a:gd name="T43" fmla="*/ 425 h 529"/>
                <a:gd name="T44" fmla="*/ 113 w 132"/>
                <a:gd name="T45" fmla="*/ 470 h 529"/>
                <a:gd name="T46" fmla="*/ 126 w 132"/>
                <a:gd name="T47" fmla="*/ 519 h 529"/>
                <a:gd name="T48" fmla="*/ 131 w 132"/>
                <a:gd name="T49" fmla="*/ 528 h 529"/>
                <a:gd name="T50" fmla="*/ 131 w 132"/>
                <a:gd name="T51" fmla="*/ 528 h 5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32"/>
                <a:gd name="T79" fmla="*/ 0 h 529"/>
                <a:gd name="T80" fmla="*/ 132 w 132"/>
                <a:gd name="T81" fmla="*/ 529 h 52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32" h="529">
                  <a:moveTo>
                    <a:pt x="131" y="528"/>
                  </a:moveTo>
                  <a:lnTo>
                    <a:pt x="113" y="528"/>
                  </a:lnTo>
                  <a:lnTo>
                    <a:pt x="99" y="528"/>
                  </a:lnTo>
                  <a:lnTo>
                    <a:pt x="86" y="465"/>
                  </a:lnTo>
                  <a:lnTo>
                    <a:pt x="77" y="402"/>
                  </a:lnTo>
                  <a:lnTo>
                    <a:pt x="77" y="375"/>
                  </a:lnTo>
                  <a:lnTo>
                    <a:pt x="77" y="352"/>
                  </a:lnTo>
                  <a:lnTo>
                    <a:pt x="77" y="330"/>
                  </a:lnTo>
                  <a:lnTo>
                    <a:pt x="68" y="289"/>
                  </a:lnTo>
                  <a:lnTo>
                    <a:pt x="59" y="248"/>
                  </a:lnTo>
                  <a:lnTo>
                    <a:pt x="54" y="230"/>
                  </a:lnTo>
                  <a:lnTo>
                    <a:pt x="45" y="212"/>
                  </a:lnTo>
                  <a:lnTo>
                    <a:pt x="32" y="194"/>
                  </a:lnTo>
                  <a:lnTo>
                    <a:pt x="14" y="176"/>
                  </a:lnTo>
                  <a:lnTo>
                    <a:pt x="0" y="22"/>
                  </a:lnTo>
                  <a:lnTo>
                    <a:pt x="27" y="0"/>
                  </a:lnTo>
                  <a:lnTo>
                    <a:pt x="41" y="72"/>
                  </a:lnTo>
                  <a:lnTo>
                    <a:pt x="45" y="131"/>
                  </a:lnTo>
                  <a:lnTo>
                    <a:pt x="54" y="185"/>
                  </a:lnTo>
                  <a:lnTo>
                    <a:pt x="54" y="190"/>
                  </a:lnTo>
                  <a:lnTo>
                    <a:pt x="90" y="303"/>
                  </a:lnTo>
                  <a:lnTo>
                    <a:pt x="99" y="425"/>
                  </a:lnTo>
                  <a:lnTo>
                    <a:pt x="113" y="470"/>
                  </a:lnTo>
                  <a:lnTo>
                    <a:pt x="126" y="519"/>
                  </a:lnTo>
                  <a:lnTo>
                    <a:pt x="131" y="52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0" name="Freeform 305"/>
            <p:cNvSpPr>
              <a:spLocks/>
            </p:cNvSpPr>
            <p:nvPr/>
          </p:nvSpPr>
          <p:spPr bwMode="auto">
            <a:xfrm>
              <a:off x="3809" y="3319"/>
              <a:ext cx="100" cy="33"/>
            </a:xfrm>
            <a:custGeom>
              <a:avLst/>
              <a:gdLst>
                <a:gd name="T0" fmla="*/ 14 w 100"/>
                <a:gd name="T1" fmla="*/ 32 h 33"/>
                <a:gd name="T2" fmla="*/ 5 w 100"/>
                <a:gd name="T3" fmla="*/ 32 h 33"/>
                <a:gd name="T4" fmla="*/ 0 w 100"/>
                <a:gd name="T5" fmla="*/ 28 h 33"/>
                <a:gd name="T6" fmla="*/ 5 w 100"/>
                <a:gd name="T7" fmla="*/ 19 h 33"/>
                <a:gd name="T8" fmla="*/ 14 w 100"/>
                <a:gd name="T9" fmla="*/ 9 h 33"/>
                <a:gd name="T10" fmla="*/ 27 w 100"/>
                <a:gd name="T11" fmla="*/ 5 h 33"/>
                <a:gd name="T12" fmla="*/ 45 w 100"/>
                <a:gd name="T13" fmla="*/ 0 h 33"/>
                <a:gd name="T14" fmla="*/ 68 w 100"/>
                <a:gd name="T15" fmla="*/ 0 h 33"/>
                <a:gd name="T16" fmla="*/ 86 w 100"/>
                <a:gd name="T17" fmla="*/ 0 h 33"/>
                <a:gd name="T18" fmla="*/ 99 w 100"/>
                <a:gd name="T19" fmla="*/ 9 h 33"/>
                <a:gd name="T20" fmla="*/ 99 w 100"/>
                <a:gd name="T21" fmla="*/ 9 h 33"/>
                <a:gd name="T22" fmla="*/ 95 w 100"/>
                <a:gd name="T23" fmla="*/ 9 h 33"/>
                <a:gd name="T24" fmla="*/ 86 w 100"/>
                <a:gd name="T25" fmla="*/ 9 h 33"/>
                <a:gd name="T26" fmla="*/ 54 w 100"/>
                <a:gd name="T27" fmla="*/ 14 h 33"/>
                <a:gd name="T28" fmla="*/ 32 w 100"/>
                <a:gd name="T29" fmla="*/ 19 h 33"/>
                <a:gd name="T30" fmla="*/ 23 w 100"/>
                <a:gd name="T31" fmla="*/ 28 h 33"/>
                <a:gd name="T32" fmla="*/ 14 w 100"/>
                <a:gd name="T33" fmla="*/ 32 h 33"/>
                <a:gd name="T34" fmla="*/ 14 w 100"/>
                <a:gd name="T35" fmla="*/ 32 h 3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0"/>
                <a:gd name="T55" fmla="*/ 0 h 33"/>
                <a:gd name="T56" fmla="*/ 100 w 100"/>
                <a:gd name="T57" fmla="*/ 33 h 3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0" h="33">
                  <a:moveTo>
                    <a:pt x="14" y="32"/>
                  </a:moveTo>
                  <a:lnTo>
                    <a:pt x="5" y="32"/>
                  </a:lnTo>
                  <a:lnTo>
                    <a:pt x="0" y="28"/>
                  </a:lnTo>
                  <a:lnTo>
                    <a:pt x="5" y="19"/>
                  </a:lnTo>
                  <a:lnTo>
                    <a:pt x="14" y="9"/>
                  </a:lnTo>
                  <a:lnTo>
                    <a:pt x="27" y="5"/>
                  </a:lnTo>
                  <a:lnTo>
                    <a:pt x="45" y="0"/>
                  </a:lnTo>
                  <a:lnTo>
                    <a:pt x="68" y="0"/>
                  </a:lnTo>
                  <a:lnTo>
                    <a:pt x="86" y="0"/>
                  </a:lnTo>
                  <a:lnTo>
                    <a:pt x="99" y="9"/>
                  </a:lnTo>
                  <a:lnTo>
                    <a:pt x="95" y="9"/>
                  </a:lnTo>
                  <a:lnTo>
                    <a:pt x="86" y="9"/>
                  </a:lnTo>
                  <a:lnTo>
                    <a:pt x="54" y="14"/>
                  </a:lnTo>
                  <a:lnTo>
                    <a:pt x="32" y="19"/>
                  </a:lnTo>
                  <a:lnTo>
                    <a:pt x="23" y="28"/>
                  </a:lnTo>
                  <a:lnTo>
                    <a:pt x="14" y="32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1" name="Freeform 306"/>
            <p:cNvSpPr>
              <a:spLocks/>
            </p:cNvSpPr>
            <p:nvPr/>
          </p:nvSpPr>
          <p:spPr bwMode="auto">
            <a:xfrm>
              <a:off x="3823" y="3328"/>
              <a:ext cx="194" cy="74"/>
            </a:xfrm>
            <a:custGeom>
              <a:avLst/>
              <a:gdLst>
                <a:gd name="T0" fmla="*/ 22 w 194"/>
                <a:gd name="T1" fmla="*/ 68 h 74"/>
                <a:gd name="T2" fmla="*/ 36 w 194"/>
                <a:gd name="T3" fmla="*/ 64 h 74"/>
                <a:gd name="T4" fmla="*/ 36 w 194"/>
                <a:gd name="T5" fmla="*/ 55 h 74"/>
                <a:gd name="T6" fmla="*/ 49 w 194"/>
                <a:gd name="T7" fmla="*/ 55 h 74"/>
                <a:gd name="T8" fmla="*/ 67 w 194"/>
                <a:gd name="T9" fmla="*/ 55 h 74"/>
                <a:gd name="T10" fmla="*/ 90 w 194"/>
                <a:gd name="T11" fmla="*/ 59 h 74"/>
                <a:gd name="T12" fmla="*/ 121 w 194"/>
                <a:gd name="T13" fmla="*/ 73 h 74"/>
                <a:gd name="T14" fmla="*/ 126 w 194"/>
                <a:gd name="T15" fmla="*/ 73 h 74"/>
                <a:gd name="T16" fmla="*/ 135 w 194"/>
                <a:gd name="T17" fmla="*/ 73 h 74"/>
                <a:gd name="T18" fmla="*/ 144 w 194"/>
                <a:gd name="T19" fmla="*/ 64 h 74"/>
                <a:gd name="T20" fmla="*/ 157 w 194"/>
                <a:gd name="T21" fmla="*/ 68 h 74"/>
                <a:gd name="T22" fmla="*/ 171 w 194"/>
                <a:gd name="T23" fmla="*/ 73 h 74"/>
                <a:gd name="T24" fmla="*/ 180 w 194"/>
                <a:gd name="T25" fmla="*/ 73 h 74"/>
                <a:gd name="T26" fmla="*/ 184 w 194"/>
                <a:gd name="T27" fmla="*/ 73 h 74"/>
                <a:gd name="T28" fmla="*/ 184 w 194"/>
                <a:gd name="T29" fmla="*/ 73 h 74"/>
                <a:gd name="T30" fmla="*/ 193 w 194"/>
                <a:gd name="T31" fmla="*/ 64 h 74"/>
                <a:gd name="T32" fmla="*/ 189 w 194"/>
                <a:gd name="T33" fmla="*/ 55 h 74"/>
                <a:gd name="T34" fmla="*/ 180 w 194"/>
                <a:gd name="T35" fmla="*/ 46 h 74"/>
                <a:gd name="T36" fmla="*/ 166 w 194"/>
                <a:gd name="T37" fmla="*/ 37 h 74"/>
                <a:gd name="T38" fmla="*/ 162 w 194"/>
                <a:gd name="T39" fmla="*/ 37 h 74"/>
                <a:gd name="T40" fmla="*/ 135 w 194"/>
                <a:gd name="T41" fmla="*/ 28 h 74"/>
                <a:gd name="T42" fmla="*/ 108 w 194"/>
                <a:gd name="T43" fmla="*/ 23 h 74"/>
                <a:gd name="T44" fmla="*/ 94 w 194"/>
                <a:gd name="T45" fmla="*/ 14 h 74"/>
                <a:gd name="T46" fmla="*/ 81 w 194"/>
                <a:gd name="T47" fmla="*/ 0 h 74"/>
                <a:gd name="T48" fmla="*/ 58 w 194"/>
                <a:gd name="T49" fmla="*/ 0 h 74"/>
                <a:gd name="T50" fmla="*/ 36 w 194"/>
                <a:gd name="T51" fmla="*/ 0 h 74"/>
                <a:gd name="T52" fmla="*/ 18 w 194"/>
                <a:gd name="T53" fmla="*/ 10 h 74"/>
                <a:gd name="T54" fmla="*/ 0 w 194"/>
                <a:gd name="T55" fmla="*/ 23 h 74"/>
                <a:gd name="T56" fmla="*/ 0 w 194"/>
                <a:gd name="T57" fmla="*/ 32 h 74"/>
                <a:gd name="T58" fmla="*/ 0 w 194"/>
                <a:gd name="T59" fmla="*/ 41 h 74"/>
                <a:gd name="T60" fmla="*/ 0 w 194"/>
                <a:gd name="T61" fmla="*/ 55 h 74"/>
                <a:gd name="T62" fmla="*/ 9 w 194"/>
                <a:gd name="T63" fmla="*/ 64 h 74"/>
                <a:gd name="T64" fmla="*/ 22 w 194"/>
                <a:gd name="T65" fmla="*/ 68 h 74"/>
                <a:gd name="T66" fmla="*/ 22 w 194"/>
                <a:gd name="T67" fmla="*/ 68 h 7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94"/>
                <a:gd name="T103" fmla="*/ 0 h 74"/>
                <a:gd name="T104" fmla="*/ 194 w 194"/>
                <a:gd name="T105" fmla="*/ 74 h 7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94" h="74">
                  <a:moveTo>
                    <a:pt x="22" y="68"/>
                  </a:moveTo>
                  <a:lnTo>
                    <a:pt x="36" y="64"/>
                  </a:lnTo>
                  <a:lnTo>
                    <a:pt x="36" y="55"/>
                  </a:lnTo>
                  <a:lnTo>
                    <a:pt x="49" y="55"/>
                  </a:lnTo>
                  <a:lnTo>
                    <a:pt x="67" y="55"/>
                  </a:lnTo>
                  <a:lnTo>
                    <a:pt x="90" y="59"/>
                  </a:lnTo>
                  <a:lnTo>
                    <a:pt x="121" y="73"/>
                  </a:lnTo>
                  <a:lnTo>
                    <a:pt x="126" y="73"/>
                  </a:lnTo>
                  <a:lnTo>
                    <a:pt x="135" y="73"/>
                  </a:lnTo>
                  <a:lnTo>
                    <a:pt x="144" y="64"/>
                  </a:lnTo>
                  <a:lnTo>
                    <a:pt x="157" y="68"/>
                  </a:lnTo>
                  <a:lnTo>
                    <a:pt x="171" y="73"/>
                  </a:lnTo>
                  <a:lnTo>
                    <a:pt x="180" y="73"/>
                  </a:lnTo>
                  <a:lnTo>
                    <a:pt x="184" y="73"/>
                  </a:lnTo>
                  <a:lnTo>
                    <a:pt x="193" y="64"/>
                  </a:lnTo>
                  <a:lnTo>
                    <a:pt x="189" y="55"/>
                  </a:lnTo>
                  <a:lnTo>
                    <a:pt x="180" y="46"/>
                  </a:lnTo>
                  <a:lnTo>
                    <a:pt x="166" y="37"/>
                  </a:lnTo>
                  <a:lnTo>
                    <a:pt x="162" y="37"/>
                  </a:lnTo>
                  <a:lnTo>
                    <a:pt x="135" y="28"/>
                  </a:lnTo>
                  <a:lnTo>
                    <a:pt x="108" y="23"/>
                  </a:lnTo>
                  <a:lnTo>
                    <a:pt x="94" y="14"/>
                  </a:lnTo>
                  <a:lnTo>
                    <a:pt x="81" y="0"/>
                  </a:lnTo>
                  <a:lnTo>
                    <a:pt x="58" y="0"/>
                  </a:lnTo>
                  <a:lnTo>
                    <a:pt x="36" y="0"/>
                  </a:lnTo>
                  <a:lnTo>
                    <a:pt x="18" y="10"/>
                  </a:lnTo>
                  <a:lnTo>
                    <a:pt x="0" y="23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0" y="55"/>
                  </a:lnTo>
                  <a:lnTo>
                    <a:pt x="9" y="64"/>
                  </a:lnTo>
                  <a:lnTo>
                    <a:pt x="22" y="6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2" name="Freeform 307"/>
            <p:cNvSpPr>
              <a:spLocks/>
            </p:cNvSpPr>
            <p:nvPr/>
          </p:nvSpPr>
          <p:spPr bwMode="auto">
            <a:xfrm>
              <a:off x="3683" y="3279"/>
              <a:ext cx="15" cy="10"/>
            </a:xfrm>
            <a:custGeom>
              <a:avLst/>
              <a:gdLst>
                <a:gd name="T0" fmla="*/ 0 w 15"/>
                <a:gd name="T1" fmla="*/ 0 h 10"/>
                <a:gd name="T2" fmla="*/ 0 w 15"/>
                <a:gd name="T3" fmla="*/ 9 h 10"/>
                <a:gd name="T4" fmla="*/ 14 w 15"/>
                <a:gd name="T5" fmla="*/ 9 h 10"/>
                <a:gd name="T6" fmla="*/ 0 w 15"/>
                <a:gd name="T7" fmla="*/ 0 h 10"/>
                <a:gd name="T8" fmla="*/ 0 w 15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0"/>
                <a:gd name="T17" fmla="*/ 15 w 15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0">
                  <a:moveTo>
                    <a:pt x="0" y="0"/>
                  </a:moveTo>
                  <a:lnTo>
                    <a:pt x="0" y="9"/>
                  </a:lnTo>
                  <a:lnTo>
                    <a:pt x="14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3" name="Freeform 308"/>
            <p:cNvSpPr>
              <a:spLocks/>
            </p:cNvSpPr>
            <p:nvPr/>
          </p:nvSpPr>
          <p:spPr bwMode="auto">
            <a:xfrm>
              <a:off x="3683" y="3279"/>
              <a:ext cx="15" cy="10"/>
            </a:xfrm>
            <a:custGeom>
              <a:avLst/>
              <a:gdLst>
                <a:gd name="T0" fmla="*/ 0 w 15"/>
                <a:gd name="T1" fmla="*/ 0 h 10"/>
                <a:gd name="T2" fmla="*/ 0 w 15"/>
                <a:gd name="T3" fmla="*/ 9 h 10"/>
                <a:gd name="T4" fmla="*/ 14 w 15"/>
                <a:gd name="T5" fmla="*/ 9 h 10"/>
                <a:gd name="T6" fmla="*/ 0 w 15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0"/>
                <a:gd name="T14" fmla="*/ 15 w 15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0">
                  <a:moveTo>
                    <a:pt x="0" y="0"/>
                  </a:moveTo>
                  <a:lnTo>
                    <a:pt x="0" y="9"/>
                  </a:lnTo>
                  <a:lnTo>
                    <a:pt x="14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4" name="Freeform 309"/>
            <p:cNvSpPr>
              <a:spLocks/>
            </p:cNvSpPr>
            <p:nvPr/>
          </p:nvSpPr>
          <p:spPr bwMode="auto">
            <a:xfrm>
              <a:off x="3157" y="3053"/>
              <a:ext cx="523" cy="55"/>
            </a:xfrm>
            <a:custGeom>
              <a:avLst/>
              <a:gdLst>
                <a:gd name="T0" fmla="*/ 522 w 523"/>
                <a:gd name="T1" fmla="*/ 0 h 55"/>
                <a:gd name="T2" fmla="*/ 459 w 523"/>
                <a:gd name="T3" fmla="*/ 9 h 55"/>
                <a:gd name="T4" fmla="*/ 391 w 523"/>
                <a:gd name="T5" fmla="*/ 13 h 55"/>
                <a:gd name="T6" fmla="*/ 364 w 523"/>
                <a:gd name="T7" fmla="*/ 22 h 55"/>
                <a:gd name="T8" fmla="*/ 342 w 523"/>
                <a:gd name="T9" fmla="*/ 36 h 55"/>
                <a:gd name="T10" fmla="*/ 324 w 523"/>
                <a:gd name="T11" fmla="*/ 32 h 55"/>
                <a:gd name="T12" fmla="*/ 288 w 523"/>
                <a:gd name="T13" fmla="*/ 22 h 55"/>
                <a:gd name="T14" fmla="*/ 234 w 523"/>
                <a:gd name="T15" fmla="*/ 22 h 55"/>
                <a:gd name="T16" fmla="*/ 148 w 523"/>
                <a:gd name="T17" fmla="*/ 27 h 55"/>
                <a:gd name="T18" fmla="*/ 49 w 523"/>
                <a:gd name="T19" fmla="*/ 22 h 55"/>
                <a:gd name="T20" fmla="*/ 4 w 523"/>
                <a:gd name="T21" fmla="*/ 22 h 55"/>
                <a:gd name="T22" fmla="*/ 0 w 523"/>
                <a:gd name="T23" fmla="*/ 22 h 55"/>
                <a:gd name="T24" fmla="*/ 324 w 523"/>
                <a:gd name="T25" fmla="*/ 50 h 55"/>
                <a:gd name="T26" fmla="*/ 337 w 523"/>
                <a:gd name="T27" fmla="*/ 54 h 55"/>
                <a:gd name="T28" fmla="*/ 355 w 523"/>
                <a:gd name="T29" fmla="*/ 54 h 55"/>
                <a:gd name="T30" fmla="*/ 369 w 523"/>
                <a:gd name="T31" fmla="*/ 50 h 55"/>
                <a:gd name="T32" fmla="*/ 513 w 523"/>
                <a:gd name="T33" fmla="*/ 4 h 55"/>
                <a:gd name="T34" fmla="*/ 522 w 523"/>
                <a:gd name="T35" fmla="*/ 0 h 55"/>
                <a:gd name="T36" fmla="*/ 522 w 523"/>
                <a:gd name="T37" fmla="*/ 0 h 5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23"/>
                <a:gd name="T58" fmla="*/ 0 h 55"/>
                <a:gd name="T59" fmla="*/ 523 w 523"/>
                <a:gd name="T60" fmla="*/ 55 h 5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23" h="55">
                  <a:moveTo>
                    <a:pt x="522" y="0"/>
                  </a:moveTo>
                  <a:lnTo>
                    <a:pt x="459" y="9"/>
                  </a:lnTo>
                  <a:lnTo>
                    <a:pt x="391" y="13"/>
                  </a:lnTo>
                  <a:lnTo>
                    <a:pt x="364" y="22"/>
                  </a:lnTo>
                  <a:lnTo>
                    <a:pt x="342" y="36"/>
                  </a:lnTo>
                  <a:lnTo>
                    <a:pt x="324" y="32"/>
                  </a:lnTo>
                  <a:lnTo>
                    <a:pt x="288" y="22"/>
                  </a:lnTo>
                  <a:lnTo>
                    <a:pt x="234" y="22"/>
                  </a:lnTo>
                  <a:lnTo>
                    <a:pt x="148" y="27"/>
                  </a:lnTo>
                  <a:lnTo>
                    <a:pt x="49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324" y="50"/>
                  </a:lnTo>
                  <a:lnTo>
                    <a:pt x="337" y="54"/>
                  </a:lnTo>
                  <a:lnTo>
                    <a:pt x="355" y="54"/>
                  </a:lnTo>
                  <a:lnTo>
                    <a:pt x="369" y="50"/>
                  </a:lnTo>
                  <a:lnTo>
                    <a:pt x="513" y="4"/>
                  </a:lnTo>
                  <a:lnTo>
                    <a:pt x="522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5" name="Freeform 310"/>
            <p:cNvSpPr>
              <a:spLocks/>
            </p:cNvSpPr>
            <p:nvPr/>
          </p:nvSpPr>
          <p:spPr bwMode="auto">
            <a:xfrm>
              <a:off x="3089" y="2890"/>
              <a:ext cx="136" cy="65"/>
            </a:xfrm>
            <a:custGeom>
              <a:avLst/>
              <a:gdLst>
                <a:gd name="T0" fmla="*/ 0 w 136"/>
                <a:gd name="T1" fmla="*/ 0 h 65"/>
                <a:gd name="T2" fmla="*/ 41 w 136"/>
                <a:gd name="T3" fmla="*/ 41 h 65"/>
                <a:gd name="T4" fmla="*/ 63 w 136"/>
                <a:gd name="T5" fmla="*/ 59 h 65"/>
                <a:gd name="T6" fmla="*/ 86 w 136"/>
                <a:gd name="T7" fmla="*/ 64 h 65"/>
                <a:gd name="T8" fmla="*/ 113 w 136"/>
                <a:gd name="T9" fmla="*/ 59 h 65"/>
                <a:gd name="T10" fmla="*/ 135 w 136"/>
                <a:gd name="T11" fmla="*/ 41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65"/>
                <a:gd name="T20" fmla="*/ 136 w 1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65">
                  <a:moveTo>
                    <a:pt x="0" y="0"/>
                  </a:moveTo>
                  <a:lnTo>
                    <a:pt x="41" y="41"/>
                  </a:lnTo>
                  <a:lnTo>
                    <a:pt x="63" y="59"/>
                  </a:lnTo>
                  <a:lnTo>
                    <a:pt x="86" y="64"/>
                  </a:lnTo>
                  <a:lnTo>
                    <a:pt x="113" y="59"/>
                  </a:lnTo>
                  <a:lnTo>
                    <a:pt x="135" y="41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6" name="Freeform 311"/>
            <p:cNvSpPr>
              <a:spLocks/>
            </p:cNvSpPr>
            <p:nvPr/>
          </p:nvSpPr>
          <p:spPr bwMode="auto">
            <a:xfrm>
              <a:off x="3166" y="2854"/>
              <a:ext cx="28" cy="6"/>
            </a:xfrm>
            <a:custGeom>
              <a:avLst/>
              <a:gdLst>
                <a:gd name="T0" fmla="*/ 0 w 28"/>
                <a:gd name="T1" fmla="*/ 5 h 6"/>
                <a:gd name="T2" fmla="*/ 9 w 28"/>
                <a:gd name="T3" fmla="*/ 5 h 6"/>
                <a:gd name="T4" fmla="*/ 13 w 28"/>
                <a:gd name="T5" fmla="*/ 5 h 6"/>
                <a:gd name="T6" fmla="*/ 22 w 28"/>
                <a:gd name="T7" fmla="*/ 5 h 6"/>
                <a:gd name="T8" fmla="*/ 27 w 28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6"/>
                <a:gd name="T17" fmla="*/ 28 w 28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6">
                  <a:moveTo>
                    <a:pt x="0" y="5"/>
                  </a:moveTo>
                  <a:lnTo>
                    <a:pt x="9" y="5"/>
                  </a:lnTo>
                  <a:lnTo>
                    <a:pt x="13" y="5"/>
                  </a:lnTo>
                  <a:lnTo>
                    <a:pt x="22" y="5"/>
                  </a:lnTo>
                  <a:lnTo>
                    <a:pt x="27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7" name="Freeform 312"/>
            <p:cNvSpPr>
              <a:spLocks/>
            </p:cNvSpPr>
            <p:nvPr/>
          </p:nvSpPr>
          <p:spPr bwMode="auto">
            <a:xfrm>
              <a:off x="3152" y="2782"/>
              <a:ext cx="15" cy="23"/>
            </a:xfrm>
            <a:custGeom>
              <a:avLst/>
              <a:gdLst>
                <a:gd name="T0" fmla="*/ 14 w 15"/>
                <a:gd name="T1" fmla="*/ 22 h 23"/>
                <a:gd name="T2" fmla="*/ 14 w 15"/>
                <a:gd name="T3" fmla="*/ 9 h 23"/>
                <a:gd name="T4" fmla="*/ 9 w 15"/>
                <a:gd name="T5" fmla="*/ 4 h 23"/>
                <a:gd name="T6" fmla="*/ 5 w 15"/>
                <a:gd name="T7" fmla="*/ 0 h 23"/>
                <a:gd name="T8" fmla="*/ 0 w 15"/>
                <a:gd name="T9" fmla="*/ 4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23"/>
                <a:gd name="T17" fmla="*/ 15 w 15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23">
                  <a:moveTo>
                    <a:pt x="14" y="22"/>
                  </a:moveTo>
                  <a:lnTo>
                    <a:pt x="14" y="9"/>
                  </a:lnTo>
                  <a:lnTo>
                    <a:pt x="9" y="4"/>
                  </a:lnTo>
                  <a:lnTo>
                    <a:pt x="5" y="0"/>
                  </a:lnTo>
                  <a:lnTo>
                    <a:pt x="0" y="4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118" name="Group 313"/>
            <p:cNvGrpSpPr>
              <a:grpSpLocks/>
            </p:cNvGrpSpPr>
            <p:nvPr/>
          </p:nvGrpSpPr>
          <p:grpSpPr bwMode="auto">
            <a:xfrm>
              <a:off x="2792" y="2886"/>
              <a:ext cx="654" cy="579"/>
              <a:chOff x="2792" y="2886"/>
              <a:chExt cx="654" cy="579"/>
            </a:xfrm>
          </p:grpSpPr>
          <p:sp>
            <p:nvSpPr>
              <p:cNvPr id="148" name="Freeform 314"/>
              <p:cNvSpPr>
                <a:spLocks/>
              </p:cNvSpPr>
              <p:nvPr/>
            </p:nvSpPr>
            <p:spPr bwMode="auto">
              <a:xfrm>
                <a:off x="3188" y="2926"/>
                <a:ext cx="258" cy="155"/>
              </a:xfrm>
              <a:custGeom>
                <a:avLst/>
                <a:gdLst>
                  <a:gd name="T0" fmla="*/ 5 w 258"/>
                  <a:gd name="T1" fmla="*/ 149 h 155"/>
                  <a:gd name="T2" fmla="*/ 63 w 258"/>
                  <a:gd name="T3" fmla="*/ 154 h 155"/>
                  <a:gd name="T4" fmla="*/ 131 w 258"/>
                  <a:gd name="T5" fmla="*/ 154 h 155"/>
                  <a:gd name="T6" fmla="*/ 198 w 258"/>
                  <a:gd name="T7" fmla="*/ 149 h 155"/>
                  <a:gd name="T8" fmla="*/ 225 w 258"/>
                  <a:gd name="T9" fmla="*/ 149 h 155"/>
                  <a:gd name="T10" fmla="*/ 257 w 258"/>
                  <a:gd name="T11" fmla="*/ 154 h 155"/>
                  <a:gd name="T12" fmla="*/ 225 w 258"/>
                  <a:gd name="T13" fmla="*/ 104 h 155"/>
                  <a:gd name="T14" fmla="*/ 203 w 258"/>
                  <a:gd name="T15" fmla="*/ 73 h 155"/>
                  <a:gd name="T16" fmla="*/ 176 w 258"/>
                  <a:gd name="T17" fmla="*/ 46 h 155"/>
                  <a:gd name="T18" fmla="*/ 117 w 258"/>
                  <a:gd name="T19" fmla="*/ 18 h 155"/>
                  <a:gd name="T20" fmla="*/ 41 w 258"/>
                  <a:gd name="T21" fmla="*/ 0 h 155"/>
                  <a:gd name="T22" fmla="*/ 32 w 258"/>
                  <a:gd name="T23" fmla="*/ 14 h 155"/>
                  <a:gd name="T24" fmla="*/ 23 w 258"/>
                  <a:gd name="T25" fmla="*/ 28 h 155"/>
                  <a:gd name="T26" fmla="*/ 23 w 258"/>
                  <a:gd name="T27" fmla="*/ 37 h 155"/>
                  <a:gd name="T28" fmla="*/ 14 w 258"/>
                  <a:gd name="T29" fmla="*/ 46 h 155"/>
                  <a:gd name="T30" fmla="*/ 5 w 258"/>
                  <a:gd name="T31" fmla="*/ 55 h 155"/>
                  <a:gd name="T32" fmla="*/ 0 w 258"/>
                  <a:gd name="T33" fmla="*/ 59 h 155"/>
                  <a:gd name="T34" fmla="*/ 5 w 258"/>
                  <a:gd name="T35" fmla="*/ 68 h 155"/>
                  <a:gd name="T36" fmla="*/ 0 w 258"/>
                  <a:gd name="T37" fmla="*/ 122 h 155"/>
                  <a:gd name="T38" fmla="*/ 5 w 258"/>
                  <a:gd name="T39" fmla="*/ 149 h 155"/>
                  <a:gd name="T40" fmla="*/ 5 w 258"/>
                  <a:gd name="T41" fmla="*/ 149 h 1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58"/>
                  <a:gd name="T64" fmla="*/ 0 h 155"/>
                  <a:gd name="T65" fmla="*/ 258 w 258"/>
                  <a:gd name="T66" fmla="*/ 155 h 1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58" h="155">
                    <a:moveTo>
                      <a:pt x="5" y="149"/>
                    </a:moveTo>
                    <a:lnTo>
                      <a:pt x="63" y="154"/>
                    </a:lnTo>
                    <a:lnTo>
                      <a:pt x="131" y="154"/>
                    </a:lnTo>
                    <a:lnTo>
                      <a:pt x="198" y="149"/>
                    </a:lnTo>
                    <a:lnTo>
                      <a:pt x="225" y="149"/>
                    </a:lnTo>
                    <a:lnTo>
                      <a:pt x="257" y="154"/>
                    </a:lnTo>
                    <a:lnTo>
                      <a:pt x="225" y="104"/>
                    </a:lnTo>
                    <a:lnTo>
                      <a:pt x="203" y="73"/>
                    </a:lnTo>
                    <a:lnTo>
                      <a:pt x="176" y="46"/>
                    </a:lnTo>
                    <a:lnTo>
                      <a:pt x="117" y="18"/>
                    </a:lnTo>
                    <a:lnTo>
                      <a:pt x="41" y="0"/>
                    </a:lnTo>
                    <a:lnTo>
                      <a:pt x="32" y="14"/>
                    </a:lnTo>
                    <a:lnTo>
                      <a:pt x="23" y="28"/>
                    </a:lnTo>
                    <a:lnTo>
                      <a:pt x="23" y="37"/>
                    </a:lnTo>
                    <a:lnTo>
                      <a:pt x="14" y="46"/>
                    </a:lnTo>
                    <a:lnTo>
                      <a:pt x="5" y="55"/>
                    </a:lnTo>
                    <a:lnTo>
                      <a:pt x="0" y="59"/>
                    </a:lnTo>
                    <a:lnTo>
                      <a:pt x="5" y="68"/>
                    </a:lnTo>
                    <a:lnTo>
                      <a:pt x="0" y="122"/>
                    </a:lnTo>
                    <a:lnTo>
                      <a:pt x="5" y="149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9" name="Freeform 315"/>
              <p:cNvSpPr>
                <a:spLocks/>
              </p:cNvSpPr>
              <p:nvPr/>
            </p:nvSpPr>
            <p:spPr bwMode="auto">
              <a:xfrm>
                <a:off x="2792" y="2886"/>
                <a:ext cx="375" cy="579"/>
              </a:xfrm>
              <a:custGeom>
                <a:avLst/>
                <a:gdLst>
                  <a:gd name="T0" fmla="*/ 365 w 375"/>
                  <a:gd name="T1" fmla="*/ 189 h 579"/>
                  <a:gd name="T2" fmla="*/ 347 w 375"/>
                  <a:gd name="T3" fmla="*/ 388 h 579"/>
                  <a:gd name="T4" fmla="*/ 338 w 375"/>
                  <a:gd name="T5" fmla="*/ 384 h 579"/>
                  <a:gd name="T6" fmla="*/ 279 w 375"/>
                  <a:gd name="T7" fmla="*/ 406 h 579"/>
                  <a:gd name="T8" fmla="*/ 279 w 375"/>
                  <a:gd name="T9" fmla="*/ 406 h 579"/>
                  <a:gd name="T10" fmla="*/ 275 w 375"/>
                  <a:gd name="T11" fmla="*/ 415 h 579"/>
                  <a:gd name="T12" fmla="*/ 266 w 375"/>
                  <a:gd name="T13" fmla="*/ 424 h 579"/>
                  <a:gd name="T14" fmla="*/ 266 w 375"/>
                  <a:gd name="T15" fmla="*/ 438 h 579"/>
                  <a:gd name="T16" fmla="*/ 261 w 375"/>
                  <a:gd name="T17" fmla="*/ 442 h 579"/>
                  <a:gd name="T18" fmla="*/ 261 w 375"/>
                  <a:gd name="T19" fmla="*/ 456 h 579"/>
                  <a:gd name="T20" fmla="*/ 257 w 375"/>
                  <a:gd name="T21" fmla="*/ 470 h 579"/>
                  <a:gd name="T22" fmla="*/ 252 w 375"/>
                  <a:gd name="T23" fmla="*/ 479 h 579"/>
                  <a:gd name="T24" fmla="*/ 243 w 375"/>
                  <a:gd name="T25" fmla="*/ 483 h 579"/>
                  <a:gd name="T26" fmla="*/ 230 w 375"/>
                  <a:gd name="T27" fmla="*/ 510 h 579"/>
                  <a:gd name="T28" fmla="*/ 225 w 375"/>
                  <a:gd name="T29" fmla="*/ 533 h 579"/>
                  <a:gd name="T30" fmla="*/ 248 w 375"/>
                  <a:gd name="T31" fmla="*/ 569 h 579"/>
                  <a:gd name="T32" fmla="*/ 288 w 375"/>
                  <a:gd name="T33" fmla="*/ 569 h 579"/>
                  <a:gd name="T34" fmla="*/ 284 w 375"/>
                  <a:gd name="T35" fmla="*/ 573 h 579"/>
                  <a:gd name="T36" fmla="*/ 257 w 375"/>
                  <a:gd name="T37" fmla="*/ 578 h 579"/>
                  <a:gd name="T38" fmla="*/ 230 w 375"/>
                  <a:gd name="T39" fmla="*/ 578 h 579"/>
                  <a:gd name="T40" fmla="*/ 63 w 375"/>
                  <a:gd name="T41" fmla="*/ 573 h 579"/>
                  <a:gd name="T42" fmla="*/ 14 w 375"/>
                  <a:gd name="T43" fmla="*/ 533 h 579"/>
                  <a:gd name="T44" fmla="*/ 0 w 375"/>
                  <a:gd name="T45" fmla="*/ 461 h 579"/>
                  <a:gd name="T46" fmla="*/ 68 w 375"/>
                  <a:gd name="T47" fmla="*/ 113 h 579"/>
                  <a:gd name="T48" fmla="*/ 68 w 375"/>
                  <a:gd name="T49" fmla="*/ 108 h 579"/>
                  <a:gd name="T50" fmla="*/ 90 w 375"/>
                  <a:gd name="T51" fmla="*/ 81 h 579"/>
                  <a:gd name="T52" fmla="*/ 122 w 375"/>
                  <a:gd name="T53" fmla="*/ 72 h 579"/>
                  <a:gd name="T54" fmla="*/ 180 w 375"/>
                  <a:gd name="T55" fmla="*/ 45 h 579"/>
                  <a:gd name="T56" fmla="*/ 207 w 375"/>
                  <a:gd name="T57" fmla="*/ 36 h 579"/>
                  <a:gd name="T58" fmla="*/ 221 w 375"/>
                  <a:gd name="T59" fmla="*/ 31 h 579"/>
                  <a:gd name="T60" fmla="*/ 239 w 375"/>
                  <a:gd name="T61" fmla="*/ 27 h 579"/>
                  <a:gd name="T62" fmla="*/ 252 w 375"/>
                  <a:gd name="T63" fmla="*/ 22 h 579"/>
                  <a:gd name="T64" fmla="*/ 261 w 375"/>
                  <a:gd name="T65" fmla="*/ 13 h 579"/>
                  <a:gd name="T66" fmla="*/ 275 w 375"/>
                  <a:gd name="T67" fmla="*/ 0 h 579"/>
                  <a:gd name="T68" fmla="*/ 288 w 375"/>
                  <a:gd name="T69" fmla="*/ 22 h 579"/>
                  <a:gd name="T70" fmla="*/ 302 w 375"/>
                  <a:gd name="T71" fmla="*/ 45 h 579"/>
                  <a:gd name="T72" fmla="*/ 324 w 375"/>
                  <a:gd name="T73" fmla="*/ 68 h 579"/>
                  <a:gd name="T74" fmla="*/ 347 w 375"/>
                  <a:gd name="T75" fmla="*/ 90 h 579"/>
                  <a:gd name="T76" fmla="*/ 369 w 375"/>
                  <a:gd name="T77" fmla="*/ 99 h 579"/>
                  <a:gd name="T78" fmla="*/ 360 w 375"/>
                  <a:gd name="T79" fmla="*/ 117 h 579"/>
                  <a:gd name="T80" fmla="*/ 365 w 375"/>
                  <a:gd name="T81" fmla="*/ 122 h 579"/>
                  <a:gd name="T82" fmla="*/ 374 w 375"/>
                  <a:gd name="T83" fmla="*/ 153 h 579"/>
                  <a:gd name="T84" fmla="*/ 369 w 375"/>
                  <a:gd name="T85" fmla="*/ 189 h 579"/>
                  <a:gd name="T86" fmla="*/ 365 w 375"/>
                  <a:gd name="T87" fmla="*/ 189 h 579"/>
                  <a:gd name="T88" fmla="*/ 365 w 375"/>
                  <a:gd name="T89" fmla="*/ 189 h 57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75"/>
                  <a:gd name="T136" fmla="*/ 0 h 579"/>
                  <a:gd name="T137" fmla="*/ 375 w 375"/>
                  <a:gd name="T138" fmla="*/ 579 h 579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75" h="579">
                    <a:moveTo>
                      <a:pt x="365" y="189"/>
                    </a:moveTo>
                    <a:lnTo>
                      <a:pt x="347" y="388"/>
                    </a:lnTo>
                    <a:lnTo>
                      <a:pt x="338" y="384"/>
                    </a:lnTo>
                    <a:lnTo>
                      <a:pt x="279" y="406"/>
                    </a:lnTo>
                    <a:lnTo>
                      <a:pt x="275" y="415"/>
                    </a:lnTo>
                    <a:lnTo>
                      <a:pt x="266" y="424"/>
                    </a:lnTo>
                    <a:lnTo>
                      <a:pt x="266" y="438"/>
                    </a:lnTo>
                    <a:lnTo>
                      <a:pt x="261" y="442"/>
                    </a:lnTo>
                    <a:lnTo>
                      <a:pt x="261" y="456"/>
                    </a:lnTo>
                    <a:lnTo>
                      <a:pt x="257" y="470"/>
                    </a:lnTo>
                    <a:lnTo>
                      <a:pt x="252" y="479"/>
                    </a:lnTo>
                    <a:lnTo>
                      <a:pt x="243" y="483"/>
                    </a:lnTo>
                    <a:lnTo>
                      <a:pt x="230" y="510"/>
                    </a:lnTo>
                    <a:lnTo>
                      <a:pt x="225" y="533"/>
                    </a:lnTo>
                    <a:lnTo>
                      <a:pt x="248" y="569"/>
                    </a:lnTo>
                    <a:lnTo>
                      <a:pt x="288" y="569"/>
                    </a:lnTo>
                    <a:lnTo>
                      <a:pt x="284" y="573"/>
                    </a:lnTo>
                    <a:lnTo>
                      <a:pt x="257" y="578"/>
                    </a:lnTo>
                    <a:lnTo>
                      <a:pt x="230" y="578"/>
                    </a:lnTo>
                    <a:lnTo>
                      <a:pt x="63" y="573"/>
                    </a:lnTo>
                    <a:lnTo>
                      <a:pt x="14" y="533"/>
                    </a:lnTo>
                    <a:lnTo>
                      <a:pt x="0" y="461"/>
                    </a:lnTo>
                    <a:lnTo>
                      <a:pt x="68" y="113"/>
                    </a:lnTo>
                    <a:lnTo>
                      <a:pt x="68" y="108"/>
                    </a:lnTo>
                    <a:lnTo>
                      <a:pt x="90" y="81"/>
                    </a:lnTo>
                    <a:lnTo>
                      <a:pt x="122" y="72"/>
                    </a:lnTo>
                    <a:lnTo>
                      <a:pt x="180" y="45"/>
                    </a:lnTo>
                    <a:lnTo>
                      <a:pt x="207" y="36"/>
                    </a:lnTo>
                    <a:lnTo>
                      <a:pt x="221" y="31"/>
                    </a:lnTo>
                    <a:lnTo>
                      <a:pt x="239" y="27"/>
                    </a:lnTo>
                    <a:lnTo>
                      <a:pt x="252" y="22"/>
                    </a:lnTo>
                    <a:lnTo>
                      <a:pt x="261" y="13"/>
                    </a:lnTo>
                    <a:lnTo>
                      <a:pt x="275" y="0"/>
                    </a:lnTo>
                    <a:lnTo>
                      <a:pt x="288" y="22"/>
                    </a:lnTo>
                    <a:lnTo>
                      <a:pt x="302" y="45"/>
                    </a:lnTo>
                    <a:lnTo>
                      <a:pt x="324" y="68"/>
                    </a:lnTo>
                    <a:lnTo>
                      <a:pt x="347" y="90"/>
                    </a:lnTo>
                    <a:lnTo>
                      <a:pt x="369" y="99"/>
                    </a:lnTo>
                    <a:lnTo>
                      <a:pt x="360" y="117"/>
                    </a:lnTo>
                    <a:lnTo>
                      <a:pt x="365" y="122"/>
                    </a:lnTo>
                    <a:lnTo>
                      <a:pt x="374" y="153"/>
                    </a:lnTo>
                    <a:lnTo>
                      <a:pt x="369" y="189"/>
                    </a:lnTo>
                    <a:lnTo>
                      <a:pt x="365" y="189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0" name="Freeform 316"/>
              <p:cNvSpPr>
                <a:spLocks/>
              </p:cNvSpPr>
              <p:nvPr/>
            </p:nvSpPr>
            <p:spPr bwMode="auto">
              <a:xfrm>
                <a:off x="2824" y="3365"/>
                <a:ext cx="14" cy="46"/>
              </a:xfrm>
              <a:custGeom>
                <a:avLst/>
                <a:gdLst>
                  <a:gd name="T0" fmla="*/ 9 w 14"/>
                  <a:gd name="T1" fmla="*/ 0 h 46"/>
                  <a:gd name="T2" fmla="*/ 0 w 14"/>
                  <a:gd name="T3" fmla="*/ 0 h 46"/>
                  <a:gd name="T4" fmla="*/ 0 w 14"/>
                  <a:gd name="T5" fmla="*/ 9 h 46"/>
                  <a:gd name="T6" fmla="*/ 0 w 14"/>
                  <a:gd name="T7" fmla="*/ 18 h 46"/>
                  <a:gd name="T8" fmla="*/ 4 w 14"/>
                  <a:gd name="T9" fmla="*/ 22 h 46"/>
                  <a:gd name="T10" fmla="*/ 4 w 14"/>
                  <a:gd name="T11" fmla="*/ 31 h 46"/>
                  <a:gd name="T12" fmla="*/ 9 w 14"/>
                  <a:gd name="T13" fmla="*/ 36 h 46"/>
                  <a:gd name="T14" fmla="*/ 13 w 14"/>
                  <a:gd name="T15" fmla="*/ 40 h 46"/>
                  <a:gd name="T16" fmla="*/ 13 w 14"/>
                  <a:gd name="T17" fmla="*/ 45 h 46"/>
                  <a:gd name="T18" fmla="*/ 9 w 14"/>
                  <a:gd name="T19" fmla="*/ 0 h 46"/>
                  <a:gd name="T20" fmla="*/ 9 w 14"/>
                  <a:gd name="T21" fmla="*/ 0 h 4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"/>
                  <a:gd name="T34" fmla="*/ 0 h 46"/>
                  <a:gd name="T35" fmla="*/ 14 w 14"/>
                  <a:gd name="T36" fmla="*/ 46 h 4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" h="46">
                    <a:moveTo>
                      <a:pt x="9" y="0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4" y="31"/>
                    </a:lnTo>
                    <a:lnTo>
                      <a:pt x="9" y="36"/>
                    </a:lnTo>
                    <a:lnTo>
                      <a:pt x="13" y="40"/>
                    </a:lnTo>
                    <a:lnTo>
                      <a:pt x="13" y="45"/>
                    </a:lnTo>
                    <a:lnTo>
                      <a:pt x="9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1" name="Freeform 317"/>
              <p:cNvSpPr>
                <a:spLocks/>
              </p:cNvSpPr>
              <p:nvPr/>
            </p:nvSpPr>
            <p:spPr bwMode="auto">
              <a:xfrm>
                <a:off x="2851" y="3392"/>
                <a:ext cx="14" cy="28"/>
              </a:xfrm>
              <a:custGeom>
                <a:avLst/>
                <a:gdLst>
                  <a:gd name="T0" fmla="*/ 13 w 14"/>
                  <a:gd name="T1" fmla="*/ 0 h 28"/>
                  <a:gd name="T2" fmla="*/ 0 w 14"/>
                  <a:gd name="T3" fmla="*/ 27 h 28"/>
                  <a:gd name="T4" fmla="*/ 0 w 14"/>
                  <a:gd name="T5" fmla="*/ 27 h 28"/>
                  <a:gd name="T6" fmla="*/ 0 w 14"/>
                  <a:gd name="T7" fmla="*/ 13 h 28"/>
                  <a:gd name="T8" fmla="*/ 0 w 14"/>
                  <a:gd name="T9" fmla="*/ 4 h 28"/>
                  <a:gd name="T10" fmla="*/ 13 w 14"/>
                  <a:gd name="T11" fmla="*/ 0 h 28"/>
                  <a:gd name="T12" fmla="*/ 13 w 14"/>
                  <a:gd name="T13" fmla="*/ 0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28"/>
                  <a:gd name="T23" fmla="*/ 14 w 14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28">
                    <a:moveTo>
                      <a:pt x="13" y="0"/>
                    </a:moveTo>
                    <a:lnTo>
                      <a:pt x="0" y="27"/>
                    </a:lnTo>
                    <a:lnTo>
                      <a:pt x="0" y="13"/>
                    </a:lnTo>
                    <a:lnTo>
                      <a:pt x="0" y="4"/>
                    </a:lnTo>
                    <a:lnTo>
                      <a:pt x="13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2" name="Freeform 318"/>
              <p:cNvSpPr>
                <a:spLocks/>
              </p:cNvSpPr>
              <p:nvPr/>
            </p:nvSpPr>
            <p:spPr bwMode="auto">
              <a:xfrm>
                <a:off x="2882" y="3419"/>
                <a:ext cx="42" cy="10"/>
              </a:xfrm>
              <a:custGeom>
                <a:avLst/>
                <a:gdLst>
                  <a:gd name="T0" fmla="*/ 0 w 42"/>
                  <a:gd name="T1" fmla="*/ 9 h 10"/>
                  <a:gd name="T2" fmla="*/ 41 w 42"/>
                  <a:gd name="T3" fmla="*/ 0 h 10"/>
                  <a:gd name="T4" fmla="*/ 5 w 42"/>
                  <a:gd name="T5" fmla="*/ 0 h 10"/>
                  <a:gd name="T6" fmla="*/ 0 w 42"/>
                  <a:gd name="T7" fmla="*/ 9 h 10"/>
                  <a:gd name="T8" fmla="*/ 0 w 42"/>
                  <a:gd name="T9" fmla="*/ 9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10"/>
                  <a:gd name="T17" fmla="*/ 42 w 42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10">
                    <a:moveTo>
                      <a:pt x="0" y="9"/>
                    </a:moveTo>
                    <a:lnTo>
                      <a:pt x="41" y="0"/>
                    </a:lnTo>
                    <a:lnTo>
                      <a:pt x="5" y="0"/>
                    </a:lnTo>
                    <a:lnTo>
                      <a:pt x="0" y="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3" name="Freeform 319"/>
              <p:cNvSpPr>
                <a:spLocks/>
              </p:cNvSpPr>
              <p:nvPr/>
            </p:nvSpPr>
            <p:spPr bwMode="auto">
              <a:xfrm>
                <a:off x="2968" y="3184"/>
                <a:ext cx="23" cy="91"/>
              </a:xfrm>
              <a:custGeom>
                <a:avLst/>
                <a:gdLst>
                  <a:gd name="T0" fmla="*/ 22 w 23"/>
                  <a:gd name="T1" fmla="*/ 90 h 91"/>
                  <a:gd name="T2" fmla="*/ 9 w 23"/>
                  <a:gd name="T3" fmla="*/ 77 h 91"/>
                  <a:gd name="T4" fmla="*/ 0 w 23"/>
                  <a:gd name="T5" fmla="*/ 59 h 91"/>
                  <a:gd name="T6" fmla="*/ 4 w 23"/>
                  <a:gd name="T7" fmla="*/ 59 h 91"/>
                  <a:gd name="T8" fmla="*/ 9 w 23"/>
                  <a:gd name="T9" fmla="*/ 54 h 91"/>
                  <a:gd name="T10" fmla="*/ 9 w 23"/>
                  <a:gd name="T11" fmla="*/ 54 h 91"/>
                  <a:gd name="T12" fmla="*/ 9 w 23"/>
                  <a:gd name="T13" fmla="*/ 59 h 91"/>
                  <a:gd name="T14" fmla="*/ 9 w 23"/>
                  <a:gd name="T15" fmla="*/ 54 h 91"/>
                  <a:gd name="T16" fmla="*/ 0 w 23"/>
                  <a:gd name="T17" fmla="*/ 36 h 91"/>
                  <a:gd name="T18" fmla="*/ 0 w 23"/>
                  <a:gd name="T19" fmla="*/ 9 h 91"/>
                  <a:gd name="T20" fmla="*/ 4 w 23"/>
                  <a:gd name="T21" fmla="*/ 0 h 91"/>
                  <a:gd name="T22" fmla="*/ 9 w 23"/>
                  <a:gd name="T23" fmla="*/ 4 h 91"/>
                  <a:gd name="T24" fmla="*/ 18 w 23"/>
                  <a:gd name="T25" fmla="*/ 50 h 91"/>
                  <a:gd name="T26" fmla="*/ 22 w 23"/>
                  <a:gd name="T27" fmla="*/ 90 h 91"/>
                  <a:gd name="T28" fmla="*/ 22 w 23"/>
                  <a:gd name="T29" fmla="*/ 90 h 9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"/>
                  <a:gd name="T46" fmla="*/ 0 h 91"/>
                  <a:gd name="T47" fmla="*/ 23 w 23"/>
                  <a:gd name="T48" fmla="*/ 91 h 9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" h="91">
                    <a:moveTo>
                      <a:pt x="22" y="90"/>
                    </a:moveTo>
                    <a:lnTo>
                      <a:pt x="9" y="77"/>
                    </a:lnTo>
                    <a:lnTo>
                      <a:pt x="0" y="59"/>
                    </a:lnTo>
                    <a:lnTo>
                      <a:pt x="4" y="59"/>
                    </a:lnTo>
                    <a:lnTo>
                      <a:pt x="9" y="54"/>
                    </a:lnTo>
                    <a:lnTo>
                      <a:pt x="9" y="59"/>
                    </a:lnTo>
                    <a:lnTo>
                      <a:pt x="9" y="54"/>
                    </a:lnTo>
                    <a:lnTo>
                      <a:pt x="0" y="36"/>
                    </a:lnTo>
                    <a:lnTo>
                      <a:pt x="0" y="9"/>
                    </a:lnTo>
                    <a:lnTo>
                      <a:pt x="4" y="0"/>
                    </a:lnTo>
                    <a:lnTo>
                      <a:pt x="9" y="4"/>
                    </a:lnTo>
                    <a:lnTo>
                      <a:pt x="18" y="50"/>
                    </a:lnTo>
                    <a:lnTo>
                      <a:pt x="22" y="9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4" name="Freeform 320"/>
              <p:cNvSpPr>
                <a:spLocks/>
              </p:cNvSpPr>
              <p:nvPr/>
            </p:nvSpPr>
            <p:spPr bwMode="auto">
              <a:xfrm>
                <a:off x="2950" y="3301"/>
                <a:ext cx="28" cy="28"/>
              </a:xfrm>
              <a:custGeom>
                <a:avLst/>
                <a:gdLst>
                  <a:gd name="T0" fmla="*/ 27 w 28"/>
                  <a:gd name="T1" fmla="*/ 9 h 28"/>
                  <a:gd name="T2" fmla="*/ 18 w 28"/>
                  <a:gd name="T3" fmla="*/ 5 h 28"/>
                  <a:gd name="T4" fmla="*/ 9 w 28"/>
                  <a:gd name="T5" fmla="*/ 0 h 28"/>
                  <a:gd name="T6" fmla="*/ 0 w 28"/>
                  <a:gd name="T7" fmla="*/ 5 h 28"/>
                  <a:gd name="T8" fmla="*/ 4 w 28"/>
                  <a:gd name="T9" fmla="*/ 14 h 28"/>
                  <a:gd name="T10" fmla="*/ 9 w 28"/>
                  <a:gd name="T11" fmla="*/ 27 h 28"/>
                  <a:gd name="T12" fmla="*/ 18 w 28"/>
                  <a:gd name="T13" fmla="*/ 27 h 28"/>
                  <a:gd name="T14" fmla="*/ 27 w 28"/>
                  <a:gd name="T15" fmla="*/ 9 h 28"/>
                  <a:gd name="T16" fmla="*/ 27 w 28"/>
                  <a:gd name="T17" fmla="*/ 9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"/>
                  <a:gd name="T28" fmla="*/ 0 h 28"/>
                  <a:gd name="T29" fmla="*/ 28 w 28"/>
                  <a:gd name="T30" fmla="*/ 28 h 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" h="28">
                    <a:moveTo>
                      <a:pt x="27" y="9"/>
                    </a:move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4" y="14"/>
                    </a:lnTo>
                    <a:lnTo>
                      <a:pt x="9" y="27"/>
                    </a:lnTo>
                    <a:lnTo>
                      <a:pt x="18" y="27"/>
                    </a:lnTo>
                    <a:lnTo>
                      <a:pt x="27" y="9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5" name="Freeform 321"/>
              <p:cNvSpPr>
                <a:spLocks/>
              </p:cNvSpPr>
              <p:nvPr/>
            </p:nvSpPr>
            <p:spPr bwMode="auto">
              <a:xfrm>
                <a:off x="3071" y="2999"/>
                <a:ext cx="51" cy="77"/>
              </a:xfrm>
              <a:custGeom>
                <a:avLst/>
                <a:gdLst>
                  <a:gd name="T0" fmla="*/ 50 w 51"/>
                  <a:gd name="T1" fmla="*/ 76 h 77"/>
                  <a:gd name="T2" fmla="*/ 45 w 51"/>
                  <a:gd name="T3" fmla="*/ 63 h 77"/>
                  <a:gd name="T4" fmla="*/ 41 w 51"/>
                  <a:gd name="T5" fmla="*/ 49 h 77"/>
                  <a:gd name="T6" fmla="*/ 23 w 51"/>
                  <a:gd name="T7" fmla="*/ 22 h 77"/>
                  <a:gd name="T8" fmla="*/ 5 w 51"/>
                  <a:gd name="T9" fmla="*/ 4 h 77"/>
                  <a:gd name="T10" fmla="*/ 0 w 51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77"/>
                  <a:gd name="T20" fmla="*/ 51 w 51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77">
                    <a:moveTo>
                      <a:pt x="50" y="76"/>
                    </a:moveTo>
                    <a:lnTo>
                      <a:pt x="45" y="63"/>
                    </a:lnTo>
                    <a:lnTo>
                      <a:pt x="41" y="49"/>
                    </a:lnTo>
                    <a:lnTo>
                      <a:pt x="23" y="22"/>
                    </a:lnTo>
                    <a:lnTo>
                      <a:pt x="5" y="4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6" name="Freeform 322"/>
              <p:cNvSpPr>
                <a:spLocks/>
              </p:cNvSpPr>
              <p:nvPr/>
            </p:nvSpPr>
            <p:spPr bwMode="auto">
              <a:xfrm>
                <a:off x="3193" y="2994"/>
                <a:ext cx="23" cy="55"/>
              </a:xfrm>
              <a:custGeom>
                <a:avLst/>
                <a:gdLst>
                  <a:gd name="T0" fmla="*/ 22 w 23"/>
                  <a:gd name="T1" fmla="*/ 54 h 55"/>
                  <a:gd name="T2" fmla="*/ 22 w 23"/>
                  <a:gd name="T3" fmla="*/ 45 h 55"/>
                  <a:gd name="T4" fmla="*/ 18 w 23"/>
                  <a:gd name="T5" fmla="*/ 32 h 55"/>
                  <a:gd name="T6" fmla="*/ 13 w 23"/>
                  <a:gd name="T7" fmla="*/ 14 h 55"/>
                  <a:gd name="T8" fmla="*/ 0 w 23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55"/>
                  <a:gd name="T17" fmla="*/ 23 w 23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55">
                    <a:moveTo>
                      <a:pt x="22" y="54"/>
                    </a:moveTo>
                    <a:lnTo>
                      <a:pt x="22" y="45"/>
                    </a:lnTo>
                    <a:lnTo>
                      <a:pt x="18" y="32"/>
                    </a:lnTo>
                    <a:lnTo>
                      <a:pt x="13" y="14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7" name="Freeform 323"/>
              <p:cNvSpPr>
                <a:spLocks/>
              </p:cNvSpPr>
              <p:nvPr/>
            </p:nvSpPr>
            <p:spPr bwMode="auto">
              <a:xfrm>
                <a:off x="3130" y="3003"/>
                <a:ext cx="23" cy="69"/>
              </a:xfrm>
              <a:custGeom>
                <a:avLst/>
                <a:gdLst>
                  <a:gd name="T0" fmla="*/ 22 w 23"/>
                  <a:gd name="T1" fmla="*/ 0 h 69"/>
                  <a:gd name="T2" fmla="*/ 9 w 23"/>
                  <a:gd name="T3" fmla="*/ 32 h 69"/>
                  <a:gd name="T4" fmla="*/ 0 w 23"/>
                  <a:gd name="T5" fmla="*/ 68 h 69"/>
                  <a:gd name="T6" fmla="*/ 0 60000 65536"/>
                  <a:gd name="T7" fmla="*/ 0 60000 65536"/>
                  <a:gd name="T8" fmla="*/ 0 60000 65536"/>
                  <a:gd name="T9" fmla="*/ 0 w 23"/>
                  <a:gd name="T10" fmla="*/ 0 h 69"/>
                  <a:gd name="T11" fmla="*/ 23 w 23"/>
                  <a:gd name="T12" fmla="*/ 69 h 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" h="69">
                    <a:moveTo>
                      <a:pt x="22" y="0"/>
                    </a:moveTo>
                    <a:lnTo>
                      <a:pt x="9" y="32"/>
                    </a:lnTo>
                    <a:lnTo>
                      <a:pt x="0" y="68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119" name="Freeform 324"/>
            <p:cNvSpPr>
              <a:spLocks/>
            </p:cNvSpPr>
            <p:nvPr/>
          </p:nvSpPr>
          <p:spPr bwMode="auto">
            <a:xfrm>
              <a:off x="2968" y="3274"/>
              <a:ext cx="82" cy="74"/>
            </a:xfrm>
            <a:custGeom>
              <a:avLst/>
              <a:gdLst>
                <a:gd name="T0" fmla="*/ 81 w 82"/>
                <a:gd name="T1" fmla="*/ 73 h 74"/>
                <a:gd name="T2" fmla="*/ 63 w 82"/>
                <a:gd name="T3" fmla="*/ 73 h 74"/>
                <a:gd name="T4" fmla="*/ 45 w 82"/>
                <a:gd name="T5" fmla="*/ 64 h 74"/>
                <a:gd name="T6" fmla="*/ 27 w 82"/>
                <a:gd name="T7" fmla="*/ 68 h 74"/>
                <a:gd name="T8" fmla="*/ 0 w 82"/>
                <a:gd name="T9" fmla="*/ 54 h 74"/>
                <a:gd name="T10" fmla="*/ 9 w 82"/>
                <a:gd name="T11" fmla="*/ 36 h 74"/>
                <a:gd name="T12" fmla="*/ 22 w 82"/>
                <a:gd name="T13" fmla="*/ 18 h 74"/>
                <a:gd name="T14" fmla="*/ 22 w 82"/>
                <a:gd name="T15" fmla="*/ 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2"/>
                <a:gd name="T25" fmla="*/ 0 h 74"/>
                <a:gd name="T26" fmla="*/ 82 w 82"/>
                <a:gd name="T27" fmla="*/ 74 h 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2" h="74">
                  <a:moveTo>
                    <a:pt x="81" y="73"/>
                  </a:moveTo>
                  <a:lnTo>
                    <a:pt x="63" y="73"/>
                  </a:lnTo>
                  <a:lnTo>
                    <a:pt x="45" y="64"/>
                  </a:lnTo>
                  <a:lnTo>
                    <a:pt x="27" y="68"/>
                  </a:lnTo>
                  <a:lnTo>
                    <a:pt x="0" y="54"/>
                  </a:lnTo>
                  <a:lnTo>
                    <a:pt x="9" y="36"/>
                  </a:lnTo>
                  <a:lnTo>
                    <a:pt x="22" y="18"/>
                  </a:lnTo>
                  <a:lnTo>
                    <a:pt x="22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0" name="Freeform 325"/>
            <p:cNvSpPr>
              <a:spLocks/>
            </p:cNvSpPr>
            <p:nvPr/>
          </p:nvSpPr>
          <p:spPr bwMode="auto">
            <a:xfrm>
              <a:off x="3688" y="3297"/>
              <a:ext cx="19" cy="5"/>
            </a:xfrm>
            <a:custGeom>
              <a:avLst/>
              <a:gdLst>
                <a:gd name="T0" fmla="*/ 0 w 19"/>
                <a:gd name="T1" fmla="*/ 0 h 5"/>
                <a:gd name="T2" fmla="*/ 18 w 19"/>
                <a:gd name="T3" fmla="*/ 4 h 5"/>
                <a:gd name="T4" fmla="*/ 0 60000 65536"/>
                <a:gd name="T5" fmla="*/ 0 60000 65536"/>
                <a:gd name="T6" fmla="*/ 0 w 19"/>
                <a:gd name="T7" fmla="*/ 0 h 5"/>
                <a:gd name="T8" fmla="*/ 19 w 19"/>
                <a:gd name="T9" fmla="*/ 5 h 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" h="5">
                  <a:moveTo>
                    <a:pt x="0" y="0"/>
                  </a:moveTo>
                  <a:lnTo>
                    <a:pt x="18" y="4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1" name="Freeform 326"/>
            <p:cNvSpPr>
              <a:spLocks/>
            </p:cNvSpPr>
            <p:nvPr/>
          </p:nvSpPr>
          <p:spPr bwMode="auto">
            <a:xfrm>
              <a:off x="3665" y="3392"/>
              <a:ext cx="19" cy="1"/>
            </a:xfrm>
            <a:custGeom>
              <a:avLst/>
              <a:gdLst>
                <a:gd name="T0" fmla="*/ 18 w 19"/>
                <a:gd name="T1" fmla="*/ 0 h 1"/>
                <a:gd name="T2" fmla="*/ 0 w 19"/>
                <a:gd name="T3" fmla="*/ 0 h 1"/>
                <a:gd name="T4" fmla="*/ 0 60000 65536"/>
                <a:gd name="T5" fmla="*/ 0 60000 65536"/>
                <a:gd name="T6" fmla="*/ 0 w 19"/>
                <a:gd name="T7" fmla="*/ 0 h 1"/>
                <a:gd name="T8" fmla="*/ 19 w 19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" h="1">
                  <a:moveTo>
                    <a:pt x="18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2" name="Freeform 327"/>
            <p:cNvSpPr>
              <a:spLocks/>
            </p:cNvSpPr>
            <p:nvPr/>
          </p:nvSpPr>
          <p:spPr bwMode="auto">
            <a:xfrm>
              <a:off x="3661" y="3365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1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1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3" name="Freeform 328"/>
            <p:cNvSpPr>
              <a:spLocks/>
            </p:cNvSpPr>
            <p:nvPr/>
          </p:nvSpPr>
          <p:spPr bwMode="auto">
            <a:xfrm>
              <a:off x="3517" y="2610"/>
              <a:ext cx="23" cy="10"/>
            </a:xfrm>
            <a:custGeom>
              <a:avLst/>
              <a:gdLst>
                <a:gd name="T0" fmla="*/ 0 w 23"/>
                <a:gd name="T1" fmla="*/ 0 h 10"/>
                <a:gd name="T2" fmla="*/ 18 w 23"/>
                <a:gd name="T3" fmla="*/ 9 h 10"/>
                <a:gd name="T4" fmla="*/ 22 w 23"/>
                <a:gd name="T5" fmla="*/ 9 h 10"/>
                <a:gd name="T6" fmla="*/ 0 60000 65536"/>
                <a:gd name="T7" fmla="*/ 0 60000 65536"/>
                <a:gd name="T8" fmla="*/ 0 60000 65536"/>
                <a:gd name="T9" fmla="*/ 0 w 23"/>
                <a:gd name="T10" fmla="*/ 0 h 10"/>
                <a:gd name="T11" fmla="*/ 23 w 23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" h="10">
                  <a:moveTo>
                    <a:pt x="0" y="0"/>
                  </a:moveTo>
                  <a:lnTo>
                    <a:pt x="18" y="9"/>
                  </a:lnTo>
                  <a:lnTo>
                    <a:pt x="22" y="9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4" name="Freeform 329"/>
            <p:cNvSpPr>
              <a:spLocks/>
            </p:cNvSpPr>
            <p:nvPr/>
          </p:nvSpPr>
          <p:spPr bwMode="auto">
            <a:xfrm>
              <a:off x="3530" y="2565"/>
              <a:ext cx="24" cy="6"/>
            </a:xfrm>
            <a:custGeom>
              <a:avLst/>
              <a:gdLst>
                <a:gd name="T0" fmla="*/ 0 w 24"/>
                <a:gd name="T1" fmla="*/ 0 h 6"/>
                <a:gd name="T2" fmla="*/ 23 w 24"/>
                <a:gd name="T3" fmla="*/ 5 h 6"/>
                <a:gd name="T4" fmla="*/ 0 60000 65536"/>
                <a:gd name="T5" fmla="*/ 0 60000 65536"/>
                <a:gd name="T6" fmla="*/ 0 w 24"/>
                <a:gd name="T7" fmla="*/ 0 h 6"/>
                <a:gd name="T8" fmla="*/ 24 w 24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6">
                  <a:moveTo>
                    <a:pt x="0" y="0"/>
                  </a:moveTo>
                  <a:lnTo>
                    <a:pt x="23" y="5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5" name="Freeform 330"/>
            <p:cNvSpPr>
              <a:spLocks/>
            </p:cNvSpPr>
            <p:nvPr/>
          </p:nvSpPr>
          <p:spPr bwMode="auto">
            <a:xfrm>
              <a:off x="3562" y="2497"/>
              <a:ext cx="10" cy="64"/>
            </a:xfrm>
            <a:custGeom>
              <a:avLst/>
              <a:gdLst>
                <a:gd name="T0" fmla="*/ 9 w 10"/>
                <a:gd name="T1" fmla="*/ 0 h 64"/>
                <a:gd name="T2" fmla="*/ 0 w 10"/>
                <a:gd name="T3" fmla="*/ 18 h 64"/>
                <a:gd name="T4" fmla="*/ 0 w 10"/>
                <a:gd name="T5" fmla="*/ 41 h 64"/>
                <a:gd name="T6" fmla="*/ 0 w 10"/>
                <a:gd name="T7" fmla="*/ 50 h 64"/>
                <a:gd name="T8" fmla="*/ 0 w 10"/>
                <a:gd name="T9" fmla="*/ 63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4"/>
                <a:gd name="T17" fmla="*/ 10 w 10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4">
                  <a:moveTo>
                    <a:pt x="9" y="0"/>
                  </a:moveTo>
                  <a:lnTo>
                    <a:pt x="0" y="18"/>
                  </a:lnTo>
                  <a:lnTo>
                    <a:pt x="0" y="41"/>
                  </a:lnTo>
                  <a:lnTo>
                    <a:pt x="0" y="50"/>
                  </a:lnTo>
                  <a:lnTo>
                    <a:pt x="0" y="63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126" name="Group 331"/>
            <p:cNvGrpSpPr>
              <a:grpSpLocks/>
            </p:cNvGrpSpPr>
            <p:nvPr/>
          </p:nvGrpSpPr>
          <p:grpSpPr bwMode="auto">
            <a:xfrm>
              <a:off x="3287" y="2601"/>
              <a:ext cx="555" cy="466"/>
              <a:chOff x="3287" y="2601"/>
              <a:chExt cx="555" cy="466"/>
            </a:xfrm>
          </p:grpSpPr>
          <p:sp>
            <p:nvSpPr>
              <p:cNvPr id="140" name="Freeform 332"/>
              <p:cNvSpPr>
                <a:spLocks/>
              </p:cNvSpPr>
              <p:nvPr/>
            </p:nvSpPr>
            <p:spPr bwMode="auto">
              <a:xfrm>
                <a:off x="3625" y="2601"/>
                <a:ext cx="131" cy="60"/>
              </a:xfrm>
              <a:custGeom>
                <a:avLst/>
                <a:gdLst>
                  <a:gd name="T0" fmla="*/ 0 w 131"/>
                  <a:gd name="T1" fmla="*/ 18 h 60"/>
                  <a:gd name="T2" fmla="*/ 9 w 131"/>
                  <a:gd name="T3" fmla="*/ 41 h 60"/>
                  <a:gd name="T4" fmla="*/ 4 w 131"/>
                  <a:gd name="T5" fmla="*/ 59 h 60"/>
                  <a:gd name="T6" fmla="*/ 49 w 131"/>
                  <a:gd name="T7" fmla="*/ 32 h 60"/>
                  <a:gd name="T8" fmla="*/ 49 w 131"/>
                  <a:gd name="T9" fmla="*/ 27 h 60"/>
                  <a:gd name="T10" fmla="*/ 90 w 131"/>
                  <a:gd name="T11" fmla="*/ 32 h 60"/>
                  <a:gd name="T12" fmla="*/ 130 w 131"/>
                  <a:gd name="T13" fmla="*/ 50 h 60"/>
                  <a:gd name="T14" fmla="*/ 121 w 131"/>
                  <a:gd name="T15" fmla="*/ 36 h 60"/>
                  <a:gd name="T16" fmla="*/ 108 w 131"/>
                  <a:gd name="T17" fmla="*/ 23 h 60"/>
                  <a:gd name="T18" fmla="*/ 81 w 131"/>
                  <a:gd name="T19" fmla="*/ 9 h 60"/>
                  <a:gd name="T20" fmla="*/ 76 w 131"/>
                  <a:gd name="T21" fmla="*/ 0 h 60"/>
                  <a:gd name="T22" fmla="*/ 9 w 131"/>
                  <a:gd name="T23" fmla="*/ 5 h 60"/>
                  <a:gd name="T24" fmla="*/ 0 w 131"/>
                  <a:gd name="T25" fmla="*/ 18 h 60"/>
                  <a:gd name="T26" fmla="*/ 0 w 131"/>
                  <a:gd name="T27" fmla="*/ 18 h 6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1"/>
                  <a:gd name="T43" fmla="*/ 0 h 60"/>
                  <a:gd name="T44" fmla="*/ 131 w 131"/>
                  <a:gd name="T45" fmla="*/ 60 h 6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1" h="60">
                    <a:moveTo>
                      <a:pt x="0" y="18"/>
                    </a:moveTo>
                    <a:lnTo>
                      <a:pt x="9" y="41"/>
                    </a:lnTo>
                    <a:lnTo>
                      <a:pt x="4" y="59"/>
                    </a:lnTo>
                    <a:lnTo>
                      <a:pt x="49" y="32"/>
                    </a:lnTo>
                    <a:lnTo>
                      <a:pt x="49" y="27"/>
                    </a:lnTo>
                    <a:lnTo>
                      <a:pt x="90" y="32"/>
                    </a:lnTo>
                    <a:lnTo>
                      <a:pt x="130" y="50"/>
                    </a:lnTo>
                    <a:lnTo>
                      <a:pt x="121" y="36"/>
                    </a:lnTo>
                    <a:lnTo>
                      <a:pt x="108" y="23"/>
                    </a:lnTo>
                    <a:lnTo>
                      <a:pt x="81" y="9"/>
                    </a:lnTo>
                    <a:lnTo>
                      <a:pt x="76" y="0"/>
                    </a:lnTo>
                    <a:lnTo>
                      <a:pt x="9" y="5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1" name="Freeform 333"/>
              <p:cNvSpPr>
                <a:spLocks/>
              </p:cNvSpPr>
              <p:nvPr/>
            </p:nvSpPr>
            <p:spPr bwMode="auto">
              <a:xfrm>
                <a:off x="3287" y="2610"/>
                <a:ext cx="555" cy="457"/>
              </a:xfrm>
              <a:custGeom>
                <a:avLst/>
                <a:gdLst>
                  <a:gd name="T0" fmla="*/ 108 w 555"/>
                  <a:gd name="T1" fmla="*/ 45 h 457"/>
                  <a:gd name="T2" fmla="*/ 50 w 555"/>
                  <a:gd name="T3" fmla="*/ 122 h 457"/>
                  <a:gd name="T4" fmla="*/ 0 w 555"/>
                  <a:gd name="T5" fmla="*/ 185 h 457"/>
                  <a:gd name="T6" fmla="*/ 27 w 555"/>
                  <a:gd name="T7" fmla="*/ 249 h 457"/>
                  <a:gd name="T8" fmla="*/ 95 w 555"/>
                  <a:gd name="T9" fmla="*/ 294 h 457"/>
                  <a:gd name="T10" fmla="*/ 126 w 555"/>
                  <a:gd name="T11" fmla="*/ 298 h 457"/>
                  <a:gd name="T12" fmla="*/ 171 w 555"/>
                  <a:gd name="T13" fmla="*/ 411 h 457"/>
                  <a:gd name="T14" fmla="*/ 194 w 555"/>
                  <a:gd name="T15" fmla="*/ 438 h 457"/>
                  <a:gd name="T16" fmla="*/ 203 w 555"/>
                  <a:gd name="T17" fmla="*/ 443 h 457"/>
                  <a:gd name="T18" fmla="*/ 288 w 555"/>
                  <a:gd name="T19" fmla="*/ 456 h 457"/>
                  <a:gd name="T20" fmla="*/ 324 w 555"/>
                  <a:gd name="T21" fmla="*/ 456 h 457"/>
                  <a:gd name="T22" fmla="*/ 428 w 555"/>
                  <a:gd name="T23" fmla="*/ 429 h 457"/>
                  <a:gd name="T24" fmla="*/ 410 w 555"/>
                  <a:gd name="T25" fmla="*/ 271 h 457"/>
                  <a:gd name="T26" fmla="*/ 491 w 555"/>
                  <a:gd name="T27" fmla="*/ 194 h 457"/>
                  <a:gd name="T28" fmla="*/ 518 w 555"/>
                  <a:gd name="T29" fmla="*/ 176 h 457"/>
                  <a:gd name="T30" fmla="*/ 536 w 555"/>
                  <a:gd name="T31" fmla="*/ 185 h 457"/>
                  <a:gd name="T32" fmla="*/ 518 w 555"/>
                  <a:gd name="T33" fmla="*/ 249 h 457"/>
                  <a:gd name="T34" fmla="*/ 522 w 555"/>
                  <a:gd name="T35" fmla="*/ 312 h 457"/>
                  <a:gd name="T36" fmla="*/ 549 w 555"/>
                  <a:gd name="T37" fmla="*/ 267 h 457"/>
                  <a:gd name="T38" fmla="*/ 549 w 555"/>
                  <a:gd name="T39" fmla="*/ 222 h 457"/>
                  <a:gd name="T40" fmla="*/ 540 w 555"/>
                  <a:gd name="T41" fmla="*/ 185 h 457"/>
                  <a:gd name="T42" fmla="*/ 536 w 555"/>
                  <a:gd name="T43" fmla="*/ 154 h 457"/>
                  <a:gd name="T44" fmla="*/ 495 w 555"/>
                  <a:gd name="T45" fmla="*/ 68 h 457"/>
                  <a:gd name="T46" fmla="*/ 428 w 555"/>
                  <a:gd name="T47" fmla="*/ 18 h 457"/>
                  <a:gd name="T48" fmla="*/ 374 w 555"/>
                  <a:gd name="T49" fmla="*/ 23 h 457"/>
                  <a:gd name="T50" fmla="*/ 342 w 555"/>
                  <a:gd name="T51" fmla="*/ 50 h 457"/>
                  <a:gd name="T52" fmla="*/ 351 w 555"/>
                  <a:gd name="T53" fmla="*/ 27 h 457"/>
                  <a:gd name="T54" fmla="*/ 347 w 555"/>
                  <a:gd name="T55" fmla="*/ 14 h 457"/>
                  <a:gd name="T56" fmla="*/ 320 w 555"/>
                  <a:gd name="T57" fmla="*/ 0 h 457"/>
                  <a:gd name="T58" fmla="*/ 302 w 555"/>
                  <a:gd name="T59" fmla="*/ 41 h 457"/>
                  <a:gd name="T60" fmla="*/ 279 w 555"/>
                  <a:gd name="T61" fmla="*/ 113 h 457"/>
                  <a:gd name="T62" fmla="*/ 252 w 555"/>
                  <a:gd name="T63" fmla="*/ 172 h 457"/>
                  <a:gd name="T64" fmla="*/ 207 w 555"/>
                  <a:gd name="T65" fmla="*/ 109 h 457"/>
                  <a:gd name="T66" fmla="*/ 203 w 555"/>
                  <a:gd name="T67" fmla="*/ 50 h 457"/>
                  <a:gd name="T68" fmla="*/ 207 w 555"/>
                  <a:gd name="T69" fmla="*/ 32 h 457"/>
                  <a:gd name="T70" fmla="*/ 194 w 555"/>
                  <a:gd name="T71" fmla="*/ 23 h 457"/>
                  <a:gd name="T72" fmla="*/ 162 w 555"/>
                  <a:gd name="T73" fmla="*/ 50 h 457"/>
                  <a:gd name="T74" fmla="*/ 131 w 555"/>
                  <a:gd name="T75" fmla="*/ 45 h 457"/>
                  <a:gd name="T76" fmla="*/ 122 w 555"/>
                  <a:gd name="T77" fmla="*/ 32 h 45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555"/>
                  <a:gd name="T118" fmla="*/ 0 h 457"/>
                  <a:gd name="T119" fmla="*/ 555 w 555"/>
                  <a:gd name="T120" fmla="*/ 457 h 457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555" h="457">
                    <a:moveTo>
                      <a:pt x="122" y="32"/>
                    </a:moveTo>
                    <a:lnTo>
                      <a:pt x="108" y="45"/>
                    </a:lnTo>
                    <a:lnTo>
                      <a:pt x="72" y="81"/>
                    </a:lnTo>
                    <a:lnTo>
                      <a:pt x="50" y="122"/>
                    </a:lnTo>
                    <a:lnTo>
                      <a:pt x="27" y="154"/>
                    </a:lnTo>
                    <a:lnTo>
                      <a:pt x="0" y="185"/>
                    </a:lnTo>
                    <a:lnTo>
                      <a:pt x="5" y="199"/>
                    </a:lnTo>
                    <a:lnTo>
                      <a:pt x="27" y="249"/>
                    </a:lnTo>
                    <a:lnTo>
                      <a:pt x="68" y="285"/>
                    </a:lnTo>
                    <a:lnTo>
                      <a:pt x="95" y="294"/>
                    </a:lnTo>
                    <a:lnTo>
                      <a:pt x="122" y="294"/>
                    </a:lnTo>
                    <a:lnTo>
                      <a:pt x="126" y="298"/>
                    </a:lnTo>
                    <a:lnTo>
                      <a:pt x="153" y="353"/>
                    </a:lnTo>
                    <a:lnTo>
                      <a:pt x="171" y="411"/>
                    </a:lnTo>
                    <a:lnTo>
                      <a:pt x="176" y="429"/>
                    </a:lnTo>
                    <a:lnTo>
                      <a:pt x="194" y="438"/>
                    </a:lnTo>
                    <a:lnTo>
                      <a:pt x="198" y="443"/>
                    </a:lnTo>
                    <a:lnTo>
                      <a:pt x="203" y="443"/>
                    </a:lnTo>
                    <a:lnTo>
                      <a:pt x="284" y="456"/>
                    </a:lnTo>
                    <a:lnTo>
                      <a:pt x="288" y="456"/>
                    </a:lnTo>
                    <a:lnTo>
                      <a:pt x="311" y="456"/>
                    </a:lnTo>
                    <a:lnTo>
                      <a:pt x="324" y="456"/>
                    </a:lnTo>
                    <a:lnTo>
                      <a:pt x="378" y="447"/>
                    </a:lnTo>
                    <a:lnTo>
                      <a:pt x="428" y="429"/>
                    </a:lnTo>
                    <a:lnTo>
                      <a:pt x="410" y="289"/>
                    </a:lnTo>
                    <a:lnTo>
                      <a:pt x="410" y="271"/>
                    </a:lnTo>
                    <a:lnTo>
                      <a:pt x="437" y="235"/>
                    </a:lnTo>
                    <a:lnTo>
                      <a:pt x="491" y="194"/>
                    </a:lnTo>
                    <a:lnTo>
                      <a:pt x="504" y="181"/>
                    </a:lnTo>
                    <a:lnTo>
                      <a:pt x="518" y="176"/>
                    </a:lnTo>
                    <a:lnTo>
                      <a:pt x="531" y="176"/>
                    </a:lnTo>
                    <a:lnTo>
                      <a:pt x="536" y="185"/>
                    </a:lnTo>
                    <a:lnTo>
                      <a:pt x="522" y="217"/>
                    </a:lnTo>
                    <a:lnTo>
                      <a:pt x="518" y="249"/>
                    </a:lnTo>
                    <a:lnTo>
                      <a:pt x="509" y="303"/>
                    </a:lnTo>
                    <a:lnTo>
                      <a:pt x="522" y="312"/>
                    </a:lnTo>
                    <a:lnTo>
                      <a:pt x="536" y="298"/>
                    </a:lnTo>
                    <a:lnTo>
                      <a:pt x="549" y="267"/>
                    </a:lnTo>
                    <a:lnTo>
                      <a:pt x="554" y="235"/>
                    </a:lnTo>
                    <a:lnTo>
                      <a:pt x="549" y="222"/>
                    </a:lnTo>
                    <a:lnTo>
                      <a:pt x="545" y="212"/>
                    </a:lnTo>
                    <a:lnTo>
                      <a:pt x="540" y="185"/>
                    </a:lnTo>
                    <a:lnTo>
                      <a:pt x="545" y="163"/>
                    </a:lnTo>
                    <a:lnTo>
                      <a:pt x="536" y="154"/>
                    </a:lnTo>
                    <a:lnTo>
                      <a:pt x="513" y="113"/>
                    </a:lnTo>
                    <a:lnTo>
                      <a:pt x="495" y="68"/>
                    </a:lnTo>
                    <a:lnTo>
                      <a:pt x="464" y="36"/>
                    </a:lnTo>
                    <a:lnTo>
                      <a:pt x="428" y="18"/>
                    </a:lnTo>
                    <a:lnTo>
                      <a:pt x="396" y="14"/>
                    </a:lnTo>
                    <a:lnTo>
                      <a:pt x="374" y="23"/>
                    </a:lnTo>
                    <a:lnTo>
                      <a:pt x="360" y="32"/>
                    </a:lnTo>
                    <a:lnTo>
                      <a:pt x="342" y="50"/>
                    </a:lnTo>
                    <a:lnTo>
                      <a:pt x="347" y="45"/>
                    </a:lnTo>
                    <a:lnTo>
                      <a:pt x="351" y="27"/>
                    </a:lnTo>
                    <a:lnTo>
                      <a:pt x="347" y="14"/>
                    </a:lnTo>
                    <a:lnTo>
                      <a:pt x="333" y="0"/>
                    </a:lnTo>
                    <a:lnTo>
                      <a:pt x="320" y="0"/>
                    </a:lnTo>
                    <a:lnTo>
                      <a:pt x="311" y="18"/>
                    </a:lnTo>
                    <a:lnTo>
                      <a:pt x="302" y="41"/>
                    </a:lnTo>
                    <a:lnTo>
                      <a:pt x="297" y="68"/>
                    </a:lnTo>
                    <a:lnTo>
                      <a:pt x="279" y="113"/>
                    </a:lnTo>
                    <a:lnTo>
                      <a:pt x="266" y="149"/>
                    </a:lnTo>
                    <a:lnTo>
                      <a:pt x="252" y="172"/>
                    </a:lnTo>
                    <a:lnTo>
                      <a:pt x="225" y="136"/>
                    </a:lnTo>
                    <a:lnTo>
                      <a:pt x="207" y="109"/>
                    </a:lnTo>
                    <a:lnTo>
                      <a:pt x="198" y="68"/>
                    </a:lnTo>
                    <a:lnTo>
                      <a:pt x="203" y="50"/>
                    </a:lnTo>
                    <a:lnTo>
                      <a:pt x="207" y="36"/>
                    </a:lnTo>
                    <a:lnTo>
                      <a:pt x="207" y="32"/>
                    </a:lnTo>
                    <a:lnTo>
                      <a:pt x="194" y="18"/>
                    </a:lnTo>
                    <a:lnTo>
                      <a:pt x="194" y="23"/>
                    </a:lnTo>
                    <a:lnTo>
                      <a:pt x="180" y="41"/>
                    </a:lnTo>
                    <a:lnTo>
                      <a:pt x="162" y="50"/>
                    </a:lnTo>
                    <a:lnTo>
                      <a:pt x="144" y="50"/>
                    </a:lnTo>
                    <a:lnTo>
                      <a:pt x="131" y="45"/>
                    </a:lnTo>
                    <a:lnTo>
                      <a:pt x="122" y="32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2" name="Freeform 334"/>
              <p:cNvSpPr>
                <a:spLocks/>
              </p:cNvSpPr>
              <p:nvPr/>
            </p:nvSpPr>
            <p:spPr bwMode="auto">
              <a:xfrm>
                <a:off x="3539" y="2822"/>
                <a:ext cx="55" cy="182"/>
              </a:xfrm>
              <a:custGeom>
                <a:avLst/>
                <a:gdLst>
                  <a:gd name="T0" fmla="*/ 54 w 55"/>
                  <a:gd name="T1" fmla="*/ 0 h 182"/>
                  <a:gd name="T2" fmla="*/ 36 w 55"/>
                  <a:gd name="T3" fmla="*/ 59 h 182"/>
                  <a:gd name="T4" fmla="*/ 0 w 55"/>
                  <a:gd name="T5" fmla="*/ 150 h 182"/>
                  <a:gd name="T6" fmla="*/ 0 w 55"/>
                  <a:gd name="T7" fmla="*/ 181 h 182"/>
                  <a:gd name="T8" fmla="*/ 14 w 55"/>
                  <a:gd name="T9" fmla="*/ 150 h 182"/>
                  <a:gd name="T10" fmla="*/ 45 w 55"/>
                  <a:gd name="T11" fmla="*/ 55 h 182"/>
                  <a:gd name="T12" fmla="*/ 54 w 55"/>
                  <a:gd name="T13" fmla="*/ 0 h 182"/>
                  <a:gd name="T14" fmla="*/ 54 w 55"/>
                  <a:gd name="T15" fmla="*/ 0 h 18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5"/>
                  <a:gd name="T25" fmla="*/ 0 h 182"/>
                  <a:gd name="T26" fmla="*/ 55 w 55"/>
                  <a:gd name="T27" fmla="*/ 182 h 18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5" h="182">
                    <a:moveTo>
                      <a:pt x="54" y="0"/>
                    </a:moveTo>
                    <a:lnTo>
                      <a:pt x="36" y="59"/>
                    </a:lnTo>
                    <a:lnTo>
                      <a:pt x="0" y="150"/>
                    </a:lnTo>
                    <a:lnTo>
                      <a:pt x="0" y="181"/>
                    </a:lnTo>
                    <a:lnTo>
                      <a:pt x="14" y="150"/>
                    </a:lnTo>
                    <a:lnTo>
                      <a:pt x="45" y="55"/>
                    </a:lnTo>
                    <a:lnTo>
                      <a:pt x="54" y="0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3" name="Freeform 335"/>
              <p:cNvSpPr>
                <a:spLocks/>
              </p:cNvSpPr>
              <p:nvPr/>
            </p:nvSpPr>
            <p:spPr bwMode="auto">
              <a:xfrm>
                <a:off x="3544" y="2791"/>
                <a:ext cx="46" cy="64"/>
              </a:xfrm>
              <a:custGeom>
                <a:avLst/>
                <a:gdLst>
                  <a:gd name="T0" fmla="*/ 0 w 46"/>
                  <a:gd name="T1" fmla="*/ 45 h 64"/>
                  <a:gd name="T2" fmla="*/ 4 w 46"/>
                  <a:gd name="T3" fmla="*/ 63 h 64"/>
                  <a:gd name="T4" fmla="*/ 9 w 46"/>
                  <a:gd name="T5" fmla="*/ 50 h 64"/>
                  <a:gd name="T6" fmla="*/ 27 w 46"/>
                  <a:gd name="T7" fmla="*/ 27 h 64"/>
                  <a:gd name="T8" fmla="*/ 45 w 46"/>
                  <a:gd name="T9" fmla="*/ 0 h 64"/>
                  <a:gd name="T10" fmla="*/ 0 w 46"/>
                  <a:gd name="T11" fmla="*/ 45 h 64"/>
                  <a:gd name="T12" fmla="*/ 0 w 46"/>
                  <a:gd name="T13" fmla="*/ 45 h 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6"/>
                  <a:gd name="T22" fmla="*/ 0 h 64"/>
                  <a:gd name="T23" fmla="*/ 46 w 46"/>
                  <a:gd name="T24" fmla="*/ 64 h 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6" h="64">
                    <a:moveTo>
                      <a:pt x="0" y="45"/>
                    </a:moveTo>
                    <a:lnTo>
                      <a:pt x="4" y="63"/>
                    </a:lnTo>
                    <a:lnTo>
                      <a:pt x="9" y="50"/>
                    </a:lnTo>
                    <a:lnTo>
                      <a:pt x="27" y="27"/>
                    </a:lnTo>
                    <a:lnTo>
                      <a:pt x="45" y="0"/>
                    </a:lnTo>
                    <a:lnTo>
                      <a:pt x="0" y="45"/>
                    </a:lnTo>
                    <a:close/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4" name="Freeform 336"/>
              <p:cNvSpPr>
                <a:spLocks/>
              </p:cNvSpPr>
              <p:nvPr/>
            </p:nvSpPr>
            <p:spPr bwMode="auto">
              <a:xfrm>
                <a:off x="3791" y="2782"/>
                <a:ext cx="33" cy="109"/>
              </a:xfrm>
              <a:custGeom>
                <a:avLst/>
                <a:gdLst>
                  <a:gd name="T0" fmla="*/ 32 w 33"/>
                  <a:gd name="T1" fmla="*/ 13 h 109"/>
                  <a:gd name="T2" fmla="*/ 32 w 33"/>
                  <a:gd name="T3" fmla="*/ 4 h 109"/>
                  <a:gd name="T4" fmla="*/ 23 w 33"/>
                  <a:gd name="T5" fmla="*/ 0 h 109"/>
                  <a:gd name="T6" fmla="*/ 9 w 33"/>
                  <a:gd name="T7" fmla="*/ 0 h 109"/>
                  <a:gd name="T8" fmla="*/ 0 w 33"/>
                  <a:gd name="T9" fmla="*/ 9 h 109"/>
                  <a:gd name="T10" fmla="*/ 9 w 33"/>
                  <a:gd name="T11" fmla="*/ 108 h 109"/>
                  <a:gd name="T12" fmla="*/ 23 w 33"/>
                  <a:gd name="T13" fmla="*/ 36 h 109"/>
                  <a:gd name="T14" fmla="*/ 32 w 33"/>
                  <a:gd name="T15" fmla="*/ 13 h 109"/>
                  <a:gd name="T16" fmla="*/ 32 w 33"/>
                  <a:gd name="T17" fmla="*/ 13 h 10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3"/>
                  <a:gd name="T28" fmla="*/ 0 h 109"/>
                  <a:gd name="T29" fmla="*/ 33 w 33"/>
                  <a:gd name="T30" fmla="*/ 109 h 10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3" h="109">
                    <a:moveTo>
                      <a:pt x="32" y="13"/>
                    </a:moveTo>
                    <a:lnTo>
                      <a:pt x="32" y="4"/>
                    </a:lnTo>
                    <a:lnTo>
                      <a:pt x="23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9" y="108"/>
                    </a:lnTo>
                    <a:lnTo>
                      <a:pt x="23" y="36"/>
                    </a:lnTo>
                    <a:lnTo>
                      <a:pt x="32" y="13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5" name="Freeform 337"/>
              <p:cNvSpPr>
                <a:spLocks/>
              </p:cNvSpPr>
              <p:nvPr/>
            </p:nvSpPr>
            <p:spPr bwMode="auto">
              <a:xfrm>
                <a:off x="3431" y="2655"/>
                <a:ext cx="105" cy="146"/>
              </a:xfrm>
              <a:custGeom>
                <a:avLst/>
                <a:gdLst>
                  <a:gd name="T0" fmla="*/ 104 w 105"/>
                  <a:gd name="T1" fmla="*/ 145 h 146"/>
                  <a:gd name="T2" fmla="*/ 95 w 105"/>
                  <a:gd name="T3" fmla="*/ 131 h 146"/>
                  <a:gd name="T4" fmla="*/ 86 w 105"/>
                  <a:gd name="T5" fmla="*/ 118 h 146"/>
                  <a:gd name="T6" fmla="*/ 50 w 105"/>
                  <a:gd name="T7" fmla="*/ 86 h 146"/>
                  <a:gd name="T8" fmla="*/ 0 w 105"/>
                  <a:gd name="T9" fmla="*/ 68 h 146"/>
                  <a:gd name="T10" fmla="*/ 32 w 105"/>
                  <a:gd name="T11" fmla="*/ 0 h 1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5"/>
                  <a:gd name="T19" fmla="*/ 0 h 146"/>
                  <a:gd name="T20" fmla="*/ 105 w 105"/>
                  <a:gd name="T21" fmla="*/ 146 h 1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5" h="146">
                    <a:moveTo>
                      <a:pt x="104" y="145"/>
                    </a:moveTo>
                    <a:lnTo>
                      <a:pt x="95" y="131"/>
                    </a:lnTo>
                    <a:lnTo>
                      <a:pt x="86" y="118"/>
                    </a:lnTo>
                    <a:lnTo>
                      <a:pt x="50" y="86"/>
                    </a:lnTo>
                    <a:lnTo>
                      <a:pt x="0" y="68"/>
                    </a:lnTo>
                    <a:lnTo>
                      <a:pt x="32" y="0"/>
                    </a:lnTo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6" name="Freeform 338"/>
              <p:cNvSpPr>
                <a:spLocks/>
              </p:cNvSpPr>
              <p:nvPr/>
            </p:nvSpPr>
            <p:spPr bwMode="auto">
              <a:xfrm>
                <a:off x="3620" y="2764"/>
                <a:ext cx="10" cy="91"/>
              </a:xfrm>
              <a:custGeom>
                <a:avLst/>
                <a:gdLst>
                  <a:gd name="T0" fmla="*/ 0 w 10"/>
                  <a:gd name="T1" fmla="*/ 90 h 91"/>
                  <a:gd name="T2" fmla="*/ 5 w 10"/>
                  <a:gd name="T3" fmla="*/ 40 h 91"/>
                  <a:gd name="T4" fmla="*/ 9 w 10"/>
                  <a:gd name="T5" fmla="*/ 0 h 91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91"/>
                  <a:gd name="T11" fmla="*/ 10 w 10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91">
                    <a:moveTo>
                      <a:pt x="0" y="90"/>
                    </a:moveTo>
                    <a:lnTo>
                      <a:pt x="5" y="4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7" name="Freeform 339"/>
              <p:cNvSpPr>
                <a:spLocks/>
              </p:cNvSpPr>
              <p:nvPr/>
            </p:nvSpPr>
            <p:spPr bwMode="auto">
              <a:xfrm>
                <a:off x="3616" y="2655"/>
                <a:ext cx="50" cy="132"/>
              </a:xfrm>
              <a:custGeom>
                <a:avLst/>
                <a:gdLst>
                  <a:gd name="T0" fmla="*/ 49 w 50"/>
                  <a:gd name="T1" fmla="*/ 0 h 132"/>
                  <a:gd name="T2" fmla="*/ 13 w 50"/>
                  <a:gd name="T3" fmla="*/ 64 h 132"/>
                  <a:gd name="T4" fmla="*/ 0 w 50"/>
                  <a:gd name="T5" fmla="*/ 131 h 132"/>
                  <a:gd name="T6" fmla="*/ 0 60000 65536"/>
                  <a:gd name="T7" fmla="*/ 0 60000 65536"/>
                  <a:gd name="T8" fmla="*/ 0 60000 65536"/>
                  <a:gd name="T9" fmla="*/ 0 w 50"/>
                  <a:gd name="T10" fmla="*/ 0 h 132"/>
                  <a:gd name="T11" fmla="*/ 50 w 50"/>
                  <a:gd name="T12" fmla="*/ 132 h 1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0" h="132">
                    <a:moveTo>
                      <a:pt x="49" y="0"/>
                    </a:moveTo>
                    <a:lnTo>
                      <a:pt x="13" y="64"/>
                    </a:lnTo>
                    <a:lnTo>
                      <a:pt x="0" y="131"/>
                    </a:lnTo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127" name="Freeform 340"/>
            <p:cNvSpPr>
              <a:spLocks/>
            </p:cNvSpPr>
            <p:nvPr/>
          </p:nvSpPr>
          <p:spPr bwMode="auto">
            <a:xfrm>
              <a:off x="3139" y="3030"/>
              <a:ext cx="604" cy="412"/>
            </a:xfrm>
            <a:custGeom>
              <a:avLst/>
              <a:gdLst>
                <a:gd name="T0" fmla="*/ 342 w 604"/>
                <a:gd name="T1" fmla="*/ 73 h 412"/>
                <a:gd name="T2" fmla="*/ 18 w 604"/>
                <a:gd name="T3" fmla="*/ 45 h 412"/>
                <a:gd name="T4" fmla="*/ 0 w 604"/>
                <a:gd name="T5" fmla="*/ 244 h 412"/>
                <a:gd name="T6" fmla="*/ 49 w 604"/>
                <a:gd name="T7" fmla="*/ 258 h 412"/>
                <a:gd name="T8" fmla="*/ 36 w 604"/>
                <a:gd name="T9" fmla="*/ 294 h 412"/>
                <a:gd name="T10" fmla="*/ 27 w 604"/>
                <a:gd name="T11" fmla="*/ 389 h 412"/>
                <a:gd name="T12" fmla="*/ 0 w 604"/>
                <a:gd name="T13" fmla="*/ 389 h 412"/>
                <a:gd name="T14" fmla="*/ 0 w 604"/>
                <a:gd name="T15" fmla="*/ 402 h 412"/>
                <a:gd name="T16" fmla="*/ 297 w 604"/>
                <a:gd name="T17" fmla="*/ 402 h 412"/>
                <a:gd name="T18" fmla="*/ 292 w 604"/>
                <a:gd name="T19" fmla="*/ 411 h 412"/>
                <a:gd name="T20" fmla="*/ 324 w 604"/>
                <a:gd name="T21" fmla="*/ 411 h 412"/>
                <a:gd name="T22" fmla="*/ 328 w 604"/>
                <a:gd name="T23" fmla="*/ 407 h 412"/>
                <a:gd name="T24" fmla="*/ 459 w 604"/>
                <a:gd name="T25" fmla="*/ 353 h 412"/>
                <a:gd name="T26" fmla="*/ 454 w 604"/>
                <a:gd name="T27" fmla="*/ 353 h 412"/>
                <a:gd name="T28" fmla="*/ 450 w 604"/>
                <a:gd name="T29" fmla="*/ 348 h 412"/>
                <a:gd name="T30" fmla="*/ 445 w 604"/>
                <a:gd name="T31" fmla="*/ 344 h 412"/>
                <a:gd name="T32" fmla="*/ 445 w 604"/>
                <a:gd name="T33" fmla="*/ 335 h 412"/>
                <a:gd name="T34" fmla="*/ 450 w 604"/>
                <a:gd name="T35" fmla="*/ 335 h 412"/>
                <a:gd name="T36" fmla="*/ 454 w 604"/>
                <a:gd name="T37" fmla="*/ 330 h 412"/>
                <a:gd name="T38" fmla="*/ 445 w 604"/>
                <a:gd name="T39" fmla="*/ 326 h 412"/>
                <a:gd name="T40" fmla="*/ 441 w 604"/>
                <a:gd name="T41" fmla="*/ 317 h 412"/>
                <a:gd name="T42" fmla="*/ 441 w 604"/>
                <a:gd name="T43" fmla="*/ 312 h 412"/>
                <a:gd name="T44" fmla="*/ 445 w 604"/>
                <a:gd name="T45" fmla="*/ 308 h 412"/>
                <a:gd name="T46" fmla="*/ 450 w 604"/>
                <a:gd name="T47" fmla="*/ 303 h 412"/>
                <a:gd name="T48" fmla="*/ 522 w 604"/>
                <a:gd name="T49" fmla="*/ 303 h 412"/>
                <a:gd name="T50" fmla="*/ 535 w 604"/>
                <a:gd name="T51" fmla="*/ 303 h 412"/>
                <a:gd name="T52" fmla="*/ 540 w 604"/>
                <a:gd name="T53" fmla="*/ 294 h 412"/>
                <a:gd name="T54" fmla="*/ 463 w 604"/>
                <a:gd name="T55" fmla="*/ 294 h 412"/>
                <a:gd name="T56" fmla="*/ 459 w 604"/>
                <a:gd name="T57" fmla="*/ 294 h 412"/>
                <a:gd name="T58" fmla="*/ 454 w 604"/>
                <a:gd name="T59" fmla="*/ 280 h 412"/>
                <a:gd name="T60" fmla="*/ 454 w 604"/>
                <a:gd name="T61" fmla="*/ 276 h 412"/>
                <a:gd name="T62" fmla="*/ 463 w 604"/>
                <a:gd name="T63" fmla="*/ 267 h 412"/>
                <a:gd name="T64" fmla="*/ 468 w 604"/>
                <a:gd name="T65" fmla="*/ 267 h 412"/>
                <a:gd name="T66" fmla="*/ 540 w 604"/>
                <a:gd name="T67" fmla="*/ 267 h 412"/>
                <a:gd name="T68" fmla="*/ 544 w 604"/>
                <a:gd name="T69" fmla="*/ 258 h 412"/>
                <a:gd name="T70" fmla="*/ 544 w 604"/>
                <a:gd name="T71" fmla="*/ 249 h 412"/>
                <a:gd name="T72" fmla="*/ 486 w 604"/>
                <a:gd name="T73" fmla="*/ 249 h 412"/>
                <a:gd name="T74" fmla="*/ 481 w 604"/>
                <a:gd name="T75" fmla="*/ 244 h 412"/>
                <a:gd name="T76" fmla="*/ 481 w 604"/>
                <a:gd name="T77" fmla="*/ 231 h 412"/>
                <a:gd name="T78" fmla="*/ 490 w 604"/>
                <a:gd name="T79" fmla="*/ 226 h 412"/>
                <a:gd name="T80" fmla="*/ 495 w 604"/>
                <a:gd name="T81" fmla="*/ 226 h 412"/>
                <a:gd name="T82" fmla="*/ 540 w 604"/>
                <a:gd name="T83" fmla="*/ 222 h 412"/>
                <a:gd name="T84" fmla="*/ 553 w 604"/>
                <a:gd name="T85" fmla="*/ 226 h 412"/>
                <a:gd name="T86" fmla="*/ 589 w 604"/>
                <a:gd name="T87" fmla="*/ 50 h 412"/>
                <a:gd name="T88" fmla="*/ 603 w 604"/>
                <a:gd name="T89" fmla="*/ 0 h 412"/>
                <a:gd name="T90" fmla="*/ 387 w 604"/>
                <a:gd name="T91" fmla="*/ 73 h 412"/>
                <a:gd name="T92" fmla="*/ 378 w 604"/>
                <a:gd name="T93" fmla="*/ 73 h 412"/>
                <a:gd name="T94" fmla="*/ 373 w 604"/>
                <a:gd name="T95" fmla="*/ 77 h 412"/>
                <a:gd name="T96" fmla="*/ 355 w 604"/>
                <a:gd name="T97" fmla="*/ 77 h 412"/>
                <a:gd name="T98" fmla="*/ 342 w 604"/>
                <a:gd name="T99" fmla="*/ 73 h 412"/>
                <a:gd name="T100" fmla="*/ 342 w 604"/>
                <a:gd name="T101" fmla="*/ 73 h 41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04"/>
                <a:gd name="T154" fmla="*/ 0 h 412"/>
                <a:gd name="T155" fmla="*/ 604 w 604"/>
                <a:gd name="T156" fmla="*/ 412 h 41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04" h="412">
                  <a:moveTo>
                    <a:pt x="342" y="73"/>
                  </a:moveTo>
                  <a:lnTo>
                    <a:pt x="18" y="45"/>
                  </a:lnTo>
                  <a:lnTo>
                    <a:pt x="0" y="244"/>
                  </a:lnTo>
                  <a:lnTo>
                    <a:pt x="49" y="258"/>
                  </a:lnTo>
                  <a:lnTo>
                    <a:pt x="36" y="294"/>
                  </a:lnTo>
                  <a:lnTo>
                    <a:pt x="27" y="389"/>
                  </a:lnTo>
                  <a:lnTo>
                    <a:pt x="0" y="389"/>
                  </a:lnTo>
                  <a:lnTo>
                    <a:pt x="0" y="402"/>
                  </a:lnTo>
                  <a:lnTo>
                    <a:pt x="297" y="402"/>
                  </a:lnTo>
                  <a:lnTo>
                    <a:pt x="292" y="411"/>
                  </a:lnTo>
                  <a:lnTo>
                    <a:pt x="324" y="411"/>
                  </a:lnTo>
                  <a:lnTo>
                    <a:pt x="328" y="407"/>
                  </a:lnTo>
                  <a:lnTo>
                    <a:pt x="459" y="353"/>
                  </a:lnTo>
                  <a:lnTo>
                    <a:pt x="454" y="353"/>
                  </a:lnTo>
                  <a:lnTo>
                    <a:pt x="450" y="348"/>
                  </a:lnTo>
                  <a:lnTo>
                    <a:pt x="445" y="344"/>
                  </a:lnTo>
                  <a:lnTo>
                    <a:pt x="445" y="335"/>
                  </a:lnTo>
                  <a:lnTo>
                    <a:pt x="450" y="335"/>
                  </a:lnTo>
                  <a:lnTo>
                    <a:pt x="454" y="330"/>
                  </a:lnTo>
                  <a:lnTo>
                    <a:pt x="445" y="326"/>
                  </a:lnTo>
                  <a:lnTo>
                    <a:pt x="441" y="317"/>
                  </a:lnTo>
                  <a:lnTo>
                    <a:pt x="441" y="312"/>
                  </a:lnTo>
                  <a:lnTo>
                    <a:pt x="445" y="308"/>
                  </a:lnTo>
                  <a:lnTo>
                    <a:pt x="450" y="303"/>
                  </a:lnTo>
                  <a:lnTo>
                    <a:pt x="522" y="303"/>
                  </a:lnTo>
                  <a:lnTo>
                    <a:pt x="535" y="303"/>
                  </a:lnTo>
                  <a:lnTo>
                    <a:pt x="540" y="294"/>
                  </a:lnTo>
                  <a:lnTo>
                    <a:pt x="463" y="294"/>
                  </a:lnTo>
                  <a:lnTo>
                    <a:pt x="459" y="294"/>
                  </a:lnTo>
                  <a:lnTo>
                    <a:pt x="454" y="280"/>
                  </a:lnTo>
                  <a:lnTo>
                    <a:pt x="454" y="276"/>
                  </a:lnTo>
                  <a:lnTo>
                    <a:pt x="463" y="267"/>
                  </a:lnTo>
                  <a:lnTo>
                    <a:pt x="468" y="267"/>
                  </a:lnTo>
                  <a:lnTo>
                    <a:pt x="540" y="267"/>
                  </a:lnTo>
                  <a:lnTo>
                    <a:pt x="544" y="258"/>
                  </a:lnTo>
                  <a:lnTo>
                    <a:pt x="544" y="249"/>
                  </a:lnTo>
                  <a:lnTo>
                    <a:pt x="486" y="249"/>
                  </a:lnTo>
                  <a:lnTo>
                    <a:pt x="481" y="244"/>
                  </a:lnTo>
                  <a:lnTo>
                    <a:pt x="481" y="231"/>
                  </a:lnTo>
                  <a:lnTo>
                    <a:pt x="490" y="226"/>
                  </a:lnTo>
                  <a:lnTo>
                    <a:pt x="495" y="226"/>
                  </a:lnTo>
                  <a:lnTo>
                    <a:pt x="540" y="222"/>
                  </a:lnTo>
                  <a:lnTo>
                    <a:pt x="553" y="226"/>
                  </a:lnTo>
                  <a:lnTo>
                    <a:pt x="589" y="50"/>
                  </a:lnTo>
                  <a:lnTo>
                    <a:pt x="603" y="0"/>
                  </a:lnTo>
                  <a:lnTo>
                    <a:pt x="387" y="73"/>
                  </a:lnTo>
                  <a:lnTo>
                    <a:pt x="378" y="73"/>
                  </a:lnTo>
                  <a:lnTo>
                    <a:pt x="373" y="77"/>
                  </a:lnTo>
                  <a:lnTo>
                    <a:pt x="355" y="77"/>
                  </a:lnTo>
                  <a:lnTo>
                    <a:pt x="342" y="73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8" name="Freeform 341"/>
            <p:cNvSpPr>
              <a:spLocks/>
            </p:cNvSpPr>
            <p:nvPr/>
          </p:nvSpPr>
          <p:spPr bwMode="auto">
            <a:xfrm>
              <a:off x="3436" y="3103"/>
              <a:ext cx="46" cy="330"/>
            </a:xfrm>
            <a:custGeom>
              <a:avLst/>
              <a:gdLst>
                <a:gd name="T0" fmla="*/ 45 w 46"/>
                <a:gd name="T1" fmla="*/ 0 h 330"/>
                <a:gd name="T2" fmla="*/ 0 w 46"/>
                <a:gd name="T3" fmla="*/ 329 h 330"/>
                <a:gd name="T4" fmla="*/ 0 60000 65536"/>
                <a:gd name="T5" fmla="*/ 0 60000 65536"/>
                <a:gd name="T6" fmla="*/ 0 w 46"/>
                <a:gd name="T7" fmla="*/ 0 h 330"/>
                <a:gd name="T8" fmla="*/ 46 w 46"/>
                <a:gd name="T9" fmla="*/ 330 h 33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" h="330">
                  <a:moveTo>
                    <a:pt x="45" y="0"/>
                  </a:moveTo>
                  <a:lnTo>
                    <a:pt x="0" y="329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9" name="Freeform 342"/>
            <p:cNvSpPr>
              <a:spLocks/>
            </p:cNvSpPr>
            <p:nvPr/>
          </p:nvSpPr>
          <p:spPr bwMode="auto">
            <a:xfrm>
              <a:off x="3467" y="3103"/>
              <a:ext cx="60" cy="335"/>
            </a:xfrm>
            <a:custGeom>
              <a:avLst/>
              <a:gdLst>
                <a:gd name="T0" fmla="*/ 0 w 60"/>
                <a:gd name="T1" fmla="*/ 334 h 335"/>
                <a:gd name="T2" fmla="*/ 59 w 60"/>
                <a:gd name="T3" fmla="*/ 0 h 335"/>
                <a:gd name="T4" fmla="*/ 0 60000 65536"/>
                <a:gd name="T5" fmla="*/ 0 60000 65536"/>
                <a:gd name="T6" fmla="*/ 0 w 60"/>
                <a:gd name="T7" fmla="*/ 0 h 335"/>
                <a:gd name="T8" fmla="*/ 60 w 60"/>
                <a:gd name="T9" fmla="*/ 335 h 3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" h="335">
                  <a:moveTo>
                    <a:pt x="0" y="334"/>
                  </a:moveTo>
                  <a:lnTo>
                    <a:pt x="59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0" name="Freeform 343"/>
            <p:cNvSpPr>
              <a:spLocks/>
            </p:cNvSpPr>
            <p:nvPr/>
          </p:nvSpPr>
          <p:spPr bwMode="auto">
            <a:xfrm>
              <a:off x="3053" y="3270"/>
              <a:ext cx="141" cy="186"/>
            </a:xfrm>
            <a:custGeom>
              <a:avLst/>
              <a:gdLst>
                <a:gd name="T0" fmla="*/ 113 w 141"/>
                <a:gd name="T1" fmla="*/ 149 h 186"/>
                <a:gd name="T2" fmla="*/ 86 w 141"/>
                <a:gd name="T3" fmla="*/ 149 h 186"/>
                <a:gd name="T4" fmla="*/ 86 w 141"/>
                <a:gd name="T5" fmla="*/ 162 h 186"/>
                <a:gd name="T6" fmla="*/ 68 w 141"/>
                <a:gd name="T7" fmla="*/ 185 h 186"/>
                <a:gd name="T8" fmla="*/ 36 w 141"/>
                <a:gd name="T9" fmla="*/ 185 h 186"/>
                <a:gd name="T10" fmla="*/ 32 w 141"/>
                <a:gd name="T11" fmla="*/ 185 h 186"/>
                <a:gd name="T12" fmla="*/ 23 w 141"/>
                <a:gd name="T13" fmla="*/ 176 h 186"/>
                <a:gd name="T14" fmla="*/ 18 w 141"/>
                <a:gd name="T15" fmla="*/ 167 h 186"/>
                <a:gd name="T16" fmla="*/ 18 w 141"/>
                <a:gd name="T17" fmla="*/ 149 h 186"/>
                <a:gd name="T18" fmla="*/ 23 w 141"/>
                <a:gd name="T19" fmla="*/ 149 h 186"/>
                <a:gd name="T20" fmla="*/ 23 w 141"/>
                <a:gd name="T21" fmla="*/ 135 h 186"/>
                <a:gd name="T22" fmla="*/ 18 w 141"/>
                <a:gd name="T23" fmla="*/ 122 h 186"/>
                <a:gd name="T24" fmla="*/ 32 w 141"/>
                <a:gd name="T25" fmla="*/ 108 h 186"/>
                <a:gd name="T26" fmla="*/ 23 w 141"/>
                <a:gd name="T27" fmla="*/ 108 h 186"/>
                <a:gd name="T28" fmla="*/ 18 w 141"/>
                <a:gd name="T29" fmla="*/ 104 h 186"/>
                <a:gd name="T30" fmla="*/ 14 w 141"/>
                <a:gd name="T31" fmla="*/ 95 h 186"/>
                <a:gd name="T32" fmla="*/ 14 w 141"/>
                <a:gd name="T33" fmla="*/ 77 h 186"/>
                <a:gd name="T34" fmla="*/ 5 w 141"/>
                <a:gd name="T35" fmla="*/ 72 h 186"/>
                <a:gd name="T36" fmla="*/ 0 w 141"/>
                <a:gd name="T37" fmla="*/ 58 h 186"/>
                <a:gd name="T38" fmla="*/ 5 w 141"/>
                <a:gd name="T39" fmla="*/ 40 h 186"/>
                <a:gd name="T40" fmla="*/ 14 w 141"/>
                <a:gd name="T41" fmla="*/ 22 h 186"/>
                <a:gd name="T42" fmla="*/ 14 w 141"/>
                <a:gd name="T43" fmla="*/ 22 h 186"/>
                <a:gd name="T44" fmla="*/ 27 w 141"/>
                <a:gd name="T45" fmla="*/ 13 h 186"/>
                <a:gd name="T46" fmla="*/ 77 w 141"/>
                <a:gd name="T47" fmla="*/ 0 h 186"/>
                <a:gd name="T48" fmla="*/ 86 w 141"/>
                <a:gd name="T49" fmla="*/ 4 h 186"/>
                <a:gd name="T50" fmla="*/ 135 w 141"/>
                <a:gd name="T51" fmla="*/ 18 h 186"/>
                <a:gd name="T52" fmla="*/ 140 w 141"/>
                <a:gd name="T53" fmla="*/ 27 h 186"/>
                <a:gd name="T54" fmla="*/ 135 w 141"/>
                <a:gd name="T55" fmla="*/ 45 h 186"/>
                <a:gd name="T56" fmla="*/ 122 w 141"/>
                <a:gd name="T57" fmla="*/ 49 h 186"/>
                <a:gd name="T58" fmla="*/ 131 w 141"/>
                <a:gd name="T59" fmla="*/ 68 h 186"/>
                <a:gd name="T60" fmla="*/ 117 w 141"/>
                <a:gd name="T61" fmla="*/ 77 h 186"/>
                <a:gd name="T62" fmla="*/ 122 w 141"/>
                <a:gd name="T63" fmla="*/ 86 h 186"/>
                <a:gd name="T64" fmla="*/ 126 w 141"/>
                <a:gd name="T65" fmla="*/ 99 h 186"/>
                <a:gd name="T66" fmla="*/ 113 w 141"/>
                <a:gd name="T67" fmla="*/ 113 h 186"/>
                <a:gd name="T68" fmla="*/ 122 w 141"/>
                <a:gd name="T69" fmla="*/ 135 h 186"/>
                <a:gd name="T70" fmla="*/ 113 w 141"/>
                <a:gd name="T71" fmla="*/ 149 h 186"/>
                <a:gd name="T72" fmla="*/ 113 w 141"/>
                <a:gd name="T73" fmla="*/ 149 h 18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1"/>
                <a:gd name="T112" fmla="*/ 0 h 186"/>
                <a:gd name="T113" fmla="*/ 141 w 141"/>
                <a:gd name="T114" fmla="*/ 186 h 18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1" h="186">
                  <a:moveTo>
                    <a:pt x="113" y="149"/>
                  </a:moveTo>
                  <a:lnTo>
                    <a:pt x="86" y="149"/>
                  </a:lnTo>
                  <a:lnTo>
                    <a:pt x="86" y="162"/>
                  </a:lnTo>
                  <a:lnTo>
                    <a:pt x="68" y="185"/>
                  </a:lnTo>
                  <a:lnTo>
                    <a:pt x="36" y="185"/>
                  </a:lnTo>
                  <a:lnTo>
                    <a:pt x="32" y="185"/>
                  </a:lnTo>
                  <a:lnTo>
                    <a:pt x="23" y="176"/>
                  </a:lnTo>
                  <a:lnTo>
                    <a:pt x="18" y="167"/>
                  </a:lnTo>
                  <a:lnTo>
                    <a:pt x="18" y="149"/>
                  </a:lnTo>
                  <a:lnTo>
                    <a:pt x="23" y="149"/>
                  </a:lnTo>
                  <a:lnTo>
                    <a:pt x="23" y="135"/>
                  </a:lnTo>
                  <a:lnTo>
                    <a:pt x="18" y="122"/>
                  </a:lnTo>
                  <a:lnTo>
                    <a:pt x="32" y="108"/>
                  </a:lnTo>
                  <a:lnTo>
                    <a:pt x="23" y="108"/>
                  </a:lnTo>
                  <a:lnTo>
                    <a:pt x="18" y="104"/>
                  </a:lnTo>
                  <a:lnTo>
                    <a:pt x="14" y="95"/>
                  </a:lnTo>
                  <a:lnTo>
                    <a:pt x="14" y="77"/>
                  </a:lnTo>
                  <a:lnTo>
                    <a:pt x="5" y="72"/>
                  </a:lnTo>
                  <a:lnTo>
                    <a:pt x="0" y="58"/>
                  </a:lnTo>
                  <a:lnTo>
                    <a:pt x="5" y="40"/>
                  </a:lnTo>
                  <a:lnTo>
                    <a:pt x="14" y="22"/>
                  </a:lnTo>
                  <a:lnTo>
                    <a:pt x="27" y="13"/>
                  </a:lnTo>
                  <a:lnTo>
                    <a:pt x="77" y="0"/>
                  </a:lnTo>
                  <a:lnTo>
                    <a:pt x="86" y="4"/>
                  </a:lnTo>
                  <a:lnTo>
                    <a:pt x="135" y="18"/>
                  </a:lnTo>
                  <a:lnTo>
                    <a:pt x="140" y="27"/>
                  </a:lnTo>
                  <a:lnTo>
                    <a:pt x="135" y="45"/>
                  </a:lnTo>
                  <a:lnTo>
                    <a:pt x="122" y="49"/>
                  </a:lnTo>
                  <a:lnTo>
                    <a:pt x="131" y="68"/>
                  </a:lnTo>
                  <a:lnTo>
                    <a:pt x="117" y="77"/>
                  </a:lnTo>
                  <a:lnTo>
                    <a:pt x="122" y="86"/>
                  </a:lnTo>
                  <a:lnTo>
                    <a:pt x="126" y="99"/>
                  </a:lnTo>
                  <a:lnTo>
                    <a:pt x="113" y="113"/>
                  </a:lnTo>
                  <a:lnTo>
                    <a:pt x="122" y="135"/>
                  </a:lnTo>
                  <a:lnTo>
                    <a:pt x="113" y="14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1" name="Freeform 344"/>
            <p:cNvSpPr>
              <a:spLocks/>
            </p:cNvSpPr>
            <p:nvPr/>
          </p:nvSpPr>
          <p:spPr bwMode="auto">
            <a:xfrm>
              <a:off x="3017" y="3328"/>
              <a:ext cx="73" cy="128"/>
            </a:xfrm>
            <a:custGeom>
              <a:avLst/>
              <a:gdLst>
                <a:gd name="T0" fmla="*/ 72 w 73"/>
                <a:gd name="T1" fmla="*/ 127 h 128"/>
                <a:gd name="T2" fmla="*/ 68 w 73"/>
                <a:gd name="T3" fmla="*/ 122 h 128"/>
                <a:gd name="T4" fmla="*/ 59 w 73"/>
                <a:gd name="T5" fmla="*/ 104 h 128"/>
                <a:gd name="T6" fmla="*/ 59 w 73"/>
                <a:gd name="T7" fmla="*/ 91 h 128"/>
                <a:gd name="T8" fmla="*/ 63 w 73"/>
                <a:gd name="T9" fmla="*/ 82 h 128"/>
                <a:gd name="T10" fmla="*/ 59 w 73"/>
                <a:gd name="T11" fmla="*/ 73 h 128"/>
                <a:gd name="T12" fmla="*/ 59 w 73"/>
                <a:gd name="T13" fmla="*/ 64 h 128"/>
                <a:gd name="T14" fmla="*/ 68 w 73"/>
                <a:gd name="T15" fmla="*/ 50 h 128"/>
                <a:gd name="T16" fmla="*/ 54 w 73"/>
                <a:gd name="T17" fmla="*/ 41 h 128"/>
                <a:gd name="T18" fmla="*/ 54 w 73"/>
                <a:gd name="T19" fmla="*/ 19 h 128"/>
                <a:gd name="T20" fmla="*/ 45 w 73"/>
                <a:gd name="T21" fmla="*/ 14 h 128"/>
                <a:gd name="T22" fmla="*/ 36 w 73"/>
                <a:gd name="T23" fmla="*/ 0 h 128"/>
                <a:gd name="T24" fmla="*/ 32 w 73"/>
                <a:gd name="T25" fmla="*/ 19 h 128"/>
                <a:gd name="T26" fmla="*/ 32 w 73"/>
                <a:gd name="T27" fmla="*/ 28 h 128"/>
                <a:gd name="T28" fmla="*/ 27 w 73"/>
                <a:gd name="T29" fmla="*/ 37 h 128"/>
                <a:gd name="T30" fmla="*/ 18 w 73"/>
                <a:gd name="T31" fmla="*/ 41 h 128"/>
                <a:gd name="T32" fmla="*/ 5 w 73"/>
                <a:gd name="T33" fmla="*/ 68 h 128"/>
                <a:gd name="T34" fmla="*/ 0 w 73"/>
                <a:gd name="T35" fmla="*/ 91 h 128"/>
                <a:gd name="T36" fmla="*/ 23 w 73"/>
                <a:gd name="T37" fmla="*/ 127 h 128"/>
                <a:gd name="T38" fmla="*/ 63 w 73"/>
                <a:gd name="T39" fmla="*/ 127 h 128"/>
                <a:gd name="T40" fmla="*/ 72 w 73"/>
                <a:gd name="T41" fmla="*/ 127 h 128"/>
                <a:gd name="T42" fmla="*/ 72 w 73"/>
                <a:gd name="T43" fmla="*/ 127 h 12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3"/>
                <a:gd name="T67" fmla="*/ 0 h 128"/>
                <a:gd name="T68" fmla="*/ 73 w 73"/>
                <a:gd name="T69" fmla="*/ 128 h 12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3" h="128">
                  <a:moveTo>
                    <a:pt x="72" y="127"/>
                  </a:moveTo>
                  <a:lnTo>
                    <a:pt x="68" y="122"/>
                  </a:lnTo>
                  <a:lnTo>
                    <a:pt x="59" y="104"/>
                  </a:lnTo>
                  <a:lnTo>
                    <a:pt x="59" y="91"/>
                  </a:lnTo>
                  <a:lnTo>
                    <a:pt x="63" y="82"/>
                  </a:lnTo>
                  <a:lnTo>
                    <a:pt x="59" y="73"/>
                  </a:lnTo>
                  <a:lnTo>
                    <a:pt x="59" y="64"/>
                  </a:lnTo>
                  <a:lnTo>
                    <a:pt x="68" y="50"/>
                  </a:lnTo>
                  <a:lnTo>
                    <a:pt x="54" y="41"/>
                  </a:lnTo>
                  <a:lnTo>
                    <a:pt x="54" y="19"/>
                  </a:lnTo>
                  <a:lnTo>
                    <a:pt x="45" y="14"/>
                  </a:lnTo>
                  <a:lnTo>
                    <a:pt x="36" y="0"/>
                  </a:lnTo>
                  <a:lnTo>
                    <a:pt x="32" y="19"/>
                  </a:lnTo>
                  <a:lnTo>
                    <a:pt x="32" y="28"/>
                  </a:lnTo>
                  <a:lnTo>
                    <a:pt x="27" y="37"/>
                  </a:lnTo>
                  <a:lnTo>
                    <a:pt x="18" y="41"/>
                  </a:lnTo>
                  <a:lnTo>
                    <a:pt x="5" y="68"/>
                  </a:lnTo>
                  <a:lnTo>
                    <a:pt x="0" y="91"/>
                  </a:lnTo>
                  <a:lnTo>
                    <a:pt x="23" y="127"/>
                  </a:lnTo>
                  <a:lnTo>
                    <a:pt x="63" y="127"/>
                  </a:lnTo>
                  <a:lnTo>
                    <a:pt x="72" y="12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2" name="Freeform 345"/>
            <p:cNvSpPr>
              <a:spLocks/>
            </p:cNvSpPr>
            <p:nvPr/>
          </p:nvSpPr>
          <p:spPr bwMode="auto">
            <a:xfrm>
              <a:off x="3049" y="3356"/>
              <a:ext cx="1" cy="41"/>
            </a:xfrm>
            <a:custGeom>
              <a:avLst/>
              <a:gdLst>
                <a:gd name="T0" fmla="*/ 0 w 1"/>
                <a:gd name="T1" fmla="*/ 0 h 41"/>
                <a:gd name="T2" fmla="*/ 0 w 1"/>
                <a:gd name="T3" fmla="*/ 40 h 41"/>
                <a:gd name="T4" fmla="*/ 0 60000 65536"/>
                <a:gd name="T5" fmla="*/ 0 60000 65536"/>
                <a:gd name="T6" fmla="*/ 0 w 1"/>
                <a:gd name="T7" fmla="*/ 0 h 41"/>
                <a:gd name="T8" fmla="*/ 1 w 1"/>
                <a:gd name="T9" fmla="*/ 41 h 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41">
                  <a:moveTo>
                    <a:pt x="0" y="0"/>
                  </a:moveTo>
                  <a:lnTo>
                    <a:pt x="0" y="4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3" name="Freeform 346"/>
            <p:cNvSpPr>
              <a:spLocks/>
            </p:cNvSpPr>
            <p:nvPr/>
          </p:nvSpPr>
          <p:spPr bwMode="auto">
            <a:xfrm>
              <a:off x="3116" y="3374"/>
              <a:ext cx="51" cy="10"/>
            </a:xfrm>
            <a:custGeom>
              <a:avLst/>
              <a:gdLst>
                <a:gd name="T0" fmla="*/ 50 w 51"/>
                <a:gd name="T1" fmla="*/ 9 h 10"/>
                <a:gd name="T2" fmla="*/ 0 w 51"/>
                <a:gd name="T3" fmla="*/ 0 h 10"/>
                <a:gd name="T4" fmla="*/ 0 60000 65536"/>
                <a:gd name="T5" fmla="*/ 0 60000 65536"/>
                <a:gd name="T6" fmla="*/ 0 w 51"/>
                <a:gd name="T7" fmla="*/ 0 h 10"/>
                <a:gd name="T8" fmla="*/ 51 w 51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" h="10">
                  <a:moveTo>
                    <a:pt x="50" y="9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4" name="Freeform 347"/>
            <p:cNvSpPr>
              <a:spLocks/>
            </p:cNvSpPr>
            <p:nvPr/>
          </p:nvSpPr>
          <p:spPr bwMode="auto">
            <a:xfrm>
              <a:off x="3116" y="3306"/>
              <a:ext cx="60" cy="14"/>
            </a:xfrm>
            <a:custGeom>
              <a:avLst/>
              <a:gdLst>
                <a:gd name="T0" fmla="*/ 59 w 60"/>
                <a:gd name="T1" fmla="*/ 13 h 14"/>
                <a:gd name="T2" fmla="*/ 0 w 60"/>
                <a:gd name="T3" fmla="*/ 0 h 14"/>
                <a:gd name="T4" fmla="*/ 0 60000 65536"/>
                <a:gd name="T5" fmla="*/ 0 60000 65536"/>
                <a:gd name="T6" fmla="*/ 0 w 60"/>
                <a:gd name="T7" fmla="*/ 0 h 14"/>
                <a:gd name="T8" fmla="*/ 60 w 60"/>
                <a:gd name="T9" fmla="*/ 14 h 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" h="14">
                  <a:moveTo>
                    <a:pt x="59" y="13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5" name="Freeform 348"/>
            <p:cNvSpPr>
              <a:spLocks/>
            </p:cNvSpPr>
            <p:nvPr/>
          </p:nvSpPr>
          <p:spPr bwMode="auto">
            <a:xfrm>
              <a:off x="3107" y="3333"/>
              <a:ext cx="64" cy="15"/>
            </a:xfrm>
            <a:custGeom>
              <a:avLst/>
              <a:gdLst>
                <a:gd name="T0" fmla="*/ 63 w 64"/>
                <a:gd name="T1" fmla="*/ 14 h 15"/>
                <a:gd name="T2" fmla="*/ 0 w 64"/>
                <a:gd name="T3" fmla="*/ 0 h 15"/>
                <a:gd name="T4" fmla="*/ 0 60000 65536"/>
                <a:gd name="T5" fmla="*/ 0 60000 65536"/>
                <a:gd name="T6" fmla="*/ 0 w 64"/>
                <a:gd name="T7" fmla="*/ 0 h 15"/>
                <a:gd name="T8" fmla="*/ 64 w 64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4" h="15">
                  <a:moveTo>
                    <a:pt x="63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6" name="Freeform 349"/>
            <p:cNvSpPr>
              <a:spLocks/>
            </p:cNvSpPr>
            <p:nvPr/>
          </p:nvSpPr>
          <p:spPr bwMode="auto">
            <a:xfrm>
              <a:off x="3170" y="3288"/>
              <a:ext cx="33" cy="37"/>
            </a:xfrm>
            <a:custGeom>
              <a:avLst/>
              <a:gdLst>
                <a:gd name="T0" fmla="*/ 23 w 33"/>
                <a:gd name="T1" fmla="*/ 36 h 37"/>
                <a:gd name="T2" fmla="*/ 32 w 33"/>
                <a:gd name="T3" fmla="*/ 27 h 37"/>
                <a:gd name="T4" fmla="*/ 32 w 33"/>
                <a:gd name="T5" fmla="*/ 18 h 37"/>
                <a:gd name="T6" fmla="*/ 18 w 33"/>
                <a:gd name="T7" fmla="*/ 0 h 37"/>
                <a:gd name="T8" fmla="*/ 23 w 33"/>
                <a:gd name="T9" fmla="*/ 9 h 37"/>
                <a:gd name="T10" fmla="*/ 14 w 33"/>
                <a:gd name="T11" fmla="*/ 27 h 37"/>
                <a:gd name="T12" fmla="*/ 0 w 33"/>
                <a:gd name="T13" fmla="*/ 31 h 37"/>
                <a:gd name="T14" fmla="*/ 23 w 33"/>
                <a:gd name="T15" fmla="*/ 36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7"/>
                <a:gd name="T26" fmla="*/ 33 w 33"/>
                <a:gd name="T27" fmla="*/ 37 h 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7">
                  <a:moveTo>
                    <a:pt x="23" y="36"/>
                  </a:moveTo>
                  <a:lnTo>
                    <a:pt x="32" y="27"/>
                  </a:lnTo>
                  <a:lnTo>
                    <a:pt x="32" y="18"/>
                  </a:lnTo>
                  <a:lnTo>
                    <a:pt x="18" y="0"/>
                  </a:lnTo>
                  <a:lnTo>
                    <a:pt x="23" y="9"/>
                  </a:lnTo>
                  <a:lnTo>
                    <a:pt x="14" y="27"/>
                  </a:lnTo>
                  <a:lnTo>
                    <a:pt x="0" y="31"/>
                  </a:lnTo>
                  <a:lnTo>
                    <a:pt x="23" y="3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7" name="Freeform 350"/>
            <p:cNvSpPr>
              <a:spLocks/>
            </p:cNvSpPr>
            <p:nvPr/>
          </p:nvSpPr>
          <p:spPr bwMode="auto">
            <a:xfrm>
              <a:off x="3161" y="3383"/>
              <a:ext cx="60" cy="37"/>
            </a:xfrm>
            <a:custGeom>
              <a:avLst/>
              <a:gdLst>
                <a:gd name="T0" fmla="*/ 50 w 60"/>
                <a:gd name="T1" fmla="*/ 0 h 37"/>
                <a:gd name="T2" fmla="*/ 59 w 60"/>
                <a:gd name="T3" fmla="*/ 4 h 37"/>
                <a:gd name="T4" fmla="*/ 59 w 60"/>
                <a:gd name="T5" fmla="*/ 13 h 37"/>
                <a:gd name="T6" fmla="*/ 54 w 60"/>
                <a:gd name="T7" fmla="*/ 18 h 37"/>
                <a:gd name="T8" fmla="*/ 45 w 60"/>
                <a:gd name="T9" fmla="*/ 18 h 37"/>
                <a:gd name="T10" fmla="*/ 32 w 60"/>
                <a:gd name="T11" fmla="*/ 18 h 37"/>
                <a:gd name="T12" fmla="*/ 32 w 60"/>
                <a:gd name="T13" fmla="*/ 18 h 37"/>
                <a:gd name="T14" fmla="*/ 32 w 60"/>
                <a:gd name="T15" fmla="*/ 27 h 37"/>
                <a:gd name="T16" fmla="*/ 27 w 60"/>
                <a:gd name="T17" fmla="*/ 36 h 37"/>
                <a:gd name="T18" fmla="*/ 0 w 60"/>
                <a:gd name="T19" fmla="*/ 36 h 37"/>
                <a:gd name="T20" fmla="*/ 9 w 60"/>
                <a:gd name="T21" fmla="*/ 27 h 37"/>
                <a:gd name="T22" fmla="*/ 9 w 60"/>
                <a:gd name="T23" fmla="*/ 13 h 37"/>
                <a:gd name="T24" fmla="*/ 5 w 60"/>
                <a:gd name="T25" fmla="*/ 0 h 37"/>
                <a:gd name="T26" fmla="*/ 32 w 60"/>
                <a:gd name="T27" fmla="*/ 9 h 37"/>
                <a:gd name="T28" fmla="*/ 50 w 60"/>
                <a:gd name="T29" fmla="*/ 0 h 37"/>
                <a:gd name="T30" fmla="*/ 50 w 60"/>
                <a:gd name="T31" fmla="*/ 0 h 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0"/>
                <a:gd name="T49" fmla="*/ 0 h 37"/>
                <a:gd name="T50" fmla="*/ 60 w 60"/>
                <a:gd name="T51" fmla="*/ 37 h 3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0" h="37">
                  <a:moveTo>
                    <a:pt x="50" y="0"/>
                  </a:moveTo>
                  <a:lnTo>
                    <a:pt x="59" y="4"/>
                  </a:lnTo>
                  <a:lnTo>
                    <a:pt x="59" y="13"/>
                  </a:lnTo>
                  <a:lnTo>
                    <a:pt x="54" y="18"/>
                  </a:lnTo>
                  <a:lnTo>
                    <a:pt x="45" y="18"/>
                  </a:lnTo>
                  <a:lnTo>
                    <a:pt x="32" y="18"/>
                  </a:lnTo>
                  <a:lnTo>
                    <a:pt x="32" y="27"/>
                  </a:lnTo>
                  <a:lnTo>
                    <a:pt x="27" y="36"/>
                  </a:lnTo>
                  <a:lnTo>
                    <a:pt x="0" y="36"/>
                  </a:lnTo>
                  <a:lnTo>
                    <a:pt x="9" y="27"/>
                  </a:lnTo>
                  <a:lnTo>
                    <a:pt x="9" y="13"/>
                  </a:lnTo>
                  <a:lnTo>
                    <a:pt x="5" y="0"/>
                  </a:lnTo>
                  <a:lnTo>
                    <a:pt x="32" y="9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8" name="Freeform 351"/>
            <p:cNvSpPr>
              <a:spLocks/>
            </p:cNvSpPr>
            <p:nvPr/>
          </p:nvSpPr>
          <p:spPr bwMode="auto">
            <a:xfrm>
              <a:off x="3170" y="3319"/>
              <a:ext cx="51" cy="47"/>
            </a:xfrm>
            <a:custGeom>
              <a:avLst/>
              <a:gdLst>
                <a:gd name="T0" fmla="*/ 41 w 51"/>
                <a:gd name="T1" fmla="*/ 46 h 47"/>
                <a:gd name="T2" fmla="*/ 45 w 51"/>
                <a:gd name="T3" fmla="*/ 46 h 47"/>
                <a:gd name="T4" fmla="*/ 50 w 51"/>
                <a:gd name="T5" fmla="*/ 32 h 47"/>
                <a:gd name="T6" fmla="*/ 41 w 51"/>
                <a:gd name="T7" fmla="*/ 19 h 47"/>
                <a:gd name="T8" fmla="*/ 5 w 51"/>
                <a:gd name="T9" fmla="*/ 0 h 47"/>
                <a:gd name="T10" fmla="*/ 5 w 51"/>
                <a:gd name="T11" fmla="*/ 0 h 47"/>
                <a:gd name="T12" fmla="*/ 5 w 51"/>
                <a:gd name="T13" fmla="*/ 5 h 47"/>
                <a:gd name="T14" fmla="*/ 5 w 51"/>
                <a:gd name="T15" fmla="*/ 14 h 47"/>
                <a:gd name="T16" fmla="*/ 5 w 51"/>
                <a:gd name="T17" fmla="*/ 23 h 47"/>
                <a:gd name="T18" fmla="*/ 0 w 51"/>
                <a:gd name="T19" fmla="*/ 28 h 47"/>
                <a:gd name="T20" fmla="*/ 41 w 51"/>
                <a:gd name="T21" fmla="*/ 46 h 47"/>
                <a:gd name="T22" fmla="*/ 41 w 51"/>
                <a:gd name="T23" fmla="*/ 46 h 4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"/>
                <a:gd name="T37" fmla="*/ 0 h 47"/>
                <a:gd name="T38" fmla="*/ 51 w 51"/>
                <a:gd name="T39" fmla="*/ 47 h 4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" h="47">
                  <a:moveTo>
                    <a:pt x="41" y="46"/>
                  </a:moveTo>
                  <a:lnTo>
                    <a:pt x="45" y="46"/>
                  </a:lnTo>
                  <a:lnTo>
                    <a:pt x="50" y="32"/>
                  </a:lnTo>
                  <a:lnTo>
                    <a:pt x="41" y="19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14"/>
                  </a:lnTo>
                  <a:lnTo>
                    <a:pt x="5" y="23"/>
                  </a:lnTo>
                  <a:lnTo>
                    <a:pt x="0" y="28"/>
                  </a:lnTo>
                  <a:lnTo>
                    <a:pt x="41" y="4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9" name="Freeform 352"/>
            <p:cNvSpPr>
              <a:spLocks/>
            </p:cNvSpPr>
            <p:nvPr/>
          </p:nvSpPr>
          <p:spPr bwMode="auto">
            <a:xfrm>
              <a:off x="3166" y="3347"/>
              <a:ext cx="46" cy="46"/>
            </a:xfrm>
            <a:custGeom>
              <a:avLst/>
              <a:gdLst>
                <a:gd name="T0" fmla="*/ 45 w 46"/>
                <a:gd name="T1" fmla="*/ 36 h 46"/>
                <a:gd name="T2" fmla="*/ 45 w 46"/>
                <a:gd name="T3" fmla="*/ 36 h 46"/>
                <a:gd name="T4" fmla="*/ 45 w 46"/>
                <a:gd name="T5" fmla="*/ 40 h 46"/>
                <a:gd name="T6" fmla="*/ 40 w 46"/>
                <a:gd name="T7" fmla="*/ 45 h 46"/>
                <a:gd name="T8" fmla="*/ 31 w 46"/>
                <a:gd name="T9" fmla="*/ 45 h 46"/>
                <a:gd name="T10" fmla="*/ 27 w 46"/>
                <a:gd name="T11" fmla="*/ 45 h 46"/>
                <a:gd name="T12" fmla="*/ 0 w 46"/>
                <a:gd name="T13" fmla="*/ 36 h 46"/>
                <a:gd name="T14" fmla="*/ 9 w 46"/>
                <a:gd name="T15" fmla="*/ 27 h 46"/>
                <a:gd name="T16" fmla="*/ 9 w 46"/>
                <a:gd name="T17" fmla="*/ 13 h 46"/>
                <a:gd name="T18" fmla="*/ 9 w 46"/>
                <a:gd name="T19" fmla="*/ 4 h 46"/>
                <a:gd name="T20" fmla="*/ 4 w 46"/>
                <a:gd name="T21" fmla="*/ 0 h 46"/>
                <a:gd name="T22" fmla="*/ 45 w 46"/>
                <a:gd name="T23" fmla="*/ 22 h 46"/>
                <a:gd name="T24" fmla="*/ 45 w 46"/>
                <a:gd name="T25" fmla="*/ 31 h 46"/>
                <a:gd name="T26" fmla="*/ 45 w 46"/>
                <a:gd name="T27" fmla="*/ 36 h 46"/>
                <a:gd name="T28" fmla="*/ 45 w 46"/>
                <a:gd name="T29" fmla="*/ 36 h 46"/>
                <a:gd name="T30" fmla="*/ 45 w 46"/>
                <a:gd name="T31" fmla="*/ 36 h 4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6"/>
                <a:gd name="T49" fmla="*/ 0 h 46"/>
                <a:gd name="T50" fmla="*/ 46 w 46"/>
                <a:gd name="T51" fmla="*/ 46 h 4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6" h="46">
                  <a:moveTo>
                    <a:pt x="45" y="36"/>
                  </a:moveTo>
                  <a:lnTo>
                    <a:pt x="45" y="36"/>
                  </a:lnTo>
                  <a:lnTo>
                    <a:pt x="45" y="40"/>
                  </a:lnTo>
                  <a:lnTo>
                    <a:pt x="40" y="45"/>
                  </a:lnTo>
                  <a:lnTo>
                    <a:pt x="31" y="45"/>
                  </a:lnTo>
                  <a:lnTo>
                    <a:pt x="27" y="45"/>
                  </a:lnTo>
                  <a:lnTo>
                    <a:pt x="0" y="36"/>
                  </a:lnTo>
                  <a:lnTo>
                    <a:pt x="9" y="27"/>
                  </a:lnTo>
                  <a:lnTo>
                    <a:pt x="9" y="13"/>
                  </a:lnTo>
                  <a:lnTo>
                    <a:pt x="9" y="4"/>
                  </a:lnTo>
                  <a:lnTo>
                    <a:pt x="4" y="0"/>
                  </a:lnTo>
                  <a:lnTo>
                    <a:pt x="45" y="22"/>
                  </a:lnTo>
                  <a:lnTo>
                    <a:pt x="45" y="31"/>
                  </a:lnTo>
                  <a:lnTo>
                    <a:pt x="45" y="3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72" name="Group 463"/>
          <p:cNvGrpSpPr>
            <a:grpSpLocks/>
          </p:cNvGrpSpPr>
          <p:nvPr/>
        </p:nvGrpSpPr>
        <p:grpSpPr bwMode="auto">
          <a:xfrm>
            <a:off x="6265093" y="1008013"/>
            <a:ext cx="4898378" cy="3587001"/>
            <a:chOff x="2576" y="2384"/>
            <a:chExt cx="1585" cy="1081"/>
          </a:xfrm>
        </p:grpSpPr>
        <p:sp>
          <p:nvSpPr>
            <p:cNvPr id="173" name="Freeform 464"/>
            <p:cNvSpPr>
              <a:spLocks/>
            </p:cNvSpPr>
            <p:nvPr/>
          </p:nvSpPr>
          <p:spPr bwMode="auto">
            <a:xfrm>
              <a:off x="2842" y="2497"/>
              <a:ext cx="218" cy="239"/>
            </a:xfrm>
            <a:custGeom>
              <a:avLst/>
              <a:gdLst>
                <a:gd name="T0" fmla="*/ 194 w 218"/>
                <a:gd name="T1" fmla="*/ 166 h 239"/>
                <a:gd name="T2" fmla="*/ 203 w 218"/>
                <a:gd name="T3" fmla="*/ 162 h 239"/>
                <a:gd name="T4" fmla="*/ 217 w 218"/>
                <a:gd name="T5" fmla="*/ 162 h 239"/>
                <a:gd name="T6" fmla="*/ 208 w 218"/>
                <a:gd name="T7" fmla="*/ 126 h 239"/>
                <a:gd name="T8" fmla="*/ 203 w 218"/>
                <a:gd name="T9" fmla="*/ 94 h 239"/>
                <a:gd name="T10" fmla="*/ 208 w 218"/>
                <a:gd name="T11" fmla="*/ 85 h 239"/>
                <a:gd name="T12" fmla="*/ 208 w 218"/>
                <a:gd name="T13" fmla="*/ 81 h 239"/>
                <a:gd name="T14" fmla="*/ 217 w 218"/>
                <a:gd name="T15" fmla="*/ 63 h 239"/>
                <a:gd name="T16" fmla="*/ 217 w 218"/>
                <a:gd name="T17" fmla="*/ 54 h 239"/>
                <a:gd name="T18" fmla="*/ 208 w 218"/>
                <a:gd name="T19" fmla="*/ 18 h 239"/>
                <a:gd name="T20" fmla="*/ 199 w 218"/>
                <a:gd name="T21" fmla="*/ 4 h 239"/>
                <a:gd name="T22" fmla="*/ 194 w 218"/>
                <a:gd name="T23" fmla="*/ 0 h 239"/>
                <a:gd name="T24" fmla="*/ 181 w 218"/>
                <a:gd name="T25" fmla="*/ 4 h 239"/>
                <a:gd name="T26" fmla="*/ 176 w 218"/>
                <a:gd name="T27" fmla="*/ 4 h 239"/>
                <a:gd name="T28" fmla="*/ 149 w 218"/>
                <a:gd name="T29" fmla="*/ 9 h 239"/>
                <a:gd name="T30" fmla="*/ 127 w 218"/>
                <a:gd name="T31" fmla="*/ 13 h 239"/>
                <a:gd name="T32" fmla="*/ 118 w 218"/>
                <a:gd name="T33" fmla="*/ 13 h 239"/>
                <a:gd name="T34" fmla="*/ 109 w 218"/>
                <a:gd name="T35" fmla="*/ 18 h 239"/>
                <a:gd name="T36" fmla="*/ 86 w 218"/>
                <a:gd name="T37" fmla="*/ 58 h 239"/>
                <a:gd name="T38" fmla="*/ 72 w 218"/>
                <a:gd name="T39" fmla="*/ 72 h 239"/>
                <a:gd name="T40" fmla="*/ 77 w 218"/>
                <a:gd name="T41" fmla="*/ 85 h 239"/>
                <a:gd name="T42" fmla="*/ 77 w 218"/>
                <a:gd name="T43" fmla="*/ 94 h 239"/>
                <a:gd name="T44" fmla="*/ 72 w 218"/>
                <a:gd name="T45" fmla="*/ 99 h 239"/>
                <a:gd name="T46" fmla="*/ 63 w 218"/>
                <a:gd name="T47" fmla="*/ 103 h 239"/>
                <a:gd name="T48" fmla="*/ 41 w 218"/>
                <a:gd name="T49" fmla="*/ 126 h 239"/>
                <a:gd name="T50" fmla="*/ 27 w 218"/>
                <a:gd name="T51" fmla="*/ 157 h 239"/>
                <a:gd name="T52" fmla="*/ 18 w 218"/>
                <a:gd name="T53" fmla="*/ 166 h 239"/>
                <a:gd name="T54" fmla="*/ 0 w 218"/>
                <a:gd name="T55" fmla="*/ 157 h 239"/>
                <a:gd name="T56" fmla="*/ 23 w 218"/>
                <a:gd name="T57" fmla="*/ 180 h 239"/>
                <a:gd name="T58" fmla="*/ 23 w 218"/>
                <a:gd name="T59" fmla="*/ 180 h 239"/>
                <a:gd name="T60" fmla="*/ 27 w 218"/>
                <a:gd name="T61" fmla="*/ 193 h 239"/>
                <a:gd name="T62" fmla="*/ 95 w 218"/>
                <a:gd name="T63" fmla="*/ 225 h 239"/>
                <a:gd name="T64" fmla="*/ 163 w 218"/>
                <a:gd name="T65" fmla="*/ 238 h 239"/>
                <a:gd name="T66" fmla="*/ 185 w 218"/>
                <a:gd name="T67" fmla="*/ 225 h 239"/>
                <a:gd name="T68" fmla="*/ 181 w 218"/>
                <a:gd name="T69" fmla="*/ 211 h 239"/>
                <a:gd name="T70" fmla="*/ 190 w 218"/>
                <a:gd name="T71" fmla="*/ 198 h 239"/>
                <a:gd name="T72" fmla="*/ 190 w 218"/>
                <a:gd name="T73" fmla="*/ 189 h 239"/>
                <a:gd name="T74" fmla="*/ 154 w 218"/>
                <a:gd name="T75" fmla="*/ 189 h 239"/>
                <a:gd name="T76" fmla="*/ 163 w 218"/>
                <a:gd name="T77" fmla="*/ 189 h 239"/>
                <a:gd name="T78" fmla="*/ 190 w 218"/>
                <a:gd name="T79" fmla="*/ 180 h 239"/>
                <a:gd name="T80" fmla="*/ 199 w 218"/>
                <a:gd name="T81" fmla="*/ 175 h 23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18"/>
                <a:gd name="T124" fmla="*/ 0 h 239"/>
                <a:gd name="T125" fmla="*/ 218 w 218"/>
                <a:gd name="T126" fmla="*/ 239 h 23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18" h="239">
                  <a:moveTo>
                    <a:pt x="199" y="175"/>
                  </a:moveTo>
                  <a:lnTo>
                    <a:pt x="194" y="166"/>
                  </a:lnTo>
                  <a:lnTo>
                    <a:pt x="185" y="157"/>
                  </a:lnTo>
                  <a:lnTo>
                    <a:pt x="203" y="162"/>
                  </a:lnTo>
                  <a:lnTo>
                    <a:pt x="208" y="162"/>
                  </a:lnTo>
                  <a:lnTo>
                    <a:pt x="217" y="162"/>
                  </a:lnTo>
                  <a:lnTo>
                    <a:pt x="217" y="153"/>
                  </a:lnTo>
                  <a:lnTo>
                    <a:pt x="208" y="126"/>
                  </a:lnTo>
                  <a:lnTo>
                    <a:pt x="199" y="99"/>
                  </a:lnTo>
                  <a:lnTo>
                    <a:pt x="203" y="94"/>
                  </a:lnTo>
                  <a:lnTo>
                    <a:pt x="208" y="90"/>
                  </a:lnTo>
                  <a:lnTo>
                    <a:pt x="208" y="85"/>
                  </a:lnTo>
                  <a:lnTo>
                    <a:pt x="208" y="81"/>
                  </a:lnTo>
                  <a:lnTo>
                    <a:pt x="212" y="72"/>
                  </a:lnTo>
                  <a:lnTo>
                    <a:pt x="217" y="63"/>
                  </a:lnTo>
                  <a:lnTo>
                    <a:pt x="217" y="54"/>
                  </a:lnTo>
                  <a:lnTo>
                    <a:pt x="212" y="31"/>
                  </a:lnTo>
                  <a:lnTo>
                    <a:pt x="208" y="18"/>
                  </a:lnTo>
                  <a:lnTo>
                    <a:pt x="203" y="4"/>
                  </a:lnTo>
                  <a:lnTo>
                    <a:pt x="199" y="4"/>
                  </a:lnTo>
                  <a:lnTo>
                    <a:pt x="194" y="0"/>
                  </a:lnTo>
                  <a:lnTo>
                    <a:pt x="185" y="0"/>
                  </a:lnTo>
                  <a:lnTo>
                    <a:pt x="181" y="4"/>
                  </a:lnTo>
                  <a:lnTo>
                    <a:pt x="176" y="4"/>
                  </a:lnTo>
                  <a:lnTo>
                    <a:pt x="172" y="9"/>
                  </a:lnTo>
                  <a:lnTo>
                    <a:pt x="149" y="9"/>
                  </a:lnTo>
                  <a:lnTo>
                    <a:pt x="127" y="13"/>
                  </a:lnTo>
                  <a:lnTo>
                    <a:pt x="122" y="13"/>
                  </a:lnTo>
                  <a:lnTo>
                    <a:pt x="118" y="13"/>
                  </a:lnTo>
                  <a:lnTo>
                    <a:pt x="109" y="18"/>
                  </a:lnTo>
                  <a:lnTo>
                    <a:pt x="127" y="22"/>
                  </a:lnTo>
                  <a:lnTo>
                    <a:pt x="86" y="58"/>
                  </a:lnTo>
                  <a:lnTo>
                    <a:pt x="100" y="49"/>
                  </a:lnTo>
                  <a:lnTo>
                    <a:pt x="72" y="72"/>
                  </a:lnTo>
                  <a:lnTo>
                    <a:pt x="72" y="81"/>
                  </a:lnTo>
                  <a:lnTo>
                    <a:pt x="77" y="85"/>
                  </a:lnTo>
                  <a:lnTo>
                    <a:pt x="77" y="90"/>
                  </a:lnTo>
                  <a:lnTo>
                    <a:pt x="77" y="94"/>
                  </a:lnTo>
                  <a:lnTo>
                    <a:pt x="72" y="99"/>
                  </a:lnTo>
                  <a:lnTo>
                    <a:pt x="72" y="103"/>
                  </a:lnTo>
                  <a:lnTo>
                    <a:pt x="63" y="103"/>
                  </a:lnTo>
                  <a:lnTo>
                    <a:pt x="59" y="108"/>
                  </a:lnTo>
                  <a:lnTo>
                    <a:pt x="41" y="126"/>
                  </a:lnTo>
                  <a:lnTo>
                    <a:pt x="36" y="153"/>
                  </a:lnTo>
                  <a:lnTo>
                    <a:pt x="27" y="157"/>
                  </a:lnTo>
                  <a:lnTo>
                    <a:pt x="23" y="157"/>
                  </a:lnTo>
                  <a:lnTo>
                    <a:pt x="18" y="166"/>
                  </a:lnTo>
                  <a:lnTo>
                    <a:pt x="5" y="148"/>
                  </a:lnTo>
                  <a:lnTo>
                    <a:pt x="0" y="157"/>
                  </a:lnTo>
                  <a:lnTo>
                    <a:pt x="14" y="171"/>
                  </a:lnTo>
                  <a:lnTo>
                    <a:pt x="23" y="180"/>
                  </a:lnTo>
                  <a:lnTo>
                    <a:pt x="41" y="153"/>
                  </a:lnTo>
                  <a:lnTo>
                    <a:pt x="23" y="180"/>
                  </a:lnTo>
                  <a:lnTo>
                    <a:pt x="14" y="175"/>
                  </a:lnTo>
                  <a:lnTo>
                    <a:pt x="27" y="193"/>
                  </a:lnTo>
                  <a:lnTo>
                    <a:pt x="45" y="207"/>
                  </a:lnTo>
                  <a:lnTo>
                    <a:pt x="95" y="225"/>
                  </a:lnTo>
                  <a:lnTo>
                    <a:pt x="149" y="238"/>
                  </a:lnTo>
                  <a:lnTo>
                    <a:pt x="163" y="238"/>
                  </a:lnTo>
                  <a:lnTo>
                    <a:pt x="176" y="238"/>
                  </a:lnTo>
                  <a:lnTo>
                    <a:pt x="185" y="225"/>
                  </a:lnTo>
                  <a:lnTo>
                    <a:pt x="185" y="216"/>
                  </a:lnTo>
                  <a:lnTo>
                    <a:pt x="181" y="211"/>
                  </a:lnTo>
                  <a:lnTo>
                    <a:pt x="190" y="202"/>
                  </a:lnTo>
                  <a:lnTo>
                    <a:pt x="190" y="198"/>
                  </a:lnTo>
                  <a:lnTo>
                    <a:pt x="190" y="193"/>
                  </a:lnTo>
                  <a:lnTo>
                    <a:pt x="190" y="189"/>
                  </a:lnTo>
                  <a:lnTo>
                    <a:pt x="172" y="193"/>
                  </a:lnTo>
                  <a:lnTo>
                    <a:pt x="154" y="189"/>
                  </a:lnTo>
                  <a:lnTo>
                    <a:pt x="163" y="184"/>
                  </a:lnTo>
                  <a:lnTo>
                    <a:pt x="163" y="189"/>
                  </a:lnTo>
                  <a:lnTo>
                    <a:pt x="176" y="184"/>
                  </a:lnTo>
                  <a:lnTo>
                    <a:pt x="190" y="180"/>
                  </a:lnTo>
                  <a:lnTo>
                    <a:pt x="199" y="17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465"/>
            <p:cNvSpPr>
              <a:spLocks/>
            </p:cNvSpPr>
            <p:nvPr/>
          </p:nvSpPr>
          <p:spPr bwMode="auto">
            <a:xfrm>
              <a:off x="3122" y="3185"/>
              <a:ext cx="218" cy="163"/>
            </a:xfrm>
            <a:custGeom>
              <a:avLst/>
              <a:gdLst>
                <a:gd name="T0" fmla="*/ 9 w 218"/>
                <a:gd name="T1" fmla="*/ 162 h 163"/>
                <a:gd name="T2" fmla="*/ 90 w 218"/>
                <a:gd name="T3" fmla="*/ 149 h 163"/>
                <a:gd name="T4" fmla="*/ 126 w 218"/>
                <a:gd name="T5" fmla="*/ 140 h 163"/>
                <a:gd name="T6" fmla="*/ 140 w 218"/>
                <a:gd name="T7" fmla="*/ 135 h 163"/>
                <a:gd name="T8" fmla="*/ 149 w 218"/>
                <a:gd name="T9" fmla="*/ 131 h 163"/>
                <a:gd name="T10" fmla="*/ 158 w 218"/>
                <a:gd name="T11" fmla="*/ 122 h 163"/>
                <a:gd name="T12" fmla="*/ 163 w 218"/>
                <a:gd name="T13" fmla="*/ 113 h 163"/>
                <a:gd name="T14" fmla="*/ 135 w 218"/>
                <a:gd name="T15" fmla="*/ 117 h 163"/>
                <a:gd name="T16" fmla="*/ 135 w 218"/>
                <a:gd name="T17" fmla="*/ 117 h 163"/>
                <a:gd name="T18" fmla="*/ 135 w 218"/>
                <a:gd name="T19" fmla="*/ 117 h 163"/>
                <a:gd name="T20" fmla="*/ 158 w 218"/>
                <a:gd name="T21" fmla="*/ 108 h 163"/>
                <a:gd name="T22" fmla="*/ 176 w 218"/>
                <a:gd name="T23" fmla="*/ 104 h 163"/>
                <a:gd name="T24" fmla="*/ 181 w 218"/>
                <a:gd name="T25" fmla="*/ 104 h 163"/>
                <a:gd name="T26" fmla="*/ 185 w 218"/>
                <a:gd name="T27" fmla="*/ 104 h 163"/>
                <a:gd name="T28" fmla="*/ 190 w 218"/>
                <a:gd name="T29" fmla="*/ 99 h 163"/>
                <a:gd name="T30" fmla="*/ 199 w 218"/>
                <a:gd name="T31" fmla="*/ 86 h 163"/>
                <a:gd name="T32" fmla="*/ 199 w 218"/>
                <a:gd name="T33" fmla="*/ 68 h 163"/>
                <a:gd name="T34" fmla="*/ 153 w 218"/>
                <a:gd name="T35" fmla="*/ 77 h 163"/>
                <a:gd name="T36" fmla="*/ 153 w 218"/>
                <a:gd name="T37" fmla="*/ 72 h 163"/>
                <a:gd name="T38" fmla="*/ 203 w 218"/>
                <a:gd name="T39" fmla="*/ 54 h 163"/>
                <a:gd name="T40" fmla="*/ 212 w 218"/>
                <a:gd name="T41" fmla="*/ 50 h 163"/>
                <a:gd name="T42" fmla="*/ 217 w 218"/>
                <a:gd name="T43" fmla="*/ 41 h 163"/>
                <a:gd name="T44" fmla="*/ 212 w 218"/>
                <a:gd name="T45" fmla="*/ 23 h 163"/>
                <a:gd name="T46" fmla="*/ 140 w 218"/>
                <a:gd name="T47" fmla="*/ 45 h 163"/>
                <a:gd name="T48" fmla="*/ 140 w 218"/>
                <a:gd name="T49" fmla="*/ 36 h 163"/>
                <a:gd name="T50" fmla="*/ 208 w 218"/>
                <a:gd name="T51" fmla="*/ 18 h 163"/>
                <a:gd name="T52" fmla="*/ 217 w 218"/>
                <a:gd name="T53" fmla="*/ 5 h 163"/>
                <a:gd name="T54" fmla="*/ 212 w 218"/>
                <a:gd name="T55" fmla="*/ 0 h 163"/>
                <a:gd name="T56" fmla="*/ 199 w 218"/>
                <a:gd name="T57" fmla="*/ 0 h 163"/>
                <a:gd name="T58" fmla="*/ 99 w 218"/>
                <a:gd name="T59" fmla="*/ 5 h 163"/>
                <a:gd name="T60" fmla="*/ 90 w 218"/>
                <a:gd name="T61" fmla="*/ 9 h 163"/>
                <a:gd name="T62" fmla="*/ 45 w 218"/>
                <a:gd name="T63" fmla="*/ 41 h 163"/>
                <a:gd name="T64" fmla="*/ 0 w 218"/>
                <a:gd name="T65" fmla="*/ 72 h 163"/>
                <a:gd name="T66" fmla="*/ 9 w 218"/>
                <a:gd name="T67" fmla="*/ 162 h 163"/>
                <a:gd name="T68" fmla="*/ 9 w 218"/>
                <a:gd name="T69" fmla="*/ 162 h 16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8"/>
                <a:gd name="T106" fmla="*/ 0 h 163"/>
                <a:gd name="T107" fmla="*/ 218 w 218"/>
                <a:gd name="T108" fmla="*/ 163 h 16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8" h="163">
                  <a:moveTo>
                    <a:pt x="9" y="162"/>
                  </a:moveTo>
                  <a:lnTo>
                    <a:pt x="90" y="149"/>
                  </a:lnTo>
                  <a:lnTo>
                    <a:pt x="126" y="140"/>
                  </a:lnTo>
                  <a:lnTo>
                    <a:pt x="140" y="135"/>
                  </a:lnTo>
                  <a:lnTo>
                    <a:pt x="149" y="131"/>
                  </a:lnTo>
                  <a:lnTo>
                    <a:pt x="158" y="122"/>
                  </a:lnTo>
                  <a:lnTo>
                    <a:pt x="163" y="113"/>
                  </a:lnTo>
                  <a:lnTo>
                    <a:pt x="135" y="117"/>
                  </a:lnTo>
                  <a:lnTo>
                    <a:pt x="158" y="108"/>
                  </a:lnTo>
                  <a:lnTo>
                    <a:pt x="176" y="104"/>
                  </a:lnTo>
                  <a:lnTo>
                    <a:pt x="181" y="104"/>
                  </a:lnTo>
                  <a:lnTo>
                    <a:pt x="185" y="104"/>
                  </a:lnTo>
                  <a:lnTo>
                    <a:pt x="190" y="99"/>
                  </a:lnTo>
                  <a:lnTo>
                    <a:pt x="199" y="86"/>
                  </a:lnTo>
                  <a:lnTo>
                    <a:pt x="199" y="68"/>
                  </a:lnTo>
                  <a:lnTo>
                    <a:pt x="153" y="77"/>
                  </a:lnTo>
                  <a:lnTo>
                    <a:pt x="153" y="72"/>
                  </a:lnTo>
                  <a:lnTo>
                    <a:pt x="203" y="54"/>
                  </a:lnTo>
                  <a:lnTo>
                    <a:pt x="212" y="50"/>
                  </a:lnTo>
                  <a:lnTo>
                    <a:pt x="217" y="41"/>
                  </a:lnTo>
                  <a:lnTo>
                    <a:pt x="212" y="23"/>
                  </a:lnTo>
                  <a:lnTo>
                    <a:pt x="140" y="45"/>
                  </a:lnTo>
                  <a:lnTo>
                    <a:pt x="140" y="36"/>
                  </a:lnTo>
                  <a:lnTo>
                    <a:pt x="208" y="18"/>
                  </a:lnTo>
                  <a:lnTo>
                    <a:pt x="217" y="5"/>
                  </a:lnTo>
                  <a:lnTo>
                    <a:pt x="212" y="0"/>
                  </a:lnTo>
                  <a:lnTo>
                    <a:pt x="199" y="0"/>
                  </a:lnTo>
                  <a:lnTo>
                    <a:pt x="99" y="5"/>
                  </a:lnTo>
                  <a:lnTo>
                    <a:pt x="90" y="9"/>
                  </a:lnTo>
                  <a:lnTo>
                    <a:pt x="45" y="41"/>
                  </a:lnTo>
                  <a:lnTo>
                    <a:pt x="0" y="72"/>
                  </a:lnTo>
                  <a:lnTo>
                    <a:pt x="9" y="16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466"/>
            <p:cNvSpPr>
              <a:spLocks/>
            </p:cNvSpPr>
            <p:nvPr/>
          </p:nvSpPr>
          <p:spPr bwMode="auto">
            <a:xfrm>
              <a:off x="2901" y="3118"/>
              <a:ext cx="209" cy="136"/>
            </a:xfrm>
            <a:custGeom>
              <a:avLst/>
              <a:gdLst>
                <a:gd name="T0" fmla="*/ 0 w 209"/>
                <a:gd name="T1" fmla="*/ 67 h 136"/>
                <a:gd name="T2" fmla="*/ 22 w 209"/>
                <a:gd name="T3" fmla="*/ 58 h 136"/>
                <a:gd name="T4" fmla="*/ 50 w 209"/>
                <a:gd name="T5" fmla="*/ 18 h 136"/>
                <a:gd name="T6" fmla="*/ 86 w 209"/>
                <a:gd name="T7" fmla="*/ 0 h 136"/>
                <a:gd name="T8" fmla="*/ 117 w 209"/>
                <a:gd name="T9" fmla="*/ 9 h 136"/>
                <a:gd name="T10" fmla="*/ 158 w 209"/>
                <a:gd name="T11" fmla="*/ 31 h 136"/>
                <a:gd name="T12" fmla="*/ 189 w 209"/>
                <a:gd name="T13" fmla="*/ 49 h 136"/>
                <a:gd name="T14" fmla="*/ 208 w 209"/>
                <a:gd name="T15" fmla="*/ 117 h 136"/>
                <a:gd name="T16" fmla="*/ 171 w 209"/>
                <a:gd name="T17" fmla="*/ 99 h 136"/>
                <a:gd name="T18" fmla="*/ 140 w 209"/>
                <a:gd name="T19" fmla="*/ 135 h 136"/>
                <a:gd name="T20" fmla="*/ 90 w 209"/>
                <a:gd name="T21" fmla="*/ 135 h 136"/>
                <a:gd name="T22" fmla="*/ 54 w 209"/>
                <a:gd name="T23" fmla="*/ 130 h 136"/>
                <a:gd name="T24" fmla="*/ 36 w 209"/>
                <a:gd name="T25" fmla="*/ 130 h 136"/>
                <a:gd name="T26" fmla="*/ 18 w 209"/>
                <a:gd name="T27" fmla="*/ 103 h 136"/>
                <a:gd name="T28" fmla="*/ 0 w 209"/>
                <a:gd name="T29" fmla="*/ 67 h 1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9"/>
                <a:gd name="T46" fmla="*/ 0 h 136"/>
                <a:gd name="T47" fmla="*/ 209 w 209"/>
                <a:gd name="T48" fmla="*/ 136 h 1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9" h="136">
                  <a:moveTo>
                    <a:pt x="0" y="67"/>
                  </a:moveTo>
                  <a:lnTo>
                    <a:pt x="22" y="58"/>
                  </a:lnTo>
                  <a:lnTo>
                    <a:pt x="50" y="18"/>
                  </a:lnTo>
                  <a:lnTo>
                    <a:pt x="86" y="0"/>
                  </a:lnTo>
                  <a:lnTo>
                    <a:pt x="117" y="9"/>
                  </a:lnTo>
                  <a:lnTo>
                    <a:pt x="158" y="31"/>
                  </a:lnTo>
                  <a:lnTo>
                    <a:pt x="189" y="49"/>
                  </a:lnTo>
                  <a:lnTo>
                    <a:pt x="208" y="117"/>
                  </a:lnTo>
                  <a:lnTo>
                    <a:pt x="171" y="99"/>
                  </a:lnTo>
                  <a:lnTo>
                    <a:pt x="140" y="135"/>
                  </a:lnTo>
                  <a:lnTo>
                    <a:pt x="90" y="135"/>
                  </a:lnTo>
                  <a:lnTo>
                    <a:pt x="54" y="130"/>
                  </a:lnTo>
                  <a:lnTo>
                    <a:pt x="36" y="130"/>
                  </a:lnTo>
                  <a:lnTo>
                    <a:pt x="18" y="103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467"/>
            <p:cNvSpPr>
              <a:spLocks/>
            </p:cNvSpPr>
            <p:nvPr/>
          </p:nvSpPr>
          <p:spPr bwMode="auto">
            <a:xfrm>
              <a:off x="3664" y="2749"/>
              <a:ext cx="77" cy="136"/>
            </a:xfrm>
            <a:custGeom>
              <a:avLst/>
              <a:gdLst>
                <a:gd name="T0" fmla="*/ 0 w 77"/>
                <a:gd name="T1" fmla="*/ 58 h 136"/>
                <a:gd name="T2" fmla="*/ 76 w 77"/>
                <a:gd name="T3" fmla="*/ 135 h 136"/>
                <a:gd name="T4" fmla="*/ 72 w 77"/>
                <a:gd name="T5" fmla="*/ 0 h 136"/>
                <a:gd name="T6" fmla="*/ 58 w 77"/>
                <a:gd name="T7" fmla="*/ 9 h 136"/>
                <a:gd name="T8" fmla="*/ 0 w 77"/>
                <a:gd name="T9" fmla="*/ 58 h 136"/>
                <a:gd name="T10" fmla="*/ 0 w 77"/>
                <a:gd name="T11" fmla="*/ 58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"/>
                <a:gd name="T19" fmla="*/ 0 h 136"/>
                <a:gd name="T20" fmla="*/ 77 w 77"/>
                <a:gd name="T21" fmla="*/ 136 h 1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" h="136">
                  <a:moveTo>
                    <a:pt x="0" y="58"/>
                  </a:moveTo>
                  <a:lnTo>
                    <a:pt x="76" y="135"/>
                  </a:lnTo>
                  <a:lnTo>
                    <a:pt x="72" y="0"/>
                  </a:lnTo>
                  <a:lnTo>
                    <a:pt x="58" y="9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468"/>
            <p:cNvSpPr>
              <a:spLocks/>
            </p:cNvSpPr>
            <p:nvPr/>
          </p:nvSpPr>
          <p:spPr bwMode="auto">
            <a:xfrm>
              <a:off x="2576" y="2731"/>
              <a:ext cx="561" cy="671"/>
            </a:xfrm>
            <a:custGeom>
              <a:avLst/>
              <a:gdLst>
                <a:gd name="T0" fmla="*/ 555 w 561"/>
                <a:gd name="T1" fmla="*/ 616 h 671"/>
                <a:gd name="T2" fmla="*/ 514 w 561"/>
                <a:gd name="T3" fmla="*/ 526 h 671"/>
                <a:gd name="T4" fmla="*/ 501 w 561"/>
                <a:gd name="T5" fmla="*/ 495 h 671"/>
                <a:gd name="T6" fmla="*/ 487 w 561"/>
                <a:gd name="T7" fmla="*/ 504 h 671"/>
                <a:gd name="T8" fmla="*/ 465 w 561"/>
                <a:gd name="T9" fmla="*/ 526 h 671"/>
                <a:gd name="T10" fmla="*/ 397 w 561"/>
                <a:gd name="T11" fmla="*/ 522 h 671"/>
                <a:gd name="T12" fmla="*/ 384 w 561"/>
                <a:gd name="T13" fmla="*/ 522 h 671"/>
                <a:gd name="T14" fmla="*/ 357 w 561"/>
                <a:gd name="T15" fmla="*/ 522 h 671"/>
                <a:gd name="T16" fmla="*/ 347 w 561"/>
                <a:gd name="T17" fmla="*/ 499 h 671"/>
                <a:gd name="T18" fmla="*/ 329 w 561"/>
                <a:gd name="T19" fmla="*/ 486 h 671"/>
                <a:gd name="T20" fmla="*/ 320 w 561"/>
                <a:gd name="T21" fmla="*/ 459 h 671"/>
                <a:gd name="T22" fmla="*/ 343 w 561"/>
                <a:gd name="T23" fmla="*/ 441 h 671"/>
                <a:gd name="T24" fmla="*/ 375 w 561"/>
                <a:gd name="T25" fmla="*/ 396 h 671"/>
                <a:gd name="T26" fmla="*/ 393 w 561"/>
                <a:gd name="T27" fmla="*/ 373 h 671"/>
                <a:gd name="T28" fmla="*/ 370 w 561"/>
                <a:gd name="T29" fmla="*/ 315 h 671"/>
                <a:gd name="T30" fmla="*/ 357 w 561"/>
                <a:gd name="T31" fmla="*/ 225 h 671"/>
                <a:gd name="T32" fmla="*/ 316 w 561"/>
                <a:gd name="T33" fmla="*/ 67 h 671"/>
                <a:gd name="T34" fmla="*/ 343 w 561"/>
                <a:gd name="T35" fmla="*/ 99 h 671"/>
                <a:gd name="T36" fmla="*/ 298 w 561"/>
                <a:gd name="T37" fmla="*/ 36 h 671"/>
                <a:gd name="T38" fmla="*/ 253 w 561"/>
                <a:gd name="T39" fmla="*/ 4 h 671"/>
                <a:gd name="T40" fmla="*/ 226 w 561"/>
                <a:gd name="T41" fmla="*/ 9 h 671"/>
                <a:gd name="T42" fmla="*/ 171 w 561"/>
                <a:gd name="T43" fmla="*/ 40 h 671"/>
                <a:gd name="T44" fmla="*/ 117 w 561"/>
                <a:gd name="T45" fmla="*/ 36 h 671"/>
                <a:gd name="T46" fmla="*/ 68 w 561"/>
                <a:gd name="T47" fmla="*/ 72 h 671"/>
                <a:gd name="T48" fmla="*/ 50 w 561"/>
                <a:gd name="T49" fmla="*/ 99 h 671"/>
                <a:gd name="T50" fmla="*/ 23 w 561"/>
                <a:gd name="T51" fmla="*/ 175 h 671"/>
                <a:gd name="T52" fmla="*/ 9 w 561"/>
                <a:gd name="T53" fmla="*/ 216 h 671"/>
                <a:gd name="T54" fmla="*/ 0 w 561"/>
                <a:gd name="T55" fmla="*/ 247 h 671"/>
                <a:gd name="T56" fmla="*/ 9 w 561"/>
                <a:gd name="T57" fmla="*/ 346 h 671"/>
                <a:gd name="T58" fmla="*/ 5 w 561"/>
                <a:gd name="T59" fmla="*/ 544 h 671"/>
                <a:gd name="T60" fmla="*/ 108 w 561"/>
                <a:gd name="T61" fmla="*/ 598 h 671"/>
                <a:gd name="T62" fmla="*/ 171 w 561"/>
                <a:gd name="T63" fmla="*/ 648 h 671"/>
                <a:gd name="T64" fmla="*/ 361 w 561"/>
                <a:gd name="T65" fmla="*/ 670 h 671"/>
                <a:gd name="T66" fmla="*/ 560 w 561"/>
                <a:gd name="T67" fmla="*/ 657 h 671"/>
                <a:gd name="T68" fmla="*/ 560 w 561"/>
                <a:gd name="T69" fmla="*/ 630 h 67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61"/>
                <a:gd name="T106" fmla="*/ 0 h 671"/>
                <a:gd name="T107" fmla="*/ 561 w 561"/>
                <a:gd name="T108" fmla="*/ 671 h 67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61" h="671">
                  <a:moveTo>
                    <a:pt x="560" y="630"/>
                  </a:moveTo>
                  <a:lnTo>
                    <a:pt x="555" y="616"/>
                  </a:lnTo>
                  <a:lnTo>
                    <a:pt x="546" y="526"/>
                  </a:lnTo>
                  <a:lnTo>
                    <a:pt x="514" y="526"/>
                  </a:lnTo>
                  <a:lnTo>
                    <a:pt x="510" y="499"/>
                  </a:lnTo>
                  <a:lnTo>
                    <a:pt x="501" y="495"/>
                  </a:lnTo>
                  <a:lnTo>
                    <a:pt x="496" y="490"/>
                  </a:lnTo>
                  <a:lnTo>
                    <a:pt x="487" y="504"/>
                  </a:lnTo>
                  <a:lnTo>
                    <a:pt x="478" y="513"/>
                  </a:lnTo>
                  <a:lnTo>
                    <a:pt x="465" y="526"/>
                  </a:lnTo>
                  <a:lnTo>
                    <a:pt x="429" y="526"/>
                  </a:lnTo>
                  <a:lnTo>
                    <a:pt x="397" y="522"/>
                  </a:lnTo>
                  <a:lnTo>
                    <a:pt x="393" y="522"/>
                  </a:lnTo>
                  <a:lnTo>
                    <a:pt x="384" y="522"/>
                  </a:lnTo>
                  <a:lnTo>
                    <a:pt x="370" y="522"/>
                  </a:lnTo>
                  <a:lnTo>
                    <a:pt x="357" y="522"/>
                  </a:lnTo>
                  <a:lnTo>
                    <a:pt x="347" y="513"/>
                  </a:lnTo>
                  <a:lnTo>
                    <a:pt x="347" y="499"/>
                  </a:lnTo>
                  <a:lnTo>
                    <a:pt x="338" y="490"/>
                  </a:lnTo>
                  <a:lnTo>
                    <a:pt x="329" y="486"/>
                  </a:lnTo>
                  <a:lnTo>
                    <a:pt x="325" y="472"/>
                  </a:lnTo>
                  <a:lnTo>
                    <a:pt x="320" y="459"/>
                  </a:lnTo>
                  <a:lnTo>
                    <a:pt x="320" y="445"/>
                  </a:lnTo>
                  <a:lnTo>
                    <a:pt x="343" y="441"/>
                  </a:lnTo>
                  <a:lnTo>
                    <a:pt x="357" y="418"/>
                  </a:lnTo>
                  <a:lnTo>
                    <a:pt x="375" y="396"/>
                  </a:lnTo>
                  <a:lnTo>
                    <a:pt x="397" y="382"/>
                  </a:lnTo>
                  <a:lnTo>
                    <a:pt x="393" y="373"/>
                  </a:lnTo>
                  <a:lnTo>
                    <a:pt x="379" y="337"/>
                  </a:lnTo>
                  <a:lnTo>
                    <a:pt x="370" y="315"/>
                  </a:lnTo>
                  <a:lnTo>
                    <a:pt x="366" y="270"/>
                  </a:lnTo>
                  <a:lnTo>
                    <a:pt x="357" y="225"/>
                  </a:lnTo>
                  <a:lnTo>
                    <a:pt x="343" y="166"/>
                  </a:lnTo>
                  <a:lnTo>
                    <a:pt x="316" y="67"/>
                  </a:lnTo>
                  <a:lnTo>
                    <a:pt x="338" y="108"/>
                  </a:lnTo>
                  <a:lnTo>
                    <a:pt x="343" y="99"/>
                  </a:lnTo>
                  <a:lnTo>
                    <a:pt x="302" y="45"/>
                  </a:lnTo>
                  <a:lnTo>
                    <a:pt x="298" y="36"/>
                  </a:lnTo>
                  <a:lnTo>
                    <a:pt x="280" y="18"/>
                  </a:lnTo>
                  <a:lnTo>
                    <a:pt x="253" y="4"/>
                  </a:lnTo>
                  <a:lnTo>
                    <a:pt x="230" y="0"/>
                  </a:lnTo>
                  <a:lnTo>
                    <a:pt x="226" y="9"/>
                  </a:lnTo>
                  <a:lnTo>
                    <a:pt x="221" y="18"/>
                  </a:lnTo>
                  <a:lnTo>
                    <a:pt x="171" y="40"/>
                  </a:lnTo>
                  <a:lnTo>
                    <a:pt x="122" y="31"/>
                  </a:lnTo>
                  <a:lnTo>
                    <a:pt x="117" y="36"/>
                  </a:lnTo>
                  <a:lnTo>
                    <a:pt x="95" y="54"/>
                  </a:lnTo>
                  <a:lnTo>
                    <a:pt x="68" y="72"/>
                  </a:lnTo>
                  <a:lnTo>
                    <a:pt x="59" y="85"/>
                  </a:lnTo>
                  <a:lnTo>
                    <a:pt x="50" y="99"/>
                  </a:lnTo>
                  <a:lnTo>
                    <a:pt x="27" y="162"/>
                  </a:lnTo>
                  <a:lnTo>
                    <a:pt x="23" y="175"/>
                  </a:lnTo>
                  <a:lnTo>
                    <a:pt x="9" y="211"/>
                  </a:lnTo>
                  <a:lnTo>
                    <a:pt x="9" y="216"/>
                  </a:lnTo>
                  <a:lnTo>
                    <a:pt x="5" y="229"/>
                  </a:lnTo>
                  <a:lnTo>
                    <a:pt x="0" y="247"/>
                  </a:lnTo>
                  <a:lnTo>
                    <a:pt x="0" y="265"/>
                  </a:lnTo>
                  <a:lnTo>
                    <a:pt x="9" y="346"/>
                  </a:lnTo>
                  <a:lnTo>
                    <a:pt x="14" y="387"/>
                  </a:lnTo>
                  <a:lnTo>
                    <a:pt x="5" y="544"/>
                  </a:lnTo>
                  <a:lnTo>
                    <a:pt x="68" y="544"/>
                  </a:lnTo>
                  <a:lnTo>
                    <a:pt x="108" y="598"/>
                  </a:lnTo>
                  <a:lnTo>
                    <a:pt x="149" y="612"/>
                  </a:lnTo>
                  <a:lnTo>
                    <a:pt x="171" y="648"/>
                  </a:lnTo>
                  <a:lnTo>
                    <a:pt x="338" y="670"/>
                  </a:lnTo>
                  <a:lnTo>
                    <a:pt x="361" y="670"/>
                  </a:lnTo>
                  <a:lnTo>
                    <a:pt x="384" y="666"/>
                  </a:lnTo>
                  <a:lnTo>
                    <a:pt x="560" y="657"/>
                  </a:lnTo>
                  <a:lnTo>
                    <a:pt x="560" y="63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469"/>
            <p:cNvSpPr>
              <a:spLocks/>
            </p:cNvSpPr>
            <p:nvPr/>
          </p:nvSpPr>
          <p:spPr bwMode="auto">
            <a:xfrm>
              <a:off x="2680" y="2384"/>
              <a:ext cx="439" cy="388"/>
            </a:xfrm>
            <a:custGeom>
              <a:avLst/>
              <a:gdLst>
                <a:gd name="T0" fmla="*/ 67 w 439"/>
                <a:gd name="T1" fmla="*/ 387 h 388"/>
                <a:gd name="T2" fmla="*/ 122 w 439"/>
                <a:gd name="T3" fmla="*/ 356 h 388"/>
                <a:gd name="T4" fmla="*/ 131 w 439"/>
                <a:gd name="T5" fmla="*/ 338 h 388"/>
                <a:gd name="T6" fmla="*/ 149 w 439"/>
                <a:gd name="T7" fmla="*/ 302 h 388"/>
                <a:gd name="T8" fmla="*/ 162 w 439"/>
                <a:gd name="T9" fmla="*/ 270 h 388"/>
                <a:gd name="T10" fmla="*/ 180 w 439"/>
                <a:gd name="T11" fmla="*/ 279 h 388"/>
                <a:gd name="T12" fmla="*/ 189 w 439"/>
                <a:gd name="T13" fmla="*/ 270 h 388"/>
                <a:gd name="T14" fmla="*/ 203 w 439"/>
                <a:gd name="T15" fmla="*/ 252 h 388"/>
                <a:gd name="T16" fmla="*/ 212 w 439"/>
                <a:gd name="T17" fmla="*/ 230 h 388"/>
                <a:gd name="T18" fmla="*/ 225 w 439"/>
                <a:gd name="T19" fmla="*/ 216 h 388"/>
                <a:gd name="T20" fmla="*/ 234 w 439"/>
                <a:gd name="T21" fmla="*/ 212 h 388"/>
                <a:gd name="T22" fmla="*/ 239 w 439"/>
                <a:gd name="T23" fmla="*/ 203 h 388"/>
                <a:gd name="T24" fmla="*/ 234 w 439"/>
                <a:gd name="T25" fmla="*/ 194 h 388"/>
                <a:gd name="T26" fmla="*/ 262 w 439"/>
                <a:gd name="T27" fmla="*/ 162 h 388"/>
                <a:gd name="T28" fmla="*/ 289 w 439"/>
                <a:gd name="T29" fmla="*/ 135 h 388"/>
                <a:gd name="T30" fmla="*/ 280 w 439"/>
                <a:gd name="T31" fmla="*/ 126 h 388"/>
                <a:gd name="T32" fmla="*/ 284 w 439"/>
                <a:gd name="T33" fmla="*/ 126 h 388"/>
                <a:gd name="T34" fmla="*/ 307 w 439"/>
                <a:gd name="T35" fmla="*/ 122 h 388"/>
                <a:gd name="T36" fmla="*/ 334 w 439"/>
                <a:gd name="T37" fmla="*/ 122 h 388"/>
                <a:gd name="T38" fmla="*/ 343 w 439"/>
                <a:gd name="T39" fmla="*/ 117 h 388"/>
                <a:gd name="T40" fmla="*/ 356 w 439"/>
                <a:gd name="T41" fmla="*/ 113 h 388"/>
                <a:gd name="T42" fmla="*/ 365 w 439"/>
                <a:gd name="T43" fmla="*/ 117 h 388"/>
                <a:gd name="T44" fmla="*/ 379 w 439"/>
                <a:gd name="T45" fmla="*/ 113 h 388"/>
                <a:gd name="T46" fmla="*/ 383 w 439"/>
                <a:gd name="T47" fmla="*/ 113 h 388"/>
                <a:gd name="T48" fmla="*/ 388 w 439"/>
                <a:gd name="T49" fmla="*/ 113 h 388"/>
                <a:gd name="T50" fmla="*/ 419 w 439"/>
                <a:gd name="T51" fmla="*/ 149 h 388"/>
                <a:gd name="T52" fmla="*/ 410 w 439"/>
                <a:gd name="T53" fmla="*/ 131 h 388"/>
                <a:gd name="T54" fmla="*/ 388 w 439"/>
                <a:gd name="T55" fmla="*/ 108 h 388"/>
                <a:gd name="T56" fmla="*/ 383 w 439"/>
                <a:gd name="T57" fmla="*/ 104 h 388"/>
                <a:gd name="T58" fmla="*/ 401 w 439"/>
                <a:gd name="T59" fmla="*/ 99 h 388"/>
                <a:gd name="T60" fmla="*/ 429 w 439"/>
                <a:gd name="T61" fmla="*/ 126 h 388"/>
                <a:gd name="T62" fmla="*/ 438 w 439"/>
                <a:gd name="T63" fmla="*/ 135 h 388"/>
                <a:gd name="T64" fmla="*/ 424 w 439"/>
                <a:gd name="T65" fmla="*/ 113 h 388"/>
                <a:gd name="T66" fmla="*/ 383 w 439"/>
                <a:gd name="T67" fmla="*/ 81 h 388"/>
                <a:gd name="T68" fmla="*/ 383 w 439"/>
                <a:gd name="T69" fmla="*/ 77 h 388"/>
                <a:gd name="T70" fmla="*/ 370 w 439"/>
                <a:gd name="T71" fmla="*/ 59 h 388"/>
                <a:gd name="T72" fmla="*/ 325 w 439"/>
                <a:gd name="T73" fmla="*/ 36 h 388"/>
                <a:gd name="T74" fmla="*/ 284 w 439"/>
                <a:gd name="T75" fmla="*/ 27 h 388"/>
                <a:gd name="T76" fmla="*/ 257 w 439"/>
                <a:gd name="T77" fmla="*/ 9 h 388"/>
                <a:gd name="T78" fmla="*/ 234 w 439"/>
                <a:gd name="T79" fmla="*/ 0 h 388"/>
                <a:gd name="T80" fmla="*/ 216 w 439"/>
                <a:gd name="T81" fmla="*/ 0 h 388"/>
                <a:gd name="T82" fmla="*/ 198 w 439"/>
                <a:gd name="T83" fmla="*/ 5 h 388"/>
                <a:gd name="T84" fmla="*/ 171 w 439"/>
                <a:gd name="T85" fmla="*/ 9 h 388"/>
                <a:gd name="T86" fmla="*/ 162 w 439"/>
                <a:gd name="T87" fmla="*/ 14 h 388"/>
                <a:gd name="T88" fmla="*/ 140 w 439"/>
                <a:gd name="T89" fmla="*/ 23 h 388"/>
                <a:gd name="T90" fmla="*/ 72 w 439"/>
                <a:gd name="T91" fmla="*/ 122 h 388"/>
                <a:gd name="T92" fmla="*/ 63 w 439"/>
                <a:gd name="T93" fmla="*/ 153 h 388"/>
                <a:gd name="T94" fmla="*/ 58 w 439"/>
                <a:gd name="T95" fmla="*/ 180 h 388"/>
                <a:gd name="T96" fmla="*/ 18 w 439"/>
                <a:gd name="T97" fmla="*/ 243 h 388"/>
                <a:gd name="T98" fmla="*/ 13 w 439"/>
                <a:gd name="T99" fmla="*/ 257 h 388"/>
                <a:gd name="T100" fmla="*/ 0 w 439"/>
                <a:gd name="T101" fmla="*/ 333 h 388"/>
                <a:gd name="T102" fmla="*/ 4 w 439"/>
                <a:gd name="T103" fmla="*/ 351 h 388"/>
                <a:gd name="T104" fmla="*/ 18 w 439"/>
                <a:gd name="T105" fmla="*/ 378 h 38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39"/>
                <a:gd name="T160" fmla="*/ 0 h 388"/>
                <a:gd name="T161" fmla="*/ 439 w 439"/>
                <a:gd name="T162" fmla="*/ 388 h 38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39" h="388">
                  <a:moveTo>
                    <a:pt x="18" y="378"/>
                  </a:moveTo>
                  <a:lnTo>
                    <a:pt x="67" y="387"/>
                  </a:lnTo>
                  <a:lnTo>
                    <a:pt x="117" y="365"/>
                  </a:lnTo>
                  <a:lnTo>
                    <a:pt x="122" y="356"/>
                  </a:lnTo>
                  <a:lnTo>
                    <a:pt x="126" y="347"/>
                  </a:lnTo>
                  <a:lnTo>
                    <a:pt x="131" y="338"/>
                  </a:lnTo>
                  <a:lnTo>
                    <a:pt x="131" y="329"/>
                  </a:lnTo>
                  <a:lnTo>
                    <a:pt x="149" y="302"/>
                  </a:lnTo>
                  <a:lnTo>
                    <a:pt x="176" y="284"/>
                  </a:lnTo>
                  <a:lnTo>
                    <a:pt x="162" y="270"/>
                  </a:lnTo>
                  <a:lnTo>
                    <a:pt x="167" y="261"/>
                  </a:lnTo>
                  <a:lnTo>
                    <a:pt x="180" y="279"/>
                  </a:lnTo>
                  <a:lnTo>
                    <a:pt x="185" y="270"/>
                  </a:lnTo>
                  <a:lnTo>
                    <a:pt x="189" y="270"/>
                  </a:lnTo>
                  <a:lnTo>
                    <a:pt x="198" y="266"/>
                  </a:lnTo>
                  <a:lnTo>
                    <a:pt x="203" y="252"/>
                  </a:lnTo>
                  <a:lnTo>
                    <a:pt x="203" y="239"/>
                  </a:lnTo>
                  <a:lnTo>
                    <a:pt x="212" y="230"/>
                  </a:lnTo>
                  <a:lnTo>
                    <a:pt x="221" y="221"/>
                  </a:lnTo>
                  <a:lnTo>
                    <a:pt x="225" y="216"/>
                  </a:lnTo>
                  <a:lnTo>
                    <a:pt x="234" y="216"/>
                  </a:lnTo>
                  <a:lnTo>
                    <a:pt x="234" y="212"/>
                  </a:lnTo>
                  <a:lnTo>
                    <a:pt x="239" y="207"/>
                  </a:lnTo>
                  <a:lnTo>
                    <a:pt x="239" y="203"/>
                  </a:lnTo>
                  <a:lnTo>
                    <a:pt x="239" y="198"/>
                  </a:lnTo>
                  <a:lnTo>
                    <a:pt x="234" y="194"/>
                  </a:lnTo>
                  <a:lnTo>
                    <a:pt x="234" y="185"/>
                  </a:lnTo>
                  <a:lnTo>
                    <a:pt x="262" y="162"/>
                  </a:lnTo>
                  <a:lnTo>
                    <a:pt x="248" y="171"/>
                  </a:lnTo>
                  <a:lnTo>
                    <a:pt x="289" y="135"/>
                  </a:lnTo>
                  <a:lnTo>
                    <a:pt x="271" y="131"/>
                  </a:lnTo>
                  <a:lnTo>
                    <a:pt x="280" y="126"/>
                  </a:lnTo>
                  <a:lnTo>
                    <a:pt x="284" y="126"/>
                  </a:lnTo>
                  <a:lnTo>
                    <a:pt x="289" y="126"/>
                  </a:lnTo>
                  <a:lnTo>
                    <a:pt x="307" y="122"/>
                  </a:lnTo>
                  <a:lnTo>
                    <a:pt x="325" y="122"/>
                  </a:lnTo>
                  <a:lnTo>
                    <a:pt x="334" y="122"/>
                  </a:lnTo>
                  <a:lnTo>
                    <a:pt x="343" y="117"/>
                  </a:lnTo>
                  <a:lnTo>
                    <a:pt x="347" y="113"/>
                  </a:lnTo>
                  <a:lnTo>
                    <a:pt x="356" y="113"/>
                  </a:lnTo>
                  <a:lnTo>
                    <a:pt x="361" y="117"/>
                  </a:lnTo>
                  <a:lnTo>
                    <a:pt x="365" y="117"/>
                  </a:lnTo>
                  <a:lnTo>
                    <a:pt x="374" y="113"/>
                  </a:lnTo>
                  <a:lnTo>
                    <a:pt x="379" y="113"/>
                  </a:lnTo>
                  <a:lnTo>
                    <a:pt x="401" y="162"/>
                  </a:lnTo>
                  <a:lnTo>
                    <a:pt x="383" y="113"/>
                  </a:lnTo>
                  <a:lnTo>
                    <a:pt x="388" y="113"/>
                  </a:lnTo>
                  <a:lnTo>
                    <a:pt x="406" y="126"/>
                  </a:lnTo>
                  <a:lnTo>
                    <a:pt x="419" y="149"/>
                  </a:lnTo>
                  <a:lnTo>
                    <a:pt x="415" y="140"/>
                  </a:lnTo>
                  <a:lnTo>
                    <a:pt x="410" y="131"/>
                  </a:lnTo>
                  <a:lnTo>
                    <a:pt x="401" y="117"/>
                  </a:lnTo>
                  <a:lnTo>
                    <a:pt x="388" y="108"/>
                  </a:lnTo>
                  <a:lnTo>
                    <a:pt x="383" y="104"/>
                  </a:lnTo>
                  <a:lnTo>
                    <a:pt x="392" y="99"/>
                  </a:lnTo>
                  <a:lnTo>
                    <a:pt x="401" y="99"/>
                  </a:lnTo>
                  <a:lnTo>
                    <a:pt x="415" y="108"/>
                  </a:lnTo>
                  <a:lnTo>
                    <a:pt x="429" y="126"/>
                  </a:lnTo>
                  <a:lnTo>
                    <a:pt x="429" y="117"/>
                  </a:lnTo>
                  <a:lnTo>
                    <a:pt x="438" y="135"/>
                  </a:lnTo>
                  <a:lnTo>
                    <a:pt x="433" y="122"/>
                  </a:lnTo>
                  <a:lnTo>
                    <a:pt x="424" y="113"/>
                  </a:lnTo>
                  <a:lnTo>
                    <a:pt x="406" y="95"/>
                  </a:lnTo>
                  <a:lnTo>
                    <a:pt x="383" y="81"/>
                  </a:lnTo>
                  <a:lnTo>
                    <a:pt x="379" y="59"/>
                  </a:lnTo>
                  <a:lnTo>
                    <a:pt x="383" y="77"/>
                  </a:lnTo>
                  <a:lnTo>
                    <a:pt x="379" y="72"/>
                  </a:lnTo>
                  <a:lnTo>
                    <a:pt x="370" y="59"/>
                  </a:lnTo>
                  <a:lnTo>
                    <a:pt x="356" y="50"/>
                  </a:lnTo>
                  <a:lnTo>
                    <a:pt x="325" y="36"/>
                  </a:lnTo>
                  <a:lnTo>
                    <a:pt x="293" y="32"/>
                  </a:lnTo>
                  <a:lnTo>
                    <a:pt x="284" y="27"/>
                  </a:lnTo>
                  <a:lnTo>
                    <a:pt x="275" y="18"/>
                  </a:lnTo>
                  <a:lnTo>
                    <a:pt x="257" y="9"/>
                  </a:lnTo>
                  <a:lnTo>
                    <a:pt x="234" y="0"/>
                  </a:lnTo>
                  <a:lnTo>
                    <a:pt x="216" y="0"/>
                  </a:lnTo>
                  <a:lnTo>
                    <a:pt x="203" y="5"/>
                  </a:lnTo>
                  <a:lnTo>
                    <a:pt x="198" y="5"/>
                  </a:lnTo>
                  <a:lnTo>
                    <a:pt x="176" y="9"/>
                  </a:lnTo>
                  <a:lnTo>
                    <a:pt x="171" y="9"/>
                  </a:lnTo>
                  <a:lnTo>
                    <a:pt x="162" y="14"/>
                  </a:lnTo>
                  <a:lnTo>
                    <a:pt x="153" y="14"/>
                  </a:lnTo>
                  <a:lnTo>
                    <a:pt x="140" y="23"/>
                  </a:lnTo>
                  <a:lnTo>
                    <a:pt x="104" y="68"/>
                  </a:lnTo>
                  <a:lnTo>
                    <a:pt x="72" y="122"/>
                  </a:lnTo>
                  <a:lnTo>
                    <a:pt x="67" y="131"/>
                  </a:lnTo>
                  <a:lnTo>
                    <a:pt x="63" y="153"/>
                  </a:lnTo>
                  <a:lnTo>
                    <a:pt x="58" y="176"/>
                  </a:lnTo>
                  <a:lnTo>
                    <a:pt x="58" y="180"/>
                  </a:lnTo>
                  <a:lnTo>
                    <a:pt x="40" y="212"/>
                  </a:lnTo>
                  <a:lnTo>
                    <a:pt x="18" y="243"/>
                  </a:lnTo>
                  <a:lnTo>
                    <a:pt x="13" y="248"/>
                  </a:lnTo>
                  <a:lnTo>
                    <a:pt x="13" y="257"/>
                  </a:lnTo>
                  <a:lnTo>
                    <a:pt x="0" y="297"/>
                  </a:lnTo>
                  <a:lnTo>
                    <a:pt x="0" y="333"/>
                  </a:lnTo>
                  <a:lnTo>
                    <a:pt x="0" y="347"/>
                  </a:lnTo>
                  <a:lnTo>
                    <a:pt x="4" y="351"/>
                  </a:lnTo>
                  <a:lnTo>
                    <a:pt x="13" y="374"/>
                  </a:lnTo>
                  <a:lnTo>
                    <a:pt x="18" y="37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470"/>
            <p:cNvSpPr>
              <a:spLocks/>
            </p:cNvSpPr>
            <p:nvPr/>
          </p:nvSpPr>
          <p:spPr bwMode="auto">
            <a:xfrm>
              <a:off x="2914" y="2753"/>
              <a:ext cx="205" cy="429"/>
            </a:xfrm>
            <a:custGeom>
              <a:avLst/>
              <a:gdLst>
                <a:gd name="T0" fmla="*/ 23 w 205"/>
                <a:gd name="T1" fmla="*/ 0 h 429"/>
                <a:gd name="T2" fmla="*/ 0 w 205"/>
                <a:gd name="T3" fmla="*/ 5 h 429"/>
                <a:gd name="T4" fmla="*/ 23 w 205"/>
                <a:gd name="T5" fmla="*/ 14 h 429"/>
                <a:gd name="T6" fmla="*/ 46 w 205"/>
                <a:gd name="T7" fmla="*/ 32 h 429"/>
                <a:gd name="T8" fmla="*/ 28 w 205"/>
                <a:gd name="T9" fmla="*/ 63 h 429"/>
                <a:gd name="T10" fmla="*/ 5 w 205"/>
                <a:gd name="T11" fmla="*/ 77 h 429"/>
                <a:gd name="T12" fmla="*/ 5 w 205"/>
                <a:gd name="T13" fmla="*/ 77 h 429"/>
                <a:gd name="T14" fmla="*/ 0 w 205"/>
                <a:gd name="T15" fmla="*/ 86 h 429"/>
                <a:gd name="T16" fmla="*/ 5 w 205"/>
                <a:gd name="T17" fmla="*/ 81 h 429"/>
                <a:gd name="T18" fmla="*/ 28 w 205"/>
                <a:gd name="T19" fmla="*/ 117 h 429"/>
                <a:gd name="T20" fmla="*/ 19 w 205"/>
                <a:gd name="T21" fmla="*/ 203 h 429"/>
                <a:gd name="T22" fmla="*/ 32 w 205"/>
                <a:gd name="T23" fmla="*/ 293 h 429"/>
                <a:gd name="T24" fmla="*/ 41 w 205"/>
                <a:gd name="T25" fmla="*/ 320 h 429"/>
                <a:gd name="T26" fmla="*/ 55 w 205"/>
                <a:gd name="T27" fmla="*/ 351 h 429"/>
                <a:gd name="T28" fmla="*/ 59 w 205"/>
                <a:gd name="T29" fmla="*/ 360 h 429"/>
                <a:gd name="T30" fmla="*/ 82 w 205"/>
                <a:gd name="T31" fmla="*/ 360 h 429"/>
                <a:gd name="T32" fmla="*/ 95 w 205"/>
                <a:gd name="T33" fmla="*/ 360 h 429"/>
                <a:gd name="T34" fmla="*/ 113 w 205"/>
                <a:gd name="T35" fmla="*/ 369 h 429"/>
                <a:gd name="T36" fmla="*/ 131 w 205"/>
                <a:gd name="T37" fmla="*/ 378 h 429"/>
                <a:gd name="T38" fmla="*/ 154 w 205"/>
                <a:gd name="T39" fmla="*/ 396 h 429"/>
                <a:gd name="T40" fmla="*/ 176 w 205"/>
                <a:gd name="T41" fmla="*/ 405 h 429"/>
                <a:gd name="T42" fmla="*/ 190 w 205"/>
                <a:gd name="T43" fmla="*/ 419 h 429"/>
                <a:gd name="T44" fmla="*/ 204 w 205"/>
                <a:gd name="T45" fmla="*/ 428 h 429"/>
                <a:gd name="T46" fmla="*/ 190 w 205"/>
                <a:gd name="T47" fmla="*/ 396 h 429"/>
                <a:gd name="T48" fmla="*/ 185 w 205"/>
                <a:gd name="T49" fmla="*/ 387 h 429"/>
                <a:gd name="T50" fmla="*/ 185 w 205"/>
                <a:gd name="T51" fmla="*/ 383 h 429"/>
                <a:gd name="T52" fmla="*/ 185 w 205"/>
                <a:gd name="T53" fmla="*/ 365 h 429"/>
                <a:gd name="T54" fmla="*/ 181 w 205"/>
                <a:gd name="T55" fmla="*/ 360 h 429"/>
                <a:gd name="T56" fmla="*/ 172 w 205"/>
                <a:gd name="T57" fmla="*/ 347 h 429"/>
                <a:gd name="T58" fmla="*/ 131 w 205"/>
                <a:gd name="T59" fmla="*/ 288 h 429"/>
                <a:gd name="T60" fmla="*/ 109 w 205"/>
                <a:gd name="T61" fmla="*/ 216 h 429"/>
                <a:gd name="T62" fmla="*/ 95 w 205"/>
                <a:gd name="T63" fmla="*/ 198 h 429"/>
                <a:gd name="T64" fmla="*/ 91 w 205"/>
                <a:gd name="T65" fmla="*/ 185 h 429"/>
                <a:gd name="T66" fmla="*/ 86 w 205"/>
                <a:gd name="T67" fmla="*/ 176 h 429"/>
                <a:gd name="T68" fmla="*/ 82 w 205"/>
                <a:gd name="T69" fmla="*/ 167 h 429"/>
                <a:gd name="T70" fmla="*/ 77 w 205"/>
                <a:gd name="T71" fmla="*/ 162 h 429"/>
                <a:gd name="T72" fmla="*/ 77 w 205"/>
                <a:gd name="T73" fmla="*/ 153 h 429"/>
                <a:gd name="T74" fmla="*/ 73 w 205"/>
                <a:gd name="T75" fmla="*/ 135 h 429"/>
                <a:gd name="T76" fmla="*/ 73 w 205"/>
                <a:gd name="T77" fmla="*/ 77 h 429"/>
                <a:gd name="T78" fmla="*/ 73 w 205"/>
                <a:gd name="T79" fmla="*/ 50 h 429"/>
                <a:gd name="T80" fmla="*/ 73 w 205"/>
                <a:gd name="T81" fmla="*/ 45 h 429"/>
                <a:gd name="T82" fmla="*/ 68 w 205"/>
                <a:gd name="T83" fmla="*/ 32 h 429"/>
                <a:gd name="T84" fmla="*/ 64 w 205"/>
                <a:gd name="T85" fmla="*/ 23 h 429"/>
                <a:gd name="T86" fmla="*/ 55 w 205"/>
                <a:gd name="T87" fmla="*/ 14 h 429"/>
                <a:gd name="T88" fmla="*/ 23 w 205"/>
                <a:gd name="T89" fmla="*/ 0 h 429"/>
                <a:gd name="T90" fmla="*/ 23 w 205"/>
                <a:gd name="T91" fmla="*/ 0 h 4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05"/>
                <a:gd name="T139" fmla="*/ 0 h 429"/>
                <a:gd name="T140" fmla="*/ 205 w 205"/>
                <a:gd name="T141" fmla="*/ 429 h 4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05" h="429">
                  <a:moveTo>
                    <a:pt x="23" y="0"/>
                  </a:moveTo>
                  <a:lnTo>
                    <a:pt x="0" y="5"/>
                  </a:lnTo>
                  <a:lnTo>
                    <a:pt x="23" y="14"/>
                  </a:lnTo>
                  <a:lnTo>
                    <a:pt x="46" y="32"/>
                  </a:lnTo>
                  <a:lnTo>
                    <a:pt x="28" y="63"/>
                  </a:lnTo>
                  <a:lnTo>
                    <a:pt x="5" y="77"/>
                  </a:lnTo>
                  <a:lnTo>
                    <a:pt x="0" y="86"/>
                  </a:lnTo>
                  <a:lnTo>
                    <a:pt x="5" y="81"/>
                  </a:lnTo>
                  <a:lnTo>
                    <a:pt x="28" y="117"/>
                  </a:lnTo>
                  <a:lnTo>
                    <a:pt x="19" y="203"/>
                  </a:lnTo>
                  <a:lnTo>
                    <a:pt x="32" y="293"/>
                  </a:lnTo>
                  <a:lnTo>
                    <a:pt x="41" y="320"/>
                  </a:lnTo>
                  <a:lnTo>
                    <a:pt x="55" y="351"/>
                  </a:lnTo>
                  <a:lnTo>
                    <a:pt x="59" y="360"/>
                  </a:lnTo>
                  <a:lnTo>
                    <a:pt x="82" y="360"/>
                  </a:lnTo>
                  <a:lnTo>
                    <a:pt x="95" y="360"/>
                  </a:lnTo>
                  <a:lnTo>
                    <a:pt x="113" y="369"/>
                  </a:lnTo>
                  <a:lnTo>
                    <a:pt x="131" y="378"/>
                  </a:lnTo>
                  <a:lnTo>
                    <a:pt x="154" y="396"/>
                  </a:lnTo>
                  <a:lnTo>
                    <a:pt x="176" y="405"/>
                  </a:lnTo>
                  <a:lnTo>
                    <a:pt x="190" y="419"/>
                  </a:lnTo>
                  <a:lnTo>
                    <a:pt x="204" y="428"/>
                  </a:lnTo>
                  <a:lnTo>
                    <a:pt x="190" y="396"/>
                  </a:lnTo>
                  <a:lnTo>
                    <a:pt x="185" y="387"/>
                  </a:lnTo>
                  <a:lnTo>
                    <a:pt x="185" y="383"/>
                  </a:lnTo>
                  <a:lnTo>
                    <a:pt x="185" y="365"/>
                  </a:lnTo>
                  <a:lnTo>
                    <a:pt x="181" y="360"/>
                  </a:lnTo>
                  <a:lnTo>
                    <a:pt x="172" y="347"/>
                  </a:lnTo>
                  <a:lnTo>
                    <a:pt x="131" y="288"/>
                  </a:lnTo>
                  <a:lnTo>
                    <a:pt x="109" y="216"/>
                  </a:lnTo>
                  <a:lnTo>
                    <a:pt x="95" y="198"/>
                  </a:lnTo>
                  <a:lnTo>
                    <a:pt x="91" y="185"/>
                  </a:lnTo>
                  <a:lnTo>
                    <a:pt x="86" y="176"/>
                  </a:lnTo>
                  <a:lnTo>
                    <a:pt x="82" y="167"/>
                  </a:lnTo>
                  <a:lnTo>
                    <a:pt x="77" y="162"/>
                  </a:lnTo>
                  <a:lnTo>
                    <a:pt x="77" y="153"/>
                  </a:lnTo>
                  <a:lnTo>
                    <a:pt x="73" y="135"/>
                  </a:lnTo>
                  <a:lnTo>
                    <a:pt x="73" y="77"/>
                  </a:lnTo>
                  <a:lnTo>
                    <a:pt x="73" y="50"/>
                  </a:lnTo>
                  <a:lnTo>
                    <a:pt x="73" y="45"/>
                  </a:lnTo>
                  <a:lnTo>
                    <a:pt x="68" y="32"/>
                  </a:lnTo>
                  <a:lnTo>
                    <a:pt x="64" y="23"/>
                  </a:lnTo>
                  <a:lnTo>
                    <a:pt x="55" y="1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471"/>
            <p:cNvSpPr>
              <a:spLocks/>
            </p:cNvSpPr>
            <p:nvPr/>
          </p:nvSpPr>
          <p:spPr bwMode="auto">
            <a:xfrm>
              <a:off x="2874" y="2497"/>
              <a:ext cx="195" cy="280"/>
            </a:xfrm>
            <a:custGeom>
              <a:avLst/>
              <a:gdLst>
                <a:gd name="T0" fmla="*/ 171 w 195"/>
                <a:gd name="T1" fmla="*/ 4 h 280"/>
                <a:gd name="T2" fmla="*/ 176 w 195"/>
                <a:gd name="T3" fmla="*/ 18 h 280"/>
                <a:gd name="T4" fmla="*/ 180 w 195"/>
                <a:gd name="T5" fmla="*/ 31 h 280"/>
                <a:gd name="T6" fmla="*/ 185 w 195"/>
                <a:gd name="T7" fmla="*/ 63 h 280"/>
                <a:gd name="T8" fmla="*/ 180 w 195"/>
                <a:gd name="T9" fmla="*/ 72 h 280"/>
                <a:gd name="T10" fmla="*/ 176 w 195"/>
                <a:gd name="T11" fmla="*/ 85 h 280"/>
                <a:gd name="T12" fmla="*/ 176 w 195"/>
                <a:gd name="T13" fmla="*/ 90 h 280"/>
                <a:gd name="T14" fmla="*/ 167 w 195"/>
                <a:gd name="T15" fmla="*/ 99 h 280"/>
                <a:gd name="T16" fmla="*/ 185 w 195"/>
                <a:gd name="T17" fmla="*/ 153 h 280"/>
                <a:gd name="T18" fmla="*/ 176 w 195"/>
                <a:gd name="T19" fmla="*/ 162 h 280"/>
                <a:gd name="T20" fmla="*/ 153 w 195"/>
                <a:gd name="T21" fmla="*/ 157 h 280"/>
                <a:gd name="T22" fmla="*/ 167 w 195"/>
                <a:gd name="T23" fmla="*/ 175 h 280"/>
                <a:gd name="T24" fmla="*/ 158 w 195"/>
                <a:gd name="T25" fmla="*/ 193 h 280"/>
                <a:gd name="T26" fmla="*/ 158 w 195"/>
                <a:gd name="T27" fmla="*/ 202 h 280"/>
                <a:gd name="T28" fmla="*/ 153 w 195"/>
                <a:gd name="T29" fmla="*/ 216 h 280"/>
                <a:gd name="T30" fmla="*/ 144 w 195"/>
                <a:gd name="T31" fmla="*/ 238 h 280"/>
                <a:gd name="T32" fmla="*/ 113 w 195"/>
                <a:gd name="T33" fmla="*/ 238 h 280"/>
                <a:gd name="T34" fmla="*/ 63 w 195"/>
                <a:gd name="T35" fmla="*/ 247 h 280"/>
                <a:gd name="T36" fmla="*/ 0 w 195"/>
                <a:gd name="T37" fmla="*/ 270 h 280"/>
                <a:gd name="T38" fmla="*/ 22 w 195"/>
                <a:gd name="T39" fmla="*/ 270 h 280"/>
                <a:gd name="T40" fmla="*/ 40 w 195"/>
                <a:gd name="T41" fmla="*/ 261 h 280"/>
                <a:gd name="T42" fmla="*/ 90 w 195"/>
                <a:gd name="T43" fmla="*/ 252 h 280"/>
                <a:gd name="T44" fmla="*/ 135 w 195"/>
                <a:gd name="T45" fmla="*/ 247 h 280"/>
                <a:gd name="T46" fmla="*/ 153 w 195"/>
                <a:gd name="T47" fmla="*/ 243 h 280"/>
                <a:gd name="T48" fmla="*/ 158 w 195"/>
                <a:gd name="T49" fmla="*/ 225 h 280"/>
                <a:gd name="T50" fmla="*/ 162 w 195"/>
                <a:gd name="T51" fmla="*/ 207 h 280"/>
                <a:gd name="T52" fmla="*/ 171 w 195"/>
                <a:gd name="T53" fmla="*/ 198 h 280"/>
                <a:gd name="T54" fmla="*/ 167 w 195"/>
                <a:gd name="T55" fmla="*/ 189 h 280"/>
                <a:gd name="T56" fmla="*/ 171 w 195"/>
                <a:gd name="T57" fmla="*/ 171 h 280"/>
                <a:gd name="T58" fmla="*/ 189 w 195"/>
                <a:gd name="T59" fmla="*/ 162 h 280"/>
                <a:gd name="T60" fmla="*/ 194 w 195"/>
                <a:gd name="T61" fmla="*/ 148 h 280"/>
                <a:gd name="T62" fmla="*/ 180 w 195"/>
                <a:gd name="T63" fmla="*/ 94 h 280"/>
                <a:gd name="T64" fmla="*/ 194 w 195"/>
                <a:gd name="T65" fmla="*/ 67 h 280"/>
                <a:gd name="T66" fmla="*/ 180 w 195"/>
                <a:gd name="T67" fmla="*/ 0 h 28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95"/>
                <a:gd name="T103" fmla="*/ 0 h 280"/>
                <a:gd name="T104" fmla="*/ 195 w 195"/>
                <a:gd name="T105" fmla="*/ 280 h 28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95" h="280">
                  <a:moveTo>
                    <a:pt x="180" y="0"/>
                  </a:moveTo>
                  <a:lnTo>
                    <a:pt x="171" y="4"/>
                  </a:lnTo>
                  <a:lnTo>
                    <a:pt x="176" y="9"/>
                  </a:lnTo>
                  <a:lnTo>
                    <a:pt x="176" y="18"/>
                  </a:lnTo>
                  <a:lnTo>
                    <a:pt x="180" y="27"/>
                  </a:lnTo>
                  <a:lnTo>
                    <a:pt x="180" y="31"/>
                  </a:lnTo>
                  <a:lnTo>
                    <a:pt x="185" y="54"/>
                  </a:lnTo>
                  <a:lnTo>
                    <a:pt x="185" y="63"/>
                  </a:lnTo>
                  <a:lnTo>
                    <a:pt x="180" y="72"/>
                  </a:lnTo>
                  <a:lnTo>
                    <a:pt x="176" y="81"/>
                  </a:lnTo>
                  <a:lnTo>
                    <a:pt x="176" y="85"/>
                  </a:lnTo>
                  <a:lnTo>
                    <a:pt x="176" y="90"/>
                  </a:lnTo>
                  <a:lnTo>
                    <a:pt x="171" y="94"/>
                  </a:lnTo>
                  <a:lnTo>
                    <a:pt x="167" y="99"/>
                  </a:lnTo>
                  <a:lnTo>
                    <a:pt x="176" y="126"/>
                  </a:lnTo>
                  <a:lnTo>
                    <a:pt x="185" y="153"/>
                  </a:lnTo>
                  <a:lnTo>
                    <a:pt x="185" y="162"/>
                  </a:lnTo>
                  <a:lnTo>
                    <a:pt x="176" y="162"/>
                  </a:lnTo>
                  <a:lnTo>
                    <a:pt x="171" y="162"/>
                  </a:lnTo>
                  <a:lnTo>
                    <a:pt x="153" y="157"/>
                  </a:lnTo>
                  <a:lnTo>
                    <a:pt x="162" y="166"/>
                  </a:lnTo>
                  <a:lnTo>
                    <a:pt x="167" y="175"/>
                  </a:lnTo>
                  <a:lnTo>
                    <a:pt x="158" y="189"/>
                  </a:lnTo>
                  <a:lnTo>
                    <a:pt x="158" y="193"/>
                  </a:lnTo>
                  <a:lnTo>
                    <a:pt x="158" y="198"/>
                  </a:lnTo>
                  <a:lnTo>
                    <a:pt x="158" y="202"/>
                  </a:lnTo>
                  <a:lnTo>
                    <a:pt x="149" y="211"/>
                  </a:lnTo>
                  <a:lnTo>
                    <a:pt x="153" y="216"/>
                  </a:lnTo>
                  <a:lnTo>
                    <a:pt x="153" y="220"/>
                  </a:lnTo>
                  <a:lnTo>
                    <a:pt x="144" y="238"/>
                  </a:lnTo>
                  <a:lnTo>
                    <a:pt x="140" y="238"/>
                  </a:lnTo>
                  <a:lnTo>
                    <a:pt x="113" y="238"/>
                  </a:lnTo>
                  <a:lnTo>
                    <a:pt x="86" y="243"/>
                  </a:lnTo>
                  <a:lnTo>
                    <a:pt x="63" y="247"/>
                  </a:lnTo>
                  <a:lnTo>
                    <a:pt x="36" y="252"/>
                  </a:lnTo>
                  <a:lnTo>
                    <a:pt x="0" y="270"/>
                  </a:lnTo>
                  <a:lnTo>
                    <a:pt x="4" y="279"/>
                  </a:lnTo>
                  <a:lnTo>
                    <a:pt x="22" y="270"/>
                  </a:lnTo>
                  <a:lnTo>
                    <a:pt x="36" y="261"/>
                  </a:lnTo>
                  <a:lnTo>
                    <a:pt x="40" y="261"/>
                  </a:lnTo>
                  <a:lnTo>
                    <a:pt x="68" y="256"/>
                  </a:lnTo>
                  <a:lnTo>
                    <a:pt x="90" y="252"/>
                  </a:lnTo>
                  <a:lnTo>
                    <a:pt x="113" y="247"/>
                  </a:lnTo>
                  <a:lnTo>
                    <a:pt x="135" y="247"/>
                  </a:lnTo>
                  <a:lnTo>
                    <a:pt x="144" y="243"/>
                  </a:lnTo>
                  <a:lnTo>
                    <a:pt x="153" y="243"/>
                  </a:lnTo>
                  <a:lnTo>
                    <a:pt x="158" y="234"/>
                  </a:lnTo>
                  <a:lnTo>
                    <a:pt x="158" y="225"/>
                  </a:lnTo>
                  <a:lnTo>
                    <a:pt x="158" y="211"/>
                  </a:lnTo>
                  <a:lnTo>
                    <a:pt x="162" y="207"/>
                  </a:lnTo>
                  <a:lnTo>
                    <a:pt x="167" y="202"/>
                  </a:lnTo>
                  <a:lnTo>
                    <a:pt x="171" y="198"/>
                  </a:lnTo>
                  <a:lnTo>
                    <a:pt x="171" y="189"/>
                  </a:lnTo>
                  <a:lnTo>
                    <a:pt x="167" y="189"/>
                  </a:lnTo>
                  <a:lnTo>
                    <a:pt x="176" y="180"/>
                  </a:lnTo>
                  <a:lnTo>
                    <a:pt x="171" y="171"/>
                  </a:lnTo>
                  <a:lnTo>
                    <a:pt x="185" y="171"/>
                  </a:lnTo>
                  <a:lnTo>
                    <a:pt x="189" y="162"/>
                  </a:lnTo>
                  <a:lnTo>
                    <a:pt x="194" y="157"/>
                  </a:lnTo>
                  <a:lnTo>
                    <a:pt x="194" y="148"/>
                  </a:lnTo>
                  <a:lnTo>
                    <a:pt x="176" y="103"/>
                  </a:lnTo>
                  <a:lnTo>
                    <a:pt x="180" y="94"/>
                  </a:lnTo>
                  <a:lnTo>
                    <a:pt x="185" y="81"/>
                  </a:lnTo>
                  <a:lnTo>
                    <a:pt x="194" y="67"/>
                  </a:lnTo>
                  <a:lnTo>
                    <a:pt x="194" y="63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472"/>
            <p:cNvSpPr>
              <a:spLocks/>
            </p:cNvSpPr>
            <p:nvPr/>
          </p:nvSpPr>
          <p:spPr bwMode="auto">
            <a:xfrm>
              <a:off x="2896" y="3113"/>
              <a:ext cx="241" cy="145"/>
            </a:xfrm>
            <a:custGeom>
              <a:avLst/>
              <a:gdLst>
                <a:gd name="T0" fmla="*/ 208 w 241"/>
                <a:gd name="T1" fmla="*/ 59 h 145"/>
                <a:gd name="T2" fmla="*/ 181 w 241"/>
                <a:gd name="T3" fmla="*/ 41 h 145"/>
                <a:gd name="T4" fmla="*/ 140 w 241"/>
                <a:gd name="T5" fmla="*/ 14 h 145"/>
                <a:gd name="T6" fmla="*/ 95 w 241"/>
                <a:gd name="T7" fmla="*/ 0 h 145"/>
                <a:gd name="T8" fmla="*/ 41 w 241"/>
                <a:gd name="T9" fmla="*/ 23 h 145"/>
                <a:gd name="T10" fmla="*/ 0 w 241"/>
                <a:gd name="T11" fmla="*/ 63 h 145"/>
                <a:gd name="T12" fmla="*/ 5 w 241"/>
                <a:gd name="T13" fmla="*/ 90 h 145"/>
                <a:gd name="T14" fmla="*/ 18 w 241"/>
                <a:gd name="T15" fmla="*/ 108 h 145"/>
                <a:gd name="T16" fmla="*/ 27 w 241"/>
                <a:gd name="T17" fmla="*/ 131 h 145"/>
                <a:gd name="T18" fmla="*/ 64 w 241"/>
                <a:gd name="T19" fmla="*/ 140 h 145"/>
                <a:gd name="T20" fmla="*/ 104 w 241"/>
                <a:gd name="T21" fmla="*/ 144 h 145"/>
                <a:gd name="T22" fmla="*/ 145 w 241"/>
                <a:gd name="T23" fmla="*/ 144 h 145"/>
                <a:gd name="T24" fmla="*/ 176 w 241"/>
                <a:gd name="T25" fmla="*/ 108 h 145"/>
                <a:gd name="T26" fmla="*/ 190 w 241"/>
                <a:gd name="T27" fmla="*/ 117 h 145"/>
                <a:gd name="T28" fmla="*/ 226 w 241"/>
                <a:gd name="T29" fmla="*/ 144 h 145"/>
                <a:gd name="T30" fmla="*/ 203 w 241"/>
                <a:gd name="T31" fmla="*/ 131 h 145"/>
                <a:gd name="T32" fmla="*/ 185 w 241"/>
                <a:gd name="T33" fmla="*/ 104 h 145"/>
                <a:gd name="T34" fmla="*/ 172 w 241"/>
                <a:gd name="T35" fmla="*/ 90 h 145"/>
                <a:gd name="T36" fmla="*/ 158 w 241"/>
                <a:gd name="T37" fmla="*/ 113 h 145"/>
                <a:gd name="T38" fmla="*/ 136 w 241"/>
                <a:gd name="T39" fmla="*/ 131 h 145"/>
                <a:gd name="T40" fmla="*/ 145 w 241"/>
                <a:gd name="T41" fmla="*/ 72 h 145"/>
                <a:gd name="T42" fmla="*/ 140 w 241"/>
                <a:gd name="T43" fmla="*/ 77 h 145"/>
                <a:gd name="T44" fmla="*/ 131 w 241"/>
                <a:gd name="T45" fmla="*/ 90 h 145"/>
                <a:gd name="T46" fmla="*/ 122 w 241"/>
                <a:gd name="T47" fmla="*/ 131 h 145"/>
                <a:gd name="T48" fmla="*/ 109 w 241"/>
                <a:gd name="T49" fmla="*/ 131 h 145"/>
                <a:gd name="T50" fmla="*/ 95 w 241"/>
                <a:gd name="T51" fmla="*/ 131 h 145"/>
                <a:gd name="T52" fmla="*/ 109 w 241"/>
                <a:gd name="T53" fmla="*/ 59 h 145"/>
                <a:gd name="T54" fmla="*/ 95 w 241"/>
                <a:gd name="T55" fmla="*/ 90 h 145"/>
                <a:gd name="T56" fmla="*/ 91 w 241"/>
                <a:gd name="T57" fmla="*/ 122 h 145"/>
                <a:gd name="T58" fmla="*/ 86 w 241"/>
                <a:gd name="T59" fmla="*/ 126 h 145"/>
                <a:gd name="T60" fmla="*/ 64 w 241"/>
                <a:gd name="T61" fmla="*/ 126 h 145"/>
                <a:gd name="T62" fmla="*/ 68 w 241"/>
                <a:gd name="T63" fmla="*/ 113 h 145"/>
                <a:gd name="T64" fmla="*/ 73 w 241"/>
                <a:gd name="T65" fmla="*/ 63 h 145"/>
                <a:gd name="T66" fmla="*/ 86 w 241"/>
                <a:gd name="T67" fmla="*/ 36 h 145"/>
                <a:gd name="T68" fmla="*/ 68 w 241"/>
                <a:gd name="T69" fmla="*/ 59 h 145"/>
                <a:gd name="T70" fmla="*/ 59 w 241"/>
                <a:gd name="T71" fmla="*/ 99 h 145"/>
                <a:gd name="T72" fmla="*/ 55 w 241"/>
                <a:gd name="T73" fmla="*/ 126 h 145"/>
                <a:gd name="T74" fmla="*/ 41 w 241"/>
                <a:gd name="T75" fmla="*/ 126 h 145"/>
                <a:gd name="T76" fmla="*/ 37 w 241"/>
                <a:gd name="T77" fmla="*/ 113 h 145"/>
                <a:gd name="T78" fmla="*/ 32 w 241"/>
                <a:gd name="T79" fmla="*/ 99 h 145"/>
                <a:gd name="T80" fmla="*/ 27 w 241"/>
                <a:gd name="T81" fmla="*/ 99 h 145"/>
                <a:gd name="T82" fmla="*/ 18 w 241"/>
                <a:gd name="T83" fmla="*/ 90 h 145"/>
                <a:gd name="T84" fmla="*/ 14 w 241"/>
                <a:gd name="T85" fmla="*/ 77 h 145"/>
                <a:gd name="T86" fmla="*/ 18 w 241"/>
                <a:gd name="T87" fmla="*/ 72 h 145"/>
                <a:gd name="T88" fmla="*/ 32 w 241"/>
                <a:gd name="T89" fmla="*/ 72 h 145"/>
                <a:gd name="T90" fmla="*/ 37 w 241"/>
                <a:gd name="T91" fmla="*/ 63 h 145"/>
                <a:gd name="T92" fmla="*/ 64 w 241"/>
                <a:gd name="T93" fmla="*/ 27 h 145"/>
                <a:gd name="T94" fmla="*/ 100 w 241"/>
                <a:gd name="T95" fmla="*/ 14 h 145"/>
                <a:gd name="T96" fmla="*/ 127 w 241"/>
                <a:gd name="T97" fmla="*/ 23 h 145"/>
                <a:gd name="T98" fmla="*/ 154 w 241"/>
                <a:gd name="T99" fmla="*/ 36 h 145"/>
                <a:gd name="T100" fmla="*/ 181 w 241"/>
                <a:gd name="T101" fmla="*/ 54 h 145"/>
                <a:gd name="T102" fmla="*/ 199 w 241"/>
                <a:gd name="T103" fmla="*/ 72 h 145"/>
                <a:gd name="T104" fmla="*/ 213 w 241"/>
                <a:gd name="T105" fmla="*/ 77 h 145"/>
                <a:gd name="T106" fmla="*/ 226 w 241"/>
                <a:gd name="T107" fmla="*/ 113 h 145"/>
                <a:gd name="T108" fmla="*/ 226 w 241"/>
                <a:gd name="T109" fmla="*/ 122 h 145"/>
                <a:gd name="T110" fmla="*/ 222 w 241"/>
                <a:gd name="T111" fmla="*/ 135 h 145"/>
                <a:gd name="T112" fmla="*/ 222 w 241"/>
                <a:gd name="T113" fmla="*/ 68 h 14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145"/>
                <a:gd name="T173" fmla="*/ 241 w 241"/>
                <a:gd name="T174" fmla="*/ 145 h 14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145">
                  <a:moveTo>
                    <a:pt x="222" y="68"/>
                  </a:moveTo>
                  <a:lnTo>
                    <a:pt x="208" y="59"/>
                  </a:lnTo>
                  <a:lnTo>
                    <a:pt x="194" y="45"/>
                  </a:lnTo>
                  <a:lnTo>
                    <a:pt x="181" y="41"/>
                  </a:lnTo>
                  <a:lnTo>
                    <a:pt x="167" y="32"/>
                  </a:lnTo>
                  <a:lnTo>
                    <a:pt x="140" y="14"/>
                  </a:lnTo>
                  <a:lnTo>
                    <a:pt x="113" y="0"/>
                  </a:lnTo>
                  <a:lnTo>
                    <a:pt x="95" y="0"/>
                  </a:lnTo>
                  <a:lnTo>
                    <a:pt x="77" y="0"/>
                  </a:lnTo>
                  <a:lnTo>
                    <a:pt x="41" y="23"/>
                  </a:lnTo>
                  <a:lnTo>
                    <a:pt x="23" y="59"/>
                  </a:lnTo>
                  <a:lnTo>
                    <a:pt x="0" y="63"/>
                  </a:lnTo>
                  <a:lnTo>
                    <a:pt x="0" y="77"/>
                  </a:lnTo>
                  <a:lnTo>
                    <a:pt x="5" y="90"/>
                  </a:lnTo>
                  <a:lnTo>
                    <a:pt x="9" y="104"/>
                  </a:lnTo>
                  <a:lnTo>
                    <a:pt x="18" y="108"/>
                  </a:lnTo>
                  <a:lnTo>
                    <a:pt x="23" y="117"/>
                  </a:lnTo>
                  <a:lnTo>
                    <a:pt x="27" y="131"/>
                  </a:lnTo>
                  <a:lnTo>
                    <a:pt x="37" y="140"/>
                  </a:lnTo>
                  <a:lnTo>
                    <a:pt x="64" y="140"/>
                  </a:lnTo>
                  <a:lnTo>
                    <a:pt x="86" y="144"/>
                  </a:lnTo>
                  <a:lnTo>
                    <a:pt x="104" y="144"/>
                  </a:lnTo>
                  <a:lnTo>
                    <a:pt x="122" y="144"/>
                  </a:lnTo>
                  <a:lnTo>
                    <a:pt x="145" y="144"/>
                  </a:lnTo>
                  <a:lnTo>
                    <a:pt x="163" y="126"/>
                  </a:lnTo>
                  <a:lnTo>
                    <a:pt x="176" y="108"/>
                  </a:lnTo>
                  <a:lnTo>
                    <a:pt x="181" y="113"/>
                  </a:lnTo>
                  <a:lnTo>
                    <a:pt x="190" y="117"/>
                  </a:lnTo>
                  <a:lnTo>
                    <a:pt x="194" y="144"/>
                  </a:lnTo>
                  <a:lnTo>
                    <a:pt x="226" y="144"/>
                  </a:lnTo>
                  <a:lnTo>
                    <a:pt x="222" y="135"/>
                  </a:lnTo>
                  <a:lnTo>
                    <a:pt x="203" y="131"/>
                  </a:lnTo>
                  <a:lnTo>
                    <a:pt x="199" y="108"/>
                  </a:lnTo>
                  <a:lnTo>
                    <a:pt x="185" y="104"/>
                  </a:lnTo>
                  <a:lnTo>
                    <a:pt x="172" y="90"/>
                  </a:lnTo>
                  <a:lnTo>
                    <a:pt x="163" y="108"/>
                  </a:lnTo>
                  <a:lnTo>
                    <a:pt x="158" y="113"/>
                  </a:lnTo>
                  <a:lnTo>
                    <a:pt x="145" y="126"/>
                  </a:lnTo>
                  <a:lnTo>
                    <a:pt x="136" y="131"/>
                  </a:lnTo>
                  <a:lnTo>
                    <a:pt x="131" y="135"/>
                  </a:lnTo>
                  <a:lnTo>
                    <a:pt x="145" y="72"/>
                  </a:lnTo>
                  <a:lnTo>
                    <a:pt x="140" y="77"/>
                  </a:lnTo>
                  <a:lnTo>
                    <a:pt x="136" y="86"/>
                  </a:lnTo>
                  <a:lnTo>
                    <a:pt x="131" y="90"/>
                  </a:lnTo>
                  <a:lnTo>
                    <a:pt x="127" y="108"/>
                  </a:lnTo>
                  <a:lnTo>
                    <a:pt x="122" y="131"/>
                  </a:lnTo>
                  <a:lnTo>
                    <a:pt x="109" y="131"/>
                  </a:lnTo>
                  <a:lnTo>
                    <a:pt x="95" y="131"/>
                  </a:lnTo>
                  <a:lnTo>
                    <a:pt x="109" y="59"/>
                  </a:lnTo>
                  <a:lnTo>
                    <a:pt x="95" y="90"/>
                  </a:lnTo>
                  <a:lnTo>
                    <a:pt x="91" y="108"/>
                  </a:lnTo>
                  <a:lnTo>
                    <a:pt x="91" y="122"/>
                  </a:lnTo>
                  <a:lnTo>
                    <a:pt x="91" y="126"/>
                  </a:lnTo>
                  <a:lnTo>
                    <a:pt x="86" y="126"/>
                  </a:lnTo>
                  <a:lnTo>
                    <a:pt x="82" y="131"/>
                  </a:lnTo>
                  <a:lnTo>
                    <a:pt x="64" y="126"/>
                  </a:lnTo>
                  <a:lnTo>
                    <a:pt x="68" y="113"/>
                  </a:lnTo>
                  <a:lnTo>
                    <a:pt x="68" y="77"/>
                  </a:lnTo>
                  <a:lnTo>
                    <a:pt x="73" y="63"/>
                  </a:lnTo>
                  <a:lnTo>
                    <a:pt x="82" y="41"/>
                  </a:lnTo>
                  <a:lnTo>
                    <a:pt x="86" y="36"/>
                  </a:lnTo>
                  <a:lnTo>
                    <a:pt x="82" y="36"/>
                  </a:lnTo>
                  <a:lnTo>
                    <a:pt x="68" y="59"/>
                  </a:lnTo>
                  <a:lnTo>
                    <a:pt x="64" y="72"/>
                  </a:lnTo>
                  <a:lnTo>
                    <a:pt x="59" y="99"/>
                  </a:lnTo>
                  <a:lnTo>
                    <a:pt x="55" y="126"/>
                  </a:lnTo>
                  <a:lnTo>
                    <a:pt x="50" y="126"/>
                  </a:lnTo>
                  <a:lnTo>
                    <a:pt x="41" y="126"/>
                  </a:lnTo>
                  <a:lnTo>
                    <a:pt x="37" y="122"/>
                  </a:lnTo>
                  <a:lnTo>
                    <a:pt x="37" y="113"/>
                  </a:lnTo>
                  <a:lnTo>
                    <a:pt x="32" y="104"/>
                  </a:lnTo>
                  <a:lnTo>
                    <a:pt x="32" y="99"/>
                  </a:lnTo>
                  <a:lnTo>
                    <a:pt x="27" y="99"/>
                  </a:lnTo>
                  <a:lnTo>
                    <a:pt x="23" y="95"/>
                  </a:lnTo>
                  <a:lnTo>
                    <a:pt x="18" y="90"/>
                  </a:lnTo>
                  <a:lnTo>
                    <a:pt x="14" y="86"/>
                  </a:lnTo>
                  <a:lnTo>
                    <a:pt x="14" y="77"/>
                  </a:lnTo>
                  <a:lnTo>
                    <a:pt x="18" y="72"/>
                  </a:lnTo>
                  <a:lnTo>
                    <a:pt x="23" y="72"/>
                  </a:lnTo>
                  <a:lnTo>
                    <a:pt x="32" y="72"/>
                  </a:lnTo>
                  <a:lnTo>
                    <a:pt x="37" y="63"/>
                  </a:lnTo>
                  <a:lnTo>
                    <a:pt x="46" y="45"/>
                  </a:lnTo>
                  <a:lnTo>
                    <a:pt x="64" y="27"/>
                  </a:lnTo>
                  <a:lnTo>
                    <a:pt x="86" y="14"/>
                  </a:lnTo>
                  <a:lnTo>
                    <a:pt x="100" y="14"/>
                  </a:lnTo>
                  <a:lnTo>
                    <a:pt x="113" y="14"/>
                  </a:lnTo>
                  <a:lnTo>
                    <a:pt x="127" y="23"/>
                  </a:lnTo>
                  <a:lnTo>
                    <a:pt x="140" y="27"/>
                  </a:lnTo>
                  <a:lnTo>
                    <a:pt x="154" y="36"/>
                  </a:lnTo>
                  <a:lnTo>
                    <a:pt x="163" y="50"/>
                  </a:lnTo>
                  <a:lnTo>
                    <a:pt x="181" y="54"/>
                  </a:lnTo>
                  <a:lnTo>
                    <a:pt x="185" y="59"/>
                  </a:lnTo>
                  <a:lnTo>
                    <a:pt x="199" y="72"/>
                  </a:lnTo>
                  <a:lnTo>
                    <a:pt x="208" y="72"/>
                  </a:lnTo>
                  <a:lnTo>
                    <a:pt x="213" y="77"/>
                  </a:lnTo>
                  <a:lnTo>
                    <a:pt x="222" y="95"/>
                  </a:lnTo>
                  <a:lnTo>
                    <a:pt x="226" y="113"/>
                  </a:lnTo>
                  <a:lnTo>
                    <a:pt x="226" y="117"/>
                  </a:lnTo>
                  <a:lnTo>
                    <a:pt x="226" y="122"/>
                  </a:lnTo>
                  <a:lnTo>
                    <a:pt x="226" y="126"/>
                  </a:lnTo>
                  <a:lnTo>
                    <a:pt x="222" y="135"/>
                  </a:lnTo>
                  <a:lnTo>
                    <a:pt x="240" y="113"/>
                  </a:lnTo>
                  <a:lnTo>
                    <a:pt x="222" y="6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473"/>
            <p:cNvSpPr>
              <a:spLocks/>
            </p:cNvSpPr>
            <p:nvPr/>
          </p:nvSpPr>
          <p:spPr bwMode="auto">
            <a:xfrm>
              <a:off x="2896" y="3113"/>
              <a:ext cx="241" cy="145"/>
            </a:xfrm>
            <a:custGeom>
              <a:avLst/>
              <a:gdLst>
                <a:gd name="T0" fmla="*/ 208 w 241"/>
                <a:gd name="T1" fmla="*/ 59 h 145"/>
                <a:gd name="T2" fmla="*/ 181 w 241"/>
                <a:gd name="T3" fmla="*/ 41 h 145"/>
                <a:gd name="T4" fmla="*/ 140 w 241"/>
                <a:gd name="T5" fmla="*/ 14 h 145"/>
                <a:gd name="T6" fmla="*/ 95 w 241"/>
                <a:gd name="T7" fmla="*/ 0 h 145"/>
                <a:gd name="T8" fmla="*/ 41 w 241"/>
                <a:gd name="T9" fmla="*/ 23 h 145"/>
                <a:gd name="T10" fmla="*/ 0 w 241"/>
                <a:gd name="T11" fmla="*/ 63 h 145"/>
                <a:gd name="T12" fmla="*/ 5 w 241"/>
                <a:gd name="T13" fmla="*/ 90 h 145"/>
                <a:gd name="T14" fmla="*/ 18 w 241"/>
                <a:gd name="T15" fmla="*/ 108 h 145"/>
                <a:gd name="T16" fmla="*/ 27 w 241"/>
                <a:gd name="T17" fmla="*/ 131 h 145"/>
                <a:gd name="T18" fmla="*/ 64 w 241"/>
                <a:gd name="T19" fmla="*/ 140 h 145"/>
                <a:gd name="T20" fmla="*/ 104 w 241"/>
                <a:gd name="T21" fmla="*/ 144 h 145"/>
                <a:gd name="T22" fmla="*/ 145 w 241"/>
                <a:gd name="T23" fmla="*/ 144 h 145"/>
                <a:gd name="T24" fmla="*/ 176 w 241"/>
                <a:gd name="T25" fmla="*/ 108 h 145"/>
                <a:gd name="T26" fmla="*/ 190 w 241"/>
                <a:gd name="T27" fmla="*/ 117 h 145"/>
                <a:gd name="T28" fmla="*/ 226 w 241"/>
                <a:gd name="T29" fmla="*/ 144 h 145"/>
                <a:gd name="T30" fmla="*/ 203 w 241"/>
                <a:gd name="T31" fmla="*/ 131 h 145"/>
                <a:gd name="T32" fmla="*/ 185 w 241"/>
                <a:gd name="T33" fmla="*/ 104 h 145"/>
                <a:gd name="T34" fmla="*/ 163 w 241"/>
                <a:gd name="T35" fmla="*/ 108 h 145"/>
                <a:gd name="T36" fmla="*/ 145 w 241"/>
                <a:gd name="T37" fmla="*/ 126 h 145"/>
                <a:gd name="T38" fmla="*/ 131 w 241"/>
                <a:gd name="T39" fmla="*/ 135 h 145"/>
                <a:gd name="T40" fmla="*/ 140 w 241"/>
                <a:gd name="T41" fmla="*/ 77 h 145"/>
                <a:gd name="T42" fmla="*/ 131 w 241"/>
                <a:gd name="T43" fmla="*/ 90 h 145"/>
                <a:gd name="T44" fmla="*/ 122 w 241"/>
                <a:gd name="T45" fmla="*/ 131 h 145"/>
                <a:gd name="T46" fmla="*/ 95 w 241"/>
                <a:gd name="T47" fmla="*/ 131 h 145"/>
                <a:gd name="T48" fmla="*/ 95 w 241"/>
                <a:gd name="T49" fmla="*/ 90 h 145"/>
                <a:gd name="T50" fmla="*/ 91 w 241"/>
                <a:gd name="T51" fmla="*/ 122 h 145"/>
                <a:gd name="T52" fmla="*/ 86 w 241"/>
                <a:gd name="T53" fmla="*/ 126 h 145"/>
                <a:gd name="T54" fmla="*/ 64 w 241"/>
                <a:gd name="T55" fmla="*/ 126 h 145"/>
                <a:gd name="T56" fmla="*/ 68 w 241"/>
                <a:gd name="T57" fmla="*/ 77 h 145"/>
                <a:gd name="T58" fmla="*/ 82 w 241"/>
                <a:gd name="T59" fmla="*/ 41 h 145"/>
                <a:gd name="T60" fmla="*/ 82 w 241"/>
                <a:gd name="T61" fmla="*/ 36 h 145"/>
                <a:gd name="T62" fmla="*/ 64 w 241"/>
                <a:gd name="T63" fmla="*/ 72 h 145"/>
                <a:gd name="T64" fmla="*/ 55 w 241"/>
                <a:gd name="T65" fmla="*/ 126 h 145"/>
                <a:gd name="T66" fmla="*/ 41 w 241"/>
                <a:gd name="T67" fmla="*/ 126 h 145"/>
                <a:gd name="T68" fmla="*/ 37 w 241"/>
                <a:gd name="T69" fmla="*/ 113 h 145"/>
                <a:gd name="T70" fmla="*/ 32 w 241"/>
                <a:gd name="T71" fmla="*/ 99 h 145"/>
                <a:gd name="T72" fmla="*/ 23 w 241"/>
                <a:gd name="T73" fmla="*/ 95 h 145"/>
                <a:gd name="T74" fmla="*/ 14 w 241"/>
                <a:gd name="T75" fmla="*/ 86 h 145"/>
                <a:gd name="T76" fmla="*/ 18 w 241"/>
                <a:gd name="T77" fmla="*/ 72 h 145"/>
                <a:gd name="T78" fmla="*/ 32 w 241"/>
                <a:gd name="T79" fmla="*/ 72 h 145"/>
                <a:gd name="T80" fmla="*/ 46 w 241"/>
                <a:gd name="T81" fmla="*/ 45 h 145"/>
                <a:gd name="T82" fmla="*/ 86 w 241"/>
                <a:gd name="T83" fmla="*/ 14 h 145"/>
                <a:gd name="T84" fmla="*/ 113 w 241"/>
                <a:gd name="T85" fmla="*/ 14 h 145"/>
                <a:gd name="T86" fmla="*/ 140 w 241"/>
                <a:gd name="T87" fmla="*/ 27 h 145"/>
                <a:gd name="T88" fmla="*/ 163 w 241"/>
                <a:gd name="T89" fmla="*/ 50 h 145"/>
                <a:gd name="T90" fmla="*/ 185 w 241"/>
                <a:gd name="T91" fmla="*/ 59 h 145"/>
                <a:gd name="T92" fmla="*/ 208 w 241"/>
                <a:gd name="T93" fmla="*/ 72 h 145"/>
                <a:gd name="T94" fmla="*/ 222 w 241"/>
                <a:gd name="T95" fmla="*/ 95 h 145"/>
                <a:gd name="T96" fmla="*/ 226 w 241"/>
                <a:gd name="T97" fmla="*/ 117 h 145"/>
                <a:gd name="T98" fmla="*/ 226 w 241"/>
                <a:gd name="T99" fmla="*/ 126 h 145"/>
                <a:gd name="T100" fmla="*/ 240 w 241"/>
                <a:gd name="T101" fmla="*/ 113 h 14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41"/>
                <a:gd name="T154" fmla="*/ 0 h 145"/>
                <a:gd name="T155" fmla="*/ 241 w 241"/>
                <a:gd name="T156" fmla="*/ 145 h 14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41" h="145">
                  <a:moveTo>
                    <a:pt x="222" y="68"/>
                  </a:moveTo>
                  <a:lnTo>
                    <a:pt x="208" y="59"/>
                  </a:lnTo>
                  <a:lnTo>
                    <a:pt x="194" y="45"/>
                  </a:lnTo>
                  <a:lnTo>
                    <a:pt x="181" y="41"/>
                  </a:lnTo>
                  <a:lnTo>
                    <a:pt x="167" y="32"/>
                  </a:lnTo>
                  <a:lnTo>
                    <a:pt x="140" y="14"/>
                  </a:lnTo>
                  <a:lnTo>
                    <a:pt x="113" y="0"/>
                  </a:lnTo>
                  <a:lnTo>
                    <a:pt x="95" y="0"/>
                  </a:lnTo>
                  <a:lnTo>
                    <a:pt x="77" y="0"/>
                  </a:lnTo>
                  <a:lnTo>
                    <a:pt x="41" y="23"/>
                  </a:lnTo>
                  <a:lnTo>
                    <a:pt x="23" y="59"/>
                  </a:lnTo>
                  <a:lnTo>
                    <a:pt x="0" y="63"/>
                  </a:lnTo>
                  <a:lnTo>
                    <a:pt x="0" y="77"/>
                  </a:lnTo>
                  <a:lnTo>
                    <a:pt x="5" y="90"/>
                  </a:lnTo>
                  <a:lnTo>
                    <a:pt x="9" y="104"/>
                  </a:lnTo>
                  <a:lnTo>
                    <a:pt x="18" y="108"/>
                  </a:lnTo>
                  <a:lnTo>
                    <a:pt x="23" y="117"/>
                  </a:lnTo>
                  <a:lnTo>
                    <a:pt x="27" y="131"/>
                  </a:lnTo>
                  <a:lnTo>
                    <a:pt x="37" y="140"/>
                  </a:lnTo>
                  <a:lnTo>
                    <a:pt x="64" y="140"/>
                  </a:lnTo>
                  <a:lnTo>
                    <a:pt x="86" y="144"/>
                  </a:lnTo>
                  <a:lnTo>
                    <a:pt x="104" y="144"/>
                  </a:lnTo>
                  <a:lnTo>
                    <a:pt x="122" y="144"/>
                  </a:lnTo>
                  <a:lnTo>
                    <a:pt x="145" y="144"/>
                  </a:lnTo>
                  <a:lnTo>
                    <a:pt x="163" y="126"/>
                  </a:lnTo>
                  <a:lnTo>
                    <a:pt x="176" y="108"/>
                  </a:lnTo>
                  <a:lnTo>
                    <a:pt x="181" y="113"/>
                  </a:lnTo>
                  <a:lnTo>
                    <a:pt x="190" y="117"/>
                  </a:lnTo>
                  <a:lnTo>
                    <a:pt x="194" y="144"/>
                  </a:lnTo>
                  <a:lnTo>
                    <a:pt x="226" y="144"/>
                  </a:lnTo>
                  <a:lnTo>
                    <a:pt x="222" y="135"/>
                  </a:lnTo>
                  <a:lnTo>
                    <a:pt x="203" y="131"/>
                  </a:lnTo>
                  <a:lnTo>
                    <a:pt x="199" y="108"/>
                  </a:lnTo>
                  <a:lnTo>
                    <a:pt x="185" y="104"/>
                  </a:lnTo>
                  <a:lnTo>
                    <a:pt x="172" y="90"/>
                  </a:lnTo>
                  <a:lnTo>
                    <a:pt x="163" y="108"/>
                  </a:lnTo>
                  <a:lnTo>
                    <a:pt x="158" y="113"/>
                  </a:lnTo>
                  <a:lnTo>
                    <a:pt x="145" y="126"/>
                  </a:lnTo>
                  <a:lnTo>
                    <a:pt x="136" y="131"/>
                  </a:lnTo>
                  <a:lnTo>
                    <a:pt x="131" y="135"/>
                  </a:lnTo>
                  <a:lnTo>
                    <a:pt x="145" y="72"/>
                  </a:lnTo>
                  <a:lnTo>
                    <a:pt x="140" y="77"/>
                  </a:lnTo>
                  <a:lnTo>
                    <a:pt x="136" y="86"/>
                  </a:lnTo>
                  <a:lnTo>
                    <a:pt x="131" y="90"/>
                  </a:lnTo>
                  <a:lnTo>
                    <a:pt x="127" y="108"/>
                  </a:lnTo>
                  <a:lnTo>
                    <a:pt x="122" y="131"/>
                  </a:lnTo>
                  <a:lnTo>
                    <a:pt x="109" y="131"/>
                  </a:lnTo>
                  <a:lnTo>
                    <a:pt x="95" y="131"/>
                  </a:lnTo>
                  <a:lnTo>
                    <a:pt x="109" y="59"/>
                  </a:lnTo>
                  <a:lnTo>
                    <a:pt x="95" y="90"/>
                  </a:lnTo>
                  <a:lnTo>
                    <a:pt x="91" y="108"/>
                  </a:lnTo>
                  <a:lnTo>
                    <a:pt x="91" y="122"/>
                  </a:lnTo>
                  <a:lnTo>
                    <a:pt x="91" y="126"/>
                  </a:lnTo>
                  <a:lnTo>
                    <a:pt x="86" y="126"/>
                  </a:lnTo>
                  <a:lnTo>
                    <a:pt x="82" y="131"/>
                  </a:lnTo>
                  <a:lnTo>
                    <a:pt x="64" y="126"/>
                  </a:lnTo>
                  <a:lnTo>
                    <a:pt x="68" y="113"/>
                  </a:lnTo>
                  <a:lnTo>
                    <a:pt x="68" y="77"/>
                  </a:lnTo>
                  <a:lnTo>
                    <a:pt x="73" y="63"/>
                  </a:lnTo>
                  <a:lnTo>
                    <a:pt x="82" y="41"/>
                  </a:lnTo>
                  <a:lnTo>
                    <a:pt x="86" y="36"/>
                  </a:lnTo>
                  <a:lnTo>
                    <a:pt x="82" y="36"/>
                  </a:lnTo>
                  <a:lnTo>
                    <a:pt x="68" y="59"/>
                  </a:lnTo>
                  <a:lnTo>
                    <a:pt x="64" y="72"/>
                  </a:lnTo>
                  <a:lnTo>
                    <a:pt x="59" y="99"/>
                  </a:lnTo>
                  <a:lnTo>
                    <a:pt x="55" y="126"/>
                  </a:lnTo>
                  <a:lnTo>
                    <a:pt x="50" y="126"/>
                  </a:lnTo>
                  <a:lnTo>
                    <a:pt x="41" y="126"/>
                  </a:lnTo>
                  <a:lnTo>
                    <a:pt x="37" y="122"/>
                  </a:lnTo>
                  <a:lnTo>
                    <a:pt x="37" y="113"/>
                  </a:lnTo>
                  <a:lnTo>
                    <a:pt x="32" y="104"/>
                  </a:lnTo>
                  <a:lnTo>
                    <a:pt x="32" y="99"/>
                  </a:lnTo>
                  <a:lnTo>
                    <a:pt x="27" y="99"/>
                  </a:lnTo>
                  <a:lnTo>
                    <a:pt x="23" y="95"/>
                  </a:lnTo>
                  <a:lnTo>
                    <a:pt x="18" y="90"/>
                  </a:lnTo>
                  <a:lnTo>
                    <a:pt x="14" y="86"/>
                  </a:lnTo>
                  <a:lnTo>
                    <a:pt x="14" y="77"/>
                  </a:lnTo>
                  <a:lnTo>
                    <a:pt x="18" y="72"/>
                  </a:lnTo>
                  <a:lnTo>
                    <a:pt x="23" y="72"/>
                  </a:lnTo>
                  <a:lnTo>
                    <a:pt x="32" y="72"/>
                  </a:lnTo>
                  <a:lnTo>
                    <a:pt x="37" y="63"/>
                  </a:lnTo>
                  <a:lnTo>
                    <a:pt x="46" y="45"/>
                  </a:lnTo>
                  <a:lnTo>
                    <a:pt x="64" y="27"/>
                  </a:lnTo>
                  <a:lnTo>
                    <a:pt x="86" y="14"/>
                  </a:lnTo>
                  <a:lnTo>
                    <a:pt x="100" y="14"/>
                  </a:lnTo>
                  <a:lnTo>
                    <a:pt x="113" y="14"/>
                  </a:lnTo>
                  <a:lnTo>
                    <a:pt x="127" y="23"/>
                  </a:lnTo>
                  <a:lnTo>
                    <a:pt x="140" y="27"/>
                  </a:lnTo>
                  <a:lnTo>
                    <a:pt x="154" y="36"/>
                  </a:lnTo>
                  <a:lnTo>
                    <a:pt x="163" y="50"/>
                  </a:lnTo>
                  <a:lnTo>
                    <a:pt x="181" y="54"/>
                  </a:lnTo>
                  <a:lnTo>
                    <a:pt x="185" y="59"/>
                  </a:lnTo>
                  <a:lnTo>
                    <a:pt x="199" y="72"/>
                  </a:lnTo>
                  <a:lnTo>
                    <a:pt x="208" y="72"/>
                  </a:lnTo>
                  <a:lnTo>
                    <a:pt x="213" y="77"/>
                  </a:lnTo>
                  <a:lnTo>
                    <a:pt x="222" y="95"/>
                  </a:lnTo>
                  <a:lnTo>
                    <a:pt x="226" y="113"/>
                  </a:lnTo>
                  <a:lnTo>
                    <a:pt x="226" y="117"/>
                  </a:lnTo>
                  <a:lnTo>
                    <a:pt x="226" y="122"/>
                  </a:lnTo>
                  <a:lnTo>
                    <a:pt x="226" y="126"/>
                  </a:lnTo>
                  <a:lnTo>
                    <a:pt x="222" y="135"/>
                  </a:lnTo>
                  <a:lnTo>
                    <a:pt x="240" y="113"/>
                  </a:lnTo>
                  <a:lnTo>
                    <a:pt x="222" y="68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474"/>
            <p:cNvSpPr>
              <a:spLocks/>
            </p:cNvSpPr>
            <p:nvPr/>
          </p:nvSpPr>
          <p:spPr bwMode="auto">
            <a:xfrm>
              <a:off x="2806" y="2667"/>
              <a:ext cx="209" cy="101"/>
            </a:xfrm>
            <a:custGeom>
              <a:avLst/>
              <a:gdLst>
                <a:gd name="T0" fmla="*/ 208 w 209"/>
                <a:gd name="T1" fmla="*/ 68 h 101"/>
                <a:gd name="T2" fmla="*/ 194 w 209"/>
                <a:gd name="T3" fmla="*/ 68 h 101"/>
                <a:gd name="T4" fmla="*/ 185 w 209"/>
                <a:gd name="T5" fmla="*/ 68 h 101"/>
                <a:gd name="T6" fmla="*/ 149 w 209"/>
                <a:gd name="T7" fmla="*/ 59 h 101"/>
                <a:gd name="T8" fmla="*/ 113 w 209"/>
                <a:gd name="T9" fmla="*/ 47 h 101"/>
                <a:gd name="T10" fmla="*/ 74 w 209"/>
                <a:gd name="T11" fmla="*/ 31 h 101"/>
                <a:gd name="T12" fmla="*/ 51 w 209"/>
                <a:gd name="T13" fmla="*/ 0 h 101"/>
                <a:gd name="T14" fmla="*/ 18 w 209"/>
                <a:gd name="T15" fmla="*/ 20 h 101"/>
                <a:gd name="T16" fmla="*/ 5 w 209"/>
                <a:gd name="T17" fmla="*/ 41 h 101"/>
                <a:gd name="T18" fmla="*/ 0 w 209"/>
                <a:gd name="T19" fmla="*/ 64 h 101"/>
                <a:gd name="T20" fmla="*/ 18 w 209"/>
                <a:gd name="T21" fmla="*/ 68 h 101"/>
                <a:gd name="T22" fmla="*/ 45 w 209"/>
                <a:gd name="T23" fmla="*/ 82 h 101"/>
                <a:gd name="T24" fmla="*/ 68 w 209"/>
                <a:gd name="T25" fmla="*/ 100 h 101"/>
                <a:gd name="T26" fmla="*/ 99 w 209"/>
                <a:gd name="T27" fmla="*/ 86 h 101"/>
                <a:gd name="T28" fmla="*/ 136 w 209"/>
                <a:gd name="T29" fmla="*/ 77 h 101"/>
                <a:gd name="T30" fmla="*/ 158 w 209"/>
                <a:gd name="T31" fmla="*/ 73 h 101"/>
                <a:gd name="T32" fmla="*/ 208 w 209"/>
                <a:gd name="T33" fmla="*/ 68 h 101"/>
                <a:gd name="T34" fmla="*/ 208 w 209"/>
                <a:gd name="T35" fmla="*/ 68 h 1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9"/>
                <a:gd name="T55" fmla="*/ 0 h 101"/>
                <a:gd name="T56" fmla="*/ 209 w 209"/>
                <a:gd name="T57" fmla="*/ 101 h 10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9" h="101">
                  <a:moveTo>
                    <a:pt x="208" y="68"/>
                  </a:moveTo>
                  <a:lnTo>
                    <a:pt x="194" y="68"/>
                  </a:lnTo>
                  <a:lnTo>
                    <a:pt x="185" y="68"/>
                  </a:lnTo>
                  <a:lnTo>
                    <a:pt x="149" y="59"/>
                  </a:lnTo>
                  <a:lnTo>
                    <a:pt x="113" y="47"/>
                  </a:lnTo>
                  <a:lnTo>
                    <a:pt x="74" y="31"/>
                  </a:lnTo>
                  <a:lnTo>
                    <a:pt x="51" y="0"/>
                  </a:lnTo>
                  <a:lnTo>
                    <a:pt x="18" y="20"/>
                  </a:lnTo>
                  <a:lnTo>
                    <a:pt x="5" y="41"/>
                  </a:lnTo>
                  <a:lnTo>
                    <a:pt x="0" y="64"/>
                  </a:lnTo>
                  <a:lnTo>
                    <a:pt x="18" y="68"/>
                  </a:lnTo>
                  <a:lnTo>
                    <a:pt x="45" y="82"/>
                  </a:lnTo>
                  <a:lnTo>
                    <a:pt x="68" y="100"/>
                  </a:lnTo>
                  <a:lnTo>
                    <a:pt x="99" y="86"/>
                  </a:lnTo>
                  <a:lnTo>
                    <a:pt x="136" y="77"/>
                  </a:lnTo>
                  <a:lnTo>
                    <a:pt x="158" y="73"/>
                  </a:lnTo>
                  <a:lnTo>
                    <a:pt x="208" y="6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475"/>
            <p:cNvSpPr>
              <a:spLocks/>
            </p:cNvSpPr>
            <p:nvPr/>
          </p:nvSpPr>
          <p:spPr bwMode="auto">
            <a:xfrm>
              <a:off x="2892" y="2798"/>
              <a:ext cx="51" cy="159"/>
            </a:xfrm>
            <a:custGeom>
              <a:avLst/>
              <a:gdLst>
                <a:gd name="T0" fmla="*/ 41 w 51"/>
                <a:gd name="T1" fmla="*/ 158 h 159"/>
                <a:gd name="T2" fmla="*/ 50 w 51"/>
                <a:gd name="T3" fmla="*/ 72 h 159"/>
                <a:gd name="T4" fmla="*/ 27 w 51"/>
                <a:gd name="T5" fmla="*/ 36 h 159"/>
                <a:gd name="T6" fmla="*/ 22 w 51"/>
                <a:gd name="T7" fmla="*/ 41 h 159"/>
                <a:gd name="T8" fmla="*/ 0 w 51"/>
                <a:gd name="T9" fmla="*/ 0 h 159"/>
                <a:gd name="T10" fmla="*/ 41 w 51"/>
                <a:gd name="T11" fmla="*/ 158 h 159"/>
                <a:gd name="T12" fmla="*/ 41 w 51"/>
                <a:gd name="T13" fmla="*/ 158 h 1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159"/>
                <a:gd name="T23" fmla="*/ 51 w 51"/>
                <a:gd name="T24" fmla="*/ 159 h 1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159">
                  <a:moveTo>
                    <a:pt x="41" y="158"/>
                  </a:moveTo>
                  <a:lnTo>
                    <a:pt x="50" y="72"/>
                  </a:lnTo>
                  <a:lnTo>
                    <a:pt x="27" y="36"/>
                  </a:lnTo>
                  <a:lnTo>
                    <a:pt x="22" y="41"/>
                  </a:lnTo>
                  <a:lnTo>
                    <a:pt x="0" y="0"/>
                  </a:lnTo>
                  <a:lnTo>
                    <a:pt x="41" y="158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476"/>
            <p:cNvSpPr>
              <a:spLocks/>
            </p:cNvSpPr>
            <p:nvPr/>
          </p:nvSpPr>
          <p:spPr bwMode="auto">
            <a:xfrm>
              <a:off x="2878" y="2758"/>
              <a:ext cx="83" cy="73"/>
            </a:xfrm>
            <a:custGeom>
              <a:avLst/>
              <a:gdLst>
                <a:gd name="T0" fmla="*/ 41 w 83"/>
                <a:gd name="T1" fmla="*/ 72 h 73"/>
                <a:gd name="T2" fmla="*/ 41 w 83"/>
                <a:gd name="T3" fmla="*/ 72 h 73"/>
                <a:gd name="T4" fmla="*/ 64 w 83"/>
                <a:gd name="T5" fmla="*/ 58 h 73"/>
                <a:gd name="T6" fmla="*/ 82 w 83"/>
                <a:gd name="T7" fmla="*/ 27 h 73"/>
                <a:gd name="T8" fmla="*/ 68 w 83"/>
                <a:gd name="T9" fmla="*/ 13 h 73"/>
                <a:gd name="T10" fmla="*/ 50 w 83"/>
                <a:gd name="T11" fmla="*/ 4 h 73"/>
                <a:gd name="T12" fmla="*/ 32 w 83"/>
                <a:gd name="T13" fmla="*/ 0 h 73"/>
                <a:gd name="T14" fmla="*/ 18 w 83"/>
                <a:gd name="T15" fmla="*/ 9 h 73"/>
                <a:gd name="T16" fmla="*/ 0 w 83"/>
                <a:gd name="T17" fmla="*/ 18 h 73"/>
                <a:gd name="T18" fmla="*/ 41 w 83"/>
                <a:gd name="T19" fmla="*/ 72 h 73"/>
                <a:gd name="T20" fmla="*/ 41 w 83"/>
                <a:gd name="T21" fmla="*/ 72 h 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3"/>
                <a:gd name="T34" fmla="*/ 0 h 73"/>
                <a:gd name="T35" fmla="*/ 83 w 83"/>
                <a:gd name="T36" fmla="*/ 73 h 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3" h="73">
                  <a:moveTo>
                    <a:pt x="41" y="72"/>
                  </a:moveTo>
                  <a:lnTo>
                    <a:pt x="41" y="72"/>
                  </a:lnTo>
                  <a:lnTo>
                    <a:pt x="64" y="58"/>
                  </a:lnTo>
                  <a:lnTo>
                    <a:pt x="82" y="27"/>
                  </a:lnTo>
                  <a:lnTo>
                    <a:pt x="68" y="13"/>
                  </a:lnTo>
                  <a:lnTo>
                    <a:pt x="50" y="4"/>
                  </a:lnTo>
                  <a:lnTo>
                    <a:pt x="32" y="0"/>
                  </a:lnTo>
                  <a:lnTo>
                    <a:pt x="18" y="9"/>
                  </a:lnTo>
                  <a:lnTo>
                    <a:pt x="0" y="18"/>
                  </a:lnTo>
                  <a:lnTo>
                    <a:pt x="41" y="72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477"/>
            <p:cNvSpPr>
              <a:spLocks/>
            </p:cNvSpPr>
            <p:nvPr/>
          </p:nvSpPr>
          <p:spPr bwMode="auto">
            <a:xfrm>
              <a:off x="3095" y="3185"/>
              <a:ext cx="28" cy="64"/>
            </a:xfrm>
            <a:custGeom>
              <a:avLst/>
              <a:gdLst>
                <a:gd name="T0" fmla="*/ 23 w 28"/>
                <a:gd name="T1" fmla="*/ 63 h 64"/>
                <a:gd name="T2" fmla="*/ 27 w 28"/>
                <a:gd name="T3" fmla="*/ 50 h 64"/>
                <a:gd name="T4" fmla="*/ 23 w 28"/>
                <a:gd name="T5" fmla="*/ 18 h 64"/>
                <a:gd name="T6" fmla="*/ 9 w 28"/>
                <a:gd name="T7" fmla="*/ 0 h 64"/>
                <a:gd name="T8" fmla="*/ 0 w 28"/>
                <a:gd name="T9" fmla="*/ 0 h 64"/>
                <a:gd name="T10" fmla="*/ 0 w 28"/>
                <a:gd name="T11" fmla="*/ 32 h 64"/>
                <a:gd name="T12" fmla="*/ 4 w 28"/>
                <a:gd name="T13" fmla="*/ 59 h 64"/>
                <a:gd name="T14" fmla="*/ 23 w 28"/>
                <a:gd name="T15" fmla="*/ 63 h 64"/>
                <a:gd name="T16" fmla="*/ 23 w 28"/>
                <a:gd name="T17" fmla="*/ 63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"/>
                <a:gd name="T28" fmla="*/ 0 h 64"/>
                <a:gd name="T29" fmla="*/ 28 w 28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" h="64">
                  <a:moveTo>
                    <a:pt x="23" y="63"/>
                  </a:moveTo>
                  <a:lnTo>
                    <a:pt x="27" y="50"/>
                  </a:lnTo>
                  <a:lnTo>
                    <a:pt x="23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4" y="59"/>
                  </a:lnTo>
                  <a:lnTo>
                    <a:pt x="23" y="6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478"/>
            <p:cNvSpPr>
              <a:spLocks/>
            </p:cNvSpPr>
            <p:nvPr/>
          </p:nvSpPr>
          <p:spPr bwMode="auto">
            <a:xfrm>
              <a:off x="2969" y="2578"/>
              <a:ext cx="59" cy="32"/>
            </a:xfrm>
            <a:custGeom>
              <a:avLst/>
              <a:gdLst>
                <a:gd name="T0" fmla="*/ 22 w 59"/>
                <a:gd name="T1" fmla="*/ 22 h 32"/>
                <a:gd name="T2" fmla="*/ 31 w 59"/>
                <a:gd name="T3" fmla="*/ 13 h 32"/>
                <a:gd name="T4" fmla="*/ 45 w 59"/>
                <a:gd name="T5" fmla="*/ 4 h 32"/>
                <a:gd name="T6" fmla="*/ 58 w 59"/>
                <a:gd name="T7" fmla="*/ 4 h 32"/>
                <a:gd name="T8" fmla="*/ 58 w 59"/>
                <a:gd name="T9" fmla="*/ 0 h 32"/>
                <a:gd name="T10" fmla="*/ 54 w 59"/>
                <a:gd name="T11" fmla="*/ 0 h 32"/>
                <a:gd name="T12" fmla="*/ 27 w 59"/>
                <a:gd name="T13" fmla="*/ 13 h 32"/>
                <a:gd name="T14" fmla="*/ 0 w 59"/>
                <a:gd name="T15" fmla="*/ 31 h 32"/>
                <a:gd name="T16" fmla="*/ 22 w 59"/>
                <a:gd name="T17" fmla="*/ 22 h 32"/>
                <a:gd name="T18" fmla="*/ 22 w 59"/>
                <a:gd name="T19" fmla="*/ 22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"/>
                <a:gd name="T31" fmla="*/ 0 h 32"/>
                <a:gd name="T32" fmla="*/ 59 w 5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" h="32">
                  <a:moveTo>
                    <a:pt x="22" y="22"/>
                  </a:moveTo>
                  <a:lnTo>
                    <a:pt x="31" y="13"/>
                  </a:lnTo>
                  <a:lnTo>
                    <a:pt x="45" y="4"/>
                  </a:lnTo>
                  <a:lnTo>
                    <a:pt x="58" y="4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27" y="13"/>
                  </a:lnTo>
                  <a:lnTo>
                    <a:pt x="0" y="31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555555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479"/>
            <p:cNvSpPr>
              <a:spLocks/>
            </p:cNvSpPr>
            <p:nvPr/>
          </p:nvSpPr>
          <p:spPr bwMode="auto">
            <a:xfrm>
              <a:off x="3081" y="3172"/>
              <a:ext cx="15" cy="50"/>
            </a:xfrm>
            <a:custGeom>
              <a:avLst/>
              <a:gdLst>
                <a:gd name="T0" fmla="*/ 14 w 15"/>
                <a:gd name="T1" fmla="*/ 49 h 50"/>
                <a:gd name="T2" fmla="*/ 14 w 15"/>
                <a:gd name="T3" fmla="*/ 13 h 50"/>
                <a:gd name="T4" fmla="*/ 0 w 15"/>
                <a:gd name="T5" fmla="*/ 0 h 50"/>
                <a:gd name="T6" fmla="*/ 5 w 15"/>
                <a:gd name="T7" fmla="*/ 13 h 50"/>
                <a:gd name="T8" fmla="*/ 14 w 15"/>
                <a:gd name="T9" fmla="*/ 31 h 50"/>
                <a:gd name="T10" fmla="*/ 0 w 15"/>
                <a:gd name="T11" fmla="*/ 45 h 50"/>
                <a:gd name="T12" fmla="*/ 14 w 15"/>
                <a:gd name="T13" fmla="*/ 49 h 50"/>
                <a:gd name="T14" fmla="*/ 14 w 15"/>
                <a:gd name="T15" fmla="*/ 49 h 5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"/>
                <a:gd name="T25" fmla="*/ 0 h 50"/>
                <a:gd name="T26" fmla="*/ 15 w 15"/>
                <a:gd name="T27" fmla="*/ 50 h 5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" h="50">
                  <a:moveTo>
                    <a:pt x="14" y="49"/>
                  </a:moveTo>
                  <a:lnTo>
                    <a:pt x="14" y="13"/>
                  </a:lnTo>
                  <a:lnTo>
                    <a:pt x="0" y="0"/>
                  </a:lnTo>
                  <a:lnTo>
                    <a:pt x="5" y="13"/>
                  </a:lnTo>
                  <a:lnTo>
                    <a:pt x="14" y="31"/>
                  </a:lnTo>
                  <a:lnTo>
                    <a:pt x="0" y="45"/>
                  </a:lnTo>
                  <a:lnTo>
                    <a:pt x="14" y="4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480"/>
            <p:cNvSpPr>
              <a:spLocks/>
            </p:cNvSpPr>
            <p:nvPr/>
          </p:nvSpPr>
          <p:spPr bwMode="auto">
            <a:xfrm>
              <a:off x="2978" y="2614"/>
              <a:ext cx="46" cy="14"/>
            </a:xfrm>
            <a:custGeom>
              <a:avLst/>
              <a:gdLst>
                <a:gd name="T0" fmla="*/ 45 w 46"/>
                <a:gd name="T1" fmla="*/ 9 h 14"/>
                <a:gd name="T2" fmla="*/ 45 w 46"/>
                <a:gd name="T3" fmla="*/ 0 h 14"/>
                <a:gd name="T4" fmla="*/ 36 w 46"/>
                <a:gd name="T5" fmla="*/ 0 h 14"/>
                <a:gd name="T6" fmla="*/ 22 w 46"/>
                <a:gd name="T7" fmla="*/ 4 h 14"/>
                <a:gd name="T8" fmla="*/ 9 w 46"/>
                <a:gd name="T9" fmla="*/ 0 h 14"/>
                <a:gd name="T10" fmla="*/ 0 w 46"/>
                <a:gd name="T11" fmla="*/ 4 h 14"/>
                <a:gd name="T12" fmla="*/ 9 w 46"/>
                <a:gd name="T13" fmla="*/ 4 h 14"/>
                <a:gd name="T14" fmla="*/ 18 w 46"/>
                <a:gd name="T15" fmla="*/ 9 h 14"/>
                <a:gd name="T16" fmla="*/ 27 w 46"/>
                <a:gd name="T17" fmla="*/ 13 h 14"/>
                <a:gd name="T18" fmla="*/ 36 w 46"/>
                <a:gd name="T19" fmla="*/ 13 h 14"/>
                <a:gd name="T20" fmla="*/ 45 w 46"/>
                <a:gd name="T21" fmla="*/ 9 h 14"/>
                <a:gd name="T22" fmla="*/ 45 w 46"/>
                <a:gd name="T23" fmla="*/ 9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6"/>
                <a:gd name="T37" fmla="*/ 0 h 14"/>
                <a:gd name="T38" fmla="*/ 46 w 46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6" h="14">
                  <a:moveTo>
                    <a:pt x="45" y="9"/>
                  </a:moveTo>
                  <a:lnTo>
                    <a:pt x="45" y="0"/>
                  </a:lnTo>
                  <a:lnTo>
                    <a:pt x="36" y="0"/>
                  </a:lnTo>
                  <a:lnTo>
                    <a:pt x="22" y="4"/>
                  </a:lnTo>
                  <a:lnTo>
                    <a:pt x="9" y="0"/>
                  </a:lnTo>
                  <a:lnTo>
                    <a:pt x="0" y="4"/>
                  </a:lnTo>
                  <a:lnTo>
                    <a:pt x="9" y="4"/>
                  </a:lnTo>
                  <a:lnTo>
                    <a:pt x="18" y="9"/>
                  </a:lnTo>
                  <a:lnTo>
                    <a:pt x="27" y="13"/>
                  </a:lnTo>
                  <a:lnTo>
                    <a:pt x="36" y="13"/>
                  </a:lnTo>
                  <a:lnTo>
                    <a:pt x="45" y="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481"/>
            <p:cNvSpPr>
              <a:spLocks/>
            </p:cNvSpPr>
            <p:nvPr/>
          </p:nvSpPr>
          <p:spPr bwMode="auto">
            <a:xfrm>
              <a:off x="2996" y="2672"/>
              <a:ext cx="46" cy="19"/>
            </a:xfrm>
            <a:custGeom>
              <a:avLst/>
              <a:gdLst>
                <a:gd name="T0" fmla="*/ 45 w 46"/>
                <a:gd name="T1" fmla="*/ 0 h 19"/>
                <a:gd name="T2" fmla="*/ 36 w 46"/>
                <a:gd name="T3" fmla="*/ 5 h 19"/>
                <a:gd name="T4" fmla="*/ 18 w 46"/>
                <a:gd name="T5" fmla="*/ 9 h 19"/>
                <a:gd name="T6" fmla="*/ 9 w 46"/>
                <a:gd name="T7" fmla="*/ 14 h 19"/>
                <a:gd name="T8" fmla="*/ 9 w 46"/>
                <a:gd name="T9" fmla="*/ 9 h 19"/>
                <a:gd name="T10" fmla="*/ 0 w 46"/>
                <a:gd name="T11" fmla="*/ 14 h 19"/>
                <a:gd name="T12" fmla="*/ 18 w 46"/>
                <a:gd name="T13" fmla="*/ 18 h 19"/>
                <a:gd name="T14" fmla="*/ 36 w 46"/>
                <a:gd name="T15" fmla="*/ 14 h 19"/>
                <a:gd name="T16" fmla="*/ 45 w 46"/>
                <a:gd name="T17" fmla="*/ 0 h 19"/>
                <a:gd name="T18" fmla="*/ 45 w 46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19"/>
                <a:gd name="T32" fmla="*/ 46 w 46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19">
                  <a:moveTo>
                    <a:pt x="45" y="0"/>
                  </a:moveTo>
                  <a:lnTo>
                    <a:pt x="36" y="5"/>
                  </a:lnTo>
                  <a:lnTo>
                    <a:pt x="18" y="9"/>
                  </a:lnTo>
                  <a:lnTo>
                    <a:pt x="9" y="14"/>
                  </a:lnTo>
                  <a:lnTo>
                    <a:pt x="9" y="9"/>
                  </a:lnTo>
                  <a:lnTo>
                    <a:pt x="0" y="14"/>
                  </a:lnTo>
                  <a:lnTo>
                    <a:pt x="18" y="18"/>
                  </a:lnTo>
                  <a:lnTo>
                    <a:pt x="36" y="1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482"/>
            <p:cNvSpPr>
              <a:spLocks/>
            </p:cNvSpPr>
            <p:nvPr/>
          </p:nvSpPr>
          <p:spPr bwMode="auto">
            <a:xfrm>
              <a:off x="3118" y="3154"/>
              <a:ext cx="253" cy="208"/>
            </a:xfrm>
            <a:custGeom>
              <a:avLst/>
              <a:gdLst>
                <a:gd name="T0" fmla="*/ 117 w 253"/>
                <a:gd name="T1" fmla="*/ 189 h 208"/>
                <a:gd name="T2" fmla="*/ 171 w 253"/>
                <a:gd name="T3" fmla="*/ 171 h 208"/>
                <a:gd name="T4" fmla="*/ 203 w 253"/>
                <a:gd name="T5" fmla="*/ 139 h 208"/>
                <a:gd name="T6" fmla="*/ 225 w 253"/>
                <a:gd name="T7" fmla="*/ 103 h 208"/>
                <a:gd name="T8" fmla="*/ 230 w 253"/>
                <a:gd name="T9" fmla="*/ 85 h 208"/>
                <a:gd name="T10" fmla="*/ 230 w 253"/>
                <a:gd name="T11" fmla="*/ 67 h 208"/>
                <a:gd name="T12" fmla="*/ 239 w 253"/>
                <a:gd name="T13" fmla="*/ 58 h 208"/>
                <a:gd name="T14" fmla="*/ 221 w 253"/>
                <a:gd name="T15" fmla="*/ 45 h 208"/>
                <a:gd name="T16" fmla="*/ 252 w 253"/>
                <a:gd name="T17" fmla="*/ 72 h 208"/>
                <a:gd name="T18" fmla="*/ 225 w 253"/>
                <a:gd name="T19" fmla="*/ 27 h 208"/>
                <a:gd name="T20" fmla="*/ 216 w 253"/>
                <a:gd name="T21" fmla="*/ 0 h 208"/>
                <a:gd name="T22" fmla="*/ 198 w 253"/>
                <a:gd name="T23" fmla="*/ 18 h 208"/>
                <a:gd name="T24" fmla="*/ 212 w 253"/>
                <a:gd name="T25" fmla="*/ 18 h 208"/>
                <a:gd name="T26" fmla="*/ 180 w 253"/>
                <a:gd name="T27" fmla="*/ 22 h 208"/>
                <a:gd name="T28" fmla="*/ 99 w 253"/>
                <a:gd name="T29" fmla="*/ 27 h 208"/>
                <a:gd name="T30" fmla="*/ 58 w 253"/>
                <a:gd name="T31" fmla="*/ 49 h 208"/>
                <a:gd name="T32" fmla="*/ 18 w 253"/>
                <a:gd name="T33" fmla="*/ 72 h 208"/>
                <a:gd name="T34" fmla="*/ 4 w 253"/>
                <a:gd name="T35" fmla="*/ 103 h 208"/>
                <a:gd name="T36" fmla="*/ 94 w 253"/>
                <a:gd name="T37" fmla="*/ 40 h 208"/>
                <a:gd name="T38" fmla="*/ 203 w 253"/>
                <a:gd name="T39" fmla="*/ 31 h 208"/>
                <a:gd name="T40" fmla="*/ 221 w 253"/>
                <a:gd name="T41" fmla="*/ 36 h 208"/>
                <a:gd name="T42" fmla="*/ 144 w 253"/>
                <a:gd name="T43" fmla="*/ 67 h 208"/>
                <a:gd name="T44" fmla="*/ 216 w 253"/>
                <a:gd name="T45" fmla="*/ 54 h 208"/>
                <a:gd name="T46" fmla="*/ 216 w 253"/>
                <a:gd name="T47" fmla="*/ 81 h 208"/>
                <a:gd name="T48" fmla="*/ 157 w 253"/>
                <a:gd name="T49" fmla="*/ 103 h 208"/>
                <a:gd name="T50" fmla="*/ 203 w 253"/>
                <a:gd name="T51" fmla="*/ 99 h 208"/>
                <a:gd name="T52" fmla="*/ 203 w 253"/>
                <a:gd name="T53" fmla="*/ 108 h 208"/>
                <a:gd name="T54" fmla="*/ 185 w 253"/>
                <a:gd name="T55" fmla="*/ 130 h 208"/>
                <a:gd name="T56" fmla="*/ 139 w 253"/>
                <a:gd name="T57" fmla="*/ 148 h 208"/>
                <a:gd name="T58" fmla="*/ 139 w 253"/>
                <a:gd name="T59" fmla="*/ 148 h 208"/>
                <a:gd name="T60" fmla="*/ 157 w 253"/>
                <a:gd name="T61" fmla="*/ 153 h 208"/>
                <a:gd name="T62" fmla="*/ 94 w 253"/>
                <a:gd name="T63" fmla="*/ 180 h 208"/>
                <a:gd name="T64" fmla="*/ 18 w 253"/>
                <a:gd name="T65" fmla="*/ 207 h 208"/>
                <a:gd name="T66" fmla="*/ 103 w 253"/>
                <a:gd name="T67" fmla="*/ 193 h 20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"/>
                <a:gd name="T103" fmla="*/ 0 h 208"/>
                <a:gd name="T104" fmla="*/ 253 w 253"/>
                <a:gd name="T105" fmla="*/ 208 h 20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" h="208">
                  <a:moveTo>
                    <a:pt x="103" y="193"/>
                  </a:moveTo>
                  <a:lnTo>
                    <a:pt x="117" y="189"/>
                  </a:lnTo>
                  <a:lnTo>
                    <a:pt x="135" y="184"/>
                  </a:lnTo>
                  <a:lnTo>
                    <a:pt x="171" y="171"/>
                  </a:lnTo>
                  <a:lnTo>
                    <a:pt x="185" y="153"/>
                  </a:lnTo>
                  <a:lnTo>
                    <a:pt x="203" y="139"/>
                  </a:lnTo>
                  <a:lnTo>
                    <a:pt x="225" y="112"/>
                  </a:lnTo>
                  <a:lnTo>
                    <a:pt x="225" y="103"/>
                  </a:lnTo>
                  <a:lnTo>
                    <a:pt x="216" y="99"/>
                  </a:lnTo>
                  <a:lnTo>
                    <a:pt x="230" y="85"/>
                  </a:lnTo>
                  <a:lnTo>
                    <a:pt x="234" y="76"/>
                  </a:lnTo>
                  <a:lnTo>
                    <a:pt x="230" y="67"/>
                  </a:lnTo>
                  <a:lnTo>
                    <a:pt x="252" y="72"/>
                  </a:lnTo>
                  <a:lnTo>
                    <a:pt x="239" y="58"/>
                  </a:lnTo>
                  <a:lnTo>
                    <a:pt x="221" y="49"/>
                  </a:lnTo>
                  <a:lnTo>
                    <a:pt x="221" y="45"/>
                  </a:lnTo>
                  <a:lnTo>
                    <a:pt x="234" y="58"/>
                  </a:lnTo>
                  <a:lnTo>
                    <a:pt x="252" y="72"/>
                  </a:lnTo>
                  <a:lnTo>
                    <a:pt x="230" y="31"/>
                  </a:lnTo>
                  <a:lnTo>
                    <a:pt x="225" y="27"/>
                  </a:lnTo>
                  <a:lnTo>
                    <a:pt x="225" y="13"/>
                  </a:lnTo>
                  <a:lnTo>
                    <a:pt x="216" y="0"/>
                  </a:lnTo>
                  <a:lnTo>
                    <a:pt x="180" y="9"/>
                  </a:lnTo>
                  <a:lnTo>
                    <a:pt x="198" y="18"/>
                  </a:lnTo>
                  <a:lnTo>
                    <a:pt x="207" y="13"/>
                  </a:lnTo>
                  <a:lnTo>
                    <a:pt x="212" y="18"/>
                  </a:lnTo>
                  <a:lnTo>
                    <a:pt x="216" y="22"/>
                  </a:lnTo>
                  <a:lnTo>
                    <a:pt x="180" y="22"/>
                  </a:lnTo>
                  <a:lnTo>
                    <a:pt x="148" y="22"/>
                  </a:lnTo>
                  <a:lnTo>
                    <a:pt x="99" y="27"/>
                  </a:lnTo>
                  <a:lnTo>
                    <a:pt x="90" y="27"/>
                  </a:lnTo>
                  <a:lnTo>
                    <a:pt x="58" y="49"/>
                  </a:lnTo>
                  <a:lnTo>
                    <a:pt x="31" y="67"/>
                  </a:lnTo>
                  <a:lnTo>
                    <a:pt x="18" y="72"/>
                  </a:lnTo>
                  <a:lnTo>
                    <a:pt x="0" y="94"/>
                  </a:lnTo>
                  <a:lnTo>
                    <a:pt x="4" y="103"/>
                  </a:lnTo>
                  <a:lnTo>
                    <a:pt x="49" y="76"/>
                  </a:lnTo>
                  <a:lnTo>
                    <a:pt x="94" y="40"/>
                  </a:lnTo>
                  <a:lnTo>
                    <a:pt x="103" y="36"/>
                  </a:lnTo>
                  <a:lnTo>
                    <a:pt x="203" y="31"/>
                  </a:lnTo>
                  <a:lnTo>
                    <a:pt x="216" y="31"/>
                  </a:lnTo>
                  <a:lnTo>
                    <a:pt x="221" y="36"/>
                  </a:lnTo>
                  <a:lnTo>
                    <a:pt x="212" y="49"/>
                  </a:lnTo>
                  <a:lnTo>
                    <a:pt x="144" y="67"/>
                  </a:lnTo>
                  <a:lnTo>
                    <a:pt x="144" y="76"/>
                  </a:lnTo>
                  <a:lnTo>
                    <a:pt x="216" y="54"/>
                  </a:lnTo>
                  <a:lnTo>
                    <a:pt x="221" y="72"/>
                  </a:lnTo>
                  <a:lnTo>
                    <a:pt x="216" y="81"/>
                  </a:lnTo>
                  <a:lnTo>
                    <a:pt x="207" y="85"/>
                  </a:lnTo>
                  <a:lnTo>
                    <a:pt x="157" y="103"/>
                  </a:lnTo>
                  <a:lnTo>
                    <a:pt x="157" y="108"/>
                  </a:lnTo>
                  <a:lnTo>
                    <a:pt x="203" y="99"/>
                  </a:lnTo>
                  <a:lnTo>
                    <a:pt x="203" y="108"/>
                  </a:lnTo>
                  <a:lnTo>
                    <a:pt x="198" y="121"/>
                  </a:lnTo>
                  <a:lnTo>
                    <a:pt x="185" y="130"/>
                  </a:lnTo>
                  <a:lnTo>
                    <a:pt x="171" y="130"/>
                  </a:lnTo>
                  <a:lnTo>
                    <a:pt x="139" y="148"/>
                  </a:lnTo>
                  <a:lnTo>
                    <a:pt x="167" y="144"/>
                  </a:lnTo>
                  <a:lnTo>
                    <a:pt x="157" y="153"/>
                  </a:lnTo>
                  <a:lnTo>
                    <a:pt x="153" y="157"/>
                  </a:lnTo>
                  <a:lnTo>
                    <a:pt x="94" y="180"/>
                  </a:lnTo>
                  <a:lnTo>
                    <a:pt x="13" y="193"/>
                  </a:lnTo>
                  <a:lnTo>
                    <a:pt x="18" y="207"/>
                  </a:lnTo>
                  <a:lnTo>
                    <a:pt x="58" y="198"/>
                  </a:lnTo>
                  <a:lnTo>
                    <a:pt x="103" y="193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483"/>
            <p:cNvSpPr>
              <a:spLocks/>
            </p:cNvSpPr>
            <p:nvPr/>
          </p:nvSpPr>
          <p:spPr bwMode="auto">
            <a:xfrm>
              <a:off x="3158" y="3086"/>
              <a:ext cx="159" cy="91"/>
            </a:xfrm>
            <a:custGeom>
              <a:avLst/>
              <a:gdLst>
                <a:gd name="T0" fmla="*/ 108 w 159"/>
                <a:gd name="T1" fmla="*/ 90 h 91"/>
                <a:gd name="T2" fmla="*/ 127 w 159"/>
                <a:gd name="T3" fmla="*/ 90 h 91"/>
                <a:gd name="T4" fmla="*/ 14 w 159"/>
                <a:gd name="T5" fmla="*/ 14 h 91"/>
                <a:gd name="T6" fmla="*/ 18 w 159"/>
                <a:gd name="T7" fmla="*/ 9 h 91"/>
                <a:gd name="T8" fmla="*/ 149 w 159"/>
                <a:gd name="T9" fmla="*/ 90 h 91"/>
                <a:gd name="T10" fmla="*/ 158 w 159"/>
                <a:gd name="T11" fmla="*/ 86 h 91"/>
                <a:gd name="T12" fmla="*/ 140 w 159"/>
                <a:gd name="T13" fmla="*/ 77 h 91"/>
                <a:gd name="T14" fmla="*/ 18 w 159"/>
                <a:gd name="T15" fmla="*/ 0 h 91"/>
                <a:gd name="T16" fmla="*/ 14 w 159"/>
                <a:gd name="T17" fmla="*/ 0 h 91"/>
                <a:gd name="T18" fmla="*/ 5 w 159"/>
                <a:gd name="T19" fmla="*/ 5 h 91"/>
                <a:gd name="T20" fmla="*/ 0 w 159"/>
                <a:gd name="T21" fmla="*/ 14 h 91"/>
                <a:gd name="T22" fmla="*/ 0 w 159"/>
                <a:gd name="T23" fmla="*/ 18 h 91"/>
                <a:gd name="T24" fmla="*/ 108 w 159"/>
                <a:gd name="T25" fmla="*/ 90 h 91"/>
                <a:gd name="T26" fmla="*/ 108 w 159"/>
                <a:gd name="T27" fmla="*/ 90 h 9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9"/>
                <a:gd name="T43" fmla="*/ 0 h 91"/>
                <a:gd name="T44" fmla="*/ 159 w 159"/>
                <a:gd name="T45" fmla="*/ 91 h 9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9" h="91">
                  <a:moveTo>
                    <a:pt x="108" y="90"/>
                  </a:moveTo>
                  <a:lnTo>
                    <a:pt x="127" y="90"/>
                  </a:lnTo>
                  <a:lnTo>
                    <a:pt x="14" y="14"/>
                  </a:lnTo>
                  <a:lnTo>
                    <a:pt x="18" y="9"/>
                  </a:lnTo>
                  <a:lnTo>
                    <a:pt x="149" y="90"/>
                  </a:lnTo>
                  <a:lnTo>
                    <a:pt x="158" y="86"/>
                  </a:lnTo>
                  <a:lnTo>
                    <a:pt x="140" y="77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5" y="5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108" y="9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484"/>
            <p:cNvSpPr>
              <a:spLocks/>
            </p:cNvSpPr>
            <p:nvPr/>
          </p:nvSpPr>
          <p:spPr bwMode="auto">
            <a:xfrm>
              <a:off x="3172" y="3095"/>
              <a:ext cx="136" cy="82"/>
            </a:xfrm>
            <a:custGeom>
              <a:avLst/>
              <a:gdLst>
                <a:gd name="T0" fmla="*/ 135 w 136"/>
                <a:gd name="T1" fmla="*/ 81 h 82"/>
                <a:gd name="T2" fmla="*/ 4 w 136"/>
                <a:gd name="T3" fmla="*/ 0 h 82"/>
                <a:gd name="T4" fmla="*/ 0 w 136"/>
                <a:gd name="T5" fmla="*/ 5 h 82"/>
                <a:gd name="T6" fmla="*/ 113 w 136"/>
                <a:gd name="T7" fmla="*/ 81 h 82"/>
                <a:gd name="T8" fmla="*/ 135 w 136"/>
                <a:gd name="T9" fmla="*/ 81 h 82"/>
                <a:gd name="T10" fmla="*/ 135 w 136"/>
                <a:gd name="T11" fmla="*/ 81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82"/>
                <a:gd name="T20" fmla="*/ 136 w 136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82">
                  <a:moveTo>
                    <a:pt x="135" y="81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13" y="81"/>
                  </a:lnTo>
                  <a:lnTo>
                    <a:pt x="135" y="81"/>
                  </a:lnTo>
                  <a:close/>
                </a:path>
              </a:pathLst>
            </a:custGeom>
            <a:solidFill>
              <a:srgbClr val="555555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485"/>
            <p:cNvSpPr>
              <a:spLocks/>
            </p:cNvSpPr>
            <p:nvPr/>
          </p:nvSpPr>
          <p:spPr bwMode="auto">
            <a:xfrm>
              <a:off x="3664" y="2659"/>
              <a:ext cx="497" cy="698"/>
            </a:xfrm>
            <a:custGeom>
              <a:avLst/>
              <a:gdLst>
                <a:gd name="T0" fmla="*/ 162 w 497"/>
                <a:gd name="T1" fmla="*/ 688 h 698"/>
                <a:gd name="T2" fmla="*/ 171 w 497"/>
                <a:gd name="T3" fmla="*/ 697 h 698"/>
                <a:gd name="T4" fmla="*/ 194 w 497"/>
                <a:gd name="T5" fmla="*/ 693 h 698"/>
                <a:gd name="T6" fmla="*/ 216 w 497"/>
                <a:gd name="T7" fmla="*/ 693 h 698"/>
                <a:gd name="T8" fmla="*/ 297 w 497"/>
                <a:gd name="T9" fmla="*/ 675 h 698"/>
                <a:gd name="T10" fmla="*/ 334 w 497"/>
                <a:gd name="T11" fmla="*/ 670 h 698"/>
                <a:gd name="T12" fmla="*/ 388 w 497"/>
                <a:gd name="T13" fmla="*/ 666 h 698"/>
                <a:gd name="T14" fmla="*/ 487 w 497"/>
                <a:gd name="T15" fmla="*/ 580 h 698"/>
                <a:gd name="T16" fmla="*/ 496 w 497"/>
                <a:gd name="T17" fmla="*/ 571 h 698"/>
                <a:gd name="T18" fmla="*/ 496 w 497"/>
                <a:gd name="T19" fmla="*/ 558 h 698"/>
                <a:gd name="T20" fmla="*/ 491 w 497"/>
                <a:gd name="T21" fmla="*/ 544 h 698"/>
                <a:gd name="T22" fmla="*/ 469 w 497"/>
                <a:gd name="T23" fmla="*/ 522 h 698"/>
                <a:gd name="T24" fmla="*/ 442 w 497"/>
                <a:gd name="T25" fmla="*/ 504 h 698"/>
                <a:gd name="T26" fmla="*/ 455 w 497"/>
                <a:gd name="T27" fmla="*/ 486 h 698"/>
                <a:gd name="T28" fmla="*/ 406 w 497"/>
                <a:gd name="T29" fmla="*/ 382 h 698"/>
                <a:gd name="T30" fmla="*/ 419 w 497"/>
                <a:gd name="T31" fmla="*/ 333 h 698"/>
                <a:gd name="T32" fmla="*/ 383 w 497"/>
                <a:gd name="T33" fmla="*/ 252 h 698"/>
                <a:gd name="T34" fmla="*/ 379 w 497"/>
                <a:gd name="T35" fmla="*/ 148 h 698"/>
                <a:gd name="T36" fmla="*/ 279 w 497"/>
                <a:gd name="T37" fmla="*/ 63 h 698"/>
                <a:gd name="T38" fmla="*/ 162 w 497"/>
                <a:gd name="T39" fmla="*/ 9 h 698"/>
                <a:gd name="T40" fmla="*/ 149 w 497"/>
                <a:gd name="T41" fmla="*/ 0 h 698"/>
                <a:gd name="T42" fmla="*/ 139 w 497"/>
                <a:gd name="T43" fmla="*/ 22 h 698"/>
                <a:gd name="T44" fmla="*/ 130 w 497"/>
                <a:gd name="T45" fmla="*/ 45 h 698"/>
                <a:gd name="T46" fmla="*/ 112 w 497"/>
                <a:gd name="T47" fmla="*/ 67 h 698"/>
                <a:gd name="T48" fmla="*/ 90 w 497"/>
                <a:gd name="T49" fmla="*/ 76 h 698"/>
                <a:gd name="T50" fmla="*/ 72 w 497"/>
                <a:gd name="T51" fmla="*/ 90 h 698"/>
                <a:gd name="T52" fmla="*/ 76 w 497"/>
                <a:gd name="T53" fmla="*/ 225 h 698"/>
                <a:gd name="T54" fmla="*/ 0 w 497"/>
                <a:gd name="T55" fmla="*/ 148 h 698"/>
                <a:gd name="T56" fmla="*/ 0 w 497"/>
                <a:gd name="T57" fmla="*/ 157 h 698"/>
                <a:gd name="T58" fmla="*/ 67 w 497"/>
                <a:gd name="T59" fmla="*/ 238 h 698"/>
                <a:gd name="T60" fmla="*/ 72 w 497"/>
                <a:gd name="T61" fmla="*/ 261 h 698"/>
                <a:gd name="T62" fmla="*/ 81 w 497"/>
                <a:gd name="T63" fmla="*/ 355 h 698"/>
                <a:gd name="T64" fmla="*/ 85 w 497"/>
                <a:gd name="T65" fmla="*/ 369 h 698"/>
                <a:gd name="T66" fmla="*/ 90 w 497"/>
                <a:gd name="T67" fmla="*/ 382 h 698"/>
                <a:gd name="T68" fmla="*/ 108 w 497"/>
                <a:gd name="T69" fmla="*/ 553 h 698"/>
                <a:gd name="T70" fmla="*/ 94 w 497"/>
                <a:gd name="T71" fmla="*/ 558 h 698"/>
                <a:gd name="T72" fmla="*/ 112 w 497"/>
                <a:gd name="T73" fmla="*/ 558 h 698"/>
                <a:gd name="T74" fmla="*/ 135 w 497"/>
                <a:gd name="T75" fmla="*/ 558 h 698"/>
                <a:gd name="T76" fmla="*/ 176 w 497"/>
                <a:gd name="T77" fmla="*/ 553 h 698"/>
                <a:gd name="T78" fmla="*/ 225 w 497"/>
                <a:gd name="T79" fmla="*/ 580 h 698"/>
                <a:gd name="T80" fmla="*/ 239 w 497"/>
                <a:gd name="T81" fmla="*/ 634 h 698"/>
                <a:gd name="T82" fmla="*/ 216 w 497"/>
                <a:gd name="T83" fmla="*/ 666 h 698"/>
                <a:gd name="T84" fmla="*/ 176 w 497"/>
                <a:gd name="T85" fmla="*/ 675 h 698"/>
                <a:gd name="T86" fmla="*/ 162 w 497"/>
                <a:gd name="T87" fmla="*/ 688 h 698"/>
                <a:gd name="T88" fmla="*/ 162 w 497"/>
                <a:gd name="T89" fmla="*/ 688 h 69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97"/>
                <a:gd name="T136" fmla="*/ 0 h 698"/>
                <a:gd name="T137" fmla="*/ 497 w 497"/>
                <a:gd name="T138" fmla="*/ 698 h 69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97" h="698">
                  <a:moveTo>
                    <a:pt x="162" y="688"/>
                  </a:moveTo>
                  <a:lnTo>
                    <a:pt x="171" y="697"/>
                  </a:lnTo>
                  <a:lnTo>
                    <a:pt x="194" y="693"/>
                  </a:lnTo>
                  <a:lnTo>
                    <a:pt x="216" y="693"/>
                  </a:lnTo>
                  <a:lnTo>
                    <a:pt x="297" y="675"/>
                  </a:lnTo>
                  <a:lnTo>
                    <a:pt x="334" y="670"/>
                  </a:lnTo>
                  <a:lnTo>
                    <a:pt x="388" y="666"/>
                  </a:lnTo>
                  <a:lnTo>
                    <a:pt x="487" y="580"/>
                  </a:lnTo>
                  <a:lnTo>
                    <a:pt x="496" y="571"/>
                  </a:lnTo>
                  <a:lnTo>
                    <a:pt x="496" y="558"/>
                  </a:lnTo>
                  <a:lnTo>
                    <a:pt x="491" y="544"/>
                  </a:lnTo>
                  <a:lnTo>
                    <a:pt x="469" y="522"/>
                  </a:lnTo>
                  <a:lnTo>
                    <a:pt x="442" y="504"/>
                  </a:lnTo>
                  <a:lnTo>
                    <a:pt x="455" y="486"/>
                  </a:lnTo>
                  <a:lnTo>
                    <a:pt x="406" y="382"/>
                  </a:lnTo>
                  <a:lnTo>
                    <a:pt x="419" y="333"/>
                  </a:lnTo>
                  <a:lnTo>
                    <a:pt x="383" y="252"/>
                  </a:lnTo>
                  <a:lnTo>
                    <a:pt x="379" y="148"/>
                  </a:lnTo>
                  <a:lnTo>
                    <a:pt x="279" y="63"/>
                  </a:lnTo>
                  <a:lnTo>
                    <a:pt x="162" y="9"/>
                  </a:lnTo>
                  <a:lnTo>
                    <a:pt x="149" y="0"/>
                  </a:lnTo>
                  <a:lnTo>
                    <a:pt x="139" y="22"/>
                  </a:lnTo>
                  <a:lnTo>
                    <a:pt x="130" y="45"/>
                  </a:lnTo>
                  <a:lnTo>
                    <a:pt x="112" y="67"/>
                  </a:lnTo>
                  <a:lnTo>
                    <a:pt x="90" y="76"/>
                  </a:lnTo>
                  <a:lnTo>
                    <a:pt x="72" y="90"/>
                  </a:lnTo>
                  <a:lnTo>
                    <a:pt x="76" y="225"/>
                  </a:lnTo>
                  <a:lnTo>
                    <a:pt x="0" y="148"/>
                  </a:lnTo>
                  <a:lnTo>
                    <a:pt x="0" y="157"/>
                  </a:lnTo>
                  <a:lnTo>
                    <a:pt x="67" y="238"/>
                  </a:lnTo>
                  <a:lnTo>
                    <a:pt x="72" y="261"/>
                  </a:lnTo>
                  <a:lnTo>
                    <a:pt x="81" y="355"/>
                  </a:lnTo>
                  <a:lnTo>
                    <a:pt x="85" y="369"/>
                  </a:lnTo>
                  <a:lnTo>
                    <a:pt x="90" y="382"/>
                  </a:lnTo>
                  <a:lnTo>
                    <a:pt x="108" y="553"/>
                  </a:lnTo>
                  <a:lnTo>
                    <a:pt x="94" y="558"/>
                  </a:lnTo>
                  <a:lnTo>
                    <a:pt x="112" y="558"/>
                  </a:lnTo>
                  <a:lnTo>
                    <a:pt x="135" y="558"/>
                  </a:lnTo>
                  <a:lnTo>
                    <a:pt x="176" y="553"/>
                  </a:lnTo>
                  <a:lnTo>
                    <a:pt x="225" y="580"/>
                  </a:lnTo>
                  <a:lnTo>
                    <a:pt x="239" y="634"/>
                  </a:lnTo>
                  <a:lnTo>
                    <a:pt x="216" y="666"/>
                  </a:lnTo>
                  <a:lnTo>
                    <a:pt x="176" y="675"/>
                  </a:lnTo>
                  <a:lnTo>
                    <a:pt x="162" y="68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486"/>
            <p:cNvSpPr>
              <a:spLocks/>
            </p:cNvSpPr>
            <p:nvPr/>
          </p:nvSpPr>
          <p:spPr bwMode="auto">
            <a:xfrm>
              <a:off x="3294" y="2614"/>
              <a:ext cx="316" cy="680"/>
            </a:xfrm>
            <a:custGeom>
              <a:avLst/>
              <a:gdLst>
                <a:gd name="T0" fmla="*/ 40 w 316"/>
                <a:gd name="T1" fmla="*/ 540 h 680"/>
                <a:gd name="T2" fmla="*/ 49 w 316"/>
                <a:gd name="T3" fmla="*/ 567 h 680"/>
                <a:gd name="T4" fmla="*/ 76 w 316"/>
                <a:gd name="T5" fmla="*/ 612 h 680"/>
                <a:gd name="T6" fmla="*/ 58 w 316"/>
                <a:gd name="T7" fmla="*/ 616 h 680"/>
                <a:gd name="T8" fmla="*/ 40 w 316"/>
                <a:gd name="T9" fmla="*/ 639 h 680"/>
                <a:gd name="T10" fmla="*/ 270 w 316"/>
                <a:gd name="T11" fmla="*/ 643 h 680"/>
                <a:gd name="T12" fmla="*/ 315 w 316"/>
                <a:gd name="T13" fmla="*/ 369 h 680"/>
                <a:gd name="T14" fmla="*/ 279 w 316"/>
                <a:gd name="T15" fmla="*/ 373 h 680"/>
                <a:gd name="T16" fmla="*/ 221 w 316"/>
                <a:gd name="T17" fmla="*/ 400 h 680"/>
                <a:gd name="T18" fmla="*/ 185 w 316"/>
                <a:gd name="T19" fmla="*/ 418 h 680"/>
                <a:gd name="T20" fmla="*/ 171 w 316"/>
                <a:gd name="T21" fmla="*/ 445 h 680"/>
                <a:gd name="T22" fmla="*/ 117 w 316"/>
                <a:gd name="T23" fmla="*/ 513 h 680"/>
                <a:gd name="T24" fmla="*/ 90 w 316"/>
                <a:gd name="T25" fmla="*/ 495 h 680"/>
                <a:gd name="T26" fmla="*/ 90 w 316"/>
                <a:gd name="T27" fmla="*/ 414 h 680"/>
                <a:gd name="T28" fmla="*/ 85 w 316"/>
                <a:gd name="T29" fmla="*/ 373 h 680"/>
                <a:gd name="T30" fmla="*/ 94 w 316"/>
                <a:gd name="T31" fmla="*/ 355 h 680"/>
                <a:gd name="T32" fmla="*/ 112 w 316"/>
                <a:gd name="T33" fmla="*/ 337 h 680"/>
                <a:gd name="T34" fmla="*/ 189 w 316"/>
                <a:gd name="T35" fmla="*/ 247 h 680"/>
                <a:gd name="T36" fmla="*/ 225 w 316"/>
                <a:gd name="T37" fmla="*/ 216 h 680"/>
                <a:gd name="T38" fmla="*/ 221 w 316"/>
                <a:gd name="T39" fmla="*/ 63 h 680"/>
                <a:gd name="T40" fmla="*/ 189 w 316"/>
                <a:gd name="T41" fmla="*/ 9 h 680"/>
                <a:gd name="T42" fmla="*/ 90 w 316"/>
                <a:gd name="T43" fmla="*/ 58 h 680"/>
                <a:gd name="T44" fmla="*/ 67 w 316"/>
                <a:gd name="T45" fmla="*/ 144 h 680"/>
                <a:gd name="T46" fmla="*/ 67 w 316"/>
                <a:gd name="T47" fmla="*/ 198 h 680"/>
                <a:gd name="T48" fmla="*/ 72 w 316"/>
                <a:gd name="T49" fmla="*/ 243 h 680"/>
                <a:gd name="T50" fmla="*/ 72 w 316"/>
                <a:gd name="T51" fmla="*/ 261 h 680"/>
                <a:gd name="T52" fmla="*/ 49 w 316"/>
                <a:gd name="T53" fmla="*/ 301 h 680"/>
                <a:gd name="T54" fmla="*/ 54 w 316"/>
                <a:gd name="T55" fmla="*/ 328 h 680"/>
                <a:gd name="T56" fmla="*/ 22 w 316"/>
                <a:gd name="T57" fmla="*/ 396 h 680"/>
                <a:gd name="T58" fmla="*/ 0 w 316"/>
                <a:gd name="T59" fmla="*/ 463 h 680"/>
                <a:gd name="T60" fmla="*/ 9 w 316"/>
                <a:gd name="T61" fmla="*/ 513 h 680"/>
                <a:gd name="T62" fmla="*/ 9 w 316"/>
                <a:gd name="T63" fmla="*/ 540 h 680"/>
                <a:gd name="T64" fmla="*/ 4 w 316"/>
                <a:gd name="T65" fmla="*/ 549 h 6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6"/>
                <a:gd name="T100" fmla="*/ 0 h 680"/>
                <a:gd name="T101" fmla="*/ 316 w 316"/>
                <a:gd name="T102" fmla="*/ 680 h 6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6" h="680">
                  <a:moveTo>
                    <a:pt x="4" y="549"/>
                  </a:moveTo>
                  <a:lnTo>
                    <a:pt x="40" y="540"/>
                  </a:lnTo>
                  <a:lnTo>
                    <a:pt x="49" y="553"/>
                  </a:lnTo>
                  <a:lnTo>
                    <a:pt x="49" y="567"/>
                  </a:lnTo>
                  <a:lnTo>
                    <a:pt x="54" y="571"/>
                  </a:lnTo>
                  <a:lnTo>
                    <a:pt x="76" y="612"/>
                  </a:lnTo>
                  <a:lnTo>
                    <a:pt x="54" y="607"/>
                  </a:lnTo>
                  <a:lnTo>
                    <a:pt x="58" y="616"/>
                  </a:lnTo>
                  <a:lnTo>
                    <a:pt x="54" y="625"/>
                  </a:lnTo>
                  <a:lnTo>
                    <a:pt x="40" y="639"/>
                  </a:lnTo>
                  <a:lnTo>
                    <a:pt x="49" y="643"/>
                  </a:lnTo>
                  <a:lnTo>
                    <a:pt x="270" y="643"/>
                  </a:lnTo>
                  <a:lnTo>
                    <a:pt x="297" y="679"/>
                  </a:lnTo>
                  <a:lnTo>
                    <a:pt x="315" y="369"/>
                  </a:lnTo>
                  <a:lnTo>
                    <a:pt x="297" y="369"/>
                  </a:lnTo>
                  <a:lnTo>
                    <a:pt x="279" y="373"/>
                  </a:lnTo>
                  <a:lnTo>
                    <a:pt x="252" y="391"/>
                  </a:lnTo>
                  <a:lnTo>
                    <a:pt x="221" y="400"/>
                  </a:lnTo>
                  <a:lnTo>
                    <a:pt x="180" y="409"/>
                  </a:lnTo>
                  <a:lnTo>
                    <a:pt x="185" y="418"/>
                  </a:lnTo>
                  <a:lnTo>
                    <a:pt x="180" y="427"/>
                  </a:lnTo>
                  <a:lnTo>
                    <a:pt x="171" y="445"/>
                  </a:lnTo>
                  <a:lnTo>
                    <a:pt x="130" y="508"/>
                  </a:lnTo>
                  <a:lnTo>
                    <a:pt x="117" y="513"/>
                  </a:lnTo>
                  <a:lnTo>
                    <a:pt x="103" y="508"/>
                  </a:lnTo>
                  <a:lnTo>
                    <a:pt x="90" y="495"/>
                  </a:lnTo>
                  <a:lnTo>
                    <a:pt x="76" y="477"/>
                  </a:lnTo>
                  <a:lnTo>
                    <a:pt x="90" y="414"/>
                  </a:lnTo>
                  <a:lnTo>
                    <a:pt x="85" y="387"/>
                  </a:lnTo>
                  <a:lnTo>
                    <a:pt x="85" y="373"/>
                  </a:lnTo>
                  <a:lnTo>
                    <a:pt x="85" y="364"/>
                  </a:lnTo>
                  <a:lnTo>
                    <a:pt x="94" y="355"/>
                  </a:lnTo>
                  <a:lnTo>
                    <a:pt x="108" y="351"/>
                  </a:lnTo>
                  <a:lnTo>
                    <a:pt x="112" y="337"/>
                  </a:lnTo>
                  <a:lnTo>
                    <a:pt x="153" y="297"/>
                  </a:lnTo>
                  <a:lnTo>
                    <a:pt x="189" y="247"/>
                  </a:lnTo>
                  <a:lnTo>
                    <a:pt x="203" y="229"/>
                  </a:lnTo>
                  <a:lnTo>
                    <a:pt x="225" y="216"/>
                  </a:lnTo>
                  <a:lnTo>
                    <a:pt x="248" y="184"/>
                  </a:lnTo>
                  <a:lnTo>
                    <a:pt x="221" y="63"/>
                  </a:lnTo>
                  <a:lnTo>
                    <a:pt x="225" y="0"/>
                  </a:lnTo>
                  <a:lnTo>
                    <a:pt x="189" y="9"/>
                  </a:lnTo>
                  <a:lnTo>
                    <a:pt x="153" y="27"/>
                  </a:lnTo>
                  <a:lnTo>
                    <a:pt x="90" y="58"/>
                  </a:lnTo>
                  <a:lnTo>
                    <a:pt x="76" y="99"/>
                  </a:lnTo>
                  <a:lnTo>
                    <a:pt x="67" y="144"/>
                  </a:lnTo>
                  <a:lnTo>
                    <a:pt x="76" y="162"/>
                  </a:lnTo>
                  <a:lnTo>
                    <a:pt x="67" y="198"/>
                  </a:lnTo>
                  <a:lnTo>
                    <a:pt x="67" y="220"/>
                  </a:lnTo>
                  <a:lnTo>
                    <a:pt x="72" y="243"/>
                  </a:lnTo>
                  <a:lnTo>
                    <a:pt x="72" y="252"/>
                  </a:lnTo>
                  <a:lnTo>
                    <a:pt x="72" y="261"/>
                  </a:lnTo>
                  <a:lnTo>
                    <a:pt x="72" y="270"/>
                  </a:lnTo>
                  <a:lnTo>
                    <a:pt x="49" y="301"/>
                  </a:lnTo>
                  <a:lnTo>
                    <a:pt x="54" y="319"/>
                  </a:lnTo>
                  <a:lnTo>
                    <a:pt x="54" y="328"/>
                  </a:lnTo>
                  <a:lnTo>
                    <a:pt x="49" y="342"/>
                  </a:lnTo>
                  <a:lnTo>
                    <a:pt x="22" y="396"/>
                  </a:lnTo>
                  <a:lnTo>
                    <a:pt x="4" y="450"/>
                  </a:lnTo>
                  <a:lnTo>
                    <a:pt x="0" y="463"/>
                  </a:lnTo>
                  <a:lnTo>
                    <a:pt x="0" y="477"/>
                  </a:lnTo>
                  <a:lnTo>
                    <a:pt x="9" y="513"/>
                  </a:lnTo>
                  <a:lnTo>
                    <a:pt x="9" y="526"/>
                  </a:lnTo>
                  <a:lnTo>
                    <a:pt x="9" y="540"/>
                  </a:lnTo>
                  <a:lnTo>
                    <a:pt x="4" y="549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487"/>
            <p:cNvSpPr>
              <a:spLocks/>
            </p:cNvSpPr>
            <p:nvPr/>
          </p:nvSpPr>
          <p:spPr bwMode="auto">
            <a:xfrm>
              <a:off x="3605" y="2807"/>
              <a:ext cx="127" cy="474"/>
            </a:xfrm>
            <a:custGeom>
              <a:avLst/>
              <a:gdLst>
                <a:gd name="T0" fmla="*/ 59 w 127"/>
                <a:gd name="T1" fmla="*/ 0 h 474"/>
                <a:gd name="T2" fmla="*/ 45 w 127"/>
                <a:gd name="T3" fmla="*/ 5 h 474"/>
                <a:gd name="T4" fmla="*/ 36 w 127"/>
                <a:gd name="T5" fmla="*/ 14 h 474"/>
                <a:gd name="T6" fmla="*/ 18 w 127"/>
                <a:gd name="T7" fmla="*/ 23 h 474"/>
                <a:gd name="T8" fmla="*/ 41 w 127"/>
                <a:gd name="T9" fmla="*/ 36 h 474"/>
                <a:gd name="T10" fmla="*/ 41 w 127"/>
                <a:gd name="T11" fmla="*/ 54 h 474"/>
                <a:gd name="T12" fmla="*/ 50 w 127"/>
                <a:gd name="T13" fmla="*/ 72 h 474"/>
                <a:gd name="T14" fmla="*/ 50 w 127"/>
                <a:gd name="T15" fmla="*/ 86 h 474"/>
                <a:gd name="T16" fmla="*/ 45 w 127"/>
                <a:gd name="T17" fmla="*/ 99 h 474"/>
                <a:gd name="T18" fmla="*/ 50 w 127"/>
                <a:gd name="T19" fmla="*/ 117 h 474"/>
                <a:gd name="T20" fmla="*/ 45 w 127"/>
                <a:gd name="T21" fmla="*/ 131 h 474"/>
                <a:gd name="T22" fmla="*/ 50 w 127"/>
                <a:gd name="T23" fmla="*/ 135 h 474"/>
                <a:gd name="T24" fmla="*/ 68 w 127"/>
                <a:gd name="T25" fmla="*/ 140 h 474"/>
                <a:gd name="T26" fmla="*/ 63 w 127"/>
                <a:gd name="T27" fmla="*/ 158 h 474"/>
                <a:gd name="T28" fmla="*/ 54 w 127"/>
                <a:gd name="T29" fmla="*/ 171 h 474"/>
                <a:gd name="T30" fmla="*/ 36 w 127"/>
                <a:gd name="T31" fmla="*/ 176 h 474"/>
                <a:gd name="T32" fmla="*/ 13 w 127"/>
                <a:gd name="T33" fmla="*/ 176 h 474"/>
                <a:gd name="T34" fmla="*/ 18 w 127"/>
                <a:gd name="T35" fmla="*/ 360 h 474"/>
                <a:gd name="T36" fmla="*/ 9 w 127"/>
                <a:gd name="T37" fmla="*/ 428 h 474"/>
                <a:gd name="T38" fmla="*/ 4 w 127"/>
                <a:gd name="T39" fmla="*/ 446 h 474"/>
                <a:gd name="T40" fmla="*/ 0 w 127"/>
                <a:gd name="T41" fmla="*/ 464 h 474"/>
                <a:gd name="T42" fmla="*/ 0 w 127"/>
                <a:gd name="T43" fmla="*/ 473 h 474"/>
                <a:gd name="T44" fmla="*/ 36 w 127"/>
                <a:gd name="T45" fmla="*/ 441 h 474"/>
                <a:gd name="T46" fmla="*/ 77 w 127"/>
                <a:gd name="T47" fmla="*/ 414 h 474"/>
                <a:gd name="T48" fmla="*/ 99 w 127"/>
                <a:gd name="T49" fmla="*/ 405 h 474"/>
                <a:gd name="T50" fmla="*/ 122 w 127"/>
                <a:gd name="T51" fmla="*/ 405 h 474"/>
                <a:gd name="T52" fmla="*/ 126 w 127"/>
                <a:gd name="T53" fmla="*/ 333 h 474"/>
                <a:gd name="T54" fmla="*/ 117 w 127"/>
                <a:gd name="T55" fmla="*/ 293 h 474"/>
                <a:gd name="T56" fmla="*/ 99 w 127"/>
                <a:gd name="T57" fmla="*/ 243 h 474"/>
                <a:gd name="T58" fmla="*/ 95 w 127"/>
                <a:gd name="T59" fmla="*/ 230 h 474"/>
                <a:gd name="T60" fmla="*/ 90 w 127"/>
                <a:gd name="T61" fmla="*/ 216 h 474"/>
                <a:gd name="T62" fmla="*/ 86 w 127"/>
                <a:gd name="T63" fmla="*/ 216 h 474"/>
                <a:gd name="T64" fmla="*/ 68 w 127"/>
                <a:gd name="T65" fmla="*/ 86 h 474"/>
                <a:gd name="T66" fmla="*/ 59 w 127"/>
                <a:gd name="T67" fmla="*/ 63 h 474"/>
                <a:gd name="T68" fmla="*/ 54 w 127"/>
                <a:gd name="T69" fmla="*/ 41 h 474"/>
                <a:gd name="T70" fmla="*/ 54 w 127"/>
                <a:gd name="T71" fmla="*/ 32 h 474"/>
                <a:gd name="T72" fmla="*/ 59 w 127"/>
                <a:gd name="T73" fmla="*/ 18 h 474"/>
                <a:gd name="T74" fmla="*/ 59 w 127"/>
                <a:gd name="T75" fmla="*/ 0 h 474"/>
                <a:gd name="T76" fmla="*/ 59 w 127"/>
                <a:gd name="T77" fmla="*/ 0 h 47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474"/>
                <a:gd name="T119" fmla="*/ 127 w 127"/>
                <a:gd name="T120" fmla="*/ 474 h 47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474">
                  <a:moveTo>
                    <a:pt x="59" y="0"/>
                  </a:moveTo>
                  <a:lnTo>
                    <a:pt x="45" y="5"/>
                  </a:lnTo>
                  <a:lnTo>
                    <a:pt x="36" y="14"/>
                  </a:lnTo>
                  <a:lnTo>
                    <a:pt x="18" y="23"/>
                  </a:lnTo>
                  <a:lnTo>
                    <a:pt x="41" y="36"/>
                  </a:lnTo>
                  <a:lnTo>
                    <a:pt x="41" y="54"/>
                  </a:lnTo>
                  <a:lnTo>
                    <a:pt x="50" y="72"/>
                  </a:lnTo>
                  <a:lnTo>
                    <a:pt x="50" y="86"/>
                  </a:lnTo>
                  <a:lnTo>
                    <a:pt x="45" y="99"/>
                  </a:lnTo>
                  <a:lnTo>
                    <a:pt x="50" y="117"/>
                  </a:lnTo>
                  <a:lnTo>
                    <a:pt x="45" y="131"/>
                  </a:lnTo>
                  <a:lnTo>
                    <a:pt x="50" y="135"/>
                  </a:lnTo>
                  <a:lnTo>
                    <a:pt x="68" y="140"/>
                  </a:lnTo>
                  <a:lnTo>
                    <a:pt x="63" y="158"/>
                  </a:lnTo>
                  <a:lnTo>
                    <a:pt x="54" y="171"/>
                  </a:lnTo>
                  <a:lnTo>
                    <a:pt x="36" y="176"/>
                  </a:lnTo>
                  <a:lnTo>
                    <a:pt x="13" y="176"/>
                  </a:lnTo>
                  <a:lnTo>
                    <a:pt x="18" y="360"/>
                  </a:lnTo>
                  <a:lnTo>
                    <a:pt x="9" y="428"/>
                  </a:lnTo>
                  <a:lnTo>
                    <a:pt x="4" y="446"/>
                  </a:lnTo>
                  <a:lnTo>
                    <a:pt x="0" y="464"/>
                  </a:lnTo>
                  <a:lnTo>
                    <a:pt x="0" y="473"/>
                  </a:lnTo>
                  <a:lnTo>
                    <a:pt x="36" y="441"/>
                  </a:lnTo>
                  <a:lnTo>
                    <a:pt x="77" y="414"/>
                  </a:lnTo>
                  <a:lnTo>
                    <a:pt x="99" y="405"/>
                  </a:lnTo>
                  <a:lnTo>
                    <a:pt x="122" y="405"/>
                  </a:lnTo>
                  <a:lnTo>
                    <a:pt x="126" y="333"/>
                  </a:lnTo>
                  <a:lnTo>
                    <a:pt x="117" y="293"/>
                  </a:lnTo>
                  <a:lnTo>
                    <a:pt x="99" y="243"/>
                  </a:lnTo>
                  <a:lnTo>
                    <a:pt x="95" y="230"/>
                  </a:lnTo>
                  <a:lnTo>
                    <a:pt x="90" y="216"/>
                  </a:lnTo>
                  <a:lnTo>
                    <a:pt x="86" y="216"/>
                  </a:lnTo>
                  <a:lnTo>
                    <a:pt x="68" y="86"/>
                  </a:lnTo>
                  <a:lnTo>
                    <a:pt x="59" y="63"/>
                  </a:lnTo>
                  <a:lnTo>
                    <a:pt x="54" y="41"/>
                  </a:lnTo>
                  <a:lnTo>
                    <a:pt x="54" y="32"/>
                  </a:lnTo>
                  <a:lnTo>
                    <a:pt x="59" y="18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488"/>
            <p:cNvSpPr>
              <a:spLocks/>
            </p:cNvSpPr>
            <p:nvPr/>
          </p:nvSpPr>
          <p:spPr bwMode="auto">
            <a:xfrm>
              <a:off x="3605" y="2807"/>
              <a:ext cx="127" cy="474"/>
            </a:xfrm>
            <a:custGeom>
              <a:avLst/>
              <a:gdLst>
                <a:gd name="T0" fmla="*/ 59 w 127"/>
                <a:gd name="T1" fmla="*/ 0 h 474"/>
                <a:gd name="T2" fmla="*/ 45 w 127"/>
                <a:gd name="T3" fmla="*/ 5 h 474"/>
                <a:gd name="T4" fmla="*/ 36 w 127"/>
                <a:gd name="T5" fmla="*/ 14 h 474"/>
                <a:gd name="T6" fmla="*/ 18 w 127"/>
                <a:gd name="T7" fmla="*/ 23 h 474"/>
                <a:gd name="T8" fmla="*/ 41 w 127"/>
                <a:gd name="T9" fmla="*/ 36 h 474"/>
                <a:gd name="T10" fmla="*/ 41 w 127"/>
                <a:gd name="T11" fmla="*/ 54 h 474"/>
                <a:gd name="T12" fmla="*/ 50 w 127"/>
                <a:gd name="T13" fmla="*/ 72 h 474"/>
                <a:gd name="T14" fmla="*/ 50 w 127"/>
                <a:gd name="T15" fmla="*/ 86 h 474"/>
                <a:gd name="T16" fmla="*/ 45 w 127"/>
                <a:gd name="T17" fmla="*/ 99 h 474"/>
                <a:gd name="T18" fmla="*/ 50 w 127"/>
                <a:gd name="T19" fmla="*/ 117 h 474"/>
                <a:gd name="T20" fmla="*/ 45 w 127"/>
                <a:gd name="T21" fmla="*/ 131 h 474"/>
                <a:gd name="T22" fmla="*/ 50 w 127"/>
                <a:gd name="T23" fmla="*/ 135 h 474"/>
                <a:gd name="T24" fmla="*/ 68 w 127"/>
                <a:gd name="T25" fmla="*/ 140 h 474"/>
                <a:gd name="T26" fmla="*/ 63 w 127"/>
                <a:gd name="T27" fmla="*/ 158 h 474"/>
                <a:gd name="T28" fmla="*/ 54 w 127"/>
                <a:gd name="T29" fmla="*/ 171 h 474"/>
                <a:gd name="T30" fmla="*/ 36 w 127"/>
                <a:gd name="T31" fmla="*/ 176 h 474"/>
                <a:gd name="T32" fmla="*/ 13 w 127"/>
                <a:gd name="T33" fmla="*/ 176 h 474"/>
                <a:gd name="T34" fmla="*/ 18 w 127"/>
                <a:gd name="T35" fmla="*/ 360 h 474"/>
                <a:gd name="T36" fmla="*/ 9 w 127"/>
                <a:gd name="T37" fmla="*/ 428 h 474"/>
                <a:gd name="T38" fmla="*/ 4 w 127"/>
                <a:gd name="T39" fmla="*/ 446 h 474"/>
                <a:gd name="T40" fmla="*/ 0 w 127"/>
                <a:gd name="T41" fmla="*/ 464 h 474"/>
                <a:gd name="T42" fmla="*/ 0 w 127"/>
                <a:gd name="T43" fmla="*/ 473 h 474"/>
                <a:gd name="T44" fmla="*/ 36 w 127"/>
                <a:gd name="T45" fmla="*/ 441 h 474"/>
                <a:gd name="T46" fmla="*/ 77 w 127"/>
                <a:gd name="T47" fmla="*/ 414 h 474"/>
                <a:gd name="T48" fmla="*/ 99 w 127"/>
                <a:gd name="T49" fmla="*/ 405 h 474"/>
                <a:gd name="T50" fmla="*/ 122 w 127"/>
                <a:gd name="T51" fmla="*/ 405 h 474"/>
                <a:gd name="T52" fmla="*/ 126 w 127"/>
                <a:gd name="T53" fmla="*/ 333 h 474"/>
                <a:gd name="T54" fmla="*/ 117 w 127"/>
                <a:gd name="T55" fmla="*/ 293 h 474"/>
                <a:gd name="T56" fmla="*/ 99 w 127"/>
                <a:gd name="T57" fmla="*/ 243 h 474"/>
                <a:gd name="T58" fmla="*/ 95 w 127"/>
                <a:gd name="T59" fmla="*/ 230 h 474"/>
                <a:gd name="T60" fmla="*/ 90 w 127"/>
                <a:gd name="T61" fmla="*/ 216 h 474"/>
                <a:gd name="T62" fmla="*/ 86 w 127"/>
                <a:gd name="T63" fmla="*/ 216 h 474"/>
                <a:gd name="T64" fmla="*/ 68 w 127"/>
                <a:gd name="T65" fmla="*/ 86 h 474"/>
                <a:gd name="T66" fmla="*/ 59 w 127"/>
                <a:gd name="T67" fmla="*/ 63 h 474"/>
                <a:gd name="T68" fmla="*/ 54 w 127"/>
                <a:gd name="T69" fmla="*/ 41 h 474"/>
                <a:gd name="T70" fmla="*/ 54 w 127"/>
                <a:gd name="T71" fmla="*/ 32 h 474"/>
                <a:gd name="T72" fmla="*/ 59 w 127"/>
                <a:gd name="T73" fmla="*/ 18 h 474"/>
                <a:gd name="T74" fmla="*/ 59 w 127"/>
                <a:gd name="T75" fmla="*/ 0 h 47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7"/>
                <a:gd name="T115" fmla="*/ 0 h 474"/>
                <a:gd name="T116" fmla="*/ 127 w 127"/>
                <a:gd name="T117" fmla="*/ 474 h 47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7" h="474">
                  <a:moveTo>
                    <a:pt x="59" y="0"/>
                  </a:moveTo>
                  <a:lnTo>
                    <a:pt x="45" y="5"/>
                  </a:lnTo>
                  <a:lnTo>
                    <a:pt x="36" y="14"/>
                  </a:lnTo>
                  <a:lnTo>
                    <a:pt x="18" y="23"/>
                  </a:lnTo>
                  <a:lnTo>
                    <a:pt x="41" y="36"/>
                  </a:lnTo>
                  <a:lnTo>
                    <a:pt x="41" y="54"/>
                  </a:lnTo>
                  <a:lnTo>
                    <a:pt x="50" y="72"/>
                  </a:lnTo>
                  <a:lnTo>
                    <a:pt x="50" y="86"/>
                  </a:lnTo>
                  <a:lnTo>
                    <a:pt x="45" y="99"/>
                  </a:lnTo>
                  <a:lnTo>
                    <a:pt x="50" y="117"/>
                  </a:lnTo>
                  <a:lnTo>
                    <a:pt x="45" y="131"/>
                  </a:lnTo>
                  <a:lnTo>
                    <a:pt x="50" y="135"/>
                  </a:lnTo>
                  <a:lnTo>
                    <a:pt x="68" y="140"/>
                  </a:lnTo>
                  <a:lnTo>
                    <a:pt x="63" y="158"/>
                  </a:lnTo>
                  <a:lnTo>
                    <a:pt x="54" y="171"/>
                  </a:lnTo>
                  <a:lnTo>
                    <a:pt x="36" y="176"/>
                  </a:lnTo>
                  <a:lnTo>
                    <a:pt x="13" y="176"/>
                  </a:lnTo>
                  <a:lnTo>
                    <a:pt x="18" y="360"/>
                  </a:lnTo>
                  <a:lnTo>
                    <a:pt x="9" y="428"/>
                  </a:lnTo>
                  <a:lnTo>
                    <a:pt x="4" y="446"/>
                  </a:lnTo>
                  <a:lnTo>
                    <a:pt x="0" y="464"/>
                  </a:lnTo>
                  <a:lnTo>
                    <a:pt x="0" y="473"/>
                  </a:lnTo>
                  <a:lnTo>
                    <a:pt x="36" y="441"/>
                  </a:lnTo>
                  <a:lnTo>
                    <a:pt x="77" y="414"/>
                  </a:lnTo>
                  <a:lnTo>
                    <a:pt x="99" y="405"/>
                  </a:lnTo>
                  <a:lnTo>
                    <a:pt x="122" y="405"/>
                  </a:lnTo>
                  <a:lnTo>
                    <a:pt x="126" y="333"/>
                  </a:lnTo>
                  <a:lnTo>
                    <a:pt x="117" y="293"/>
                  </a:lnTo>
                  <a:lnTo>
                    <a:pt x="99" y="243"/>
                  </a:lnTo>
                  <a:lnTo>
                    <a:pt x="95" y="230"/>
                  </a:lnTo>
                  <a:lnTo>
                    <a:pt x="90" y="216"/>
                  </a:lnTo>
                  <a:lnTo>
                    <a:pt x="86" y="216"/>
                  </a:lnTo>
                  <a:lnTo>
                    <a:pt x="68" y="86"/>
                  </a:lnTo>
                  <a:lnTo>
                    <a:pt x="59" y="63"/>
                  </a:lnTo>
                  <a:lnTo>
                    <a:pt x="54" y="41"/>
                  </a:lnTo>
                  <a:lnTo>
                    <a:pt x="54" y="32"/>
                  </a:lnTo>
                  <a:lnTo>
                    <a:pt x="59" y="18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489"/>
            <p:cNvSpPr>
              <a:spLocks/>
            </p:cNvSpPr>
            <p:nvPr/>
          </p:nvSpPr>
          <p:spPr bwMode="auto">
            <a:xfrm>
              <a:off x="3659" y="2809"/>
              <a:ext cx="114" cy="409"/>
            </a:xfrm>
            <a:custGeom>
              <a:avLst/>
              <a:gdLst>
                <a:gd name="T0" fmla="*/ 99 w 114"/>
                <a:gd name="T1" fmla="*/ 408 h 409"/>
                <a:gd name="T2" fmla="*/ 113 w 114"/>
                <a:gd name="T3" fmla="*/ 403 h 409"/>
                <a:gd name="T4" fmla="*/ 95 w 114"/>
                <a:gd name="T5" fmla="*/ 232 h 409"/>
                <a:gd name="T6" fmla="*/ 90 w 114"/>
                <a:gd name="T7" fmla="*/ 219 h 409"/>
                <a:gd name="T8" fmla="*/ 86 w 114"/>
                <a:gd name="T9" fmla="*/ 205 h 409"/>
                <a:gd name="T10" fmla="*/ 77 w 114"/>
                <a:gd name="T11" fmla="*/ 111 h 409"/>
                <a:gd name="T12" fmla="*/ 69 w 114"/>
                <a:gd name="T13" fmla="*/ 57 h 409"/>
                <a:gd name="T14" fmla="*/ 6 w 114"/>
                <a:gd name="T15" fmla="*/ 0 h 409"/>
                <a:gd name="T16" fmla="*/ 0 w 114"/>
                <a:gd name="T17" fmla="*/ 30 h 409"/>
                <a:gd name="T18" fmla="*/ 0 w 114"/>
                <a:gd name="T19" fmla="*/ 43 h 409"/>
                <a:gd name="T20" fmla="*/ 5 w 114"/>
                <a:gd name="T21" fmla="*/ 57 h 409"/>
                <a:gd name="T22" fmla="*/ 14 w 114"/>
                <a:gd name="T23" fmla="*/ 84 h 409"/>
                <a:gd name="T24" fmla="*/ 32 w 114"/>
                <a:gd name="T25" fmla="*/ 214 h 409"/>
                <a:gd name="T26" fmla="*/ 36 w 114"/>
                <a:gd name="T27" fmla="*/ 214 h 409"/>
                <a:gd name="T28" fmla="*/ 41 w 114"/>
                <a:gd name="T29" fmla="*/ 228 h 409"/>
                <a:gd name="T30" fmla="*/ 45 w 114"/>
                <a:gd name="T31" fmla="*/ 241 h 409"/>
                <a:gd name="T32" fmla="*/ 59 w 114"/>
                <a:gd name="T33" fmla="*/ 282 h 409"/>
                <a:gd name="T34" fmla="*/ 68 w 114"/>
                <a:gd name="T35" fmla="*/ 327 h 409"/>
                <a:gd name="T36" fmla="*/ 68 w 114"/>
                <a:gd name="T37" fmla="*/ 403 h 409"/>
                <a:gd name="T38" fmla="*/ 99 w 114"/>
                <a:gd name="T39" fmla="*/ 408 h 409"/>
                <a:gd name="T40" fmla="*/ 99 w 114"/>
                <a:gd name="T41" fmla="*/ 408 h 40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4"/>
                <a:gd name="T64" fmla="*/ 0 h 409"/>
                <a:gd name="T65" fmla="*/ 114 w 114"/>
                <a:gd name="T66" fmla="*/ 409 h 40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4" h="409">
                  <a:moveTo>
                    <a:pt x="99" y="408"/>
                  </a:moveTo>
                  <a:lnTo>
                    <a:pt x="113" y="403"/>
                  </a:lnTo>
                  <a:lnTo>
                    <a:pt x="95" y="232"/>
                  </a:lnTo>
                  <a:lnTo>
                    <a:pt x="90" y="219"/>
                  </a:lnTo>
                  <a:lnTo>
                    <a:pt x="86" y="205"/>
                  </a:lnTo>
                  <a:lnTo>
                    <a:pt x="77" y="111"/>
                  </a:lnTo>
                  <a:lnTo>
                    <a:pt x="69" y="57"/>
                  </a:lnTo>
                  <a:lnTo>
                    <a:pt x="6" y="0"/>
                  </a:lnTo>
                  <a:lnTo>
                    <a:pt x="0" y="30"/>
                  </a:lnTo>
                  <a:lnTo>
                    <a:pt x="0" y="43"/>
                  </a:lnTo>
                  <a:lnTo>
                    <a:pt x="5" y="57"/>
                  </a:lnTo>
                  <a:lnTo>
                    <a:pt x="14" y="84"/>
                  </a:lnTo>
                  <a:lnTo>
                    <a:pt x="32" y="214"/>
                  </a:lnTo>
                  <a:lnTo>
                    <a:pt x="36" y="214"/>
                  </a:lnTo>
                  <a:lnTo>
                    <a:pt x="41" y="228"/>
                  </a:lnTo>
                  <a:lnTo>
                    <a:pt x="45" y="241"/>
                  </a:lnTo>
                  <a:lnTo>
                    <a:pt x="59" y="282"/>
                  </a:lnTo>
                  <a:lnTo>
                    <a:pt x="68" y="327"/>
                  </a:lnTo>
                  <a:lnTo>
                    <a:pt x="68" y="403"/>
                  </a:lnTo>
                  <a:lnTo>
                    <a:pt x="99" y="408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490"/>
            <p:cNvSpPr>
              <a:spLocks/>
            </p:cNvSpPr>
            <p:nvPr/>
          </p:nvSpPr>
          <p:spPr bwMode="auto">
            <a:xfrm>
              <a:off x="3591" y="2983"/>
              <a:ext cx="33" cy="320"/>
            </a:xfrm>
            <a:custGeom>
              <a:avLst/>
              <a:gdLst>
                <a:gd name="T0" fmla="*/ 14 w 33"/>
                <a:gd name="T1" fmla="*/ 297 h 320"/>
                <a:gd name="T2" fmla="*/ 14 w 33"/>
                <a:gd name="T3" fmla="*/ 288 h 320"/>
                <a:gd name="T4" fmla="*/ 18 w 33"/>
                <a:gd name="T5" fmla="*/ 270 h 320"/>
                <a:gd name="T6" fmla="*/ 23 w 33"/>
                <a:gd name="T7" fmla="*/ 252 h 320"/>
                <a:gd name="T8" fmla="*/ 27 w 33"/>
                <a:gd name="T9" fmla="*/ 229 h 320"/>
                <a:gd name="T10" fmla="*/ 32 w 33"/>
                <a:gd name="T11" fmla="*/ 184 h 320"/>
                <a:gd name="T12" fmla="*/ 27 w 33"/>
                <a:gd name="T13" fmla="*/ 0 h 320"/>
                <a:gd name="T14" fmla="*/ 18 w 33"/>
                <a:gd name="T15" fmla="*/ 0 h 320"/>
                <a:gd name="T16" fmla="*/ 0 w 33"/>
                <a:gd name="T17" fmla="*/ 310 h 320"/>
                <a:gd name="T18" fmla="*/ 0 w 33"/>
                <a:gd name="T19" fmla="*/ 319 h 320"/>
                <a:gd name="T20" fmla="*/ 14 w 33"/>
                <a:gd name="T21" fmla="*/ 297 h 320"/>
                <a:gd name="T22" fmla="*/ 14 w 33"/>
                <a:gd name="T23" fmla="*/ 297 h 3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"/>
                <a:gd name="T37" fmla="*/ 0 h 320"/>
                <a:gd name="T38" fmla="*/ 33 w 33"/>
                <a:gd name="T39" fmla="*/ 320 h 3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" h="320">
                  <a:moveTo>
                    <a:pt x="14" y="297"/>
                  </a:moveTo>
                  <a:lnTo>
                    <a:pt x="14" y="288"/>
                  </a:lnTo>
                  <a:lnTo>
                    <a:pt x="18" y="270"/>
                  </a:lnTo>
                  <a:lnTo>
                    <a:pt x="23" y="252"/>
                  </a:lnTo>
                  <a:lnTo>
                    <a:pt x="27" y="229"/>
                  </a:lnTo>
                  <a:lnTo>
                    <a:pt x="32" y="184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0" y="310"/>
                  </a:lnTo>
                  <a:lnTo>
                    <a:pt x="0" y="319"/>
                  </a:lnTo>
                  <a:lnTo>
                    <a:pt x="14" y="29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491"/>
            <p:cNvSpPr>
              <a:spLocks/>
            </p:cNvSpPr>
            <p:nvPr/>
          </p:nvSpPr>
          <p:spPr bwMode="auto">
            <a:xfrm>
              <a:off x="3591" y="2983"/>
              <a:ext cx="33" cy="320"/>
            </a:xfrm>
            <a:custGeom>
              <a:avLst/>
              <a:gdLst>
                <a:gd name="T0" fmla="*/ 14 w 33"/>
                <a:gd name="T1" fmla="*/ 297 h 320"/>
                <a:gd name="T2" fmla="*/ 14 w 33"/>
                <a:gd name="T3" fmla="*/ 288 h 320"/>
                <a:gd name="T4" fmla="*/ 18 w 33"/>
                <a:gd name="T5" fmla="*/ 270 h 320"/>
                <a:gd name="T6" fmla="*/ 23 w 33"/>
                <a:gd name="T7" fmla="*/ 252 h 320"/>
                <a:gd name="T8" fmla="*/ 27 w 33"/>
                <a:gd name="T9" fmla="*/ 229 h 320"/>
                <a:gd name="T10" fmla="*/ 32 w 33"/>
                <a:gd name="T11" fmla="*/ 184 h 320"/>
                <a:gd name="T12" fmla="*/ 27 w 33"/>
                <a:gd name="T13" fmla="*/ 0 h 320"/>
                <a:gd name="T14" fmla="*/ 18 w 33"/>
                <a:gd name="T15" fmla="*/ 0 h 320"/>
                <a:gd name="T16" fmla="*/ 0 w 33"/>
                <a:gd name="T17" fmla="*/ 310 h 320"/>
                <a:gd name="T18" fmla="*/ 0 w 33"/>
                <a:gd name="T19" fmla="*/ 319 h 320"/>
                <a:gd name="T20" fmla="*/ 14 w 33"/>
                <a:gd name="T21" fmla="*/ 297 h 3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3"/>
                <a:gd name="T34" fmla="*/ 0 h 320"/>
                <a:gd name="T35" fmla="*/ 33 w 33"/>
                <a:gd name="T36" fmla="*/ 320 h 3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3" h="320">
                  <a:moveTo>
                    <a:pt x="14" y="297"/>
                  </a:moveTo>
                  <a:lnTo>
                    <a:pt x="14" y="288"/>
                  </a:lnTo>
                  <a:lnTo>
                    <a:pt x="18" y="270"/>
                  </a:lnTo>
                  <a:lnTo>
                    <a:pt x="23" y="252"/>
                  </a:lnTo>
                  <a:lnTo>
                    <a:pt x="27" y="229"/>
                  </a:lnTo>
                  <a:lnTo>
                    <a:pt x="32" y="184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0" y="310"/>
                  </a:lnTo>
                  <a:lnTo>
                    <a:pt x="0" y="319"/>
                  </a:lnTo>
                  <a:lnTo>
                    <a:pt x="14" y="297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492"/>
            <p:cNvSpPr>
              <a:spLocks/>
            </p:cNvSpPr>
            <p:nvPr/>
          </p:nvSpPr>
          <p:spPr bwMode="auto">
            <a:xfrm>
              <a:off x="3573" y="3212"/>
              <a:ext cx="268" cy="190"/>
            </a:xfrm>
            <a:custGeom>
              <a:avLst/>
              <a:gdLst>
                <a:gd name="T0" fmla="*/ 267 w 268"/>
                <a:gd name="T1" fmla="*/ 122 h 190"/>
                <a:gd name="T2" fmla="*/ 253 w 268"/>
                <a:gd name="T3" fmla="*/ 113 h 190"/>
                <a:gd name="T4" fmla="*/ 230 w 268"/>
                <a:gd name="T5" fmla="*/ 126 h 190"/>
                <a:gd name="T6" fmla="*/ 208 w 268"/>
                <a:gd name="T7" fmla="*/ 149 h 190"/>
                <a:gd name="T8" fmla="*/ 185 w 268"/>
                <a:gd name="T9" fmla="*/ 162 h 190"/>
                <a:gd name="T10" fmla="*/ 167 w 268"/>
                <a:gd name="T11" fmla="*/ 167 h 190"/>
                <a:gd name="T12" fmla="*/ 131 w 268"/>
                <a:gd name="T13" fmla="*/ 176 h 190"/>
                <a:gd name="T14" fmla="*/ 122 w 268"/>
                <a:gd name="T15" fmla="*/ 171 h 190"/>
                <a:gd name="T16" fmla="*/ 172 w 268"/>
                <a:gd name="T17" fmla="*/ 135 h 190"/>
                <a:gd name="T18" fmla="*/ 122 w 268"/>
                <a:gd name="T19" fmla="*/ 158 h 190"/>
                <a:gd name="T20" fmla="*/ 104 w 268"/>
                <a:gd name="T21" fmla="*/ 162 h 190"/>
                <a:gd name="T22" fmla="*/ 91 w 268"/>
                <a:gd name="T23" fmla="*/ 153 h 190"/>
                <a:gd name="T24" fmla="*/ 154 w 268"/>
                <a:gd name="T25" fmla="*/ 99 h 190"/>
                <a:gd name="T26" fmla="*/ 59 w 268"/>
                <a:gd name="T27" fmla="*/ 158 h 190"/>
                <a:gd name="T28" fmla="*/ 32 w 268"/>
                <a:gd name="T29" fmla="*/ 153 h 190"/>
                <a:gd name="T30" fmla="*/ 45 w 268"/>
                <a:gd name="T31" fmla="*/ 131 h 190"/>
                <a:gd name="T32" fmla="*/ 64 w 268"/>
                <a:gd name="T33" fmla="*/ 117 h 190"/>
                <a:gd name="T34" fmla="*/ 118 w 268"/>
                <a:gd name="T35" fmla="*/ 77 h 190"/>
                <a:gd name="T36" fmla="*/ 145 w 268"/>
                <a:gd name="T37" fmla="*/ 54 h 190"/>
                <a:gd name="T38" fmla="*/ 113 w 268"/>
                <a:gd name="T39" fmla="*/ 72 h 190"/>
                <a:gd name="T40" fmla="*/ 32 w 268"/>
                <a:gd name="T41" fmla="*/ 126 h 190"/>
                <a:gd name="T42" fmla="*/ 14 w 268"/>
                <a:gd name="T43" fmla="*/ 113 h 190"/>
                <a:gd name="T44" fmla="*/ 73 w 268"/>
                <a:gd name="T45" fmla="*/ 50 h 190"/>
                <a:gd name="T46" fmla="*/ 118 w 268"/>
                <a:gd name="T47" fmla="*/ 23 h 190"/>
                <a:gd name="T48" fmla="*/ 149 w 268"/>
                <a:gd name="T49" fmla="*/ 14 h 190"/>
                <a:gd name="T50" fmla="*/ 203 w 268"/>
                <a:gd name="T51" fmla="*/ 18 h 190"/>
                <a:gd name="T52" fmla="*/ 240 w 268"/>
                <a:gd name="T53" fmla="*/ 9 h 190"/>
                <a:gd name="T54" fmla="*/ 185 w 268"/>
                <a:gd name="T55" fmla="*/ 5 h 190"/>
                <a:gd name="T56" fmla="*/ 154 w 268"/>
                <a:gd name="T57" fmla="*/ 0 h 190"/>
                <a:gd name="T58" fmla="*/ 109 w 268"/>
                <a:gd name="T59" fmla="*/ 9 h 190"/>
                <a:gd name="T60" fmla="*/ 27 w 268"/>
                <a:gd name="T61" fmla="*/ 68 h 190"/>
                <a:gd name="T62" fmla="*/ 9 w 268"/>
                <a:gd name="T63" fmla="*/ 95 h 190"/>
                <a:gd name="T64" fmla="*/ 5 w 268"/>
                <a:gd name="T65" fmla="*/ 126 h 190"/>
                <a:gd name="T66" fmla="*/ 23 w 268"/>
                <a:gd name="T67" fmla="*/ 149 h 190"/>
                <a:gd name="T68" fmla="*/ 18 w 268"/>
                <a:gd name="T69" fmla="*/ 180 h 190"/>
                <a:gd name="T70" fmla="*/ 91 w 268"/>
                <a:gd name="T71" fmla="*/ 171 h 190"/>
                <a:gd name="T72" fmla="*/ 118 w 268"/>
                <a:gd name="T73" fmla="*/ 185 h 190"/>
                <a:gd name="T74" fmla="*/ 194 w 268"/>
                <a:gd name="T75" fmla="*/ 171 h 190"/>
                <a:gd name="T76" fmla="*/ 253 w 268"/>
                <a:gd name="T77" fmla="*/ 135 h 19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68"/>
                <a:gd name="T118" fmla="*/ 0 h 190"/>
                <a:gd name="T119" fmla="*/ 268 w 268"/>
                <a:gd name="T120" fmla="*/ 190 h 19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68" h="190">
                  <a:moveTo>
                    <a:pt x="253" y="135"/>
                  </a:moveTo>
                  <a:lnTo>
                    <a:pt x="267" y="122"/>
                  </a:lnTo>
                  <a:lnTo>
                    <a:pt x="262" y="117"/>
                  </a:lnTo>
                  <a:lnTo>
                    <a:pt x="253" y="113"/>
                  </a:lnTo>
                  <a:lnTo>
                    <a:pt x="249" y="113"/>
                  </a:lnTo>
                  <a:lnTo>
                    <a:pt x="230" y="126"/>
                  </a:lnTo>
                  <a:lnTo>
                    <a:pt x="217" y="144"/>
                  </a:lnTo>
                  <a:lnTo>
                    <a:pt x="208" y="149"/>
                  </a:lnTo>
                  <a:lnTo>
                    <a:pt x="194" y="158"/>
                  </a:lnTo>
                  <a:lnTo>
                    <a:pt x="185" y="162"/>
                  </a:lnTo>
                  <a:lnTo>
                    <a:pt x="172" y="162"/>
                  </a:lnTo>
                  <a:lnTo>
                    <a:pt x="167" y="167"/>
                  </a:lnTo>
                  <a:lnTo>
                    <a:pt x="149" y="171"/>
                  </a:lnTo>
                  <a:lnTo>
                    <a:pt x="131" y="176"/>
                  </a:lnTo>
                  <a:lnTo>
                    <a:pt x="127" y="176"/>
                  </a:lnTo>
                  <a:lnTo>
                    <a:pt x="122" y="171"/>
                  </a:lnTo>
                  <a:lnTo>
                    <a:pt x="122" y="167"/>
                  </a:lnTo>
                  <a:lnTo>
                    <a:pt x="172" y="135"/>
                  </a:lnTo>
                  <a:lnTo>
                    <a:pt x="172" y="131"/>
                  </a:lnTo>
                  <a:lnTo>
                    <a:pt x="122" y="158"/>
                  </a:lnTo>
                  <a:lnTo>
                    <a:pt x="113" y="162"/>
                  </a:lnTo>
                  <a:lnTo>
                    <a:pt x="104" y="162"/>
                  </a:lnTo>
                  <a:lnTo>
                    <a:pt x="91" y="153"/>
                  </a:lnTo>
                  <a:lnTo>
                    <a:pt x="158" y="99"/>
                  </a:lnTo>
                  <a:lnTo>
                    <a:pt x="154" y="99"/>
                  </a:lnTo>
                  <a:lnTo>
                    <a:pt x="104" y="131"/>
                  </a:lnTo>
                  <a:lnTo>
                    <a:pt x="59" y="158"/>
                  </a:lnTo>
                  <a:lnTo>
                    <a:pt x="45" y="162"/>
                  </a:lnTo>
                  <a:lnTo>
                    <a:pt x="32" y="153"/>
                  </a:lnTo>
                  <a:lnTo>
                    <a:pt x="32" y="149"/>
                  </a:lnTo>
                  <a:lnTo>
                    <a:pt x="45" y="131"/>
                  </a:lnTo>
                  <a:lnTo>
                    <a:pt x="64" y="117"/>
                  </a:lnTo>
                  <a:lnTo>
                    <a:pt x="91" y="90"/>
                  </a:lnTo>
                  <a:lnTo>
                    <a:pt x="118" y="77"/>
                  </a:lnTo>
                  <a:lnTo>
                    <a:pt x="140" y="59"/>
                  </a:lnTo>
                  <a:lnTo>
                    <a:pt x="145" y="54"/>
                  </a:lnTo>
                  <a:lnTo>
                    <a:pt x="113" y="72"/>
                  </a:lnTo>
                  <a:lnTo>
                    <a:pt x="73" y="99"/>
                  </a:lnTo>
                  <a:lnTo>
                    <a:pt x="32" y="126"/>
                  </a:lnTo>
                  <a:lnTo>
                    <a:pt x="23" y="126"/>
                  </a:lnTo>
                  <a:lnTo>
                    <a:pt x="14" y="113"/>
                  </a:lnTo>
                  <a:lnTo>
                    <a:pt x="45" y="77"/>
                  </a:lnTo>
                  <a:lnTo>
                    <a:pt x="73" y="50"/>
                  </a:lnTo>
                  <a:lnTo>
                    <a:pt x="113" y="23"/>
                  </a:lnTo>
                  <a:lnTo>
                    <a:pt x="118" y="23"/>
                  </a:lnTo>
                  <a:lnTo>
                    <a:pt x="136" y="14"/>
                  </a:lnTo>
                  <a:lnTo>
                    <a:pt x="149" y="14"/>
                  </a:lnTo>
                  <a:lnTo>
                    <a:pt x="190" y="18"/>
                  </a:lnTo>
                  <a:lnTo>
                    <a:pt x="203" y="18"/>
                  </a:lnTo>
                  <a:lnTo>
                    <a:pt x="226" y="14"/>
                  </a:lnTo>
                  <a:lnTo>
                    <a:pt x="240" y="9"/>
                  </a:lnTo>
                  <a:lnTo>
                    <a:pt x="203" y="5"/>
                  </a:lnTo>
                  <a:lnTo>
                    <a:pt x="185" y="5"/>
                  </a:lnTo>
                  <a:lnTo>
                    <a:pt x="167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109" y="9"/>
                  </a:lnTo>
                  <a:lnTo>
                    <a:pt x="86" y="23"/>
                  </a:lnTo>
                  <a:lnTo>
                    <a:pt x="27" y="68"/>
                  </a:lnTo>
                  <a:lnTo>
                    <a:pt x="18" y="90"/>
                  </a:lnTo>
                  <a:lnTo>
                    <a:pt x="9" y="95"/>
                  </a:lnTo>
                  <a:lnTo>
                    <a:pt x="0" y="117"/>
                  </a:lnTo>
                  <a:lnTo>
                    <a:pt x="5" y="126"/>
                  </a:lnTo>
                  <a:lnTo>
                    <a:pt x="23" y="144"/>
                  </a:lnTo>
                  <a:lnTo>
                    <a:pt x="23" y="149"/>
                  </a:lnTo>
                  <a:lnTo>
                    <a:pt x="9" y="162"/>
                  </a:lnTo>
                  <a:lnTo>
                    <a:pt x="18" y="180"/>
                  </a:lnTo>
                  <a:lnTo>
                    <a:pt x="59" y="185"/>
                  </a:lnTo>
                  <a:lnTo>
                    <a:pt x="91" y="171"/>
                  </a:lnTo>
                  <a:lnTo>
                    <a:pt x="113" y="176"/>
                  </a:lnTo>
                  <a:lnTo>
                    <a:pt x="118" y="185"/>
                  </a:lnTo>
                  <a:lnTo>
                    <a:pt x="131" y="189"/>
                  </a:lnTo>
                  <a:lnTo>
                    <a:pt x="194" y="171"/>
                  </a:lnTo>
                  <a:lnTo>
                    <a:pt x="249" y="135"/>
                  </a:lnTo>
                  <a:lnTo>
                    <a:pt x="253" y="135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493"/>
            <p:cNvSpPr>
              <a:spLocks/>
            </p:cNvSpPr>
            <p:nvPr/>
          </p:nvSpPr>
          <p:spPr bwMode="auto">
            <a:xfrm>
              <a:off x="3587" y="3226"/>
              <a:ext cx="258" cy="163"/>
            </a:xfrm>
            <a:custGeom>
              <a:avLst/>
              <a:gdLst>
                <a:gd name="T0" fmla="*/ 248 w 258"/>
                <a:gd name="T1" fmla="*/ 103 h 163"/>
                <a:gd name="T2" fmla="*/ 257 w 258"/>
                <a:gd name="T3" fmla="*/ 81 h 163"/>
                <a:gd name="T4" fmla="*/ 257 w 258"/>
                <a:gd name="T5" fmla="*/ 58 h 163"/>
                <a:gd name="T6" fmla="*/ 253 w 258"/>
                <a:gd name="T7" fmla="*/ 40 h 163"/>
                <a:gd name="T8" fmla="*/ 244 w 258"/>
                <a:gd name="T9" fmla="*/ 22 h 163"/>
                <a:gd name="T10" fmla="*/ 226 w 258"/>
                <a:gd name="T11" fmla="*/ 4 h 163"/>
                <a:gd name="T12" fmla="*/ 207 w 258"/>
                <a:gd name="T13" fmla="*/ 0 h 163"/>
                <a:gd name="T14" fmla="*/ 189 w 258"/>
                <a:gd name="T15" fmla="*/ 4 h 163"/>
                <a:gd name="T16" fmla="*/ 176 w 258"/>
                <a:gd name="T17" fmla="*/ 4 h 163"/>
                <a:gd name="T18" fmla="*/ 135 w 258"/>
                <a:gd name="T19" fmla="*/ 0 h 163"/>
                <a:gd name="T20" fmla="*/ 117 w 258"/>
                <a:gd name="T21" fmla="*/ 0 h 163"/>
                <a:gd name="T22" fmla="*/ 99 w 258"/>
                <a:gd name="T23" fmla="*/ 9 h 163"/>
                <a:gd name="T24" fmla="*/ 45 w 258"/>
                <a:gd name="T25" fmla="*/ 45 h 163"/>
                <a:gd name="T26" fmla="*/ 0 w 258"/>
                <a:gd name="T27" fmla="*/ 99 h 163"/>
                <a:gd name="T28" fmla="*/ 9 w 258"/>
                <a:gd name="T29" fmla="*/ 112 h 163"/>
                <a:gd name="T30" fmla="*/ 18 w 258"/>
                <a:gd name="T31" fmla="*/ 112 h 163"/>
                <a:gd name="T32" fmla="*/ 59 w 258"/>
                <a:gd name="T33" fmla="*/ 85 h 163"/>
                <a:gd name="T34" fmla="*/ 99 w 258"/>
                <a:gd name="T35" fmla="*/ 58 h 163"/>
                <a:gd name="T36" fmla="*/ 131 w 258"/>
                <a:gd name="T37" fmla="*/ 40 h 163"/>
                <a:gd name="T38" fmla="*/ 131 w 258"/>
                <a:gd name="T39" fmla="*/ 40 h 163"/>
                <a:gd name="T40" fmla="*/ 126 w 258"/>
                <a:gd name="T41" fmla="*/ 45 h 163"/>
                <a:gd name="T42" fmla="*/ 104 w 258"/>
                <a:gd name="T43" fmla="*/ 63 h 163"/>
                <a:gd name="T44" fmla="*/ 77 w 258"/>
                <a:gd name="T45" fmla="*/ 76 h 163"/>
                <a:gd name="T46" fmla="*/ 50 w 258"/>
                <a:gd name="T47" fmla="*/ 103 h 163"/>
                <a:gd name="T48" fmla="*/ 50 w 258"/>
                <a:gd name="T49" fmla="*/ 103 h 163"/>
                <a:gd name="T50" fmla="*/ 31 w 258"/>
                <a:gd name="T51" fmla="*/ 117 h 163"/>
                <a:gd name="T52" fmla="*/ 18 w 258"/>
                <a:gd name="T53" fmla="*/ 135 h 163"/>
                <a:gd name="T54" fmla="*/ 18 w 258"/>
                <a:gd name="T55" fmla="*/ 144 h 163"/>
                <a:gd name="T56" fmla="*/ 27 w 258"/>
                <a:gd name="T57" fmla="*/ 153 h 163"/>
                <a:gd name="T58" fmla="*/ 36 w 258"/>
                <a:gd name="T59" fmla="*/ 153 h 163"/>
                <a:gd name="T60" fmla="*/ 45 w 258"/>
                <a:gd name="T61" fmla="*/ 148 h 163"/>
                <a:gd name="T62" fmla="*/ 95 w 258"/>
                <a:gd name="T63" fmla="*/ 117 h 163"/>
                <a:gd name="T64" fmla="*/ 140 w 258"/>
                <a:gd name="T65" fmla="*/ 85 h 163"/>
                <a:gd name="T66" fmla="*/ 144 w 258"/>
                <a:gd name="T67" fmla="*/ 85 h 163"/>
                <a:gd name="T68" fmla="*/ 77 w 258"/>
                <a:gd name="T69" fmla="*/ 139 h 163"/>
                <a:gd name="T70" fmla="*/ 77 w 258"/>
                <a:gd name="T71" fmla="*/ 139 h 163"/>
                <a:gd name="T72" fmla="*/ 90 w 258"/>
                <a:gd name="T73" fmla="*/ 148 h 163"/>
                <a:gd name="T74" fmla="*/ 99 w 258"/>
                <a:gd name="T75" fmla="*/ 148 h 163"/>
                <a:gd name="T76" fmla="*/ 108 w 258"/>
                <a:gd name="T77" fmla="*/ 144 h 163"/>
                <a:gd name="T78" fmla="*/ 158 w 258"/>
                <a:gd name="T79" fmla="*/ 117 h 163"/>
                <a:gd name="T80" fmla="*/ 158 w 258"/>
                <a:gd name="T81" fmla="*/ 121 h 163"/>
                <a:gd name="T82" fmla="*/ 108 w 258"/>
                <a:gd name="T83" fmla="*/ 153 h 163"/>
                <a:gd name="T84" fmla="*/ 108 w 258"/>
                <a:gd name="T85" fmla="*/ 157 h 163"/>
                <a:gd name="T86" fmla="*/ 113 w 258"/>
                <a:gd name="T87" fmla="*/ 162 h 163"/>
                <a:gd name="T88" fmla="*/ 117 w 258"/>
                <a:gd name="T89" fmla="*/ 162 h 163"/>
                <a:gd name="T90" fmla="*/ 135 w 258"/>
                <a:gd name="T91" fmla="*/ 157 h 163"/>
                <a:gd name="T92" fmla="*/ 153 w 258"/>
                <a:gd name="T93" fmla="*/ 153 h 163"/>
                <a:gd name="T94" fmla="*/ 180 w 258"/>
                <a:gd name="T95" fmla="*/ 144 h 163"/>
                <a:gd name="T96" fmla="*/ 203 w 258"/>
                <a:gd name="T97" fmla="*/ 130 h 163"/>
                <a:gd name="T98" fmla="*/ 212 w 258"/>
                <a:gd name="T99" fmla="*/ 121 h 163"/>
                <a:gd name="T100" fmla="*/ 221 w 258"/>
                <a:gd name="T101" fmla="*/ 112 h 163"/>
                <a:gd name="T102" fmla="*/ 230 w 258"/>
                <a:gd name="T103" fmla="*/ 103 h 163"/>
                <a:gd name="T104" fmla="*/ 235 w 258"/>
                <a:gd name="T105" fmla="*/ 99 h 163"/>
                <a:gd name="T106" fmla="*/ 239 w 258"/>
                <a:gd name="T107" fmla="*/ 99 h 163"/>
                <a:gd name="T108" fmla="*/ 248 w 258"/>
                <a:gd name="T109" fmla="*/ 103 h 163"/>
                <a:gd name="T110" fmla="*/ 248 w 258"/>
                <a:gd name="T111" fmla="*/ 103 h 16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58"/>
                <a:gd name="T169" fmla="*/ 0 h 163"/>
                <a:gd name="T170" fmla="*/ 258 w 258"/>
                <a:gd name="T171" fmla="*/ 163 h 16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58" h="163">
                  <a:moveTo>
                    <a:pt x="248" y="103"/>
                  </a:moveTo>
                  <a:lnTo>
                    <a:pt x="257" y="81"/>
                  </a:lnTo>
                  <a:lnTo>
                    <a:pt x="257" y="58"/>
                  </a:lnTo>
                  <a:lnTo>
                    <a:pt x="253" y="40"/>
                  </a:lnTo>
                  <a:lnTo>
                    <a:pt x="244" y="22"/>
                  </a:lnTo>
                  <a:lnTo>
                    <a:pt x="226" y="4"/>
                  </a:lnTo>
                  <a:lnTo>
                    <a:pt x="207" y="0"/>
                  </a:lnTo>
                  <a:lnTo>
                    <a:pt x="189" y="4"/>
                  </a:lnTo>
                  <a:lnTo>
                    <a:pt x="176" y="4"/>
                  </a:lnTo>
                  <a:lnTo>
                    <a:pt x="135" y="0"/>
                  </a:lnTo>
                  <a:lnTo>
                    <a:pt x="117" y="0"/>
                  </a:lnTo>
                  <a:lnTo>
                    <a:pt x="99" y="9"/>
                  </a:lnTo>
                  <a:lnTo>
                    <a:pt x="45" y="45"/>
                  </a:lnTo>
                  <a:lnTo>
                    <a:pt x="0" y="99"/>
                  </a:lnTo>
                  <a:lnTo>
                    <a:pt x="9" y="112"/>
                  </a:lnTo>
                  <a:lnTo>
                    <a:pt x="18" y="112"/>
                  </a:lnTo>
                  <a:lnTo>
                    <a:pt x="59" y="85"/>
                  </a:lnTo>
                  <a:lnTo>
                    <a:pt x="99" y="58"/>
                  </a:lnTo>
                  <a:lnTo>
                    <a:pt x="131" y="40"/>
                  </a:lnTo>
                  <a:lnTo>
                    <a:pt x="126" y="45"/>
                  </a:lnTo>
                  <a:lnTo>
                    <a:pt x="104" y="63"/>
                  </a:lnTo>
                  <a:lnTo>
                    <a:pt x="77" y="76"/>
                  </a:lnTo>
                  <a:lnTo>
                    <a:pt x="50" y="103"/>
                  </a:lnTo>
                  <a:lnTo>
                    <a:pt x="31" y="117"/>
                  </a:lnTo>
                  <a:lnTo>
                    <a:pt x="18" y="135"/>
                  </a:lnTo>
                  <a:lnTo>
                    <a:pt x="18" y="144"/>
                  </a:lnTo>
                  <a:lnTo>
                    <a:pt x="27" y="153"/>
                  </a:lnTo>
                  <a:lnTo>
                    <a:pt x="36" y="153"/>
                  </a:lnTo>
                  <a:lnTo>
                    <a:pt x="45" y="148"/>
                  </a:lnTo>
                  <a:lnTo>
                    <a:pt x="95" y="117"/>
                  </a:lnTo>
                  <a:lnTo>
                    <a:pt x="140" y="85"/>
                  </a:lnTo>
                  <a:lnTo>
                    <a:pt x="144" y="85"/>
                  </a:lnTo>
                  <a:lnTo>
                    <a:pt x="77" y="139"/>
                  </a:lnTo>
                  <a:lnTo>
                    <a:pt x="90" y="148"/>
                  </a:lnTo>
                  <a:lnTo>
                    <a:pt x="99" y="148"/>
                  </a:lnTo>
                  <a:lnTo>
                    <a:pt x="108" y="144"/>
                  </a:lnTo>
                  <a:lnTo>
                    <a:pt x="158" y="117"/>
                  </a:lnTo>
                  <a:lnTo>
                    <a:pt x="158" y="121"/>
                  </a:lnTo>
                  <a:lnTo>
                    <a:pt x="108" y="153"/>
                  </a:lnTo>
                  <a:lnTo>
                    <a:pt x="108" y="157"/>
                  </a:lnTo>
                  <a:lnTo>
                    <a:pt x="113" y="162"/>
                  </a:lnTo>
                  <a:lnTo>
                    <a:pt x="117" y="162"/>
                  </a:lnTo>
                  <a:lnTo>
                    <a:pt x="135" y="157"/>
                  </a:lnTo>
                  <a:lnTo>
                    <a:pt x="153" y="153"/>
                  </a:lnTo>
                  <a:lnTo>
                    <a:pt x="180" y="144"/>
                  </a:lnTo>
                  <a:lnTo>
                    <a:pt x="203" y="130"/>
                  </a:lnTo>
                  <a:lnTo>
                    <a:pt x="212" y="121"/>
                  </a:lnTo>
                  <a:lnTo>
                    <a:pt x="221" y="112"/>
                  </a:lnTo>
                  <a:lnTo>
                    <a:pt x="230" y="103"/>
                  </a:lnTo>
                  <a:lnTo>
                    <a:pt x="235" y="99"/>
                  </a:lnTo>
                  <a:lnTo>
                    <a:pt x="239" y="99"/>
                  </a:lnTo>
                  <a:lnTo>
                    <a:pt x="248" y="10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494"/>
            <p:cNvSpPr>
              <a:spLocks/>
            </p:cNvSpPr>
            <p:nvPr/>
          </p:nvSpPr>
          <p:spPr bwMode="auto">
            <a:xfrm>
              <a:off x="3470" y="2830"/>
              <a:ext cx="204" cy="194"/>
            </a:xfrm>
            <a:custGeom>
              <a:avLst/>
              <a:gdLst>
                <a:gd name="T0" fmla="*/ 4 w 204"/>
                <a:gd name="T1" fmla="*/ 193 h 194"/>
                <a:gd name="T2" fmla="*/ 40 w 204"/>
                <a:gd name="T3" fmla="*/ 184 h 194"/>
                <a:gd name="T4" fmla="*/ 63 w 204"/>
                <a:gd name="T5" fmla="*/ 180 h 194"/>
                <a:gd name="T6" fmla="*/ 103 w 204"/>
                <a:gd name="T7" fmla="*/ 157 h 194"/>
                <a:gd name="T8" fmla="*/ 139 w 204"/>
                <a:gd name="T9" fmla="*/ 153 h 194"/>
                <a:gd name="T10" fmla="*/ 189 w 204"/>
                <a:gd name="T11" fmla="*/ 148 h 194"/>
                <a:gd name="T12" fmla="*/ 203 w 204"/>
                <a:gd name="T13" fmla="*/ 117 h 194"/>
                <a:gd name="T14" fmla="*/ 180 w 204"/>
                <a:gd name="T15" fmla="*/ 108 h 194"/>
                <a:gd name="T16" fmla="*/ 180 w 204"/>
                <a:gd name="T17" fmla="*/ 76 h 194"/>
                <a:gd name="T18" fmla="*/ 185 w 204"/>
                <a:gd name="T19" fmla="*/ 49 h 194"/>
                <a:gd name="T20" fmla="*/ 176 w 204"/>
                <a:gd name="T21" fmla="*/ 13 h 194"/>
                <a:gd name="T22" fmla="*/ 135 w 204"/>
                <a:gd name="T23" fmla="*/ 4 h 194"/>
                <a:gd name="T24" fmla="*/ 157 w 204"/>
                <a:gd name="T25" fmla="*/ 13 h 194"/>
                <a:gd name="T26" fmla="*/ 162 w 204"/>
                <a:gd name="T27" fmla="*/ 31 h 194"/>
                <a:gd name="T28" fmla="*/ 94 w 204"/>
                <a:gd name="T29" fmla="*/ 27 h 194"/>
                <a:gd name="T30" fmla="*/ 162 w 204"/>
                <a:gd name="T31" fmla="*/ 36 h 194"/>
                <a:gd name="T32" fmla="*/ 176 w 204"/>
                <a:gd name="T33" fmla="*/ 54 h 194"/>
                <a:gd name="T34" fmla="*/ 171 w 204"/>
                <a:gd name="T35" fmla="*/ 67 h 194"/>
                <a:gd name="T36" fmla="*/ 126 w 204"/>
                <a:gd name="T37" fmla="*/ 67 h 194"/>
                <a:gd name="T38" fmla="*/ 153 w 204"/>
                <a:gd name="T39" fmla="*/ 72 h 194"/>
                <a:gd name="T40" fmla="*/ 171 w 204"/>
                <a:gd name="T41" fmla="*/ 81 h 194"/>
                <a:gd name="T42" fmla="*/ 176 w 204"/>
                <a:gd name="T43" fmla="*/ 99 h 194"/>
                <a:gd name="T44" fmla="*/ 112 w 204"/>
                <a:gd name="T45" fmla="*/ 103 h 194"/>
                <a:gd name="T46" fmla="*/ 189 w 204"/>
                <a:gd name="T47" fmla="*/ 135 h 194"/>
                <a:gd name="T48" fmla="*/ 185 w 204"/>
                <a:gd name="T49" fmla="*/ 135 h 194"/>
                <a:gd name="T50" fmla="*/ 112 w 204"/>
                <a:gd name="T51" fmla="*/ 139 h 194"/>
                <a:gd name="T52" fmla="*/ 103 w 204"/>
                <a:gd name="T53" fmla="*/ 144 h 194"/>
                <a:gd name="T54" fmla="*/ 94 w 204"/>
                <a:gd name="T55" fmla="*/ 148 h 194"/>
                <a:gd name="T56" fmla="*/ 85 w 204"/>
                <a:gd name="T57" fmla="*/ 153 h 194"/>
                <a:gd name="T58" fmla="*/ 67 w 204"/>
                <a:gd name="T59" fmla="*/ 162 h 194"/>
                <a:gd name="T60" fmla="*/ 63 w 204"/>
                <a:gd name="T61" fmla="*/ 166 h 194"/>
                <a:gd name="T62" fmla="*/ 13 w 204"/>
                <a:gd name="T63" fmla="*/ 180 h 194"/>
                <a:gd name="T64" fmla="*/ 0 w 204"/>
                <a:gd name="T65" fmla="*/ 184 h 1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4"/>
                <a:gd name="T100" fmla="*/ 0 h 194"/>
                <a:gd name="T101" fmla="*/ 204 w 204"/>
                <a:gd name="T102" fmla="*/ 194 h 1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4" h="194">
                  <a:moveTo>
                    <a:pt x="0" y="184"/>
                  </a:moveTo>
                  <a:lnTo>
                    <a:pt x="4" y="193"/>
                  </a:lnTo>
                  <a:lnTo>
                    <a:pt x="22" y="189"/>
                  </a:lnTo>
                  <a:lnTo>
                    <a:pt x="40" y="184"/>
                  </a:lnTo>
                  <a:lnTo>
                    <a:pt x="54" y="184"/>
                  </a:lnTo>
                  <a:lnTo>
                    <a:pt x="63" y="180"/>
                  </a:lnTo>
                  <a:lnTo>
                    <a:pt x="76" y="175"/>
                  </a:lnTo>
                  <a:lnTo>
                    <a:pt x="103" y="157"/>
                  </a:lnTo>
                  <a:lnTo>
                    <a:pt x="121" y="153"/>
                  </a:lnTo>
                  <a:lnTo>
                    <a:pt x="139" y="153"/>
                  </a:lnTo>
                  <a:lnTo>
                    <a:pt x="167" y="153"/>
                  </a:lnTo>
                  <a:lnTo>
                    <a:pt x="189" y="148"/>
                  </a:lnTo>
                  <a:lnTo>
                    <a:pt x="198" y="135"/>
                  </a:lnTo>
                  <a:lnTo>
                    <a:pt x="203" y="117"/>
                  </a:lnTo>
                  <a:lnTo>
                    <a:pt x="189" y="112"/>
                  </a:lnTo>
                  <a:lnTo>
                    <a:pt x="180" y="108"/>
                  </a:lnTo>
                  <a:lnTo>
                    <a:pt x="185" y="94"/>
                  </a:lnTo>
                  <a:lnTo>
                    <a:pt x="180" y="76"/>
                  </a:lnTo>
                  <a:lnTo>
                    <a:pt x="185" y="63"/>
                  </a:lnTo>
                  <a:lnTo>
                    <a:pt x="185" y="49"/>
                  </a:lnTo>
                  <a:lnTo>
                    <a:pt x="176" y="31"/>
                  </a:lnTo>
                  <a:lnTo>
                    <a:pt x="176" y="13"/>
                  </a:lnTo>
                  <a:lnTo>
                    <a:pt x="153" y="0"/>
                  </a:lnTo>
                  <a:lnTo>
                    <a:pt x="135" y="4"/>
                  </a:lnTo>
                  <a:lnTo>
                    <a:pt x="153" y="13"/>
                  </a:lnTo>
                  <a:lnTo>
                    <a:pt x="157" y="13"/>
                  </a:lnTo>
                  <a:lnTo>
                    <a:pt x="162" y="18"/>
                  </a:lnTo>
                  <a:lnTo>
                    <a:pt x="162" y="31"/>
                  </a:lnTo>
                  <a:lnTo>
                    <a:pt x="94" y="27"/>
                  </a:lnTo>
                  <a:lnTo>
                    <a:pt x="94" y="31"/>
                  </a:lnTo>
                  <a:lnTo>
                    <a:pt x="162" y="36"/>
                  </a:lnTo>
                  <a:lnTo>
                    <a:pt x="171" y="45"/>
                  </a:lnTo>
                  <a:lnTo>
                    <a:pt x="176" y="54"/>
                  </a:lnTo>
                  <a:lnTo>
                    <a:pt x="176" y="67"/>
                  </a:lnTo>
                  <a:lnTo>
                    <a:pt x="171" y="67"/>
                  </a:lnTo>
                  <a:lnTo>
                    <a:pt x="135" y="67"/>
                  </a:lnTo>
                  <a:lnTo>
                    <a:pt x="126" y="67"/>
                  </a:lnTo>
                  <a:lnTo>
                    <a:pt x="121" y="67"/>
                  </a:lnTo>
                  <a:lnTo>
                    <a:pt x="153" y="72"/>
                  </a:lnTo>
                  <a:lnTo>
                    <a:pt x="162" y="76"/>
                  </a:lnTo>
                  <a:lnTo>
                    <a:pt x="171" y="81"/>
                  </a:lnTo>
                  <a:lnTo>
                    <a:pt x="176" y="90"/>
                  </a:lnTo>
                  <a:lnTo>
                    <a:pt x="176" y="99"/>
                  </a:lnTo>
                  <a:lnTo>
                    <a:pt x="171" y="108"/>
                  </a:lnTo>
                  <a:lnTo>
                    <a:pt x="112" y="103"/>
                  </a:lnTo>
                  <a:lnTo>
                    <a:pt x="194" y="126"/>
                  </a:lnTo>
                  <a:lnTo>
                    <a:pt x="189" y="135"/>
                  </a:lnTo>
                  <a:lnTo>
                    <a:pt x="185" y="135"/>
                  </a:lnTo>
                  <a:lnTo>
                    <a:pt x="148" y="139"/>
                  </a:lnTo>
                  <a:lnTo>
                    <a:pt x="112" y="139"/>
                  </a:lnTo>
                  <a:lnTo>
                    <a:pt x="103" y="144"/>
                  </a:lnTo>
                  <a:lnTo>
                    <a:pt x="94" y="148"/>
                  </a:lnTo>
                  <a:lnTo>
                    <a:pt x="85" y="153"/>
                  </a:lnTo>
                  <a:lnTo>
                    <a:pt x="76" y="157"/>
                  </a:lnTo>
                  <a:lnTo>
                    <a:pt x="67" y="162"/>
                  </a:lnTo>
                  <a:lnTo>
                    <a:pt x="63" y="162"/>
                  </a:lnTo>
                  <a:lnTo>
                    <a:pt x="63" y="166"/>
                  </a:lnTo>
                  <a:lnTo>
                    <a:pt x="36" y="171"/>
                  </a:lnTo>
                  <a:lnTo>
                    <a:pt x="13" y="180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495"/>
            <p:cNvSpPr>
              <a:spLocks/>
            </p:cNvSpPr>
            <p:nvPr/>
          </p:nvSpPr>
          <p:spPr bwMode="auto">
            <a:xfrm>
              <a:off x="3402" y="2794"/>
              <a:ext cx="159" cy="176"/>
            </a:xfrm>
            <a:custGeom>
              <a:avLst/>
              <a:gdLst>
                <a:gd name="T0" fmla="*/ 0 w 159"/>
                <a:gd name="T1" fmla="*/ 171 h 176"/>
                <a:gd name="T2" fmla="*/ 9 w 159"/>
                <a:gd name="T3" fmla="*/ 175 h 176"/>
                <a:gd name="T4" fmla="*/ 13 w 159"/>
                <a:gd name="T5" fmla="*/ 171 h 176"/>
                <a:gd name="T6" fmla="*/ 59 w 159"/>
                <a:gd name="T7" fmla="*/ 126 h 176"/>
                <a:gd name="T8" fmla="*/ 95 w 159"/>
                <a:gd name="T9" fmla="*/ 72 h 176"/>
                <a:gd name="T10" fmla="*/ 117 w 159"/>
                <a:gd name="T11" fmla="*/ 54 h 176"/>
                <a:gd name="T12" fmla="*/ 144 w 159"/>
                <a:gd name="T13" fmla="*/ 40 h 176"/>
                <a:gd name="T14" fmla="*/ 153 w 159"/>
                <a:gd name="T15" fmla="*/ 40 h 176"/>
                <a:gd name="T16" fmla="*/ 158 w 159"/>
                <a:gd name="T17" fmla="*/ 36 h 176"/>
                <a:gd name="T18" fmla="*/ 153 w 159"/>
                <a:gd name="T19" fmla="*/ 31 h 176"/>
                <a:gd name="T20" fmla="*/ 126 w 159"/>
                <a:gd name="T21" fmla="*/ 40 h 176"/>
                <a:gd name="T22" fmla="*/ 140 w 159"/>
                <a:gd name="T23" fmla="*/ 13 h 176"/>
                <a:gd name="T24" fmla="*/ 135 w 159"/>
                <a:gd name="T25" fmla="*/ 0 h 176"/>
                <a:gd name="T26" fmla="*/ 117 w 159"/>
                <a:gd name="T27" fmla="*/ 36 h 176"/>
                <a:gd name="T28" fmla="*/ 95 w 159"/>
                <a:gd name="T29" fmla="*/ 49 h 176"/>
                <a:gd name="T30" fmla="*/ 81 w 159"/>
                <a:gd name="T31" fmla="*/ 67 h 176"/>
                <a:gd name="T32" fmla="*/ 45 w 159"/>
                <a:gd name="T33" fmla="*/ 117 h 176"/>
                <a:gd name="T34" fmla="*/ 4 w 159"/>
                <a:gd name="T35" fmla="*/ 157 h 176"/>
                <a:gd name="T36" fmla="*/ 0 w 159"/>
                <a:gd name="T37" fmla="*/ 171 h 176"/>
                <a:gd name="T38" fmla="*/ 0 w 159"/>
                <a:gd name="T39" fmla="*/ 171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9"/>
                <a:gd name="T61" fmla="*/ 0 h 176"/>
                <a:gd name="T62" fmla="*/ 159 w 159"/>
                <a:gd name="T63" fmla="*/ 176 h 17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9" h="176">
                  <a:moveTo>
                    <a:pt x="0" y="171"/>
                  </a:moveTo>
                  <a:lnTo>
                    <a:pt x="9" y="175"/>
                  </a:lnTo>
                  <a:lnTo>
                    <a:pt x="13" y="171"/>
                  </a:lnTo>
                  <a:lnTo>
                    <a:pt x="59" y="126"/>
                  </a:lnTo>
                  <a:lnTo>
                    <a:pt x="95" y="72"/>
                  </a:lnTo>
                  <a:lnTo>
                    <a:pt x="117" y="54"/>
                  </a:lnTo>
                  <a:lnTo>
                    <a:pt x="144" y="40"/>
                  </a:lnTo>
                  <a:lnTo>
                    <a:pt x="153" y="40"/>
                  </a:lnTo>
                  <a:lnTo>
                    <a:pt x="158" y="36"/>
                  </a:lnTo>
                  <a:lnTo>
                    <a:pt x="153" y="31"/>
                  </a:lnTo>
                  <a:lnTo>
                    <a:pt x="126" y="40"/>
                  </a:lnTo>
                  <a:lnTo>
                    <a:pt x="140" y="13"/>
                  </a:lnTo>
                  <a:lnTo>
                    <a:pt x="135" y="0"/>
                  </a:lnTo>
                  <a:lnTo>
                    <a:pt x="117" y="36"/>
                  </a:lnTo>
                  <a:lnTo>
                    <a:pt x="95" y="49"/>
                  </a:lnTo>
                  <a:lnTo>
                    <a:pt x="81" y="67"/>
                  </a:lnTo>
                  <a:lnTo>
                    <a:pt x="45" y="117"/>
                  </a:lnTo>
                  <a:lnTo>
                    <a:pt x="4" y="157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496"/>
            <p:cNvSpPr>
              <a:spLocks/>
            </p:cNvSpPr>
            <p:nvPr/>
          </p:nvSpPr>
          <p:spPr bwMode="auto">
            <a:xfrm>
              <a:off x="3402" y="2794"/>
              <a:ext cx="159" cy="176"/>
            </a:xfrm>
            <a:custGeom>
              <a:avLst/>
              <a:gdLst>
                <a:gd name="T0" fmla="*/ 0 w 159"/>
                <a:gd name="T1" fmla="*/ 171 h 176"/>
                <a:gd name="T2" fmla="*/ 9 w 159"/>
                <a:gd name="T3" fmla="*/ 175 h 176"/>
                <a:gd name="T4" fmla="*/ 13 w 159"/>
                <a:gd name="T5" fmla="*/ 171 h 176"/>
                <a:gd name="T6" fmla="*/ 59 w 159"/>
                <a:gd name="T7" fmla="*/ 126 h 176"/>
                <a:gd name="T8" fmla="*/ 95 w 159"/>
                <a:gd name="T9" fmla="*/ 72 h 176"/>
                <a:gd name="T10" fmla="*/ 117 w 159"/>
                <a:gd name="T11" fmla="*/ 54 h 176"/>
                <a:gd name="T12" fmla="*/ 144 w 159"/>
                <a:gd name="T13" fmla="*/ 40 h 176"/>
                <a:gd name="T14" fmla="*/ 153 w 159"/>
                <a:gd name="T15" fmla="*/ 40 h 176"/>
                <a:gd name="T16" fmla="*/ 158 w 159"/>
                <a:gd name="T17" fmla="*/ 36 h 176"/>
                <a:gd name="T18" fmla="*/ 153 w 159"/>
                <a:gd name="T19" fmla="*/ 31 h 176"/>
                <a:gd name="T20" fmla="*/ 126 w 159"/>
                <a:gd name="T21" fmla="*/ 40 h 176"/>
                <a:gd name="T22" fmla="*/ 140 w 159"/>
                <a:gd name="T23" fmla="*/ 13 h 176"/>
                <a:gd name="T24" fmla="*/ 135 w 159"/>
                <a:gd name="T25" fmla="*/ 0 h 176"/>
                <a:gd name="T26" fmla="*/ 117 w 159"/>
                <a:gd name="T27" fmla="*/ 36 h 176"/>
                <a:gd name="T28" fmla="*/ 95 w 159"/>
                <a:gd name="T29" fmla="*/ 49 h 176"/>
                <a:gd name="T30" fmla="*/ 81 w 159"/>
                <a:gd name="T31" fmla="*/ 67 h 176"/>
                <a:gd name="T32" fmla="*/ 45 w 159"/>
                <a:gd name="T33" fmla="*/ 117 h 176"/>
                <a:gd name="T34" fmla="*/ 4 w 159"/>
                <a:gd name="T35" fmla="*/ 157 h 176"/>
                <a:gd name="T36" fmla="*/ 0 w 159"/>
                <a:gd name="T37" fmla="*/ 171 h 17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9"/>
                <a:gd name="T58" fmla="*/ 0 h 176"/>
                <a:gd name="T59" fmla="*/ 159 w 159"/>
                <a:gd name="T60" fmla="*/ 176 h 17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9" h="176">
                  <a:moveTo>
                    <a:pt x="0" y="171"/>
                  </a:moveTo>
                  <a:lnTo>
                    <a:pt x="9" y="175"/>
                  </a:lnTo>
                  <a:lnTo>
                    <a:pt x="13" y="171"/>
                  </a:lnTo>
                  <a:lnTo>
                    <a:pt x="59" y="126"/>
                  </a:lnTo>
                  <a:lnTo>
                    <a:pt x="95" y="72"/>
                  </a:lnTo>
                  <a:lnTo>
                    <a:pt x="117" y="54"/>
                  </a:lnTo>
                  <a:lnTo>
                    <a:pt x="144" y="40"/>
                  </a:lnTo>
                  <a:lnTo>
                    <a:pt x="153" y="40"/>
                  </a:lnTo>
                  <a:lnTo>
                    <a:pt x="158" y="36"/>
                  </a:lnTo>
                  <a:lnTo>
                    <a:pt x="153" y="31"/>
                  </a:lnTo>
                  <a:lnTo>
                    <a:pt x="126" y="40"/>
                  </a:lnTo>
                  <a:lnTo>
                    <a:pt x="140" y="13"/>
                  </a:lnTo>
                  <a:lnTo>
                    <a:pt x="135" y="0"/>
                  </a:lnTo>
                  <a:lnTo>
                    <a:pt x="117" y="36"/>
                  </a:lnTo>
                  <a:lnTo>
                    <a:pt x="95" y="49"/>
                  </a:lnTo>
                  <a:lnTo>
                    <a:pt x="81" y="67"/>
                  </a:lnTo>
                  <a:lnTo>
                    <a:pt x="45" y="117"/>
                  </a:lnTo>
                  <a:lnTo>
                    <a:pt x="4" y="157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497"/>
            <p:cNvSpPr>
              <a:spLocks/>
            </p:cNvSpPr>
            <p:nvPr/>
          </p:nvSpPr>
          <p:spPr bwMode="auto">
            <a:xfrm>
              <a:off x="3790" y="3212"/>
              <a:ext cx="114" cy="123"/>
            </a:xfrm>
            <a:custGeom>
              <a:avLst/>
              <a:gdLst>
                <a:gd name="T0" fmla="*/ 50 w 114"/>
                <a:gd name="T1" fmla="*/ 122 h 123"/>
                <a:gd name="T2" fmla="*/ 95 w 114"/>
                <a:gd name="T3" fmla="*/ 117 h 123"/>
                <a:gd name="T4" fmla="*/ 113 w 114"/>
                <a:gd name="T5" fmla="*/ 90 h 123"/>
                <a:gd name="T6" fmla="*/ 113 w 114"/>
                <a:gd name="T7" fmla="*/ 77 h 123"/>
                <a:gd name="T8" fmla="*/ 104 w 114"/>
                <a:gd name="T9" fmla="*/ 23 h 123"/>
                <a:gd name="T10" fmla="*/ 90 w 114"/>
                <a:gd name="T11" fmla="*/ 18 h 123"/>
                <a:gd name="T12" fmla="*/ 50 w 114"/>
                <a:gd name="T13" fmla="*/ 0 h 123"/>
                <a:gd name="T14" fmla="*/ 9 w 114"/>
                <a:gd name="T15" fmla="*/ 5 h 123"/>
                <a:gd name="T16" fmla="*/ 0 w 114"/>
                <a:gd name="T17" fmla="*/ 14 h 123"/>
                <a:gd name="T18" fmla="*/ 0 w 114"/>
                <a:gd name="T19" fmla="*/ 5 h 123"/>
                <a:gd name="T20" fmla="*/ 27 w 114"/>
                <a:gd name="T21" fmla="*/ 9 h 123"/>
                <a:gd name="T22" fmla="*/ 63 w 114"/>
                <a:gd name="T23" fmla="*/ 45 h 123"/>
                <a:gd name="T24" fmla="*/ 68 w 114"/>
                <a:gd name="T25" fmla="*/ 90 h 123"/>
                <a:gd name="T26" fmla="*/ 63 w 114"/>
                <a:gd name="T27" fmla="*/ 104 h 123"/>
                <a:gd name="T28" fmla="*/ 50 w 114"/>
                <a:gd name="T29" fmla="*/ 113 h 123"/>
                <a:gd name="T30" fmla="*/ 45 w 114"/>
                <a:gd name="T31" fmla="*/ 117 h 123"/>
                <a:gd name="T32" fmla="*/ 50 w 114"/>
                <a:gd name="T33" fmla="*/ 122 h 123"/>
                <a:gd name="T34" fmla="*/ 50 w 114"/>
                <a:gd name="T35" fmla="*/ 122 h 1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4"/>
                <a:gd name="T55" fmla="*/ 0 h 123"/>
                <a:gd name="T56" fmla="*/ 114 w 114"/>
                <a:gd name="T57" fmla="*/ 123 h 12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4" h="123">
                  <a:moveTo>
                    <a:pt x="50" y="122"/>
                  </a:moveTo>
                  <a:lnTo>
                    <a:pt x="95" y="117"/>
                  </a:lnTo>
                  <a:lnTo>
                    <a:pt x="113" y="90"/>
                  </a:lnTo>
                  <a:lnTo>
                    <a:pt x="113" y="77"/>
                  </a:lnTo>
                  <a:lnTo>
                    <a:pt x="104" y="23"/>
                  </a:lnTo>
                  <a:lnTo>
                    <a:pt x="90" y="18"/>
                  </a:lnTo>
                  <a:lnTo>
                    <a:pt x="50" y="0"/>
                  </a:lnTo>
                  <a:lnTo>
                    <a:pt x="9" y="5"/>
                  </a:lnTo>
                  <a:lnTo>
                    <a:pt x="0" y="14"/>
                  </a:lnTo>
                  <a:lnTo>
                    <a:pt x="0" y="5"/>
                  </a:lnTo>
                  <a:lnTo>
                    <a:pt x="27" y="9"/>
                  </a:lnTo>
                  <a:lnTo>
                    <a:pt x="63" y="45"/>
                  </a:lnTo>
                  <a:lnTo>
                    <a:pt x="68" y="90"/>
                  </a:lnTo>
                  <a:lnTo>
                    <a:pt x="63" y="104"/>
                  </a:lnTo>
                  <a:lnTo>
                    <a:pt x="50" y="113"/>
                  </a:lnTo>
                  <a:lnTo>
                    <a:pt x="45" y="117"/>
                  </a:lnTo>
                  <a:lnTo>
                    <a:pt x="50" y="122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498"/>
            <p:cNvSpPr>
              <a:spLocks/>
            </p:cNvSpPr>
            <p:nvPr/>
          </p:nvSpPr>
          <p:spPr bwMode="auto">
            <a:xfrm>
              <a:off x="3790" y="3217"/>
              <a:ext cx="73" cy="118"/>
            </a:xfrm>
            <a:custGeom>
              <a:avLst/>
              <a:gdLst>
                <a:gd name="T0" fmla="*/ 32 w 73"/>
                <a:gd name="T1" fmla="*/ 108 h 118"/>
                <a:gd name="T2" fmla="*/ 45 w 73"/>
                <a:gd name="T3" fmla="*/ 117 h 118"/>
                <a:gd name="T4" fmla="*/ 68 w 73"/>
                <a:gd name="T5" fmla="*/ 94 h 118"/>
                <a:gd name="T6" fmla="*/ 72 w 73"/>
                <a:gd name="T7" fmla="*/ 72 h 118"/>
                <a:gd name="T8" fmla="*/ 63 w 73"/>
                <a:gd name="T9" fmla="*/ 36 h 118"/>
                <a:gd name="T10" fmla="*/ 27 w 73"/>
                <a:gd name="T11" fmla="*/ 4 h 118"/>
                <a:gd name="T12" fmla="*/ 0 w 73"/>
                <a:gd name="T13" fmla="*/ 0 h 118"/>
                <a:gd name="T14" fmla="*/ 0 w 73"/>
                <a:gd name="T15" fmla="*/ 9 h 118"/>
                <a:gd name="T16" fmla="*/ 23 w 73"/>
                <a:gd name="T17" fmla="*/ 18 h 118"/>
                <a:gd name="T18" fmla="*/ 41 w 73"/>
                <a:gd name="T19" fmla="*/ 36 h 118"/>
                <a:gd name="T20" fmla="*/ 50 w 73"/>
                <a:gd name="T21" fmla="*/ 58 h 118"/>
                <a:gd name="T22" fmla="*/ 54 w 73"/>
                <a:gd name="T23" fmla="*/ 85 h 118"/>
                <a:gd name="T24" fmla="*/ 50 w 73"/>
                <a:gd name="T25" fmla="*/ 99 h 118"/>
                <a:gd name="T26" fmla="*/ 32 w 73"/>
                <a:gd name="T27" fmla="*/ 108 h 118"/>
                <a:gd name="T28" fmla="*/ 32 w 73"/>
                <a:gd name="T29" fmla="*/ 108 h 1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3"/>
                <a:gd name="T46" fmla="*/ 0 h 118"/>
                <a:gd name="T47" fmla="*/ 73 w 73"/>
                <a:gd name="T48" fmla="*/ 118 h 11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3" h="118">
                  <a:moveTo>
                    <a:pt x="32" y="108"/>
                  </a:moveTo>
                  <a:lnTo>
                    <a:pt x="45" y="117"/>
                  </a:lnTo>
                  <a:lnTo>
                    <a:pt x="68" y="94"/>
                  </a:lnTo>
                  <a:lnTo>
                    <a:pt x="72" y="72"/>
                  </a:lnTo>
                  <a:lnTo>
                    <a:pt x="63" y="36"/>
                  </a:lnTo>
                  <a:lnTo>
                    <a:pt x="27" y="4"/>
                  </a:lnTo>
                  <a:lnTo>
                    <a:pt x="0" y="0"/>
                  </a:lnTo>
                  <a:lnTo>
                    <a:pt x="0" y="9"/>
                  </a:lnTo>
                  <a:lnTo>
                    <a:pt x="23" y="18"/>
                  </a:lnTo>
                  <a:lnTo>
                    <a:pt x="41" y="36"/>
                  </a:lnTo>
                  <a:lnTo>
                    <a:pt x="50" y="58"/>
                  </a:lnTo>
                  <a:lnTo>
                    <a:pt x="54" y="85"/>
                  </a:lnTo>
                  <a:lnTo>
                    <a:pt x="50" y="99"/>
                  </a:lnTo>
                  <a:lnTo>
                    <a:pt x="32" y="108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499"/>
            <p:cNvSpPr>
              <a:spLocks/>
            </p:cNvSpPr>
            <p:nvPr/>
          </p:nvSpPr>
          <p:spPr bwMode="auto">
            <a:xfrm>
              <a:off x="3384" y="2974"/>
              <a:ext cx="96" cy="91"/>
            </a:xfrm>
            <a:custGeom>
              <a:avLst/>
              <a:gdLst>
                <a:gd name="T0" fmla="*/ 86 w 96"/>
                <a:gd name="T1" fmla="*/ 40 h 91"/>
                <a:gd name="T2" fmla="*/ 49 w 96"/>
                <a:gd name="T3" fmla="*/ 58 h 91"/>
                <a:gd name="T4" fmla="*/ 40 w 96"/>
                <a:gd name="T5" fmla="*/ 49 h 91"/>
                <a:gd name="T6" fmla="*/ 31 w 96"/>
                <a:gd name="T7" fmla="*/ 45 h 91"/>
                <a:gd name="T8" fmla="*/ 36 w 96"/>
                <a:gd name="T9" fmla="*/ 40 h 91"/>
                <a:gd name="T10" fmla="*/ 36 w 96"/>
                <a:gd name="T11" fmla="*/ 31 h 91"/>
                <a:gd name="T12" fmla="*/ 31 w 96"/>
                <a:gd name="T13" fmla="*/ 13 h 91"/>
                <a:gd name="T14" fmla="*/ 18 w 96"/>
                <a:gd name="T15" fmla="*/ 0 h 91"/>
                <a:gd name="T16" fmla="*/ 13 w 96"/>
                <a:gd name="T17" fmla="*/ 0 h 91"/>
                <a:gd name="T18" fmla="*/ 4 w 96"/>
                <a:gd name="T19" fmla="*/ 4 h 91"/>
                <a:gd name="T20" fmla="*/ 9 w 96"/>
                <a:gd name="T21" fmla="*/ 4 h 91"/>
                <a:gd name="T22" fmla="*/ 13 w 96"/>
                <a:gd name="T23" fmla="*/ 4 h 91"/>
                <a:gd name="T24" fmla="*/ 22 w 96"/>
                <a:gd name="T25" fmla="*/ 18 h 91"/>
                <a:gd name="T26" fmla="*/ 27 w 96"/>
                <a:gd name="T27" fmla="*/ 40 h 91"/>
                <a:gd name="T28" fmla="*/ 22 w 96"/>
                <a:gd name="T29" fmla="*/ 49 h 91"/>
                <a:gd name="T30" fmla="*/ 18 w 96"/>
                <a:gd name="T31" fmla="*/ 49 h 91"/>
                <a:gd name="T32" fmla="*/ 13 w 96"/>
                <a:gd name="T33" fmla="*/ 49 h 91"/>
                <a:gd name="T34" fmla="*/ 4 w 96"/>
                <a:gd name="T35" fmla="*/ 31 h 91"/>
                <a:gd name="T36" fmla="*/ 4 w 96"/>
                <a:gd name="T37" fmla="*/ 13 h 91"/>
                <a:gd name="T38" fmla="*/ 4 w 96"/>
                <a:gd name="T39" fmla="*/ 9 h 91"/>
                <a:gd name="T40" fmla="*/ 9 w 96"/>
                <a:gd name="T41" fmla="*/ 4 h 91"/>
                <a:gd name="T42" fmla="*/ 4 w 96"/>
                <a:gd name="T43" fmla="*/ 4 h 91"/>
                <a:gd name="T44" fmla="*/ 0 w 96"/>
                <a:gd name="T45" fmla="*/ 13 h 91"/>
                <a:gd name="T46" fmla="*/ 0 w 96"/>
                <a:gd name="T47" fmla="*/ 18 h 91"/>
                <a:gd name="T48" fmla="*/ 0 w 96"/>
                <a:gd name="T49" fmla="*/ 31 h 91"/>
                <a:gd name="T50" fmla="*/ 4 w 96"/>
                <a:gd name="T51" fmla="*/ 45 h 91"/>
                <a:gd name="T52" fmla="*/ 9 w 96"/>
                <a:gd name="T53" fmla="*/ 54 h 91"/>
                <a:gd name="T54" fmla="*/ 18 w 96"/>
                <a:gd name="T55" fmla="*/ 67 h 91"/>
                <a:gd name="T56" fmla="*/ 27 w 96"/>
                <a:gd name="T57" fmla="*/ 76 h 91"/>
                <a:gd name="T58" fmla="*/ 45 w 96"/>
                <a:gd name="T59" fmla="*/ 85 h 91"/>
                <a:gd name="T60" fmla="*/ 63 w 96"/>
                <a:gd name="T61" fmla="*/ 90 h 91"/>
                <a:gd name="T62" fmla="*/ 77 w 96"/>
                <a:gd name="T63" fmla="*/ 85 h 91"/>
                <a:gd name="T64" fmla="*/ 77 w 96"/>
                <a:gd name="T65" fmla="*/ 85 h 91"/>
                <a:gd name="T66" fmla="*/ 81 w 96"/>
                <a:gd name="T67" fmla="*/ 81 h 91"/>
                <a:gd name="T68" fmla="*/ 86 w 96"/>
                <a:gd name="T69" fmla="*/ 76 h 91"/>
                <a:gd name="T70" fmla="*/ 95 w 96"/>
                <a:gd name="T71" fmla="*/ 58 h 91"/>
                <a:gd name="T72" fmla="*/ 95 w 96"/>
                <a:gd name="T73" fmla="*/ 58 h 91"/>
                <a:gd name="T74" fmla="*/ 86 w 96"/>
                <a:gd name="T75" fmla="*/ 40 h 91"/>
                <a:gd name="T76" fmla="*/ 86 w 96"/>
                <a:gd name="T77" fmla="*/ 40 h 9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6"/>
                <a:gd name="T118" fmla="*/ 0 h 91"/>
                <a:gd name="T119" fmla="*/ 96 w 96"/>
                <a:gd name="T120" fmla="*/ 91 h 9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6" h="91">
                  <a:moveTo>
                    <a:pt x="86" y="40"/>
                  </a:moveTo>
                  <a:lnTo>
                    <a:pt x="49" y="58"/>
                  </a:lnTo>
                  <a:lnTo>
                    <a:pt x="40" y="49"/>
                  </a:lnTo>
                  <a:lnTo>
                    <a:pt x="31" y="45"/>
                  </a:lnTo>
                  <a:lnTo>
                    <a:pt x="36" y="40"/>
                  </a:lnTo>
                  <a:lnTo>
                    <a:pt x="36" y="31"/>
                  </a:lnTo>
                  <a:lnTo>
                    <a:pt x="31" y="13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4" y="4"/>
                  </a:lnTo>
                  <a:lnTo>
                    <a:pt x="9" y="4"/>
                  </a:lnTo>
                  <a:lnTo>
                    <a:pt x="13" y="4"/>
                  </a:lnTo>
                  <a:lnTo>
                    <a:pt x="22" y="18"/>
                  </a:lnTo>
                  <a:lnTo>
                    <a:pt x="27" y="40"/>
                  </a:lnTo>
                  <a:lnTo>
                    <a:pt x="22" y="49"/>
                  </a:lnTo>
                  <a:lnTo>
                    <a:pt x="18" y="49"/>
                  </a:lnTo>
                  <a:lnTo>
                    <a:pt x="13" y="49"/>
                  </a:lnTo>
                  <a:lnTo>
                    <a:pt x="4" y="31"/>
                  </a:lnTo>
                  <a:lnTo>
                    <a:pt x="4" y="13"/>
                  </a:lnTo>
                  <a:lnTo>
                    <a:pt x="4" y="9"/>
                  </a:lnTo>
                  <a:lnTo>
                    <a:pt x="9" y="4"/>
                  </a:lnTo>
                  <a:lnTo>
                    <a:pt x="4" y="4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0" y="31"/>
                  </a:lnTo>
                  <a:lnTo>
                    <a:pt x="4" y="45"/>
                  </a:lnTo>
                  <a:lnTo>
                    <a:pt x="9" y="54"/>
                  </a:lnTo>
                  <a:lnTo>
                    <a:pt x="18" y="67"/>
                  </a:lnTo>
                  <a:lnTo>
                    <a:pt x="27" y="76"/>
                  </a:lnTo>
                  <a:lnTo>
                    <a:pt x="45" y="85"/>
                  </a:lnTo>
                  <a:lnTo>
                    <a:pt x="63" y="90"/>
                  </a:lnTo>
                  <a:lnTo>
                    <a:pt x="77" y="85"/>
                  </a:lnTo>
                  <a:lnTo>
                    <a:pt x="81" y="81"/>
                  </a:lnTo>
                  <a:lnTo>
                    <a:pt x="86" y="76"/>
                  </a:lnTo>
                  <a:lnTo>
                    <a:pt x="95" y="58"/>
                  </a:lnTo>
                  <a:lnTo>
                    <a:pt x="86" y="4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500"/>
            <p:cNvSpPr>
              <a:spLocks/>
            </p:cNvSpPr>
            <p:nvPr/>
          </p:nvSpPr>
          <p:spPr bwMode="auto">
            <a:xfrm>
              <a:off x="3388" y="2978"/>
              <a:ext cx="24" cy="46"/>
            </a:xfrm>
            <a:custGeom>
              <a:avLst/>
              <a:gdLst>
                <a:gd name="T0" fmla="*/ 5 w 24"/>
                <a:gd name="T1" fmla="*/ 0 h 46"/>
                <a:gd name="T2" fmla="*/ 9 w 24"/>
                <a:gd name="T3" fmla="*/ 0 h 46"/>
                <a:gd name="T4" fmla="*/ 18 w 24"/>
                <a:gd name="T5" fmla="*/ 14 h 46"/>
                <a:gd name="T6" fmla="*/ 23 w 24"/>
                <a:gd name="T7" fmla="*/ 36 h 46"/>
                <a:gd name="T8" fmla="*/ 18 w 24"/>
                <a:gd name="T9" fmla="*/ 45 h 46"/>
                <a:gd name="T10" fmla="*/ 14 w 24"/>
                <a:gd name="T11" fmla="*/ 45 h 46"/>
                <a:gd name="T12" fmla="*/ 9 w 24"/>
                <a:gd name="T13" fmla="*/ 45 h 46"/>
                <a:gd name="T14" fmla="*/ 0 w 24"/>
                <a:gd name="T15" fmla="*/ 27 h 46"/>
                <a:gd name="T16" fmla="*/ 0 w 24"/>
                <a:gd name="T17" fmla="*/ 9 h 46"/>
                <a:gd name="T18" fmla="*/ 0 w 24"/>
                <a:gd name="T19" fmla="*/ 5 h 46"/>
                <a:gd name="T20" fmla="*/ 5 w 24"/>
                <a:gd name="T21" fmla="*/ 0 h 46"/>
                <a:gd name="T22" fmla="*/ 5 w 24"/>
                <a:gd name="T23" fmla="*/ 0 h 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46"/>
                <a:gd name="T38" fmla="*/ 24 w 24"/>
                <a:gd name="T39" fmla="*/ 46 h 4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46">
                  <a:moveTo>
                    <a:pt x="5" y="0"/>
                  </a:moveTo>
                  <a:lnTo>
                    <a:pt x="9" y="0"/>
                  </a:lnTo>
                  <a:lnTo>
                    <a:pt x="18" y="14"/>
                  </a:lnTo>
                  <a:lnTo>
                    <a:pt x="23" y="36"/>
                  </a:lnTo>
                  <a:lnTo>
                    <a:pt x="18" y="45"/>
                  </a:lnTo>
                  <a:lnTo>
                    <a:pt x="14" y="45"/>
                  </a:lnTo>
                  <a:lnTo>
                    <a:pt x="9" y="45"/>
                  </a:lnTo>
                  <a:lnTo>
                    <a:pt x="0" y="27"/>
                  </a:lnTo>
                  <a:lnTo>
                    <a:pt x="0" y="9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501"/>
            <p:cNvSpPr>
              <a:spLocks/>
            </p:cNvSpPr>
            <p:nvPr/>
          </p:nvSpPr>
          <p:spPr bwMode="auto">
            <a:xfrm>
              <a:off x="3722" y="3230"/>
              <a:ext cx="28" cy="15"/>
            </a:xfrm>
            <a:custGeom>
              <a:avLst/>
              <a:gdLst>
                <a:gd name="T0" fmla="*/ 27 w 28"/>
                <a:gd name="T1" fmla="*/ 14 h 15"/>
                <a:gd name="T2" fmla="*/ 0 w 28"/>
                <a:gd name="T3" fmla="*/ 0 h 15"/>
                <a:gd name="T4" fmla="*/ 27 w 28"/>
                <a:gd name="T5" fmla="*/ 14 h 15"/>
                <a:gd name="T6" fmla="*/ 27 w 28"/>
                <a:gd name="T7" fmla="*/ 14 h 15"/>
                <a:gd name="T8" fmla="*/ 27 w 28"/>
                <a:gd name="T9" fmla="*/ 14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15"/>
                <a:gd name="T17" fmla="*/ 28 w 28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15">
                  <a:moveTo>
                    <a:pt x="27" y="14"/>
                  </a:moveTo>
                  <a:lnTo>
                    <a:pt x="0" y="0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502"/>
            <p:cNvSpPr>
              <a:spLocks/>
            </p:cNvSpPr>
            <p:nvPr/>
          </p:nvSpPr>
          <p:spPr bwMode="auto">
            <a:xfrm>
              <a:off x="3722" y="3230"/>
              <a:ext cx="28" cy="15"/>
            </a:xfrm>
            <a:custGeom>
              <a:avLst/>
              <a:gdLst>
                <a:gd name="T0" fmla="*/ 27 w 28"/>
                <a:gd name="T1" fmla="*/ 14 h 15"/>
                <a:gd name="T2" fmla="*/ 0 w 28"/>
                <a:gd name="T3" fmla="*/ 0 h 15"/>
                <a:gd name="T4" fmla="*/ 27 w 28"/>
                <a:gd name="T5" fmla="*/ 14 h 15"/>
                <a:gd name="T6" fmla="*/ 0 60000 65536"/>
                <a:gd name="T7" fmla="*/ 0 60000 65536"/>
                <a:gd name="T8" fmla="*/ 0 60000 65536"/>
                <a:gd name="T9" fmla="*/ 0 w 28"/>
                <a:gd name="T10" fmla="*/ 0 h 15"/>
                <a:gd name="T11" fmla="*/ 28 w 28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" h="15">
                  <a:moveTo>
                    <a:pt x="27" y="14"/>
                  </a:moveTo>
                  <a:lnTo>
                    <a:pt x="0" y="0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503"/>
            <p:cNvSpPr>
              <a:spLocks/>
            </p:cNvSpPr>
            <p:nvPr/>
          </p:nvSpPr>
          <p:spPr bwMode="auto">
            <a:xfrm>
              <a:off x="3749" y="3253"/>
              <a:ext cx="19" cy="23"/>
            </a:xfrm>
            <a:custGeom>
              <a:avLst/>
              <a:gdLst>
                <a:gd name="T0" fmla="*/ 18 w 19"/>
                <a:gd name="T1" fmla="*/ 18 h 23"/>
                <a:gd name="T2" fmla="*/ 0 w 19"/>
                <a:gd name="T3" fmla="*/ 0 h 23"/>
                <a:gd name="T4" fmla="*/ 18 w 19"/>
                <a:gd name="T5" fmla="*/ 22 h 23"/>
                <a:gd name="T6" fmla="*/ 18 w 19"/>
                <a:gd name="T7" fmla="*/ 18 h 23"/>
                <a:gd name="T8" fmla="*/ 18 w 19"/>
                <a:gd name="T9" fmla="*/ 18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23"/>
                <a:gd name="T17" fmla="*/ 19 w 1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23">
                  <a:moveTo>
                    <a:pt x="18" y="18"/>
                  </a:moveTo>
                  <a:lnTo>
                    <a:pt x="0" y="0"/>
                  </a:lnTo>
                  <a:lnTo>
                    <a:pt x="18" y="22"/>
                  </a:ln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504"/>
            <p:cNvSpPr>
              <a:spLocks/>
            </p:cNvSpPr>
            <p:nvPr/>
          </p:nvSpPr>
          <p:spPr bwMode="auto">
            <a:xfrm>
              <a:off x="3749" y="3253"/>
              <a:ext cx="19" cy="23"/>
            </a:xfrm>
            <a:custGeom>
              <a:avLst/>
              <a:gdLst>
                <a:gd name="T0" fmla="*/ 18 w 19"/>
                <a:gd name="T1" fmla="*/ 18 h 23"/>
                <a:gd name="T2" fmla="*/ 0 w 19"/>
                <a:gd name="T3" fmla="*/ 0 h 23"/>
                <a:gd name="T4" fmla="*/ 18 w 19"/>
                <a:gd name="T5" fmla="*/ 22 h 23"/>
                <a:gd name="T6" fmla="*/ 18 w 19"/>
                <a:gd name="T7" fmla="*/ 18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23"/>
                <a:gd name="T14" fmla="*/ 19 w 19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23">
                  <a:moveTo>
                    <a:pt x="18" y="18"/>
                  </a:moveTo>
                  <a:lnTo>
                    <a:pt x="0" y="0"/>
                  </a:lnTo>
                  <a:lnTo>
                    <a:pt x="18" y="22"/>
                  </a:lnTo>
                  <a:lnTo>
                    <a:pt x="18" y="1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505"/>
            <p:cNvSpPr>
              <a:spLocks/>
            </p:cNvSpPr>
            <p:nvPr/>
          </p:nvSpPr>
          <p:spPr bwMode="auto">
            <a:xfrm>
              <a:off x="3763" y="3293"/>
              <a:ext cx="10" cy="15"/>
            </a:xfrm>
            <a:custGeom>
              <a:avLst/>
              <a:gdLst>
                <a:gd name="T0" fmla="*/ 9 w 10"/>
                <a:gd name="T1" fmla="*/ 9 h 15"/>
                <a:gd name="T2" fmla="*/ 0 w 10"/>
                <a:gd name="T3" fmla="*/ 0 h 15"/>
                <a:gd name="T4" fmla="*/ 9 w 10"/>
                <a:gd name="T5" fmla="*/ 14 h 15"/>
                <a:gd name="T6" fmla="*/ 9 w 10"/>
                <a:gd name="T7" fmla="*/ 14 h 15"/>
                <a:gd name="T8" fmla="*/ 9 w 10"/>
                <a:gd name="T9" fmla="*/ 14 h 15"/>
                <a:gd name="T10" fmla="*/ 9 w 10"/>
                <a:gd name="T11" fmla="*/ 9 h 15"/>
                <a:gd name="T12" fmla="*/ 9 w 10"/>
                <a:gd name="T13" fmla="*/ 9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5"/>
                <a:gd name="T23" fmla="*/ 10 w 10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5">
                  <a:moveTo>
                    <a:pt x="9" y="9"/>
                  </a:moveTo>
                  <a:lnTo>
                    <a:pt x="0" y="0"/>
                  </a:lnTo>
                  <a:lnTo>
                    <a:pt x="9" y="14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506"/>
            <p:cNvSpPr>
              <a:spLocks/>
            </p:cNvSpPr>
            <p:nvPr/>
          </p:nvSpPr>
          <p:spPr bwMode="auto">
            <a:xfrm>
              <a:off x="3763" y="3293"/>
              <a:ext cx="10" cy="15"/>
            </a:xfrm>
            <a:custGeom>
              <a:avLst/>
              <a:gdLst>
                <a:gd name="T0" fmla="*/ 9 w 10"/>
                <a:gd name="T1" fmla="*/ 9 h 15"/>
                <a:gd name="T2" fmla="*/ 0 w 10"/>
                <a:gd name="T3" fmla="*/ 0 h 15"/>
                <a:gd name="T4" fmla="*/ 9 w 10"/>
                <a:gd name="T5" fmla="*/ 14 h 15"/>
                <a:gd name="T6" fmla="*/ 9 w 10"/>
                <a:gd name="T7" fmla="*/ 9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15"/>
                <a:gd name="T14" fmla="*/ 10 w 10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15">
                  <a:moveTo>
                    <a:pt x="9" y="9"/>
                  </a:moveTo>
                  <a:lnTo>
                    <a:pt x="0" y="0"/>
                  </a:lnTo>
                  <a:lnTo>
                    <a:pt x="9" y="14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507"/>
            <p:cNvSpPr>
              <a:spLocks/>
            </p:cNvSpPr>
            <p:nvPr/>
          </p:nvSpPr>
          <p:spPr bwMode="auto">
            <a:xfrm>
              <a:off x="3781" y="3338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1"/>
                <a:gd name="T20" fmla="*/ 1 w 1"/>
                <a:gd name="T21" fmla="*/ 1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Freeform 508"/>
            <p:cNvSpPr>
              <a:spLocks/>
            </p:cNvSpPr>
            <p:nvPr/>
          </p:nvSpPr>
          <p:spPr bwMode="auto">
            <a:xfrm>
              <a:off x="3339" y="3199"/>
              <a:ext cx="14" cy="14"/>
            </a:xfrm>
            <a:custGeom>
              <a:avLst/>
              <a:gdLst>
                <a:gd name="T0" fmla="*/ 13 w 14"/>
                <a:gd name="T1" fmla="*/ 13 h 14"/>
                <a:gd name="T2" fmla="*/ 0 w 14"/>
                <a:gd name="T3" fmla="*/ 0 h 14"/>
                <a:gd name="T4" fmla="*/ 0 w 14"/>
                <a:gd name="T5" fmla="*/ 4 h 14"/>
                <a:gd name="T6" fmla="*/ 13 w 14"/>
                <a:gd name="T7" fmla="*/ 13 h 14"/>
                <a:gd name="T8" fmla="*/ 13 w 14"/>
                <a:gd name="T9" fmla="*/ 13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4"/>
                <a:gd name="T17" fmla="*/ 14 w 1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4">
                  <a:moveTo>
                    <a:pt x="13" y="13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8" name="Freeform 509"/>
            <p:cNvSpPr>
              <a:spLocks/>
            </p:cNvSpPr>
            <p:nvPr/>
          </p:nvSpPr>
          <p:spPr bwMode="auto">
            <a:xfrm>
              <a:off x="3339" y="3199"/>
              <a:ext cx="14" cy="14"/>
            </a:xfrm>
            <a:custGeom>
              <a:avLst/>
              <a:gdLst>
                <a:gd name="T0" fmla="*/ 13 w 14"/>
                <a:gd name="T1" fmla="*/ 13 h 14"/>
                <a:gd name="T2" fmla="*/ 0 w 14"/>
                <a:gd name="T3" fmla="*/ 0 h 14"/>
                <a:gd name="T4" fmla="*/ 0 w 14"/>
                <a:gd name="T5" fmla="*/ 4 h 14"/>
                <a:gd name="T6" fmla="*/ 13 w 14"/>
                <a:gd name="T7" fmla="*/ 13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13" y="13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9" name="Freeform 510"/>
            <p:cNvSpPr>
              <a:spLocks/>
            </p:cNvSpPr>
            <p:nvPr/>
          </p:nvSpPr>
          <p:spPr bwMode="auto">
            <a:xfrm>
              <a:off x="3307" y="3167"/>
              <a:ext cx="28" cy="10"/>
            </a:xfrm>
            <a:custGeom>
              <a:avLst/>
              <a:gdLst>
                <a:gd name="T0" fmla="*/ 0 w 28"/>
                <a:gd name="T1" fmla="*/ 9 h 10"/>
                <a:gd name="T2" fmla="*/ 27 w 28"/>
                <a:gd name="T3" fmla="*/ 9 h 10"/>
                <a:gd name="T4" fmla="*/ 23 w 28"/>
                <a:gd name="T5" fmla="*/ 5 h 10"/>
                <a:gd name="T6" fmla="*/ 18 w 28"/>
                <a:gd name="T7" fmla="*/ 0 h 10"/>
                <a:gd name="T8" fmla="*/ 9 w 28"/>
                <a:gd name="T9" fmla="*/ 5 h 10"/>
                <a:gd name="T10" fmla="*/ 0 w 28"/>
                <a:gd name="T11" fmla="*/ 9 h 10"/>
                <a:gd name="T12" fmla="*/ 0 w 28"/>
                <a:gd name="T13" fmla="*/ 9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10"/>
                <a:gd name="T23" fmla="*/ 28 w 28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10">
                  <a:moveTo>
                    <a:pt x="0" y="9"/>
                  </a:moveTo>
                  <a:lnTo>
                    <a:pt x="27" y="9"/>
                  </a:lnTo>
                  <a:lnTo>
                    <a:pt x="23" y="5"/>
                  </a:lnTo>
                  <a:lnTo>
                    <a:pt x="18" y="0"/>
                  </a:lnTo>
                  <a:lnTo>
                    <a:pt x="9" y="5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0" name="Freeform 511"/>
            <p:cNvSpPr>
              <a:spLocks/>
            </p:cNvSpPr>
            <p:nvPr/>
          </p:nvSpPr>
          <p:spPr bwMode="auto">
            <a:xfrm>
              <a:off x="3515" y="2407"/>
              <a:ext cx="330" cy="428"/>
            </a:xfrm>
            <a:custGeom>
              <a:avLst/>
              <a:gdLst>
                <a:gd name="T0" fmla="*/ 4 w 330"/>
                <a:gd name="T1" fmla="*/ 198 h 428"/>
                <a:gd name="T2" fmla="*/ 18 w 330"/>
                <a:gd name="T3" fmla="*/ 171 h 428"/>
                <a:gd name="T4" fmla="*/ 22 w 330"/>
                <a:gd name="T5" fmla="*/ 157 h 428"/>
                <a:gd name="T6" fmla="*/ 49 w 330"/>
                <a:gd name="T7" fmla="*/ 67 h 428"/>
                <a:gd name="T8" fmla="*/ 76 w 330"/>
                <a:gd name="T9" fmla="*/ 31 h 428"/>
                <a:gd name="T10" fmla="*/ 108 w 330"/>
                <a:gd name="T11" fmla="*/ 13 h 428"/>
                <a:gd name="T12" fmla="*/ 248 w 330"/>
                <a:gd name="T13" fmla="*/ 18 h 428"/>
                <a:gd name="T14" fmla="*/ 329 w 330"/>
                <a:gd name="T15" fmla="*/ 126 h 428"/>
                <a:gd name="T16" fmla="*/ 302 w 330"/>
                <a:gd name="T17" fmla="*/ 243 h 428"/>
                <a:gd name="T18" fmla="*/ 275 w 330"/>
                <a:gd name="T19" fmla="*/ 265 h 428"/>
                <a:gd name="T20" fmla="*/ 252 w 330"/>
                <a:gd name="T21" fmla="*/ 274 h 428"/>
                <a:gd name="T22" fmla="*/ 248 w 330"/>
                <a:gd name="T23" fmla="*/ 225 h 428"/>
                <a:gd name="T24" fmla="*/ 261 w 330"/>
                <a:gd name="T25" fmla="*/ 189 h 428"/>
                <a:gd name="T26" fmla="*/ 261 w 330"/>
                <a:gd name="T27" fmla="*/ 180 h 428"/>
                <a:gd name="T28" fmla="*/ 248 w 330"/>
                <a:gd name="T29" fmla="*/ 180 h 428"/>
                <a:gd name="T30" fmla="*/ 239 w 330"/>
                <a:gd name="T31" fmla="*/ 175 h 428"/>
                <a:gd name="T32" fmla="*/ 198 w 330"/>
                <a:gd name="T33" fmla="*/ 166 h 428"/>
                <a:gd name="T34" fmla="*/ 189 w 330"/>
                <a:gd name="T35" fmla="*/ 162 h 428"/>
                <a:gd name="T36" fmla="*/ 117 w 330"/>
                <a:gd name="T37" fmla="*/ 139 h 428"/>
                <a:gd name="T38" fmla="*/ 94 w 330"/>
                <a:gd name="T39" fmla="*/ 117 h 428"/>
                <a:gd name="T40" fmla="*/ 49 w 330"/>
                <a:gd name="T41" fmla="*/ 117 h 428"/>
                <a:gd name="T42" fmla="*/ 40 w 330"/>
                <a:gd name="T43" fmla="*/ 135 h 428"/>
                <a:gd name="T44" fmla="*/ 36 w 330"/>
                <a:gd name="T45" fmla="*/ 139 h 428"/>
                <a:gd name="T46" fmla="*/ 22 w 330"/>
                <a:gd name="T47" fmla="*/ 184 h 428"/>
                <a:gd name="T48" fmla="*/ 13 w 330"/>
                <a:gd name="T49" fmla="*/ 198 h 428"/>
                <a:gd name="T50" fmla="*/ 18 w 330"/>
                <a:gd name="T51" fmla="*/ 355 h 428"/>
                <a:gd name="T52" fmla="*/ 31 w 330"/>
                <a:gd name="T53" fmla="*/ 387 h 428"/>
                <a:gd name="T54" fmla="*/ 36 w 330"/>
                <a:gd name="T55" fmla="*/ 409 h 428"/>
                <a:gd name="T56" fmla="*/ 90 w 330"/>
                <a:gd name="T57" fmla="*/ 418 h 428"/>
                <a:gd name="T58" fmla="*/ 112 w 330"/>
                <a:gd name="T59" fmla="*/ 409 h 428"/>
                <a:gd name="T60" fmla="*/ 126 w 330"/>
                <a:gd name="T61" fmla="*/ 396 h 428"/>
                <a:gd name="T62" fmla="*/ 153 w 330"/>
                <a:gd name="T63" fmla="*/ 387 h 428"/>
                <a:gd name="T64" fmla="*/ 207 w 330"/>
                <a:gd name="T65" fmla="*/ 342 h 428"/>
                <a:gd name="T66" fmla="*/ 243 w 330"/>
                <a:gd name="T67" fmla="*/ 310 h 428"/>
                <a:gd name="T68" fmla="*/ 252 w 330"/>
                <a:gd name="T69" fmla="*/ 310 h 428"/>
                <a:gd name="T70" fmla="*/ 266 w 330"/>
                <a:gd name="T71" fmla="*/ 288 h 428"/>
                <a:gd name="T72" fmla="*/ 279 w 330"/>
                <a:gd name="T73" fmla="*/ 265 h 428"/>
                <a:gd name="T74" fmla="*/ 279 w 330"/>
                <a:gd name="T75" fmla="*/ 297 h 428"/>
                <a:gd name="T76" fmla="*/ 248 w 330"/>
                <a:gd name="T77" fmla="*/ 324 h 428"/>
                <a:gd name="T78" fmla="*/ 221 w 330"/>
                <a:gd name="T79" fmla="*/ 342 h 428"/>
                <a:gd name="T80" fmla="*/ 149 w 330"/>
                <a:gd name="T81" fmla="*/ 400 h 428"/>
                <a:gd name="T82" fmla="*/ 117 w 330"/>
                <a:gd name="T83" fmla="*/ 423 h 428"/>
                <a:gd name="T84" fmla="*/ 67 w 330"/>
                <a:gd name="T85" fmla="*/ 427 h 428"/>
                <a:gd name="T86" fmla="*/ 40 w 330"/>
                <a:gd name="T87" fmla="*/ 418 h 428"/>
                <a:gd name="T88" fmla="*/ 31 w 330"/>
                <a:gd name="T89" fmla="*/ 409 h 428"/>
                <a:gd name="T90" fmla="*/ 9 w 330"/>
                <a:gd name="T91" fmla="*/ 351 h 428"/>
                <a:gd name="T92" fmla="*/ 0 w 330"/>
                <a:gd name="T93" fmla="*/ 261 h 428"/>
                <a:gd name="T94" fmla="*/ 4 w 330"/>
                <a:gd name="T95" fmla="*/ 207 h 42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30"/>
                <a:gd name="T145" fmla="*/ 0 h 428"/>
                <a:gd name="T146" fmla="*/ 330 w 330"/>
                <a:gd name="T147" fmla="*/ 428 h 42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30" h="428">
                  <a:moveTo>
                    <a:pt x="4" y="207"/>
                  </a:moveTo>
                  <a:lnTo>
                    <a:pt x="4" y="198"/>
                  </a:lnTo>
                  <a:lnTo>
                    <a:pt x="4" y="189"/>
                  </a:lnTo>
                  <a:lnTo>
                    <a:pt x="18" y="171"/>
                  </a:lnTo>
                  <a:lnTo>
                    <a:pt x="22" y="166"/>
                  </a:lnTo>
                  <a:lnTo>
                    <a:pt x="22" y="157"/>
                  </a:lnTo>
                  <a:lnTo>
                    <a:pt x="45" y="76"/>
                  </a:lnTo>
                  <a:lnTo>
                    <a:pt x="49" y="67"/>
                  </a:lnTo>
                  <a:lnTo>
                    <a:pt x="58" y="54"/>
                  </a:lnTo>
                  <a:lnTo>
                    <a:pt x="76" y="31"/>
                  </a:lnTo>
                  <a:lnTo>
                    <a:pt x="94" y="22"/>
                  </a:lnTo>
                  <a:lnTo>
                    <a:pt x="108" y="13"/>
                  </a:lnTo>
                  <a:lnTo>
                    <a:pt x="180" y="0"/>
                  </a:lnTo>
                  <a:lnTo>
                    <a:pt x="248" y="18"/>
                  </a:lnTo>
                  <a:lnTo>
                    <a:pt x="302" y="58"/>
                  </a:lnTo>
                  <a:lnTo>
                    <a:pt x="329" y="126"/>
                  </a:lnTo>
                  <a:lnTo>
                    <a:pt x="325" y="184"/>
                  </a:lnTo>
                  <a:lnTo>
                    <a:pt x="302" y="243"/>
                  </a:lnTo>
                  <a:lnTo>
                    <a:pt x="298" y="252"/>
                  </a:lnTo>
                  <a:lnTo>
                    <a:pt x="275" y="265"/>
                  </a:lnTo>
                  <a:lnTo>
                    <a:pt x="252" y="279"/>
                  </a:lnTo>
                  <a:lnTo>
                    <a:pt x="252" y="274"/>
                  </a:lnTo>
                  <a:lnTo>
                    <a:pt x="248" y="225"/>
                  </a:lnTo>
                  <a:lnTo>
                    <a:pt x="252" y="207"/>
                  </a:lnTo>
                  <a:lnTo>
                    <a:pt x="261" y="189"/>
                  </a:lnTo>
                  <a:lnTo>
                    <a:pt x="266" y="184"/>
                  </a:lnTo>
                  <a:lnTo>
                    <a:pt x="261" y="180"/>
                  </a:lnTo>
                  <a:lnTo>
                    <a:pt x="248" y="180"/>
                  </a:lnTo>
                  <a:lnTo>
                    <a:pt x="239" y="175"/>
                  </a:lnTo>
                  <a:lnTo>
                    <a:pt x="216" y="171"/>
                  </a:lnTo>
                  <a:lnTo>
                    <a:pt x="198" y="166"/>
                  </a:lnTo>
                  <a:lnTo>
                    <a:pt x="189" y="162"/>
                  </a:lnTo>
                  <a:lnTo>
                    <a:pt x="126" y="144"/>
                  </a:lnTo>
                  <a:lnTo>
                    <a:pt x="117" y="139"/>
                  </a:lnTo>
                  <a:lnTo>
                    <a:pt x="103" y="126"/>
                  </a:lnTo>
                  <a:lnTo>
                    <a:pt x="94" y="117"/>
                  </a:lnTo>
                  <a:lnTo>
                    <a:pt x="81" y="76"/>
                  </a:lnTo>
                  <a:lnTo>
                    <a:pt x="49" y="117"/>
                  </a:lnTo>
                  <a:lnTo>
                    <a:pt x="45" y="126"/>
                  </a:lnTo>
                  <a:lnTo>
                    <a:pt x="40" y="135"/>
                  </a:lnTo>
                  <a:lnTo>
                    <a:pt x="40" y="139"/>
                  </a:lnTo>
                  <a:lnTo>
                    <a:pt x="36" y="139"/>
                  </a:lnTo>
                  <a:lnTo>
                    <a:pt x="31" y="166"/>
                  </a:lnTo>
                  <a:lnTo>
                    <a:pt x="22" y="184"/>
                  </a:lnTo>
                  <a:lnTo>
                    <a:pt x="18" y="193"/>
                  </a:lnTo>
                  <a:lnTo>
                    <a:pt x="13" y="198"/>
                  </a:lnTo>
                  <a:lnTo>
                    <a:pt x="13" y="274"/>
                  </a:lnTo>
                  <a:lnTo>
                    <a:pt x="18" y="355"/>
                  </a:lnTo>
                  <a:lnTo>
                    <a:pt x="22" y="373"/>
                  </a:lnTo>
                  <a:lnTo>
                    <a:pt x="31" y="387"/>
                  </a:lnTo>
                  <a:lnTo>
                    <a:pt x="36" y="400"/>
                  </a:lnTo>
                  <a:lnTo>
                    <a:pt x="36" y="409"/>
                  </a:lnTo>
                  <a:lnTo>
                    <a:pt x="63" y="418"/>
                  </a:lnTo>
                  <a:lnTo>
                    <a:pt x="90" y="418"/>
                  </a:lnTo>
                  <a:lnTo>
                    <a:pt x="103" y="418"/>
                  </a:lnTo>
                  <a:lnTo>
                    <a:pt x="112" y="409"/>
                  </a:lnTo>
                  <a:lnTo>
                    <a:pt x="117" y="405"/>
                  </a:lnTo>
                  <a:lnTo>
                    <a:pt x="126" y="396"/>
                  </a:lnTo>
                  <a:lnTo>
                    <a:pt x="131" y="396"/>
                  </a:lnTo>
                  <a:lnTo>
                    <a:pt x="153" y="387"/>
                  </a:lnTo>
                  <a:lnTo>
                    <a:pt x="176" y="373"/>
                  </a:lnTo>
                  <a:lnTo>
                    <a:pt x="207" y="342"/>
                  </a:lnTo>
                  <a:lnTo>
                    <a:pt x="239" y="310"/>
                  </a:lnTo>
                  <a:lnTo>
                    <a:pt x="243" y="310"/>
                  </a:lnTo>
                  <a:lnTo>
                    <a:pt x="248" y="310"/>
                  </a:lnTo>
                  <a:lnTo>
                    <a:pt x="252" y="310"/>
                  </a:lnTo>
                  <a:lnTo>
                    <a:pt x="257" y="306"/>
                  </a:lnTo>
                  <a:lnTo>
                    <a:pt x="266" y="288"/>
                  </a:lnTo>
                  <a:lnTo>
                    <a:pt x="270" y="279"/>
                  </a:lnTo>
                  <a:lnTo>
                    <a:pt x="279" y="265"/>
                  </a:lnTo>
                  <a:lnTo>
                    <a:pt x="298" y="252"/>
                  </a:lnTo>
                  <a:lnTo>
                    <a:pt x="279" y="297"/>
                  </a:lnTo>
                  <a:lnTo>
                    <a:pt x="261" y="319"/>
                  </a:lnTo>
                  <a:lnTo>
                    <a:pt x="248" y="324"/>
                  </a:lnTo>
                  <a:lnTo>
                    <a:pt x="234" y="333"/>
                  </a:lnTo>
                  <a:lnTo>
                    <a:pt x="221" y="342"/>
                  </a:lnTo>
                  <a:lnTo>
                    <a:pt x="189" y="373"/>
                  </a:lnTo>
                  <a:lnTo>
                    <a:pt x="149" y="400"/>
                  </a:lnTo>
                  <a:lnTo>
                    <a:pt x="135" y="405"/>
                  </a:lnTo>
                  <a:lnTo>
                    <a:pt x="117" y="423"/>
                  </a:lnTo>
                  <a:lnTo>
                    <a:pt x="90" y="427"/>
                  </a:lnTo>
                  <a:lnTo>
                    <a:pt x="67" y="427"/>
                  </a:lnTo>
                  <a:lnTo>
                    <a:pt x="45" y="423"/>
                  </a:lnTo>
                  <a:lnTo>
                    <a:pt x="40" y="418"/>
                  </a:lnTo>
                  <a:lnTo>
                    <a:pt x="36" y="414"/>
                  </a:lnTo>
                  <a:lnTo>
                    <a:pt x="31" y="409"/>
                  </a:lnTo>
                  <a:lnTo>
                    <a:pt x="22" y="387"/>
                  </a:lnTo>
                  <a:lnTo>
                    <a:pt x="9" y="351"/>
                  </a:lnTo>
                  <a:lnTo>
                    <a:pt x="4" y="337"/>
                  </a:lnTo>
                  <a:lnTo>
                    <a:pt x="0" y="261"/>
                  </a:lnTo>
                  <a:lnTo>
                    <a:pt x="4" y="207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1" name="Freeform 512"/>
            <p:cNvSpPr>
              <a:spLocks/>
            </p:cNvSpPr>
            <p:nvPr/>
          </p:nvSpPr>
          <p:spPr bwMode="auto">
            <a:xfrm>
              <a:off x="3528" y="2483"/>
              <a:ext cx="276" cy="343"/>
            </a:xfrm>
            <a:custGeom>
              <a:avLst/>
              <a:gdLst>
                <a:gd name="T0" fmla="*/ 275 w 276"/>
                <a:gd name="T1" fmla="*/ 180 h 343"/>
                <a:gd name="T2" fmla="*/ 253 w 276"/>
                <a:gd name="T3" fmla="*/ 212 h 343"/>
                <a:gd name="T4" fmla="*/ 244 w 276"/>
                <a:gd name="T5" fmla="*/ 230 h 343"/>
                <a:gd name="T6" fmla="*/ 239 w 276"/>
                <a:gd name="T7" fmla="*/ 234 h 343"/>
                <a:gd name="T8" fmla="*/ 235 w 276"/>
                <a:gd name="T9" fmla="*/ 234 h 343"/>
                <a:gd name="T10" fmla="*/ 230 w 276"/>
                <a:gd name="T11" fmla="*/ 234 h 343"/>
                <a:gd name="T12" fmla="*/ 226 w 276"/>
                <a:gd name="T13" fmla="*/ 234 h 343"/>
                <a:gd name="T14" fmla="*/ 194 w 276"/>
                <a:gd name="T15" fmla="*/ 266 h 343"/>
                <a:gd name="T16" fmla="*/ 163 w 276"/>
                <a:gd name="T17" fmla="*/ 297 h 343"/>
                <a:gd name="T18" fmla="*/ 140 w 276"/>
                <a:gd name="T19" fmla="*/ 311 h 343"/>
                <a:gd name="T20" fmla="*/ 118 w 276"/>
                <a:gd name="T21" fmla="*/ 320 h 343"/>
                <a:gd name="T22" fmla="*/ 113 w 276"/>
                <a:gd name="T23" fmla="*/ 320 h 343"/>
                <a:gd name="T24" fmla="*/ 104 w 276"/>
                <a:gd name="T25" fmla="*/ 329 h 343"/>
                <a:gd name="T26" fmla="*/ 99 w 276"/>
                <a:gd name="T27" fmla="*/ 333 h 343"/>
                <a:gd name="T28" fmla="*/ 90 w 276"/>
                <a:gd name="T29" fmla="*/ 342 h 343"/>
                <a:gd name="T30" fmla="*/ 77 w 276"/>
                <a:gd name="T31" fmla="*/ 342 h 343"/>
                <a:gd name="T32" fmla="*/ 50 w 276"/>
                <a:gd name="T33" fmla="*/ 342 h 343"/>
                <a:gd name="T34" fmla="*/ 23 w 276"/>
                <a:gd name="T35" fmla="*/ 333 h 343"/>
                <a:gd name="T36" fmla="*/ 23 w 276"/>
                <a:gd name="T37" fmla="*/ 324 h 343"/>
                <a:gd name="T38" fmla="*/ 18 w 276"/>
                <a:gd name="T39" fmla="*/ 311 h 343"/>
                <a:gd name="T40" fmla="*/ 9 w 276"/>
                <a:gd name="T41" fmla="*/ 297 h 343"/>
                <a:gd name="T42" fmla="*/ 5 w 276"/>
                <a:gd name="T43" fmla="*/ 279 h 343"/>
                <a:gd name="T44" fmla="*/ 0 w 276"/>
                <a:gd name="T45" fmla="*/ 198 h 343"/>
                <a:gd name="T46" fmla="*/ 0 w 276"/>
                <a:gd name="T47" fmla="*/ 122 h 343"/>
                <a:gd name="T48" fmla="*/ 5 w 276"/>
                <a:gd name="T49" fmla="*/ 117 h 343"/>
                <a:gd name="T50" fmla="*/ 9 w 276"/>
                <a:gd name="T51" fmla="*/ 108 h 343"/>
                <a:gd name="T52" fmla="*/ 18 w 276"/>
                <a:gd name="T53" fmla="*/ 90 h 343"/>
                <a:gd name="T54" fmla="*/ 23 w 276"/>
                <a:gd name="T55" fmla="*/ 63 h 343"/>
                <a:gd name="T56" fmla="*/ 27 w 276"/>
                <a:gd name="T57" fmla="*/ 63 h 343"/>
                <a:gd name="T58" fmla="*/ 27 w 276"/>
                <a:gd name="T59" fmla="*/ 59 h 343"/>
                <a:gd name="T60" fmla="*/ 32 w 276"/>
                <a:gd name="T61" fmla="*/ 50 h 343"/>
                <a:gd name="T62" fmla="*/ 36 w 276"/>
                <a:gd name="T63" fmla="*/ 41 h 343"/>
                <a:gd name="T64" fmla="*/ 68 w 276"/>
                <a:gd name="T65" fmla="*/ 0 h 343"/>
                <a:gd name="T66" fmla="*/ 81 w 276"/>
                <a:gd name="T67" fmla="*/ 41 h 343"/>
                <a:gd name="T68" fmla="*/ 90 w 276"/>
                <a:gd name="T69" fmla="*/ 50 h 343"/>
                <a:gd name="T70" fmla="*/ 104 w 276"/>
                <a:gd name="T71" fmla="*/ 63 h 343"/>
                <a:gd name="T72" fmla="*/ 113 w 276"/>
                <a:gd name="T73" fmla="*/ 68 h 343"/>
                <a:gd name="T74" fmla="*/ 176 w 276"/>
                <a:gd name="T75" fmla="*/ 86 h 343"/>
                <a:gd name="T76" fmla="*/ 185 w 276"/>
                <a:gd name="T77" fmla="*/ 90 h 343"/>
                <a:gd name="T78" fmla="*/ 185 w 276"/>
                <a:gd name="T79" fmla="*/ 90 h 343"/>
                <a:gd name="T80" fmla="*/ 203 w 276"/>
                <a:gd name="T81" fmla="*/ 95 h 343"/>
                <a:gd name="T82" fmla="*/ 226 w 276"/>
                <a:gd name="T83" fmla="*/ 99 h 343"/>
                <a:gd name="T84" fmla="*/ 226 w 276"/>
                <a:gd name="T85" fmla="*/ 99 h 343"/>
                <a:gd name="T86" fmla="*/ 235 w 276"/>
                <a:gd name="T87" fmla="*/ 104 h 343"/>
                <a:gd name="T88" fmla="*/ 248 w 276"/>
                <a:gd name="T89" fmla="*/ 104 h 343"/>
                <a:gd name="T90" fmla="*/ 248 w 276"/>
                <a:gd name="T91" fmla="*/ 104 h 343"/>
                <a:gd name="T92" fmla="*/ 253 w 276"/>
                <a:gd name="T93" fmla="*/ 108 h 343"/>
                <a:gd name="T94" fmla="*/ 248 w 276"/>
                <a:gd name="T95" fmla="*/ 113 h 343"/>
                <a:gd name="T96" fmla="*/ 239 w 276"/>
                <a:gd name="T97" fmla="*/ 131 h 343"/>
                <a:gd name="T98" fmla="*/ 235 w 276"/>
                <a:gd name="T99" fmla="*/ 149 h 343"/>
                <a:gd name="T100" fmla="*/ 239 w 276"/>
                <a:gd name="T101" fmla="*/ 198 h 343"/>
                <a:gd name="T102" fmla="*/ 239 w 276"/>
                <a:gd name="T103" fmla="*/ 198 h 343"/>
                <a:gd name="T104" fmla="*/ 239 w 276"/>
                <a:gd name="T105" fmla="*/ 203 h 343"/>
                <a:gd name="T106" fmla="*/ 275 w 276"/>
                <a:gd name="T107" fmla="*/ 180 h 34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76"/>
                <a:gd name="T163" fmla="*/ 0 h 343"/>
                <a:gd name="T164" fmla="*/ 276 w 276"/>
                <a:gd name="T165" fmla="*/ 343 h 34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76" h="343">
                  <a:moveTo>
                    <a:pt x="275" y="180"/>
                  </a:moveTo>
                  <a:lnTo>
                    <a:pt x="253" y="212"/>
                  </a:lnTo>
                  <a:lnTo>
                    <a:pt x="244" y="230"/>
                  </a:lnTo>
                  <a:lnTo>
                    <a:pt x="239" y="234"/>
                  </a:lnTo>
                  <a:lnTo>
                    <a:pt x="235" y="234"/>
                  </a:lnTo>
                  <a:lnTo>
                    <a:pt x="230" y="234"/>
                  </a:lnTo>
                  <a:lnTo>
                    <a:pt x="226" y="234"/>
                  </a:lnTo>
                  <a:lnTo>
                    <a:pt x="194" y="266"/>
                  </a:lnTo>
                  <a:lnTo>
                    <a:pt x="163" y="297"/>
                  </a:lnTo>
                  <a:lnTo>
                    <a:pt x="140" y="311"/>
                  </a:lnTo>
                  <a:lnTo>
                    <a:pt x="118" y="320"/>
                  </a:lnTo>
                  <a:lnTo>
                    <a:pt x="113" y="320"/>
                  </a:lnTo>
                  <a:lnTo>
                    <a:pt x="104" y="329"/>
                  </a:lnTo>
                  <a:lnTo>
                    <a:pt x="99" y="333"/>
                  </a:lnTo>
                  <a:lnTo>
                    <a:pt x="90" y="342"/>
                  </a:lnTo>
                  <a:lnTo>
                    <a:pt x="77" y="342"/>
                  </a:lnTo>
                  <a:lnTo>
                    <a:pt x="50" y="342"/>
                  </a:lnTo>
                  <a:lnTo>
                    <a:pt x="23" y="333"/>
                  </a:lnTo>
                  <a:lnTo>
                    <a:pt x="23" y="324"/>
                  </a:lnTo>
                  <a:lnTo>
                    <a:pt x="18" y="311"/>
                  </a:lnTo>
                  <a:lnTo>
                    <a:pt x="9" y="297"/>
                  </a:lnTo>
                  <a:lnTo>
                    <a:pt x="5" y="279"/>
                  </a:lnTo>
                  <a:lnTo>
                    <a:pt x="0" y="198"/>
                  </a:lnTo>
                  <a:lnTo>
                    <a:pt x="0" y="122"/>
                  </a:lnTo>
                  <a:lnTo>
                    <a:pt x="5" y="117"/>
                  </a:lnTo>
                  <a:lnTo>
                    <a:pt x="9" y="108"/>
                  </a:lnTo>
                  <a:lnTo>
                    <a:pt x="18" y="90"/>
                  </a:lnTo>
                  <a:lnTo>
                    <a:pt x="23" y="63"/>
                  </a:lnTo>
                  <a:lnTo>
                    <a:pt x="27" y="63"/>
                  </a:lnTo>
                  <a:lnTo>
                    <a:pt x="27" y="59"/>
                  </a:lnTo>
                  <a:lnTo>
                    <a:pt x="32" y="50"/>
                  </a:lnTo>
                  <a:lnTo>
                    <a:pt x="36" y="41"/>
                  </a:lnTo>
                  <a:lnTo>
                    <a:pt x="68" y="0"/>
                  </a:lnTo>
                  <a:lnTo>
                    <a:pt x="81" y="41"/>
                  </a:lnTo>
                  <a:lnTo>
                    <a:pt x="90" y="50"/>
                  </a:lnTo>
                  <a:lnTo>
                    <a:pt x="104" y="63"/>
                  </a:lnTo>
                  <a:lnTo>
                    <a:pt x="113" y="68"/>
                  </a:lnTo>
                  <a:lnTo>
                    <a:pt x="176" y="86"/>
                  </a:lnTo>
                  <a:lnTo>
                    <a:pt x="185" y="90"/>
                  </a:lnTo>
                  <a:lnTo>
                    <a:pt x="203" y="95"/>
                  </a:lnTo>
                  <a:lnTo>
                    <a:pt x="226" y="99"/>
                  </a:lnTo>
                  <a:lnTo>
                    <a:pt x="235" y="104"/>
                  </a:lnTo>
                  <a:lnTo>
                    <a:pt x="248" y="104"/>
                  </a:lnTo>
                  <a:lnTo>
                    <a:pt x="253" y="108"/>
                  </a:lnTo>
                  <a:lnTo>
                    <a:pt x="248" y="113"/>
                  </a:lnTo>
                  <a:lnTo>
                    <a:pt x="239" y="131"/>
                  </a:lnTo>
                  <a:lnTo>
                    <a:pt x="235" y="149"/>
                  </a:lnTo>
                  <a:lnTo>
                    <a:pt x="239" y="198"/>
                  </a:lnTo>
                  <a:lnTo>
                    <a:pt x="239" y="203"/>
                  </a:lnTo>
                  <a:lnTo>
                    <a:pt x="275" y="18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2" name="Freeform 513"/>
            <p:cNvSpPr>
              <a:spLocks/>
            </p:cNvSpPr>
            <p:nvPr/>
          </p:nvSpPr>
          <p:spPr bwMode="auto">
            <a:xfrm>
              <a:off x="3528" y="2807"/>
              <a:ext cx="28" cy="28"/>
            </a:xfrm>
            <a:custGeom>
              <a:avLst/>
              <a:gdLst>
                <a:gd name="T0" fmla="*/ 27 w 28"/>
                <a:gd name="T1" fmla="*/ 18 h 28"/>
                <a:gd name="T2" fmla="*/ 18 w 28"/>
                <a:gd name="T3" fmla="*/ 9 h 28"/>
                <a:gd name="T4" fmla="*/ 14 w 28"/>
                <a:gd name="T5" fmla="*/ 0 h 28"/>
                <a:gd name="T6" fmla="*/ 0 w 28"/>
                <a:gd name="T7" fmla="*/ 27 h 28"/>
                <a:gd name="T8" fmla="*/ 27 w 28"/>
                <a:gd name="T9" fmla="*/ 18 h 28"/>
                <a:gd name="T10" fmla="*/ 27 w 28"/>
                <a:gd name="T11" fmla="*/ 18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8"/>
                <a:gd name="T20" fmla="*/ 28 w 28"/>
                <a:gd name="T21" fmla="*/ 28 h 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8">
                  <a:moveTo>
                    <a:pt x="27" y="18"/>
                  </a:moveTo>
                  <a:lnTo>
                    <a:pt x="18" y="9"/>
                  </a:lnTo>
                  <a:lnTo>
                    <a:pt x="14" y="0"/>
                  </a:lnTo>
                  <a:lnTo>
                    <a:pt x="0" y="27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3" name="Freeform 514"/>
            <p:cNvSpPr>
              <a:spLocks/>
            </p:cNvSpPr>
            <p:nvPr/>
          </p:nvSpPr>
          <p:spPr bwMode="auto">
            <a:xfrm>
              <a:off x="3528" y="2807"/>
              <a:ext cx="28" cy="28"/>
            </a:xfrm>
            <a:custGeom>
              <a:avLst/>
              <a:gdLst>
                <a:gd name="T0" fmla="*/ 27 w 28"/>
                <a:gd name="T1" fmla="*/ 18 h 28"/>
                <a:gd name="T2" fmla="*/ 18 w 28"/>
                <a:gd name="T3" fmla="*/ 9 h 28"/>
                <a:gd name="T4" fmla="*/ 14 w 28"/>
                <a:gd name="T5" fmla="*/ 0 h 28"/>
                <a:gd name="T6" fmla="*/ 0 w 28"/>
                <a:gd name="T7" fmla="*/ 27 h 28"/>
                <a:gd name="T8" fmla="*/ 27 w 28"/>
                <a:gd name="T9" fmla="*/ 18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7" y="18"/>
                  </a:moveTo>
                  <a:lnTo>
                    <a:pt x="18" y="9"/>
                  </a:lnTo>
                  <a:lnTo>
                    <a:pt x="14" y="0"/>
                  </a:lnTo>
                  <a:lnTo>
                    <a:pt x="0" y="27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4" name="Freeform 515"/>
            <p:cNvSpPr>
              <a:spLocks/>
            </p:cNvSpPr>
            <p:nvPr/>
          </p:nvSpPr>
          <p:spPr bwMode="auto">
            <a:xfrm>
              <a:off x="3605" y="2663"/>
              <a:ext cx="123" cy="37"/>
            </a:xfrm>
            <a:custGeom>
              <a:avLst/>
              <a:gdLst>
                <a:gd name="T0" fmla="*/ 122 w 123"/>
                <a:gd name="T1" fmla="*/ 27 h 37"/>
                <a:gd name="T2" fmla="*/ 117 w 123"/>
                <a:gd name="T3" fmla="*/ 23 h 37"/>
                <a:gd name="T4" fmla="*/ 108 w 123"/>
                <a:gd name="T5" fmla="*/ 18 h 37"/>
                <a:gd name="T6" fmla="*/ 68 w 123"/>
                <a:gd name="T7" fmla="*/ 5 h 37"/>
                <a:gd name="T8" fmla="*/ 27 w 123"/>
                <a:gd name="T9" fmla="*/ 0 h 37"/>
                <a:gd name="T10" fmla="*/ 9 w 123"/>
                <a:gd name="T11" fmla="*/ 9 h 37"/>
                <a:gd name="T12" fmla="*/ 0 w 123"/>
                <a:gd name="T13" fmla="*/ 27 h 37"/>
                <a:gd name="T14" fmla="*/ 9 w 123"/>
                <a:gd name="T15" fmla="*/ 23 h 37"/>
                <a:gd name="T16" fmla="*/ 18 w 123"/>
                <a:gd name="T17" fmla="*/ 18 h 37"/>
                <a:gd name="T18" fmla="*/ 32 w 123"/>
                <a:gd name="T19" fmla="*/ 14 h 37"/>
                <a:gd name="T20" fmla="*/ 45 w 123"/>
                <a:gd name="T21" fmla="*/ 23 h 37"/>
                <a:gd name="T22" fmla="*/ 50 w 123"/>
                <a:gd name="T23" fmla="*/ 27 h 37"/>
                <a:gd name="T24" fmla="*/ 54 w 123"/>
                <a:gd name="T25" fmla="*/ 32 h 37"/>
                <a:gd name="T26" fmla="*/ 59 w 123"/>
                <a:gd name="T27" fmla="*/ 32 h 37"/>
                <a:gd name="T28" fmla="*/ 54 w 123"/>
                <a:gd name="T29" fmla="*/ 32 h 37"/>
                <a:gd name="T30" fmla="*/ 50 w 123"/>
                <a:gd name="T31" fmla="*/ 32 h 37"/>
                <a:gd name="T32" fmla="*/ 45 w 123"/>
                <a:gd name="T33" fmla="*/ 32 h 37"/>
                <a:gd name="T34" fmla="*/ 45 w 123"/>
                <a:gd name="T35" fmla="*/ 32 h 37"/>
                <a:gd name="T36" fmla="*/ 81 w 123"/>
                <a:gd name="T37" fmla="*/ 36 h 37"/>
                <a:gd name="T38" fmla="*/ 117 w 123"/>
                <a:gd name="T39" fmla="*/ 32 h 37"/>
                <a:gd name="T40" fmla="*/ 122 w 123"/>
                <a:gd name="T41" fmla="*/ 27 h 37"/>
                <a:gd name="T42" fmla="*/ 122 w 123"/>
                <a:gd name="T43" fmla="*/ 27 h 3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3"/>
                <a:gd name="T67" fmla="*/ 0 h 37"/>
                <a:gd name="T68" fmla="*/ 123 w 123"/>
                <a:gd name="T69" fmla="*/ 37 h 3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3" h="37">
                  <a:moveTo>
                    <a:pt x="122" y="27"/>
                  </a:moveTo>
                  <a:lnTo>
                    <a:pt x="117" y="23"/>
                  </a:lnTo>
                  <a:lnTo>
                    <a:pt x="108" y="18"/>
                  </a:lnTo>
                  <a:lnTo>
                    <a:pt x="68" y="5"/>
                  </a:lnTo>
                  <a:lnTo>
                    <a:pt x="27" y="0"/>
                  </a:lnTo>
                  <a:lnTo>
                    <a:pt x="9" y="9"/>
                  </a:lnTo>
                  <a:lnTo>
                    <a:pt x="0" y="27"/>
                  </a:lnTo>
                  <a:lnTo>
                    <a:pt x="9" y="23"/>
                  </a:lnTo>
                  <a:lnTo>
                    <a:pt x="18" y="18"/>
                  </a:lnTo>
                  <a:lnTo>
                    <a:pt x="32" y="14"/>
                  </a:lnTo>
                  <a:lnTo>
                    <a:pt x="45" y="23"/>
                  </a:lnTo>
                  <a:lnTo>
                    <a:pt x="50" y="27"/>
                  </a:lnTo>
                  <a:lnTo>
                    <a:pt x="54" y="32"/>
                  </a:lnTo>
                  <a:lnTo>
                    <a:pt x="59" y="32"/>
                  </a:lnTo>
                  <a:lnTo>
                    <a:pt x="54" y="32"/>
                  </a:lnTo>
                  <a:lnTo>
                    <a:pt x="50" y="32"/>
                  </a:lnTo>
                  <a:lnTo>
                    <a:pt x="45" y="32"/>
                  </a:lnTo>
                  <a:lnTo>
                    <a:pt x="81" y="36"/>
                  </a:lnTo>
                  <a:lnTo>
                    <a:pt x="117" y="32"/>
                  </a:lnTo>
                  <a:lnTo>
                    <a:pt x="122" y="27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516"/>
            <p:cNvSpPr>
              <a:spLocks/>
            </p:cNvSpPr>
            <p:nvPr/>
          </p:nvSpPr>
          <p:spPr bwMode="auto">
            <a:xfrm>
              <a:off x="3533" y="2713"/>
              <a:ext cx="95" cy="73"/>
            </a:xfrm>
            <a:custGeom>
              <a:avLst/>
              <a:gdLst>
                <a:gd name="T0" fmla="*/ 94 w 95"/>
                <a:gd name="T1" fmla="*/ 58 h 73"/>
                <a:gd name="T2" fmla="*/ 67 w 95"/>
                <a:gd name="T3" fmla="*/ 36 h 73"/>
                <a:gd name="T4" fmla="*/ 72 w 95"/>
                <a:gd name="T5" fmla="*/ 36 h 73"/>
                <a:gd name="T6" fmla="*/ 76 w 95"/>
                <a:gd name="T7" fmla="*/ 36 h 73"/>
                <a:gd name="T8" fmla="*/ 81 w 95"/>
                <a:gd name="T9" fmla="*/ 36 h 73"/>
                <a:gd name="T10" fmla="*/ 85 w 95"/>
                <a:gd name="T11" fmla="*/ 31 h 73"/>
                <a:gd name="T12" fmla="*/ 90 w 95"/>
                <a:gd name="T13" fmla="*/ 22 h 73"/>
                <a:gd name="T14" fmla="*/ 85 w 95"/>
                <a:gd name="T15" fmla="*/ 22 h 73"/>
                <a:gd name="T16" fmla="*/ 85 w 95"/>
                <a:gd name="T17" fmla="*/ 27 h 73"/>
                <a:gd name="T18" fmla="*/ 81 w 95"/>
                <a:gd name="T19" fmla="*/ 31 h 73"/>
                <a:gd name="T20" fmla="*/ 76 w 95"/>
                <a:gd name="T21" fmla="*/ 31 h 73"/>
                <a:gd name="T22" fmla="*/ 72 w 95"/>
                <a:gd name="T23" fmla="*/ 31 h 73"/>
                <a:gd name="T24" fmla="*/ 67 w 95"/>
                <a:gd name="T25" fmla="*/ 31 h 73"/>
                <a:gd name="T26" fmla="*/ 58 w 95"/>
                <a:gd name="T27" fmla="*/ 31 h 73"/>
                <a:gd name="T28" fmla="*/ 49 w 95"/>
                <a:gd name="T29" fmla="*/ 31 h 73"/>
                <a:gd name="T30" fmla="*/ 40 w 95"/>
                <a:gd name="T31" fmla="*/ 31 h 73"/>
                <a:gd name="T32" fmla="*/ 31 w 95"/>
                <a:gd name="T33" fmla="*/ 27 h 73"/>
                <a:gd name="T34" fmla="*/ 31 w 95"/>
                <a:gd name="T35" fmla="*/ 22 h 73"/>
                <a:gd name="T36" fmla="*/ 27 w 95"/>
                <a:gd name="T37" fmla="*/ 18 h 73"/>
                <a:gd name="T38" fmla="*/ 22 w 95"/>
                <a:gd name="T39" fmla="*/ 9 h 73"/>
                <a:gd name="T40" fmla="*/ 18 w 95"/>
                <a:gd name="T41" fmla="*/ 0 h 73"/>
                <a:gd name="T42" fmla="*/ 18 w 95"/>
                <a:gd name="T43" fmla="*/ 9 h 73"/>
                <a:gd name="T44" fmla="*/ 22 w 95"/>
                <a:gd name="T45" fmla="*/ 18 h 73"/>
                <a:gd name="T46" fmla="*/ 27 w 95"/>
                <a:gd name="T47" fmla="*/ 27 h 73"/>
                <a:gd name="T48" fmla="*/ 0 w 95"/>
                <a:gd name="T49" fmla="*/ 31 h 73"/>
                <a:gd name="T50" fmla="*/ 0 w 95"/>
                <a:gd name="T51" fmla="*/ 31 h 73"/>
                <a:gd name="T52" fmla="*/ 4 w 95"/>
                <a:gd name="T53" fmla="*/ 45 h 73"/>
                <a:gd name="T54" fmla="*/ 18 w 95"/>
                <a:gd name="T55" fmla="*/ 49 h 73"/>
                <a:gd name="T56" fmla="*/ 18 w 95"/>
                <a:gd name="T57" fmla="*/ 49 h 73"/>
                <a:gd name="T58" fmla="*/ 27 w 95"/>
                <a:gd name="T59" fmla="*/ 54 h 73"/>
                <a:gd name="T60" fmla="*/ 36 w 95"/>
                <a:gd name="T61" fmla="*/ 58 h 73"/>
                <a:gd name="T62" fmla="*/ 40 w 95"/>
                <a:gd name="T63" fmla="*/ 63 h 73"/>
                <a:gd name="T64" fmla="*/ 45 w 95"/>
                <a:gd name="T65" fmla="*/ 63 h 73"/>
                <a:gd name="T66" fmla="*/ 49 w 95"/>
                <a:gd name="T67" fmla="*/ 67 h 73"/>
                <a:gd name="T68" fmla="*/ 54 w 95"/>
                <a:gd name="T69" fmla="*/ 67 h 73"/>
                <a:gd name="T70" fmla="*/ 58 w 95"/>
                <a:gd name="T71" fmla="*/ 67 h 73"/>
                <a:gd name="T72" fmla="*/ 63 w 95"/>
                <a:gd name="T73" fmla="*/ 67 h 73"/>
                <a:gd name="T74" fmla="*/ 67 w 95"/>
                <a:gd name="T75" fmla="*/ 72 h 73"/>
                <a:gd name="T76" fmla="*/ 67 w 95"/>
                <a:gd name="T77" fmla="*/ 72 h 73"/>
                <a:gd name="T78" fmla="*/ 72 w 95"/>
                <a:gd name="T79" fmla="*/ 72 h 73"/>
                <a:gd name="T80" fmla="*/ 85 w 95"/>
                <a:gd name="T81" fmla="*/ 72 h 73"/>
                <a:gd name="T82" fmla="*/ 90 w 95"/>
                <a:gd name="T83" fmla="*/ 72 h 73"/>
                <a:gd name="T84" fmla="*/ 90 w 95"/>
                <a:gd name="T85" fmla="*/ 72 h 73"/>
                <a:gd name="T86" fmla="*/ 94 w 95"/>
                <a:gd name="T87" fmla="*/ 67 h 73"/>
                <a:gd name="T88" fmla="*/ 90 w 95"/>
                <a:gd name="T89" fmla="*/ 63 h 73"/>
                <a:gd name="T90" fmla="*/ 94 w 95"/>
                <a:gd name="T91" fmla="*/ 58 h 73"/>
                <a:gd name="T92" fmla="*/ 94 w 95"/>
                <a:gd name="T93" fmla="*/ 58 h 7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5"/>
                <a:gd name="T142" fmla="*/ 0 h 73"/>
                <a:gd name="T143" fmla="*/ 95 w 95"/>
                <a:gd name="T144" fmla="*/ 73 h 7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5" h="73">
                  <a:moveTo>
                    <a:pt x="94" y="58"/>
                  </a:moveTo>
                  <a:lnTo>
                    <a:pt x="67" y="36"/>
                  </a:lnTo>
                  <a:lnTo>
                    <a:pt x="72" y="36"/>
                  </a:lnTo>
                  <a:lnTo>
                    <a:pt x="76" y="36"/>
                  </a:lnTo>
                  <a:lnTo>
                    <a:pt x="81" y="36"/>
                  </a:lnTo>
                  <a:lnTo>
                    <a:pt x="85" y="31"/>
                  </a:lnTo>
                  <a:lnTo>
                    <a:pt x="90" y="22"/>
                  </a:lnTo>
                  <a:lnTo>
                    <a:pt x="85" y="22"/>
                  </a:lnTo>
                  <a:lnTo>
                    <a:pt x="85" y="27"/>
                  </a:lnTo>
                  <a:lnTo>
                    <a:pt x="81" y="31"/>
                  </a:lnTo>
                  <a:lnTo>
                    <a:pt x="76" y="31"/>
                  </a:lnTo>
                  <a:lnTo>
                    <a:pt x="72" y="31"/>
                  </a:lnTo>
                  <a:lnTo>
                    <a:pt x="67" y="31"/>
                  </a:lnTo>
                  <a:lnTo>
                    <a:pt x="58" y="31"/>
                  </a:lnTo>
                  <a:lnTo>
                    <a:pt x="49" y="31"/>
                  </a:lnTo>
                  <a:lnTo>
                    <a:pt x="40" y="31"/>
                  </a:lnTo>
                  <a:lnTo>
                    <a:pt x="31" y="27"/>
                  </a:lnTo>
                  <a:lnTo>
                    <a:pt x="31" y="22"/>
                  </a:lnTo>
                  <a:lnTo>
                    <a:pt x="27" y="18"/>
                  </a:lnTo>
                  <a:lnTo>
                    <a:pt x="22" y="9"/>
                  </a:lnTo>
                  <a:lnTo>
                    <a:pt x="18" y="0"/>
                  </a:lnTo>
                  <a:lnTo>
                    <a:pt x="18" y="9"/>
                  </a:lnTo>
                  <a:lnTo>
                    <a:pt x="22" y="18"/>
                  </a:lnTo>
                  <a:lnTo>
                    <a:pt x="27" y="27"/>
                  </a:lnTo>
                  <a:lnTo>
                    <a:pt x="0" y="31"/>
                  </a:lnTo>
                  <a:lnTo>
                    <a:pt x="4" y="45"/>
                  </a:lnTo>
                  <a:lnTo>
                    <a:pt x="18" y="49"/>
                  </a:lnTo>
                  <a:lnTo>
                    <a:pt x="27" y="54"/>
                  </a:lnTo>
                  <a:lnTo>
                    <a:pt x="36" y="58"/>
                  </a:lnTo>
                  <a:lnTo>
                    <a:pt x="40" y="63"/>
                  </a:lnTo>
                  <a:lnTo>
                    <a:pt x="45" y="63"/>
                  </a:lnTo>
                  <a:lnTo>
                    <a:pt x="49" y="67"/>
                  </a:lnTo>
                  <a:lnTo>
                    <a:pt x="54" y="67"/>
                  </a:lnTo>
                  <a:lnTo>
                    <a:pt x="58" y="67"/>
                  </a:lnTo>
                  <a:lnTo>
                    <a:pt x="63" y="67"/>
                  </a:lnTo>
                  <a:lnTo>
                    <a:pt x="67" y="72"/>
                  </a:lnTo>
                  <a:lnTo>
                    <a:pt x="72" y="72"/>
                  </a:lnTo>
                  <a:lnTo>
                    <a:pt x="85" y="72"/>
                  </a:lnTo>
                  <a:lnTo>
                    <a:pt x="90" y="72"/>
                  </a:lnTo>
                  <a:lnTo>
                    <a:pt x="94" y="67"/>
                  </a:lnTo>
                  <a:lnTo>
                    <a:pt x="90" y="63"/>
                  </a:lnTo>
                  <a:lnTo>
                    <a:pt x="94" y="5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517"/>
            <p:cNvSpPr>
              <a:spLocks/>
            </p:cNvSpPr>
            <p:nvPr/>
          </p:nvSpPr>
          <p:spPr bwMode="auto">
            <a:xfrm>
              <a:off x="3542" y="2596"/>
              <a:ext cx="59" cy="82"/>
            </a:xfrm>
            <a:custGeom>
              <a:avLst/>
              <a:gdLst>
                <a:gd name="T0" fmla="*/ 58 w 59"/>
                <a:gd name="T1" fmla="*/ 67 h 82"/>
                <a:gd name="T2" fmla="*/ 54 w 59"/>
                <a:gd name="T3" fmla="*/ 58 h 82"/>
                <a:gd name="T4" fmla="*/ 54 w 59"/>
                <a:gd name="T5" fmla="*/ 49 h 82"/>
                <a:gd name="T6" fmla="*/ 49 w 59"/>
                <a:gd name="T7" fmla="*/ 49 h 82"/>
                <a:gd name="T8" fmla="*/ 45 w 59"/>
                <a:gd name="T9" fmla="*/ 40 h 82"/>
                <a:gd name="T10" fmla="*/ 36 w 59"/>
                <a:gd name="T11" fmla="*/ 36 h 82"/>
                <a:gd name="T12" fmla="*/ 31 w 59"/>
                <a:gd name="T13" fmla="*/ 31 h 82"/>
                <a:gd name="T14" fmla="*/ 13 w 59"/>
                <a:gd name="T15" fmla="*/ 18 h 82"/>
                <a:gd name="T16" fmla="*/ 0 w 59"/>
                <a:gd name="T17" fmla="*/ 0 h 82"/>
                <a:gd name="T18" fmla="*/ 4 w 59"/>
                <a:gd name="T19" fmla="*/ 49 h 82"/>
                <a:gd name="T20" fmla="*/ 22 w 59"/>
                <a:gd name="T21" fmla="*/ 63 h 82"/>
                <a:gd name="T22" fmla="*/ 9 w 59"/>
                <a:gd name="T23" fmla="*/ 49 h 82"/>
                <a:gd name="T24" fmla="*/ 13 w 59"/>
                <a:gd name="T25" fmla="*/ 49 h 82"/>
                <a:gd name="T26" fmla="*/ 18 w 59"/>
                <a:gd name="T27" fmla="*/ 49 h 82"/>
                <a:gd name="T28" fmla="*/ 22 w 59"/>
                <a:gd name="T29" fmla="*/ 54 h 82"/>
                <a:gd name="T30" fmla="*/ 27 w 59"/>
                <a:gd name="T31" fmla="*/ 54 h 82"/>
                <a:gd name="T32" fmla="*/ 40 w 59"/>
                <a:gd name="T33" fmla="*/ 67 h 82"/>
                <a:gd name="T34" fmla="*/ 49 w 59"/>
                <a:gd name="T35" fmla="*/ 81 h 82"/>
                <a:gd name="T36" fmla="*/ 58 w 59"/>
                <a:gd name="T37" fmla="*/ 67 h 82"/>
                <a:gd name="T38" fmla="*/ 58 w 59"/>
                <a:gd name="T39" fmla="*/ 67 h 8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9"/>
                <a:gd name="T61" fmla="*/ 0 h 82"/>
                <a:gd name="T62" fmla="*/ 59 w 59"/>
                <a:gd name="T63" fmla="*/ 82 h 8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9" h="82">
                  <a:moveTo>
                    <a:pt x="58" y="67"/>
                  </a:moveTo>
                  <a:lnTo>
                    <a:pt x="54" y="58"/>
                  </a:lnTo>
                  <a:lnTo>
                    <a:pt x="54" y="49"/>
                  </a:lnTo>
                  <a:lnTo>
                    <a:pt x="49" y="49"/>
                  </a:lnTo>
                  <a:lnTo>
                    <a:pt x="45" y="40"/>
                  </a:lnTo>
                  <a:lnTo>
                    <a:pt x="36" y="36"/>
                  </a:lnTo>
                  <a:lnTo>
                    <a:pt x="31" y="31"/>
                  </a:lnTo>
                  <a:lnTo>
                    <a:pt x="13" y="18"/>
                  </a:lnTo>
                  <a:lnTo>
                    <a:pt x="0" y="0"/>
                  </a:lnTo>
                  <a:lnTo>
                    <a:pt x="4" y="49"/>
                  </a:lnTo>
                  <a:lnTo>
                    <a:pt x="22" y="63"/>
                  </a:lnTo>
                  <a:lnTo>
                    <a:pt x="9" y="49"/>
                  </a:lnTo>
                  <a:lnTo>
                    <a:pt x="13" y="49"/>
                  </a:lnTo>
                  <a:lnTo>
                    <a:pt x="18" y="49"/>
                  </a:lnTo>
                  <a:lnTo>
                    <a:pt x="22" y="54"/>
                  </a:lnTo>
                  <a:lnTo>
                    <a:pt x="27" y="54"/>
                  </a:lnTo>
                  <a:lnTo>
                    <a:pt x="40" y="67"/>
                  </a:lnTo>
                  <a:lnTo>
                    <a:pt x="49" y="81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518"/>
            <p:cNvSpPr>
              <a:spLocks/>
            </p:cNvSpPr>
            <p:nvPr/>
          </p:nvSpPr>
          <p:spPr bwMode="auto">
            <a:xfrm>
              <a:off x="3551" y="2780"/>
              <a:ext cx="37" cy="24"/>
            </a:xfrm>
            <a:custGeom>
              <a:avLst/>
              <a:gdLst>
                <a:gd name="T0" fmla="*/ 31 w 37"/>
                <a:gd name="T1" fmla="*/ 18 h 24"/>
                <a:gd name="T2" fmla="*/ 36 w 37"/>
                <a:gd name="T3" fmla="*/ 14 h 24"/>
                <a:gd name="T4" fmla="*/ 0 w 37"/>
                <a:gd name="T5" fmla="*/ 0 h 24"/>
                <a:gd name="T6" fmla="*/ 4 w 37"/>
                <a:gd name="T7" fmla="*/ 5 h 24"/>
                <a:gd name="T8" fmla="*/ 4 w 37"/>
                <a:gd name="T9" fmla="*/ 14 h 24"/>
                <a:gd name="T10" fmla="*/ 9 w 37"/>
                <a:gd name="T11" fmla="*/ 18 h 24"/>
                <a:gd name="T12" fmla="*/ 22 w 37"/>
                <a:gd name="T13" fmla="*/ 23 h 24"/>
                <a:gd name="T14" fmla="*/ 31 w 37"/>
                <a:gd name="T15" fmla="*/ 18 h 24"/>
                <a:gd name="T16" fmla="*/ 31 w 37"/>
                <a:gd name="T17" fmla="*/ 18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4"/>
                <a:gd name="T29" fmla="*/ 37 w 37"/>
                <a:gd name="T30" fmla="*/ 24 h 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4">
                  <a:moveTo>
                    <a:pt x="31" y="18"/>
                  </a:moveTo>
                  <a:lnTo>
                    <a:pt x="36" y="14"/>
                  </a:lnTo>
                  <a:lnTo>
                    <a:pt x="0" y="0"/>
                  </a:lnTo>
                  <a:lnTo>
                    <a:pt x="4" y="5"/>
                  </a:lnTo>
                  <a:lnTo>
                    <a:pt x="4" y="14"/>
                  </a:lnTo>
                  <a:lnTo>
                    <a:pt x="9" y="18"/>
                  </a:lnTo>
                  <a:lnTo>
                    <a:pt x="22" y="23"/>
                  </a:lnTo>
                  <a:lnTo>
                    <a:pt x="31" y="1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519"/>
            <p:cNvSpPr>
              <a:spLocks/>
            </p:cNvSpPr>
            <p:nvPr/>
          </p:nvSpPr>
          <p:spPr bwMode="auto">
            <a:xfrm>
              <a:off x="3343" y="3257"/>
              <a:ext cx="249" cy="51"/>
            </a:xfrm>
            <a:custGeom>
              <a:avLst/>
              <a:gdLst>
                <a:gd name="T0" fmla="*/ 0 w 249"/>
                <a:gd name="T1" fmla="*/ 9 h 51"/>
                <a:gd name="T2" fmla="*/ 217 w 249"/>
                <a:gd name="T3" fmla="*/ 9 h 51"/>
                <a:gd name="T4" fmla="*/ 239 w 249"/>
                <a:gd name="T5" fmla="*/ 50 h 51"/>
                <a:gd name="T6" fmla="*/ 248 w 249"/>
                <a:gd name="T7" fmla="*/ 45 h 51"/>
                <a:gd name="T8" fmla="*/ 248 w 249"/>
                <a:gd name="T9" fmla="*/ 36 h 51"/>
                <a:gd name="T10" fmla="*/ 221 w 249"/>
                <a:gd name="T11" fmla="*/ 0 h 51"/>
                <a:gd name="T12" fmla="*/ 0 w 249"/>
                <a:gd name="T13" fmla="*/ 0 h 51"/>
                <a:gd name="T14" fmla="*/ 0 w 249"/>
                <a:gd name="T15" fmla="*/ 9 h 51"/>
                <a:gd name="T16" fmla="*/ 0 w 249"/>
                <a:gd name="T17" fmla="*/ 9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9"/>
                <a:gd name="T28" fmla="*/ 0 h 51"/>
                <a:gd name="T29" fmla="*/ 249 w 249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9" h="51">
                  <a:moveTo>
                    <a:pt x="0" y="9"/>
                  </a:moveTo>
                  <a:lnTo>
                    <a:pt x="217" y="9"/>
                  </a:lnTo>
                  <a:lnTo>
                    <a:pt x="239" y="50"/>
                  </a:lnTo>
                  <a:lnTo>
                    <a:pt x="248" y="45"/>
                  </a:lnTo>
                  <a:lnTo>
                    <a:pt x="248" y="36"/>
                  </a:lnTo>
                  <a:lnTo>
                    <a:pt x="221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520"/>
            <p:cNvSpPr>
              <a:spLocks/>
            </p:cNvSpPr>
            <p:nvPr/>
          </p:nvSpPr>
          <p:spPr bwMode="auto">
            <a:xfrm>
              <a:off x="3221" y="3343"/>
              <a:ext cx="507" cy="122"/>
            </a:xfrm>
            <a:custGeom>
              <a:avLst/>
              <a:gdLst>
                <a:gd name="T0" fmla="*/ 443 w 507"/>
                <a:gd name="T1" fmla="*/ 40 h 122"/>
                <a:gd name="T2" fmla="*/ 429 w 507"/>
                <a:gd name="T3" fmla="*/ 45 h 122"/>
                <a:gd name="T4" fmla="*/ 474 w 507"/>
                <a:gd name="T5" fmla="*/ 108 h 122"/>
                <a:gd name="T6" fmla="*/ 27 w 507"/>
                <a:gd name="T7" fmla="*/ 108 h 122"/>
                <a:gd name="T8" fmla="*/ 18 w 507"/>
                <a:gd name="T9" fmla="*/ 0 h 122"/>
                <a:gd name="T10" fmla="*/ 0 w 507"/>
                <a:gd name="T11" fmla="*/ 4 h 122"/>
                <a:gd name="T12" fmla="*/ 9 w 507"/>
                <a:gd name="T13" fmla="*/ 121 h 122"/>
                <a:gd name="T14" fmla="*/ 506 w 507"/>
                <a:gd name="T15" fmla="*/ 121 h 122"/>
                <a:gd name="T16" fmla="*/ 443 w 507"/>
                <a:gd name="T17" fmla="*/ 40 h 122"/>
                <a:gd name="T18" fmla="*/ 443 w 507"/>
                <a:gd name="T19" fmla="*/ 40 h 1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7"/>
                <a:gd name="T31" fmla="*/ 0 h 122"/>
                <a:gd name="T32" fmla="*/ 507 w 507"/>
                <a:gd name="T33" fmla="*/ 122 h 1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7" h="122">
                  <a:moveTo>
                    <a:pt x="443" y="40"/>
                  </a:moveTo>
                  <a:lnTo>
                    <a:pt x="429" y="45"/>
                  </a:lnTo>
                  <a:lnTo>
                    <a:pt x="474" y="108"/>
                  </a:lnTo>
                  <a:lnTo>
                    <a:pt x="27" y="108"/>
                  </a:lnTo>
                  <a:lnTo>
                    <a:pt x="18" y="0"/>
                  </a:lnTo>
                  <a:lnTo>
                    <a:pt x="0" y="4"/>
                  </a:lnTo>
                  <a:lnTo>
                    <a:pt x="9" y="121"/>
                  </a:lnTo>
                  <a:lnTo>
                    <a:pt x="506" y="121"/>
                  </a:lnTo>
                  <a:lnTo>
                    <a:pt x="443" y="4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521"/>
            <p:cNvSpPr>
              <a:spLocks/>
            </p:cNvSpPr>
            <p:nvPr/>
          </p:nvSpPr>
          <p:spPr bwMode="auto">
            <a:xfrm>
              <a:off x="3239" y="3266"/>
              <a:ext cx="457" cy="186"/>
            </a:xfrm>
            <a:custGeom>
              <a:avLst/>
              <a:gdLst>
                <a:gd name="T0" fmla="*/ 0 w 457"/>
                <a:gd name="T1" fmla="*/ 77 h 186"/>
                <a:gd name="T2" fmla="*/ 9 w 457"/>
                <a:gd name="T3" fmla="*/ 185 h 186"/>
                <a:gd name="T4" fmla="*/ 456 w 457"/>
                <a:gd name="T5" fmla="*/ 185 h 186"/>
                <a:gd name="T6" fmla="*/ 411 w 457"/>
                <a:gd name="T7" fmla="*/ 122 h 186"/>
                <a:gd name="T8" fmla="*/ 398 w 457"/>
                <a:gd name="T9" fmla="*/ 126 h 186"/>
                <a:gd name="T10" fmla="*/ 379 w 457"/>
                <a:gd name="T11" fmla="*/ 126 h 186"/>
                <a:gd name="T12" fmla="*/ 361 w 457"/>
                <a:gd name="T13" fmla="*/ 122 h 186"/>
                <a:gd name="T14" fmla="*/ 352 w 457"/>
                <a:gd name="T15" fmla="*/ 113 h 186"/>
                <a:gd name="T16" fmla="*/ 357 w 457"/>
                <a:gd name="T17" fmla="*/ 95 h 186"/>
                <a:gd name="T18" fmla="*/ 357 w 457"/>
                <a:gd name="T19" fmla="*/ 90 h 186"/>
                <a:gd name="T20" fmla="*/ 339 w 457"/>
                <a:gd name="T21" fmla="*/ 72 h 186"/>
                <a:gd name="T22" fmla="*/ 334 w 457"/>
                <a:gd name="T23" fmla="*/ 63 h 186"/>
                <a:gd name="T24" fmla="*/ 343 w 457"/>
                <a:gd name="T25" fmla="*/ 41 h 186"/>
                <a:gd name="T26" fmla="*/ 321 w 457"/>
                <a:gd name="T27" fmla="*/ 0 h 186"/>
                <a:gd name="T28" fmla="*/ 104 w 457"/>
                <a:gd name="T29" fmla="*/ 0 h 186"/>
                <a:gd name="T30" fmla="*/ 91 w 457"/>
                <a:gd name="T31" fmla="*/ 14 h 186"/>
                <a:gd name="T32" fmla="*/ 68 w 457"/>
                <a:gd name="T33" fmla="*/ 36 h 186"/>
                <a:gd name="T34" fmla="*/ 55 w 457"/>
                <a:gd name="T35" fmla="*/ 50 h 186"/>
                <a:gd name="T36" fmla="*/ 50 w 457"/>
                <a:gd name="T37" fmla="*/ 59 h 186"/>
                <a:gd name="T38" fmla="*/ 14 w 457"/>
                <a:gd name="T39" fmla="*/ 72 h 186"/>
                <a:gd name="T40" fmla="*/ 0 w 457"/>
                <a:gd name="T41" fmla="*/ 77 h 186"/>
                <a:gd name="T42" fmla="*/ 0 w 457"/>
                <a:gd name="T43" fmla="*/ 77 h 1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7"/>
                <a:gd name="T67" fmla="*/ 0 h 186"/>
                <a:gd name="T68" fmla="*/ 457 w 457"/>
                <a:gd name="T69" fmla="*/ 186 h 18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7" h="186">
                  <a:moveTo>
                    <a:pt x="0" y="77"/>
                  </a:moveTo>
                  <a:lnTo>
                    <a:pt x="9" y="185"/>
                  </a:lnTo>
                  <a:lnTo>
                    <a:pt x="456" y="185"/>
                  </a:lnTo>
                  <a:lnTo>
                    <a:pt x="411" y="122"/>
                  </a:lnTo>
                  <a:lnTo>
                    <a:pt x="398" y="126"/>
                  </a:lnTo>
                  <a:lnTo>
                    <a:pt x="379" y="126"/>
                  </a:lnTo>
                  <a:lnTo>
                    <a:pt x="361" y="122"/>
                  </a:lnTo>
                  <a:lnTo>
                    <a:pt x="352" y="113"/>
                  </a:lnTo>
                  <a:lnTo>
                    <a:pt x="357" y="95"/>
                  </a:lnTo>
                  <a:lnTo>
                    <a:pt x="357" y="90"/>
                  </a:lnTo>
                  <a:lnTo>
                    <a:pt x="339" y="72"/>
                  </a:lnTo>
                  <a:lnTo>
                    <a:pt x="334" y="63"/>
                  </a:lnTo>
                  <a:lnTo>
                    <a:pt x="343" y="41"/>
                  </a:lnTo>
                  <a:lnTo>
                    <a:pt x="321" y="0"/>
                  </a:lnTo>
                  <a:lnTo>
                    <a:pt x="104" y="0"/>
                  </a:lnTo>
                  <a:lnTo>
                    <a:pt x="91" y="14"/>
                  </a:lnTo>
                  <a:lnTo>
                    <a:pt x="68" y="36"/>
                  </a:lnTo>
                  <a:lnTo>
                    <a:pt x="55" y="50"/>
                  </a:lnTo>
                  <a:lnTo>
                    <a:pt x="50" y="59"/>
                  </a:lnTo>
                  <a:lnTo>
                    <a:pt x="14" y="72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Freeform 522"/>
            <p:cNvSpPr>
              <a:spLocks/>
            </p:cNvSpPr>
            <p:nvPr/>
          </p:nvSpPr>
          <p:spPr bwMode="auto">
            <a:xfrm>
              <a:off x="3370" y="2965"/>
              <a:ext cx="101" cy="163"/>
            </a:xfrm>
            <a:custGeom>
              <a:avLst/>
              <a:gdLst>
                <a:gd name="T0" fmla="*/ 41 w 101"/>
                <a:gd name="T1" fmla="*/ 4 h 163"/>
                <a:gd name="T2" fmla="*/ 32 w 101"/>
                <a:gd name="T3" fmla="*/ 0 h 163"/>
                <a:gd name="T4" fmla="*/ 18 w 101"/>
                <a:gd name="T5" fmla="*/ 4 h 163"/>
                <a:gd name="T6" fmla="*/ 9 w 101"/>
                <a:gd name="T7" fmla="*/ 13 h 163"/>
                <a:gd name="T8" fmla="*/ 9 w 101"/>
                <a:gd name="T9" fmla="*/ 22 h 163"/>
                <a:gd name="T10" fmla="*/ 9 w 101"/>
                <a:gd name="T11" fmla="*/ 36 h 163"/>
                <a:gd name="T12" fmla="*/ 9 w 101"/>
                <a:gd name="T13" fmla="*/ 81 h 163"/>
                <a:gd name="T14" fmla="*/ 0 w 101"/>
                <a:gd name="T15" fmla="*/ 126 h 163"/>
                <a:gd name="T16" fmla="*/ 14 w 101"/>
                <a:gd name="T17" fmla="*/ 144 h 163"/>
                <a:gd name="T18" fmla="*/ 32 w 101"/>
                <a:gd name="T19" fmla="*/ 162 h 163"/>
                <a:gd name="T20" fmla="*/ 50 w 101"/>
                <a:gd name="T21" fmla="*/ 162 h 163"/>
                <a:gd name="T22" fmla="*/ 54 w 101"/>
                <a:gd name="T23" fmla="*/ 157 h 163"/>
                <a:gd name="T24" fmla="*/ 81 w 101"/>
                <a:gd name="T25" fmla="*/ 117 h 163"/>
                <a:gd name="T26" fmla="*/ 95 w 101"/>
                <a:gd name="T27" fmla="*/ 99 h 163"/>
                <a:gd name="T28" fmla="*/ 100 w 101"/>
                <a:gd name="T29" fmla="*/ 90 h 163"/>
                <a:gd name="T30" fmla="*/ 100 w 101"/>
                <a:gd name="T31" fmla="*/ 85 h 163"/>
                <a:gd name="T32" fmla="*/ 95 w 101"/>
                <a:gd name="T33" fmla="*/ 90 h 163"/>
                <a:gd name="T34" fmla="*/ 91 w 101"/>
                <a:gd name="T35" fmla="*/ 94 h 163"/>
                <a:gd name="T36" fmla="*/ 86 w 101"/>
                <a:gd name="T37" fmla="*/ 94 h 163"/>
                <a:gd name="T38" fmla="*/ 86 w 101"/>
                <a:gd name="T39" fmla="*/ 94 h 163"/>
                <a:gd name="T40" fmla="*/ 81 w 101"/>
                <a:gd name="T41" fmla="*/ 94 h 163"/>
                <a:gd name="T42" fmla="*/ 81 w 101"/>
                <a:gd name="T43" fmla="*/ 94 h 163"/>
                <a:gd name="T44" fmla="*/ 72 w 101"/>
                <a:gd name="T45" fmla="*/ 94 h 163"/>
                <a:gd name="T46" fmla="*/ 59 w 101"/>
                <a:gd name="T47" fmla="*/ 94 h 163"/>
                <a:gd name="T48" fmla="*/ 50 w 101"/>
                <a:gd name="T49" fmla="*/ 90 h 163"/>
                <a:gd name="T50" fmla="*/ 41 w 101"/>
                <a:gd name="T51" fmla="*/ 85 h 163"/>
                <a:gd name="T52" fmla="*/ 41 w 101"/>
                <a:gd name="T53" fmla="*/ 85 h 163"/>
                <a:gd name="T54" fmla="*/ 32 w 101"/>
                <a:gd name="T55" fmla="*/ 76 h 163"/>
                <a:gd name="T56" fmla="*/ 18 w 101"/>
                <a:gd name="T57" fmla="*/ 54 h 163"/>
                <a:gd name="T58" fmla="*/ 14 w 101"/>
                <a:gd name="T59" fmla="*/ 40 h 163"/>
                <a:gd name="T60" fmla="*/ 14 w 101"/>
                <a:gd name="T61" fmla="*/ 22 h 163"/>
                <a:gd name="T62" fmla="*/ 18 w 101"/>
                <a:gd name="T63" fmla="*/ 13 h 163"/>
                <a:gd name="T64" fmla="*/ 27 w 101"/>
                <a:gd name="T65" fmla="*/ 9 h 163"/>
                <a:gd name="T66" fmla="*/ 32 w 101"/>
                <a:gd name="T67" fmla="*/ 9 h 163"/>
                <a:gd name="T68" fmla="*/ 36 w 101"/>
                <a:gd name="T69" fmla="*/ 13 h 163"/>
                <a:gd name="T70" fmla="*/ 41 w 101"/>
                <a:gd name="T71" fmla="*/ 4 h 163"/>
                <a:gd name="T72" fmla="*/ 41 w 101"/>
                <a:gd name="T73" fmla="*/ 4 h 16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1"/>
                <a:gd name="T112" fmla="*/ 0 h 163"/>
                <a:gd name="T113" fmla="*/ 101 w 101"/>
                <a:gd name="T114" fmla="*/ 163 h 16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1" h="163">
                  <a:moveTo>
                    <a:pt x="41" y="4"/>
                  </a:moveTo>
                  <a:lnTo>
                    <a:pt x="32" y="0"/>
                  </a:lnTo>
                  <a:lnTo>
                    <a:pt x="18" y="4"/>
                  </a:lnTo>
                  <a:lnTo>
                    <a:pt x="9" y="13"/>
                  </a:lnTo>
                  <a:lnTo>
                    <a:pt x="9" y="22"/>
                  </a:lnTo>
                  <a:lnTo>
                    <a:pt x="9" y="36"/>
                  </a:lnTo>
                  <a:lnTo>
                    <a:pt x="9" y="81"/>
                  </a:lnTo>
                  <a:lnTo>
                    <a:pt x="0" y="126"/>
                  </a:lnTo>
                  <a:lnTo>
                    <a:pt x="14" y="144"/>
                  </a:lnTo>
                  <a:lnTo>
                    <a:pt x="32" y="162"/>
                  </a:lnTo>
                  <a:lnTo>
                    <a:pt x="50" y="162"/>
                  </a:lnTo>
                  <a:lnTo>
                    <a:pt x="54" y="157"/>
                  </a:lnTo>
                  <a:lnTo>
                    <a:pt x="81" y="117"/>
                  </a:lnTo>
                  <a:lnTo>
                    <a:pt x="95" y="99"/>
                  </a:lnTo>
                  <a:lnTo>
                    <a:pt x="100" y="90"/>
                  </a:lnTo>
                  <a:lnTo>
                    <a:pt x="100" y="85"/>
                  </a:lnTo>
                  <a:lnTo>
                    <a:pt x="95" y="90"/>
                  </a:lnTo>
                  <a:lnTo>
                    <a:pt x="91" y="94"/>
                  </a:lnTo>
                  <a:lnTo>
                    <a:pt x="86" y="94"/>
                  </a:lnTo>
                  <a:lnTo>
                    <a:pt x="81" y="94"/>
                  </a:lnTo>
                  <a:lnTo>
                    <a:pt x="72" y="94"/>
                  </a:lnTo>
                  <a:lnTo>
                    <a:pt x="59" y="94"/>
                  </a:lnTo>
                  <a:lnTo>
                    <a:pt x="50" y="90"/>
                  </a:lnTo>
                  <a:lnTo>
                    <a:pt x="41" y="85"/>
                  </a:lnTo>
                  <a:lnTo>
                    <a:pt x="32" y="76"/>
                  </a:lnTo>
                  <a:lnTo>
                    <a:pt x="18" y="54"/>
                  </a:lnTo>
                  <a:lnTo>
                    <a:pt x="14" y="40"/>
                  </a:lnTo>
                  <a:lnTo>
                    <a:pt x="14" y="22"/>
                  </a:lnTo>
                  <a:lnTo>
                    <a:pt x="18" y="13"/>
                  </a:lnTo>
                  <a:lnTo>
                    <a:pt x="27" y="9"/>
                  </a:lnTo>
                  <a:lnTo>
                    <a:pt x="32" y="9"/>
                  </a:lnTo>
                  <a:lnTo>
                    <a:pt x="36" y="13"/>
                  </a:lnTo>
                  <a:lnTo>
                    <a:pt x="41" y="4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523"/>
            <p:cNvSpPr>
              <a:spLocks/>
            </p:cNvSpPr>
            <p:nvPr/>
          </p:nvSpPr>
          <p:spPr bwMode="auto">
            <a:xfrm>
              <a:off x="3406" y="2830"/>
              <a:ext cx="259" cy="203"/>
            </a:xfrm>
            <a:custGeom>
              <a:avLst/>
              <a:gdLst>
                <a:gd name="T0" fmla="*/ 5 w 259"/>
                <a:gd name="T1" fmla="*/ 139 h 203"/>
                <a:gd name="T2" fmla="*/ 9 w 259"/>
                <a:gd name="T3" fmla="*/ 135 h 203"/>
                <a:gd name="T4" fmla="*/ 55 w 259"/>
                <a:gd name="T5" fmla="*/ 90 h 203"/>
                <a:gd name="T6" fmla="*/ 91 w 259"/>
                <a:gd name="T7" fmla="*/ 36 h 203"/>
                <a:gd name="T8" fmla="*/ 113 w 259"/>
                <a:gd name="T9" fmla="*/ 18 h 203"/>
                <a:gd name="T10" fmla="*/ 140 w 259"/>
                <a:gd name="T11" fmla="*/ 4 h 203"/>
                <a:gd name="T12" fmla="*/ 149 w 259"/>
                <a:gd name="T13" fmla="*/ 4 h 203"/>
                <a:gd name="T14" fmla="*/ 154 w 259"/>
                <a:gd name="T15" fmla="*/ 0 h 203"/>
                <a:gd name="T16" fmla="*/ 185 w 259"/>
                <a:gd name="T17" fmla="*/ 4 h 203"/>
                <a:gd name="T18" fmla="*/ 199 w 259"/>
                <a:gd name="T19" fmla="*/ 4 h 203"/>
                <a:gd name="T20" fmla="*/ 221 w 259"/>
                <a:gd name="T21" fmla="*/ 13 h 203"/>
                <a:gd name="T22" fmla="*/ 226 w 259"/>
                <a:gd name="T23" fmla="*/ 18 h 203"/>
                <a:gd name="T24" fmla="*/ 226 w 259"/>
                <a:gd name="T25" fmla="*/ 31 h 203"/>
                <a:gd name="T26" fmla="*/ 226 w 259"/>
                <a:gd name="T27" fmla="*/ 31 h 203"/>
                <a:gd name="T28" fmla="*/ 158 w 259"/>
                <a:gd name="T29" fmla="*/ 27 h 203"/>
                <a:gd name="T30" fmla="*/ 158 w 259"/>
                <a:gd name="T31" fmla="*/ 31 h 203"/>
                <a:gd name="T32" fmla="*/ 226 w 259"/>
                <a:gd name="T33" fmla="*/ 36 h 203"/>
                <a:gd name="T34" fmla="*/ 235 w 259"/>
                <a:gd name="T35" fmla="*/ 45 h 203"/>
                <a:gd name="T36" fmla="*/ 240 w 259"/>
                <a:gd name="T37" fmla="*/ 54 h 203"/>
                <a:gd name="T38" fmla="*/ 240 w 259"/>
                <a:gd name="T39" fmla="*/ 67 h 203"/>
                <a:gd name="T40" fmla="*/ 235 w 259"/>
                <a:gd name="T41" fmla="*/ 67 h 203"/>
                <a:gd name="T42" fmla="*/ 199 w 259"/>
                <a:gd name="T43" fmla="*/ 67 h 203"/>
                <a:gd name="T44" fmla="*/ 190 w 259"/>
                <a:gd name="T45" fmla="*/ 67 h 203"/>
                <a:gd name="T46" fmla="*/ 185 w 259"/>
                <a:gd name="T47" fmla="*/ 67 h 203"/>
                <a:gd name="T48" fmla="*/ 217 w 259"/>
                <a:gd name="T49" fmla="*/ 72 h 203"/>
                <a:gd name="T50" fmla="*/ 226 w 259"/>
                <a:gd name="T51" fmla="*/ 76 h 203"/>
                <a:gd name="T52" fmla="*/ 235 w 259"/>
                <a:gd name="T53" fmla="*/ 81 h 203"/>
                <a:gd name="T54" fmla="*/ 240 w 259"/>
                <a:gd name="T55" fmla="*/ 90 h 203"/>
                <a:gd name="T56" fmla="*/ 240 w 259"/>
                <a:gd name="T57" fmla="*/ 99 h 203"/>
                <a:gd name="T58" fmla="*/ 235 w 259"/>
                <a:gd name="T59" fmla="*/ 108 h 203"/>
                <a:gd name="T60" fmla="*/ 176 w 259"/>
                <a:gd name="T61" fmla="*/ 103 h 203"/>
                <a:gd name="T62" fmla="*/ 258 w 259"/>
                <a:gd name="T63" fmla="*/ 126 h 203"/>
                <a:gd name="T64" fmla="*/ 253 w 259"/>
                <a:gd name="T65" fmla="*/ 135 h 203"/>
                <a:gd name="T66" fmla="*/ 253 w 259"/>
                <a:gd name="T67" fmla="*/ 135 h 203"/>
                <a:gd name="T68" fmla="*/ 249 w 259"/>
                <a:gd name="T69" fmla="*/ 135 h 203"/>
                <a:gd name="T70" fmla="*/ 212 w 259"/>
                <a:gd name="T71" fmla="*/ 139 h 203"/>
                <a:gd name="T72" fmla="*/ 176 w 259"/>
                <a:gd name="T73" fmla="*/ 139 h 203"/>
                <a:gd name="T74" fmla="*/ 176 w 259"/>
                <a:gd name="T75" fmla="*/ 139 h 203"/>
                <a:gd name="T76" fmla="*/ 167 w 259"/>
                <a:gd name="T77" fmla="*/ 144 h 203"/>
                <a:gd name="T78" fmla="*/ 167 w 259"/>
                <a:gd name="T79" fmla="*/ 144 h 203"/>
                <a:gd name="T80" fmla="*/ 158 w 259"/>
                <a:gd name="T81" fmla="*/ 148 h 203"/>
                <a:gd name="T82" fmla="*/ 149 w 259"/>
                <a:gd name="T83" fmla="*/ 153 h 203"/>
                <a:gd name="T84" fmla="*/ 149 w 259"/>
                <a:gd name="T85" fmla="*/ 153 h 203"/>
                <a:gd name="T86" fmla="*/ 140 w 259"/>
                <a:gd name="T87" fmla="*/ 157 h 203"/>
                <a:gd name="T88" fmla="*/ 131 w 259"/>
                <a:gd name="T89" fmla="*/ 162 h 203"/>
                <a:gd name="T90" fmla="*/ 127 w 259"/>
                <a:gd name="T91" fmla="*/ 162 h 203"/>
                <a:gd name="T92" fmla="*/ 127 w 259"/>
                <a:gd name="T93" fmla="*/ 166 h 203"/>
                <a:gd name="T94" fmla="*/ 100 w 259"/>
                <a:gd name="T95" fmla="*/ 171 h 203"/>
                <a:gd name="T96" fmla="*/ 77 w 259"/>
                <a:gd name="T97" fmla="*/ 180 h 203"/>
                <a:gd name="T98" fmla="*/ 55 w 259"/>
                <a:gd name="T99" fmla="*/ 189 h 203"/>
                <a:gd name="T100" fmla="*/ 27 w 259"/>
                <a:gd name="T101" fmla="*/ 202 h 203"/>
                <a:gd name="T102" fmla="*/ 9 w 259"/>
                <a:gd name="T103" fmla="*/ 189 h 203"/>
                <a:gd name="T104" fmla="*/ 14 w 259"/>
                <a:gd name="T105" fmla="*/ 184 h 203"/>
                <a:gd name="T106" fmla="*/ 14 w 259"/>
                <a:gd name="T107" fmla="*/ 175 h 203"/>
                <a:gd name="T108" fmla="*/ 9 w 259"/>
                <a:gd name="T109" fmla="*/ 157 h 203"/>
                <a:gd name="T110" fmla="*/ 0 w 259"/>
                <a:gd name="T111" fmla="*/ 148 h 203"/>
                <a:gd name="T112" fmla="*/ 5 w 259"/>
                <a:gd name="T113" fmla="*/ 139 h 203"/>
                <a:gd name="T114" fmla="*/ 5 w 259"/>
                <a:gd name="T115" fmla="*/ 139 h 20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59"/>
                <a:gd name="T175" fmla="*/ 0 h 203"/>
                <a:gd name="T176" fmla="*/ 259 w 259"/>
                <a:gd name="T177" fmla="*/ 203 h 20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59" h="203">
                  <a:moveTo>
                    <a:pt x="5" y="139"/>
                  </a:moveTo>
                  <a:lnTo>
                    <a:pt x="9" y="135"/>
                  </a:lnTo>
                  <a:lnTo>
                    <a:pt x="55" y="90"/>
                  </a:lnTo>
                  <a:lnTo>
                    <a:pt x="91" y="36"/>
                  </a:lnTo>
                  <a:lnTo>
                    <a:pt x="113" y="18"/>
                  </a:lnTo>
                  <a:lnTo>
                    <a:pt x="140" y="4"/>
                  </a:lnTo>
                  <a:lnTo>
                    <a:pt x="149" y="4"/>
                  </a:lnTo>
                  <a:lnTo>
                    <a:pt x="154" y="0"/>
                  </a:lnTo>
                  <a:lnTo>
                    <a:pt x="185" y="4"/>
                  </a:lnTo>
                  <a:lnTo>
                    <a:pt x="199" y="4"/>
                  </a:lnTo>
                  <a:lnTo>
                    <a:pt x="221" y="13"/>
                  </a:lnTo>
                  <a:lnTo>
                    <a:pt x="226" y="18"/>
                  </a:lnTo>
                  <a:lnTo>
                    <a:pt x="226" y="31"/>
                  </a:lnTo>
                  <a:lnTo>
                    <a:pt x="158" y="27"/>
                  </a:lnTo>
                  <a:lnTo>
                    <a:pt x="158" y="31"/>
                  </a:lnTo>
                  <a:lnTo>
                    <a:pt x="226" y="36"/>
                  </a:lnTo>
                  <a:lnTo>
                    <a:pt x="235" y="45"/>
                  </a:lnTo>
                  <a:lnTo>
                    <a:pt x="240" y="54"/>
                  </a:lnTo>
                  <a:lnTo>
                    <a:pt x="240" y="67"/>
                  </a:lnTo>
                  <a:lnTo>
                    <a:pt x="235" y="67"/>
                  </a:lnTo>
                  <a:lnTo>
                    <a:pt x="199" y="67"/>
                  </a:lnTo>
                  <a:lnTo>
                    <a:pt x="190" y="67"/>
                  </a:lnTo>
                  <a:lnTo>
                    <a:pt x="185" y="67"/>
                  </a:lnTo>
                  <a:lnTo>
                    <a:pt x="217" y="72"/>
                  </a:lnTo>
                  <a:lnTo>
                    <a:pt x="226" y="76"/>
                  </a:lnTo>
                  <a:lnTo>
                    <a:pt x="235" y="81"/>
                  </a:lnTo>
                  <a:lnTo>
                    <a:pt x="240" y="90"/>
                  </a:lnTo>
                  <a:lnTo>
                    <a:pt x="240" y="99"/>
                  </a:lnTo>
                  <a:lnTo>
                    <a:pt x="235" y="108"/>
                  </a:lnTo>
                  <a:lnTo>
                    <a:pt x="176" y="103"/>
                  </a:lnTo>
                  <a:lnTo>
                    <a:pt x="258" y="126"/>
                  </a:lnTo>
                  <a:lnTo>
                    <a:pt x="253" y="135"/>
                  </a:lnTo>
                  <a:lnTo>
                    <a:pt x="249" y="135"/>
                  </a:lnTo>
                  <a:lnTo>
                    <a:pt x="212" y="139"/>
                  </a:lnTo>
                  <a:lnTo>
                    <a:pt x="176" y="139"/>
                  </a:lnTo>
                  <a:lnTo>
                    <a:pt x="167" y="144"/>
                  </a:lnTo>
                  <a:lnTo>
                    <a:pt x="158" y="148"/>
                  </a:lnTo>
                  <a:lnTo>
                    <a:pt x="149" y="153"/>
                  </a:lnTo>
                  <a:lnTo>
                    <a:pt x="140" y="157"/>
                  </a:lnTo>
                  <a:lnTo>
                    <a:pt x="131" y="162"/>
                  </a:lnTo>
                  <a:lnTo>
                    <a:pt x="127" y="162"/>
                  </a:lnTo>
                  <a:lnTo>
                    <a:pt x="127" y="166"/>
                  </a:lnTo>
                  <a:lnTo>
                    <a:pt x="100" y="171"/>
                  </a:lnTo>
                  <a:lnTo>
                    <a:pt x="77" y="180"/>
                  </a:lnTo>
                  <a:lnTo>
                    <a:pt x="55" y="189"/>
                  </a:lnTo>
                  <a:lnTo>
                    <a:pt x="27" y="202"/>
                  </a:lnTo>
                  <a:lnTo>
                    <a:pt x="9" y="189"/>
                  </a:lnTo>
                  <a:lnTo>
                    <a:pt x="14" y="184"/>
                  </a:lnTo>
                  <a:lnTo>
                    <a:pt x="14" y="175"/>
                  </a:lnTo>
                  <a:lnTo>
                    <a:pt x="9" y="157"/>
                  </a:lnTo>
                  <a:lnTo>
                    <a:pt x="0" y="148"/>
                  </a:lnTo>
                  <a:lnTo>
                    <a:pt x="5" y="139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524"/>
            <p:cNvSpPr>
              <a:spLocks/>
            </p:cNvSpPr>
            <p:nvPr/>
          </p:nvSpPr>
          <p:spPr bwMode="auto">
            <a:xfrm>
              <a:off x="3542" y="2834"/>
              <a:ext cx="14" cy="28"/>
            </a:xfrm>
            <a:custGeom>
              <a:avLst/>
              <a:gdLst>
                <a:gd name="T0" fmla="*/ 4 w 14"/>
                <a:gd name="T1" fmla="*/ 0 h 28"/>
                <a:gd name="T2" fmla="*/ 0 w 14"/>
                <a:gd name="T3" fmla="*/ 27 h 28"/>
                <a:gd name="T4" fmla="*/ 13 w 14"/>
                <a:gd name="T5" fmla="*/ 0 h 28"/>
                <a:gd name="T6" fmla="*/ 4 w 14"/>
                <a:gd name="T7" fmla="*/ 0 h 28"/>
                <a:gd name="T8" fmla="*/ 4 w 14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28"/>
                <a:gd name="T17" fmla="*/ 14 w 14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28">
                  <a:moveTo>
                    <a:pt x="4" y="0"/>
                  </a:moveTo>
                  <a:lnTo>
                    <a:pt x="0" y="27"/>
                  </a:lnTo>
                  <a:lnTo>
                    <a:pt x="13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525"/>
            <p:cNvSpPr>
              <a:spLocks/>
            </p:cNvSpPr>
            <p:nvPr/>
          </p:nvSpPr>
          <p:spPr bwMode="auto">
            <a:xfrm>
              <a:off x="3542" y="2834"/>
              <a:ext cx="14" cy="28"/>
            </a:xfrm>
            <a:custGeom>
              <a:avLst/>
              <a:gdLst>
                <a:gd name="T0" fmla="*/ 4 w 14"/>
                <a:gd name="T1" fmla="*/ 0 h 28"/>
                <a:gd name="T2" fmla="*/ 0 w 14"/>
                <a:gd name="T3" fmla="*/ 27 h 28"/>
                <a:gd name="T4" fmla="*/ 13 w 14"/>
                <a:gd name="T5" fmla="*/ 0 h 28"/>
                <a:gd name="T6" fmla="*/ 4 w 14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8"/>
                <a:gd name="T14" fmla="*/ 14 w 14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8">
                  <a:moveTo>
                    <a:pt x="4" y="0"/>
                  </a:moveTo>
                  <a:lnTo>
                    <a:pt x="0" y="27"/>
                  </a:lnTo>
                  <a:lnTo>
                    <a:pt x="13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526"/>
            <p:cNvSpPr>
              <a:spLocks/>
            </p:cNvSpPr>
            <p:nvPr/>
          </p:nvSpPr>
          <p:spPr bwMode="auto">
            <a:xfrm>
              <a:off x="3546" y="2870"/>
              <a:ext cx="10" cy="24"/>
            </a:xfrm>
            <a:custGeom>
              <a:avLst/>
              <a:gdLst>
                <a:gd name="T0" fmla="*/ 9 w 10"/>
                <a:gd name="T1" fmla="*/ 0 h 24"/>
                <a:gd name="T2" fmla="*/ 5 w 10"/>
                <a:gd name="T3" fmla="*/ 0 h 24"/>
                <a:gd name="T4" fmla="*/ 0 w 10"/>
                <a:gd name="T5" fmla="*/ 23 h 24"/>
                <a:gd name="T6" fmla="*/ 9 w 10"/>
                <a:gd name="T7" fmla="*/ 0 h 24"/>
                <a:gd name="T8" fmla="*/ 9 w 10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24"/>
                <a:gd name="T17" fmla="*/ 10 w 10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24">
                  <a:moveTo>
                    <a:pt x="9" y="0"/>
                  </a:moveTo>
                  <a:lnTo>
                    <a:pt x="5" y="0"/>
                  </a:lnTo>
                  <a:lnTo>
                    <a:pt x="0" y="2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6" name="Freeform 527"/>
            <p:cNvSpPr>
              <a:spLocks/>
            </p:cNvSpPr>
            <p:nvPr/>
          </p:nvSpPr>
          <p:spPr bwMode="auto">
            <a:xfrm>
              <a:off x="3546" y="2870"/>
              <a:ext cx="10" cy="24"/>
            </a:xfrm>
            <a:custGeom>
              <a:avLst/>
              <a:gdLst>
                <a:gd name="T0" fmla="*/ 9 w 10"/>
                <a:gd name="T1" fmla="*/ 0 h 24"/>
                <a:gd name="T2" fmla="*/ 5 w 10"/>
                <a:gd name="T3" fmla="*/ 0 h 24"/>
                <a:gd name="T4" fmla="*/ 0 w 10"/>
                <a:gd name="T5" fmla="*/ 23 h 24"/>
                <a:gd name="T6" fmla="*/ 9 w 10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24"/>
                <a:gd name="T14" fmla="*/ 10 w 10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24">
                  <a:moveTo>
                    <a:pt x="9" y="0"/>
                  </a:moveTo>
                  <a:lnTo>
                    <a:pt x="5" y="0"/>
                  </a:lnTo>
                  <a:lnTo>
                    <a:pt x="0" y="2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Freeform 528"/>
            <p:cNvSpPr>
              <a:spLocks/>
            </p:cNvSpPr>
            <p:nvPr/>
          </p:nvSpPr>
          <p:spPr bwMode="auto">
            <a:xfrm>
              <a:off x="3551" y="2906"/>
              <a:ext cx="5" cy="19"/>
            </a:xfrm>
            <a:custGeom>
              <a:avLst/>
              <a:gdLst>
                <a:gd name="T0" fmla="*/ 4 w 5"/>
                <a:gd name="T1" fmla="*/ 5 h 19"/>
                <a:gd name="T2" fmla="*/ 0 w 5"/>
                <a:gd name="T3" fmla="*/ 0 h 19"/>
                <a:gd name="T4" fmla="*/ 0 w 5"/>
                <a:gd name="T5" fmla="*/ 18 h 19"/>
                <a:gd name="T6" fmla="*/ 4 w 5"/>
                <a:gd name="T7" fmla="*/ 5 h 19"/>
                <a:gd name="T8" fmla="*/ 4 w 5"/>
                <a:gd name="T9" fmla="*/ 5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9"/>
                <a:gd name="T17" fmla="*/ 5 w 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9">
                  <a:moveTo>
                    <a:pt x="4" y="5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Freeform 529"/>
            <p:cNvSpPr>
              <a:spLocks/>
            </p:cNvSpPr>
            <p:nvPr/>
          </p:nvSpPr>
          <p:spPr bwMode="auto">
            <a:xfrm>
              <a:off x="3551" y="2906"/>
              <a:ext cx="5" cy="19"/>
            </a:xfrm>
            <a:custGeom>
              <a:avLst/>
              <a:gdLst>
                <a:gd name="T0" fmla="*/ 4 w 5"/>
                <a:gd name="T1" fmla="*/ 5 h 19"/>
                <a:gd name="T2" fmla="*/ 0 w 5"/>
                <a:gd name="T3" fmla="*/ 0 h 19"/>
                <a:gd name="T4" fmla="*/ 0 w 5"/>
                <a:gd name="T5" fmla="*/ 18 h 19"/>
                <a:gd name="T6" fmla="*/ 4 w 5"/>
                <a:gd name="T7" fmla="*/ 5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19"/>
                <a:gd name="T14" fmla="*/ 5 w 5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19">
                  <a:moveTo>
                    <a:pt x="4" y="5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530"/>
            <p:cNvSpPr>
              <a:spLocks/>
            </p:cNvSpPr>
            <p:nvPr/>
          </p:nvSpPr>
          <p:spPr bwMode="auto">
            <a:xfrm>
              <a:off x="3542" y="2942"/>
              <a:ext cx="5" cy="1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4 w 5"/>
                <a:gd name="T5" fmla="*/ 0 h 1"/>
                <a:gd name="T6" fmla="*/ 0 w 5"/>
                <a:gd name="T7" fmla="*/ 0 h 1"/>
                <a:gd name="T8" fmla="*/ 0 w 5"/>
                <a:gd name="T9" fmla="*/ 0 h 1"/>
                <a:gd name="T10" fmla="*/ 4 w 5"/>
                <a:gd name="T11" fmla="*/ 0 h 1"/>
                <a:gd name="T12" fmla="*/ 4 w 5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1"/>
                <a:gd name="T23" fmla="*/ 5 w 5"/>
                <a:gd name="T24" fmla="*/ 1 h 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531"/>
            <p:cNvSpPr>
              <a:spLocks/>
            </p:cNvSpPr>
            <p:nvPr/>
          </p:nvSpPr>
          <p:spPr bwMode="auto">
            <a:xfrm>
              <a:off x="3542" y="2942"/>
              <a:ext cx="5" cy="1"/>
            </a:xfrm>
            <a:custGeom>
              <a:avLst/>
              <a:gdLst>
                <a:gd name="T0" fmla="*/ 4 w 5"/>
                <a:gd name="T1" fmla="*/ 0 h 1"/>
                <a:gd name="T2" fmla="*/ 0 w 5"/>
                <a:gd name="T3" fmla="*/ 0 h 1"/>
                <a:gd name="T4" fmla="*/ 4 w 5"/>
                <a:gd name="T5" fmla="*/ 0 h 1"/>
                <a:gd name="T6" fmla="*/ 0 60000 65536"/>
                <a:gd name="T7" fmla="*/ 0 60000 65536"/>
                <a:gd name="T8" fmla="*/ 0 60000 65536"/>
                <a:gd name="T9" fmla="*/ 0 w 5"/>
                <a:gd name="T10" fmla="*/ 0 h 1"/>
                <a:gd name="T11" fmla="*/ 5 w 5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">
                  <a:moveTo>
                    <a:pt x="4" y="0"/>
                  </a:move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532"/>
            <p:cNvSpPr>
              <a:spLocks/>
            </p:cNvSpPr>
            <p:nvPr/>
          </p:nvSpPr>
          <p:spPr bwMode="auto">
            <a:xfrm>
              <a:off x="2878" y="2650"/>
              <a:ext cx="28" cy="46"/>
            </a:xfrm>
            <a:custGeom>
              <a:avLst/>
              <a:gdLst>
                <a:gd name="T0" fmla="*/ 0 w 28"/>
                <a:gd name="T1" fmla="*/ 31 h 46"/>
                <a:gd name="T2" fmla="*/ 0 w 28"/>
                <a:gd name="T3" fmla="*/ 45 h 46"/>
                <a:gd name="T4" fmla="*/ 27 w 28"/>
                <a:gd name="T5" fmla="*/ 22 h 46"/>
                <a:gd name="T6" fmla="*/ 5 w 28"/>
                <a:gd name="T7" fmla="*/ 0 h 46"/>
                <a:gd name="T8" fmla="*/ 0 w 28"/>
                <a:gd name="T9" fmla="*/ 31 h 46"/>
                <a:gd name="T10" fmla="*/ 0 w 28"/>
                <a:gd name="T11" fmla="*/ 31 h 46"/>
                <a:gd name="T12" fmla="*/ 0 w 28"/>
                <a:gd name="T13" fmla="*/ 31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46"/>
                <a:gd name="T23" fmla="*/ 28 w 28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46">
                  <a:moveTo>
                    <a:pt x="0" y="31"/>
                  </a:moveTo>
                  <a:lnTo>
                    <a:pt x="0" y="45"/>
                  </a:lnTo>
                  <a:lnTo>
                    <a:pt x="27" y="22"/>
                  </a:lnTo>
                  <a:lnTo>
                    <a:pt x="5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222222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533" descr="深色下对角线"/>
            <p:cNvSpPr>
              <a:spLocks/>
            </p:cNvSpPr>
            <p:nvPr/>
          </p:nvSpPr>
          <p:spPr bwMode="auto">
            <a:xfrm>
              <a:off x="3794" y="3154"/>
              <a:ext cx="191" cy="64"/>
            </a:xfrm>
            <a:custGeom>
              <a:avLst/>
              <a:gdLst>
                <a:gd name="T0" fmla="*/ 5 w 191"/>
                <a:gd name="T1" fmla="*/ 63 h 64"/>
                <a:gd name="T2" fmla="*/ 0 w 191"/>
                <a:gd name="T3" fmla="*/ 54 h 64"/>
                <a:gd name="T4" fmla="*/ 0 w 191"/>
                <a:gd name="T5" fmla="*/ 49 h 64"/>
                <a:gd name="T6" fmla="*/ 9 w 191"/>
                <a:gd name="T7" fmla="*/ 40 h 64"/>
                <a:gd name="T8" fmla="*/ 190 w 191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64"/>
                <a:gd name="T17" fmla="*/ 191 w 191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64">
                  <a:moveTo>
                    <a:pt x="5" y="63"/>
                  </a:moveTo>
                  <a:lnTo>
                    <a:pt x="0" y="54"/>
                  </a:lnTo>
                  <a:lnTo>
                    <a:pt x="0" y="49"/>
                  </a:lnTo>
                  <a:lnTo>
                    <a:pt x="9" y="40"/>
                  </a:lnTo>
                  <a:lnTo>
                    <a:pt x="190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534" descr="深色下对角线"/>
            <p:cNvSpPr>
              <a:spLocks/>
            </p:cNvSpPr>
            <p:nvPr/>
          </p:nvSpPr>
          <p:spPr bwMode="auto">
            <a:xfrm>
              <a:off x="3880" y="2821"/>
              <a:ext cx="33" cy="95"/>
            </a:xfrm>
            <a:custGeom>
              <a:avLst/>
              <a:gdLst>
                <a:gd name="T0" fmla="*/ 0 w 33"/>
                <a:gd name="T1" fmla="*/ 54 h 95"/>
                <a:gd name="T2" fmla="*/ 23 w 33"/>
                <a:gd name="T3" fmla="*/ 94 h 95"/>
                <a:gd name="T4" fmla="*/ 32 w 33"/>
                <a:gd name="T5" fmla="*/ 0 h 95"/>
                <a:gd name="T6" fmla="*/ 0 60000 65536"/>
                <a:gd name="T7" fmla="*/ 0 60000 65536"/>
                <a:gd name="T8" fmla="*/ 0 60000 65536"/>
                <a:gd name="T9" fmla="*/ 0 w 33"/>
                <a:gd name="T10" fmla="*/ 0 h 95"/>
                <a:gd name="T11" fmla="*/ 33 w 33"/>
                <a:gd name="T12" fmla="*/ 95 h 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" h="95">
                  <a:moveTo>
                    <a:pt x="0" y="54"/>
                  </a:moveTo>
                  <a:lnTo>
                    <a:pt x="23" y="94"/>
                  </a:lnTo>
                  <a:lnTo>
                    <a:pt x="32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535" descr="深色下对角线"/>
            <p:cNvSpPr>
              <a:spLocks/>
            </p:cNvSpPr>
            <p:nvPr/>
          </p:nvSpPr>
          <p:spPr bwMode="auto">
            <a:xfrm>
              <a:off x="3903" y="2911"/>
              <a:ext cx="100" cy="244"/>
            </a:xfrm>
            <a:custGeom>
              <a:avLst/>
              <a:gdLst>
                <a:gd name="T0" fmla="*/ 0 w 100"/>
                <a:gd name="T1" fmla="*/ 0 h 244"/>
                <a:gd name="T2" fmla="*/ 0 w 100"/>
                <a:gd name="T3" fmla="*/ 126 h 244"/>
                <a:gd name="T4" fmla="*/ 40 w 100"/>
                <a:gd name="T5" fmla="*/ 243 h 244"/>
                <a:gd name="T6" fmla="*/ 81 w 100"/>
                <a:gd name="T7" fmla="*/ 243 h 244"/>
                <a:gd name="T8" fmla="*/ 99 w 100"/>
                <a:gd name="T9" fmla="*/ 225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"/>
                <a:gd name="T16" fmla="*/ 0 h 244"/>
                <a:gd name="T17" fmla="*/ 100 w 100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" h="244">
                  <a:moveTo>
                    <a:pt x="0" y="0"/>
                  </a:moveTo>
                  <a:lnTo>
                    <a:pt x="0" y="126"/>
                  </a:lnTo>
                  <a:lnTo>
                    <a:pt x="40" y="243"/>
                  </a:lnTo>
                  <a:lnTo>
                    <a:pt x="81" y="243"/>
                  </a:lnTo>
                  <a:lnTo>
                    <a:pt x="99" y="225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536" descr="深色下对角线"/>
            <p:cNvSpPr>
              <a:spLocks/>
            </p:cNvSpPr>
            <p:nvPr/>
          </p:nvSpPr>
          <p:spPr bwMode="auto">
            <a:xfrm>
              <a:off x="3776" y="2731"/>
              <a:ext cx="60" cy="451"/>
            </a:xfrm>
            <a:custGeom>
              <a:avLst/>
              <a:gdLst>
                <a:gd name="T0" fmla="*/ 0 w 60"/>
                <a:gd name="T1" fmla="*/ 0 h 451"/>
                <a:gd name="T2" fmla="*/ 50 w 60"/>
                <a:gd name="T3" fmla="*/ 90 h 451"/>
                <a:gd name="T4" fmla="*/ 27 w 60"/>
                <a:gd name="T5" fmla="*/ 112 h 451"/>
                <a:gd name="T6" fmla="*/ 59 w 60"/>
                <a:gd name="T7" fmla="*/ 148 h 451"/>
                <a:gd name="T8" fmla="*/ 27 w 60"/>
                <a:gd name="T9" fmla="*/ 252 h 451"/>
                <a:gd name="T10" fmla="*/ 14 w 60"/>
                <a:gd name="T11" fmla="*/ 351 h 451"/>
                <a:gd name="T12" fmla="*/ 0 w 60"/>
                <a:gd name="T13" fmla="*/ 450 h 4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0"/>
                <a:gd name="T22" fmla="*/ 0 h 451"/>
                <a:gd name="T23" fmla="*/ 60 w 60"/>
                <a:gd name="T24" fmla="*/ 451 h 4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0" h="451">
                  <a:moveTo>
                    <a:pt x="0" y="0"/>
                  </a:moveTo>
                  <a:lnTo>
                    <a:pt x="50" y="90"/>
                  </a:lnTo>
                  <a:lnTo>
                    <a:pt x="27" y="112"/>
                  </a:lnTo>
                  <a:lnTo>
                    <a:pt x="59" y="148"/>
                  </a:lnTo>
                  <a:lnTo>
                    <a:pt x="27" y="252"/>
                  </a:lnTo>
                  <a:lnTo>
                    <a:pt x="14" y="351"/>
                  </a:lnTo>
                  <a:lnTo>
                    <a:pt x="0" y="45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537"/>
            <p:cNvSpPr>
              <a:spLocks/>
            </p:cNvSpPr>
            <p:nvPr/>
          </p:nvSpPr>
          <p:spPr bwMode="auto">
            <a:xfrm>
              <a:off x="3790" y="3104"/>
              <a:ext cx="91" cy="15"/>
            </a:xfrm>
            <a:custGeom>
              <a:avLst/>
              <a:gdLst>
                <a:gd name="T0" fmla="*/ 0 w 91"/>
                <a:gd name="T1" fmla="*/ 14 h 15"/>
                <a:gd name="T2" fmla="*/ 90 w 91"/>
                <a:gd name="T3" fmla="*/ 0 h 15"/>
                <a:gd name="T4" fmla="*/ 0 60000 65536"/>
                <a:gd name="T5" fmla="*/ 0 60000 65536"/>
                <a:gd name="T6" fmla="*/ 0 w 91"/>
                <a:gd name="T7" fmla="*/ 0 h 15"/>
                <a:gd name="T8" fmla="*/ 91 w 91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1" h="15">
                  <a:moveTo>
                    <a:pt x="0" y="14"/>
                  </a:moveTo>
                  <a:lnTo>
                    <a:pt x="90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538" descr="深色下对角线"/>
            <p:cNvSpPr>
              <a:spLocks/>
            </p:cNvSpPr>
            <p:nvPr/>
          </p:nvSpPr>
          <p:spPr bwMode="auto">
            <a:xfrm>
              <a:off x="3803" y="3113"/>
              <a:ext cx="83" cy="33"/>
            </a:xfrm>
            <a:custGeom>
              <a:avLst/>
              <a:gdLst>
                <a:gd name="T0" fmla="*/ 0 w 83"/>
                <a:gd name="T1" fmla="*/ 32 h 33"/>
                <a:gd name="T2" fmla="*/ 82 w 83"/>
                <a:gd name="T3" fmla="*/ 23 h 33"/>
                <a:gd name="T4" fmla="*/ 77 w 83"/>
                <a:gd name="T5" fmla="*/ 0 h 33"/>
                <a:gd name="T6" fmla="*/ 0 60000 65536"/>
                <a:gd name="T7" fmla="*/ 0 60000 65536"/>
                <a:gd name="T8" fmla="*/ 0 60000 65536"/>
                <a:gd name="T9" fmla="*/ 0 w 83"/>
                <a:gd name="T10" fmla="*/ 0 h 33"/>
                <a:gd name="T11" fmla="*/ 83 w 83"/>
                <a:gd name="T12" fmla="*/ 33 h 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3" h="33">
                  <a:moveTo>
                    <a:pt x="0" y="32"/>
                  </a:moveTo>
                  <a:lnTo>
                    <a:pt x="82" y="23"/>
                  </a:lnTo>
                  <a:lnTo>
                    <a:pt x="77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539" descr="深色下对角线"/>
            <p:cNvSpPr>
              <a:spLocks/>
            </p:cNvSpPr>
            <p:nvPr/>
          </p:nvSpPr>
          <p:spPr bwMode="auto">
            <a:xfrm>
              <a:off x="3438" y="3032"/>
              <a:ext cx="46" cy="168"/>
            </a:xfrm>
            <a:custGeom>
              <a:avLst/>
              <a:gdLst>
                <a:gd name="T0" fmla="*/ 45 w 46"/>
                <a:gd name="T1" fmla="*/ 0 h 168"/>
                <a:gd name="T2" fmla="*/ 32 w 46"/>
                <a:gd name="T3" fmla="*/ 86 h 168"/>
                <a:gd name="T4" fmla="*/ 0 w 46"/>
                <a:gd name="T5" fmla="*/ 167 h 168"/>
                <a:gd name="T6" fmla="*/ 0 60000 65536"/>
                <a:gd name="T7" fmla="*/ 0 60000 65536"/>
                <a:gd name="T8" fmla="*/ 0 60000 65536"/>
                <a:gd name="T9" fmla="*/ 0 w 46"/>
                <a:gd name="T10" fmla="*/ 0 h 168"/>
                <a:gd name="T11" fmla="*/ 46 w 46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168">
                  <a:moveTo>
                    <a:pt x="45" y="0"/>
                  </a:moveTo>
                  <a:lnTo>
                    <a:pt x="32" y="86"/>
                  </a:lnTo>
                  <a:lnTo>
                    <a:pt x="0" y="167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540" descr="深色下对角线"/>
            <p:cNvSpPr>
              <a:spLocks/>
            </p:cNvSpPr>
            <p:nvPr/>
          </p:nvSpPr>
          <p:spPr bwMode="auto">
            <a:xfrm>
              <a:off x="3451" y="2812"/>
              <a:ext cx="24" cy="67"/>
            </a:xfrm>
            <a:custGeom>
              <a:avLst/>
              <a:gdLst>
                <a:gd name="T0" fmla="*/ 0 w 24"/>
                <a:gd name="T1" fmla="*/ 0 h 67"/>
                <a:gd name="T2" fmla="*/ 19 w 24"/>
                <a:gd name="T3" fmla="*/ 29 h 67"/>
                <a:gd name="T4" fmla="*/ 23 w 24"/>
                <a:gd name="T5" fmla="*/ 66 h 67"/>
                <a:gd name="T6" fmla="*/ 0 60000 65536"/>
                <a:gd name="T7" fmla="*/ 0 60000 65536"/>
                <a:gd name="T8" fmla="*/ 0 60000 65536"/>
                <a:gd name="T9" fmla="*/ 0 w 24"/>
                <a:gd name="T10" fmla="*/ 0 h 67"/>
                <a:gd name="T11" fmla="*/ 24 w 24"/>
                <a:gd name="T12" fmla="*/ 67 h 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67">
                  <a:moveTo>
                    <a:pt x="0" y="0"/>
                  </a:moveTo>
                  <a:lnTo>
                    <a:pt x="19" y="29"/>
                  </a:lnTo>
                  <a:lnTo>
                    <a:pt x="23" y="66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541"/>
            <p:cNvSpPr>
              <a:spLocks/>
            </p:cNvSpPr>
            <p:nvPr/>
          </p:nvSpPr>
          <p:spPr bwMode="auto">
            <a:xfrm>
              <a:off x="3470" y="2803"/>
              <a:ext cx="5" cy="37"/>
            </a:xfrm>
            <a:custGeom>
              <a:avLst/>
              <a:gdLst>
                <a:gd name="T0" fmla="*/ 4 w 5"/>
                <a:gd name="T1" fmla="*/ 0 h 37"/>
                <a:gd name="T2" fmla="*/ 0 w 5"/>
                <a:gd name="T3" fmla="*/ 36 h 37"/>
                <a:gd name="T4" fmla="*/ 0 60000 65536"/>
                <a:gd name="T5" fmla="*/ 0 60000 65536"/>
                <a:gd name="T6" fmla="*/ 0 w 5"/>
                <a:gd name="T7" fmla="*/ 0 h 37"/>
                <a:gd name="T8" fmla="*/ 5 w 5"/>
                <a:gd name="T9" fmla="*/ 37 h 3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" h="37">
                  <a:moveTo>
                    <a:pt x="4" y="0"/>
                  </a:moveTo>
                  <a:lnTo>
                    <a:pt x="0" y="36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542" descr="深色下对角线"/>
            <p:cNvSpPr>
              <a:spLocks/>
            </p:cNvSpPr>
            <p:nvPr/>
          </p:nvSpPr>
          <p:spPr bwMode="auto">
            <a:xfrm>
              <a:off x="3488" y="2717"/>
              <a:ext cx="37" cy="132"/>
            </a:xfrm>
            <a:custGeom>
              <a:avLst/>
              <a:gdLst>
                <a:gd name="T0" fmla="*/ 31 w 37"/>
                <a:gd name="T1" fmla="*/ 0 h 132"/>
                <a:gd name="T2" fmla="*/ 9 w 37"/>
                <a:gd name="T3" fmla="*/ 90 h 132"/>
                <a:gd name="T4" fmla="*/ 36 w 37"/>
                <a:gd name="T5" fmla="*/ 99 h 132"/>
                <a:gd name="T6" fmla="*/ 0 w 37"/>
                <a:gd name="T7" fmla="*/ 122 h 132"/>
                <a:gd name="T8" fmla="*/ 9 w 37"/>
                <a:gd name="T9" fmla="*/ 131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132"/>
                <a:gd name="T17" fmla="*/ 37 w 37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132">
                  <a:moveTo>
                    <a:pt x="31" y="0"/>
                  </a:moveTo>
                  <a:lnTo>
                    <a:pt x="9" y="90"/>
                  </a:lnTo>
                  <a:lnTo>
                    <a:pt x="36" y="99"/>
                  </a:lnTo>
                  <a:lnTo>
                    <a:pt x="0" y="122"/>
                  </a:lnTo>
                  <a:lnTo>
                    <a:pt x="9" y="131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543" descr="深色下对角线"/>
            <p:cNvSpPr>
              <a:spLocks/>
            </p:cNvSpPr>
            <p:nvPr/>
          </p:nvSpPr>
          <p:spPr bwMode="auto">
            <a:xfrm>
              <a:off x="3546" y="3005"/>
              <a:ext cx="46" cy="213"/>
            </a:xfrm>
            <a:custGeom>
              <a:avLst/>
              <a:gdLst>
                <a:gd name="T0" fmla="*/ 0 w 46"/>
                <a:gd name="T1" fmla="*/ 0 h 213"/>
                <a:gd name="T2" fmla="*/ 27 w 46"/>
                <a:gd name="T3" fmla="*/ 104 h 213"/>
                <a:gd name="T4" fmla="*/ 45 w 46"/>
                <a:gd name="T5" fmla="*/ 212 h 213"/>
                <a:gd name="T6" fmla="*/ 0 60000 65536"/>
                <a:gd name="T7" fmla="*/ 0 60000 65536"/>
                <a:gd name="T8" fmla="*/ 0 60000 65536"/>
                <a:gd name="T9" fmla="*/ 0 w 46"/>
                <a:gd name="T10" fmla="*/ 0 h 213"/>
                <a:gd name="T11" fmla="*/ 46 w 46"/>
                <a:gd name="T12" fmla="*/ 213 h 2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213">
                  <a:moveTo>
                    <a:pt x="0" y="0"/>
                  </a:moveTo>
                  <a:lnTo>
                    <a:pt x="27" y="104"/>
                  </a:lnTo>
                  <a:lnTo>
                    <a:pt x="45" y="212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544"/>
            <p:cNvSpPr>
              <a:spLocks/>
            </p:cNvSpPr>
            <p:nvPr/>
          </p:nvSpPr>
          <p:spPr bwMode="auto">
            <a:xfrm>
              <a:off x="2626" y="3109"/>
              <a:ext cx="100" cy="230"/>
            </a:xfrm>
            <a:custGeom>
              <a:avLst/>
              <a:gdLst>
                <a:gd name="T0" fmla="*/ 0 w 100"/>
                <a:gd name="T1" fmla="*/ 0 h 230"/>
                <a:gd name="T2" fmla="*/ 22 w 100"/>
                <a:gd name="T3" fmla="*/ 112 h 230"/>
                <a:gd name="T4" fmla="*/ 31 w 100"/>
                <a:gd name="T5" fmla="*/ 153 h 230"/>
                <a:gd name="T6" fmla="*/ 99 w 100"/>
                <a:gd name="T7" fmla="*/ 229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"/>
                <a:gd name="T13" fmla="*/ 0 h 230"/>
                <a:gd name="T14" fmla="*/ 100 w 100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" h="230">
                  <a:moveTo>
                    <a:pt x="0" y="0"/>
                  </a:moveTo>
                  <a:lnTo>
                    <a:pt x="22" y="112"/>
                  </a:lnTo>
                  <a:lnTo>
                    <a:pt x="31" y="153"/>
                  </a:lnTo>
                  <a:lnTo>
                    <a:pt x="99" y="229"/>
                  </a:lnTo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4" name="Freeform 545"/>
            <p:cNvSpPr>
              <a:spLocks/>
            </p:cNvSpPr>
            <p:nvPr/>
          </p:nvSpPr>
          <p:spPr bwMode="auto">
            <a:xfrm>
              <a:off x="2757" y="2920"/>
              <a:ext cx="167" cy="320"/>
            </a:xfrm>
            <a:custGeom>
              <a:avLst/>
              <a:gdLst>
                <a:gd name="T0" fmla="*/ 166 w 167"/>
                <a:gd name="T1" fmla="*/ 319 h 320"/>
                <a:gd name="T2" fmla="*/ 121 w 167"/>
                <a:gd name="T3" fmla="*/ 297 h 320"/>
                <a:gd name="T4" fmla="*/ 103 w 167"/>
                <a:gd name="T5" fmla="*/ 243 h 320"/>
                <a:gd name="T6" fmla="*/ 103 w 167"/>
                <a:gd name="T7" fmla="*/ 193 h 320"/>
                <a:gd name="T8" fmla="*/ 90 w 167"/>
                <a:gd name="T9" fmla="*/ 148 h 320"/>
                <a:gd name="T10" fmla="*/ 58 w 167"/>
                <a:gd name="T11" fmla="*/ 40 h 320"/>
                <a:gd name="T12" fmla="*/ 36 w 167"/>
                <a:gd name="T13" fmla="*/ 9 h 320"/>
                <a:gd name="T14" fmla="*/ 0 w 167"/>
                <a:gd name="T15" fmla="*/ 0 h 3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7"/>
                <a:gd name="T25" fmla="*/ 0 h 320"/>
                <a:gd name="T26" fmla="*/ 167 w 167"/>
                <a:gd name="T27" fmla="*/ 320 h 3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7" h="320">
                  <a:moveTo>
                    <a:pt x="166" y="319"/>
                  </a:moveTo>
                  <a:lnTo>
                    <a:pt x="121" y="297"/>
                  </a:lnTo>
                  <a:lnTo>
                    <a:pt x="103" y="243"/>
                  </a:lnTo>
                  <a:lnTo>
                    <a:pt x="103" y="193"/>
                  </a:lnTo>
                  <a:lnTo>
                    <a:pt x="90" y="148"/>
                  </a:lnTo>
                  <a:lnTo>
                    <a:pt x="58" y="40"/>
                  </a:lnTo>
                  <a:lnTo>
                    <a:pt x="36" y="9"/>
                  </a:lnTo>
                  <a:lnTo>
                    <a:pt x="0" y="0"/>
                  </a:lnTo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546"/>
            <p:cNvSpPr>
              <a:spLocks/>
            </p:cNvSpPr>
            <p:nvPr/>
          </p:nvSpPr>
          <p:spPr bwMode="auto">
            <a:xfrm>
              <a:off x="2824" y="3208"/>
              <a:ext cx="55" cy="28"/>
            </a:xfrm>
            <a:custGeom>
              <a:avLst/>
              <a:gdLst>
                <a:gd name="T0" fmla="*/ 0 w 55"/>
                <a:gd name="T1" fmla="*/ 0 h 28"/>
                <a:gd name="T2" fmla="*/ 54 w 55"/>
                <a:gd name="T3" fmla="*/ 9 h 28"/>
                <a:gd name="T4" fmla="*/ 41 w 55"/>
                <a:gd name="T5" fmla="*/ 27 h 28"/>
                <a:gd name="T6" fmla="*/ 0 60000 65536"/>
                <a:gd name="T7" fmla="*/ 0 60000 65536"/>
                <a:gd name="T8" fmla="*/ 0 60000 65536"/>
                <a:gd name="T9" fmla="*/ 0 w 55"/>
                <a:gd name="T10" fmla="*/ 0 h 28"/>
                <a:gd name="T11" fmla="*/ 55 w 55"/>
                <a:gd name="T12" fmla="*/ 28 h 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" h="28">
                  <a:moveTo>
                    <a:pt x="0" y="0"/>
                  </a:moveTo>
                  <a:lnTo>
                    <a:pt x="54" y="9"/>
                  </a:lnTo>
                  <a:lnTo>
                    <a:pt x="41" y="27"/>
                  </a:lnTo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547" descr="深色下对角线"/>
            <p:cNvSpPr>
              <a:spLocks/>
            </p:cNvSpPr>
            <p:nvPr/>
          </p:nvSpPr>
          <p:spPr bwMode="auto">
            <a:xfrm>
              <a:off x="2973" y="3059"/>
              <a:ext cx="15" cy="51"/>
            </a:xfrm>
            <a:custGeom>
              <a:avLst/>
              <a:gdLst>
                <a:gd name="T0" fmla="*/ 0 w 15"/>
                <a:gd name="T1" fmla="*/ 50 h 51"/>
                <a:gd name="T2" fmla="*/ 14 w 15"/>
                <a:gd name="T3" fmla="*/ 23 h 51"/>
                <a:gd name="T4" fmla="*/ 9 w 15"/>
                <a:gd name="T5" fmla="*/ 0 h 51"/>
                <a:gd name="T6" fmla="*/ 0 60000 65536"/>
                <a:gd name="T7" fmla="*/ 0 60000 65536"/>
                <a:gd name="T8" fmla="*/ 0 60000 65536"/>
                <a:gd name="T9" fmla="*/ 0 w 15"/>
                <a:gd name="T10" fmla="*/ 0 h 51"/>
                <a:gd name="T11" fmla="*/ 15 w 15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51">
                  <a:moveTo>
                    <a:pt x="0" y="50"/>
                  </a:moveTo>
                  <a:lnTo>
                    <a:pt x="14" y="23"/>
                  </a:lnTo>
                  <a:lnTo>
                    <a:pt x="9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548"/>
            <p:cNvSpPr>
              <a:spLocks/>
            </p:cNvSpPr>
            <p:nvPr/>
          </p:nvSpPr>
          <p:spPr bwMode="auto">
            <a:xfrm>
              <a:off x="2987" y="3055"/>
              <a:ext cx="32" cy="28"/>
            </a:xfrm>
            <a:custGeom>
              <a:avLst/>
              <a:gdLst>
                <a:gd name="T0" fmla="*/ 0 w 32"/>
                <a:gd name="T1" fmla="*/ 27 h 28"/>
                <a:gd name="T2" fmla="*/ 22 w 32"/>
                <a:gd name="T3" fmla="*/ 4 h 28"/>
                <a:gd name="T4" fmla="*/ 31 w 32"/>
                <a:gd name="T5" fmla="*/ 0 h 28"/>
                <a:gd name="T6" fmla="*/ 0 60000 65536"/>
                <a:gd name="T7" fmla="*/ 0 60000 65536"/>
                <a:gd name="T8" fmla="*/ 0 60000 65536"/>
                <a:gd name="T9" fmla="*/ 0 w 32"/>
                <a:gd name="T10" fmla="*/ 0 h 28"/>
                <a:gd name="T11" fmla="*/ 32 w 32"/>
                <a:gd name="T12" fmla="*/ 28 h 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" h="28">
                  <a:moveTo>
                    <a:pt x="0" y="27"/>
                  </a:moveTo>
                  <a:lnTo>
                    <a:pt x="22" y="4"/>
                  </a:lnTo>
                  <a:lnTo>
                    <a:pt x="31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Oval 549" descr="深色下对角线"/>
            <p:cNvSpPr>
              <a:spLocks noChangeArrowheads="1"/>
            </p:cNvSpPr>
            <p:nvPr/>
          </p:nvSpPr>
          <p:spPr bwMode="auto">
            <a:xfrm>
              <a:off x="2995" y="2576"/>
              <a:ext cx="37" cy="89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TW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9" name="Group 727"/>
          <p:cNvGrpSpPr>
            <a:grpSpLocks/>
          </p:cNvGrpSpPr>
          <p:nvPr/>
        </p:nvGrpSpPr>
        <p:grpSpPr bwMode="auto">
          <a:xfrm>
            <a:off x="216421" y="4775190"/>
            <a:ext cx="4827832" cy="3718280"/>
            <a:chOff x="2703" y="2312"/>
            <a:chExt cx="1373" cy="1153"/>
          </a:xfrm>
        </p:grpSpPr>
        <p:sp>
          <p:nvSpPr>
            <p:cNvPr id="261" name="Freeform 729"/>
            <p:cNvSpPr>
              <a:spLocks/>
            </p:cNvSpPr>
            <p:nvPr/>
          </p:nvSpPr>
          <p:spPr bwMode="auto">
            <a:xfrm>
              <a:off x="3250" y="2710"/>
              <a:ext cx="594" cy="321"/>
            </a:xfrm>
            <a:custGeom>
              <a:avLst/>
              <a:gdLst>
                <a:gd name="T0" fmla="*/ 281 w 594"/>
                <a:gd name="T1" fmla="*/ 26 h 321"/>
                <a:gd name="T2" fmla="*/ 234 w 594"/>
                <a:gd name="T3" fmla="*/ 72 h 321"/>
                <a:gd name="T4" fmla="*/ 193 w 594"/>
                <a:gd name="T5" fmla="*/ 113 h 321"/>
                <a:gd name="T6" fmla="*/ 104 w 594"/>
                <a:gd name="T7" fmla="*/ 108 h 321"/>
                <a:gd name="T8" fmla="*/ 36 w 594"/>
                <a:gd name="T9" fmla="*/ 41 h 321"/>
                <a:gd name="T10" fmla="*/ 16 w 594"/>
                <a:gd name="T11" fmla="*/ 0 h 321"/>
                <a:gd name="T12" fmla="*/ 10 w 594"/>
                <a:gd name="T13" fmla="*/ 20 h 321"/>
                <a:gd name="T14" fmla="*/ 31 w 594"/>
                <a:gd name="T15" fmla="*/ 46 h 321"/>
                <a:gd name="T16" fmla="*/ 62 w 594"/>
                <a:gd name="T17" fmla="*/ 82 h 321"/>
                <a:gd name="T18" fmla="*/ 125 w 594"/>
                <a:gd name="T19" fmla="*/ 134 h 321"/>
                <a:gd name="T20" fmla="*/ 156 w 594"/>
                <a:gd name="T21" fmla="*/ 144 h 321"/>
                <a:gd name="T22" fmla="*/ 187 w 594"/>
                <a:gd name="T23" fmla="*/ 134 h 321"/>
                <a:gd name="T24" fmla="*/ 239 w 594"/>
                <a:gd name="T25" fmla="*/ 113 h 321"/>
                <a:gd name="T26" fmla="*/ 219 w 594"/>
                <a:gd name="T27" fmla="*/ 144 h 321"/>
                <a:gd name="T28" fmla="*/ 187 w 594"/>
                <a:gd name="T29" fmla="*/ 170 h 321"/>
                <a:gd name="T30" fmla="*/ 229 w 594"/>
                <a:gd name="T31" fmla="*/ 144 h 321"/>
                <a:gd name="T32" fmla="*/ 255 w 594"/>
                <a:gd name="T33" fmla="*/ 129 h 321"/>
                <a:gd name="T34" fmla="*/ 239 w 594"/>
                <a:gd name="T35" fmla="*/ 160 h 321"/>
                <a:gd name="T36" fmla="*/ 213 w 594"/>
                <a:gd name="T37" fmla="*/ 175 h 321"/>
                <a:gd name="T38" fmla="*/ 229 w 594"/>
                <a:gd name="T39" fmla="*/ 170 h 321"/>
                <a:gd name="T40" fmla="*/ 250 w 594"/>
                <a:gd name="T41" fmla="*/ 160 h 321"/>
                <a:gd name="T42" fmla="*/ 276 w 594"/>
                <a:gd name="T43" fmla="*/ 124 h 321"/>
                <a:gd name="T44" fmla="*/ 286 w 594"/>
                <a:gd name="T45" fmla="*/ 113 h 321"/>
                <a:gd name="T46" fmla="*/ 286 w 594"/>
                <a:gd name="T47" fmla="*/ 134 h 321"/>
                <a:gd name="T48" fmla="*/ 333 w 594"/>
                <a:gd name="T49" fmla="*/ 119 h 321"/>
                <a:gd name="T50" fmla="*/ 385 w 594"/>
                <a:gd name="T51" fmla="*/ 103 h 321"/>
                <a:gd name="T52" fmla="*/ 406 w 594"/>
                <a:gd name="T53" fmla="*/ 144 h 321"/>
                <a:gd name="T54" fmla="*/ 401 w 594"/>
                <a:gd name="T55" fmla="*/ 196 h 321"/>
                <a:gd name="T56" fmla="*/ 406 w 594"/>
                <a:gd name="T57" fmla="*/ 243 h 321"/>
                <a:gd name="T58" fmla="*/ 395 w 594"/>
                <a:gd name="T59" fmla="*/ 320 h 321"/>
                <a:gd name="T60" fmla="*/ 437 w 594"/>
                <a:gd name="T61" fmla="*/ 263 h 321"/>
                <a:gd name="T62" fmla="*/ 395 w 594"/>
                <a:gd name="T63" fmla="*/ 222 h 321"/>
                <a:gd name="T64" fmla="*/ 437 w 594"/>
                <a:gd name="T65" fmla="*/ 181 h 321"/>
                <a:gd name="T66" fmla="*/ 432 w 594"/>
                <a:gd name="T67" fmla="*/ 72 h 321"/>
                <a:gd name="T68" fmla="*/ 520 w 594"/>
                <a:gd name="T69" fmla="*/ 57 h 321"/>
                <a:gd name="T70" fmla="*/ 572 w 594"/>
                <a:gd name="T71" fmla="*/ 88 h 321"/>
                <a:gd name="T72" fmla="*/ 562 w 594"/>
                <a:gd name="T73" fmla="*/ 150 h 321"/>
                <a:gd name="T74" fmla="*/ 562 w 594"/>
                <a:gd name="T75" fmla="*/ 196 h 321"/>
                <a:gd name="T76" fmla="*/ 572 w 594"/>
                <a:gd name="T77" fmla="*/ 108 h 321"/>
                <a:gd name="T78" fmla="*/ 593 w 594"/>
                <a:gd name="T79" fmla="*/ 51 h 321"/>
                <a:gd name="T80" fmla="*/ 291 w 594"/>
                <a:gd name="T81" fmla="*/ 0 h 3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94"/>
                <a:gd name="T124" fmla="*/ 0 h 321"/>
                <a:gd name="T125" fmla="*/ 594 w 594"/>
                <a:gd name="T126" fmla="*/ 321 h 32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94" h="321">
                  <a:moveTo>
                    <a:pt x="291" y="0"/>
                  </a:moveTo>
                  <a:lnTo>
                    <a:pt x="281" y="26"/>
                  </a:lnTo>
                  <a:lnTo>
                    <a:pt x="260" y="46"/>
                  </a:lnTo>
                  <a:lnTo>
                    <a:pt x="234" y="72"/>
                  </a:lnTo>
                  <a:lnTo>
                    <a:pt x="208" y="98"/>
                  </a:lnTo>
                  <a:lnTo>
                    <a:pt x="193" y="113"/>
                  </a:lnTo>
                  <a:lnTo>
                    <a:pt x="177" y="124"/>
                  </a:lnTo>
                  <a:lnTo>
                    <a:pt x="104" y="108"/>
                  </a:lnTo>
                  <a:lnTo>
                    <a:pt x="42" y="57"/>
                  </a:lnTo>
                  <a:lnTo>
                    <a:pt x="36" y="41"/>
                  </a:lnTo>
                  <a:lnTo>
                    <a:pt x="21" y="3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0" y="20"/>
                  </a:lnTo>
                  <a:lnTo>
                    <a:pt x="21" y="41"/>
                  </a:lnTo>
                  <a:lnTo>
                    <a:pt x="31" y="46"/>
                  </a:lnTo>
                  <a:lnTo>
                    <a:pt x="42" y="67"/>
                  </a:lnTo>
                  <a:lnTo>
                    <a:pt x="62" y="82"/>
                  </a:lnTo>
                  <a:lnTo>
                    <a:pt x="94" y="108"/>
                  </a:lnTo>
                  <a:lnTo>
                    <a:pt x="125" y="134"/>
                  </a:lnTo>
                  <a:lnTo>
                    <a:pt x="130" y="139"/>
                  </a:lnTo>
                  <a:lnTo>
                    <a:pt x="156" y="144"/>
                  </a:lnTo>
                  <a:lnTo>
                    <a:pt x="151" y="139"/>
                  </a:lnTo>
                  <a:lnTo>
                    <a:pt x="187" y="134"/>
                  </a:lnTo>
                  <a:lnTo>
                    <a:pt x="219" y="124"/>
                  </a:lnTo>
                  <a:lnTo>
                    <a:pt x="239" y="113"/>
                  </a:lnTo>
                  <a:lnTo>
                    <a:pt x="229" y="124"/>
                  </a:lnTo>
                  <a:lnTo>
                    <a:pt x="219" y="144"/>
                  </a:lnTo>
                  <a:lnTo>
                    <a:pt x="198" y="165"/>
                  </a:lnTo>
                  <a:lnTo>
                    <a:pt x="187" y="170"/>
                  </a:lnTo>
                  <a:lnTo>
                    <a:pt x="193" y="170"/>
                  </a:lnTo>
                  <a:lnTo>
                    <a:pt x="229" y="144"/>
                  </a:lnTo>
                  <a:lnTo>
                    <a:pt x="260" y="113"/>
                  </a:lnTo>
                  <a:lnTo>
                    <a:pt x="255" y="129"/>
                  </a:lnTo>
                  <a:lnTo>
                    <a:pt x="250" y="144"/>
                  </a:lnTo>
                  <a:lnTo>
                    <a:pt x="239" y="160"/>
                  </a:lnTo>
                  <a:lnTo>
                    <a:pt x="224" y="170"/>
                  </a:lnTo>
                  <a:lnTo>
                    <a:pt x="213" y="175"/>
                  </a:lnTo>
                  <a:lnTo>
                    <a:pt x="208" y="181"/>
                  </a:lnTo>
                  <a:lnTo>
                    <a:pt x="229" y="170"/>
                  </a:lnTo>
                  <a:lnTo>
                    <a:pt x="234" y="170"/>
                  </a:lnTo>
                  <a:lnTo>
                    <a:pt x="250" y="160"/>
                  </a:lnTo>
                  <a:lnTo>
                    <a:pt x="265" y="155"/>
                  </a:lnTo>
                  <a:lnTo>
                    <a:pt x="276" y="124"/>
                  </a:lnTo>
                  <a:lnTo>
                    <a:pt x="286" y="103"/>
                  </a:lnTo>
                  <a:lnTo>
                    <a:pt x="286" y="113"/>
                  </a:lnTo>
                  <a:lnTo>
                    <a:pt x="286" y="124"/>
                  </a:lnTo>
                  <a:lnTo>
                    <a:pt x="286" y="134"/>
                  </a:lnTo>
                  <a:lnTo>
                    <a:pt x="281" y="144"/>
                  </a:lnTo>
                  <a:lnTo>
                    <a:pt x="333" y="119"/>
                  </a:lnTo>
                  <a:lnTo>
                    <a:pt x="380" y="98"/>
                  </a:lnTo>
                  <a:lnTo>
                    <a:pt x="385" y="103"/>
                  </a:lnTo>
                  <a:lnTo>
                    <a:pt x="390" y="113"/>
                  </a:lnTo>
                  <a:lnTo>
                    <a:pt x="406" y="144"/>
                  </a:lnTo>
                  <a:lnTo>
                    <a:pt x="422" y="175"/>
                  </a:lnTo>
                  <a:lnTo>
                    <a:pt x="401" y="196"/>
                  </a:lnTo>
                  <a:lnTo>
                    <a:pt x="380" y="217"/>
                  </a:lnTo>
                  <a:lnTo>
                    <a:pt x="406" y="243"/>
                  </a:lnTo>
                  <a:lnTo>
                    <a:pt x="427" y="268"/>
                  </a:lnTo>
                  <a:lnTo>
                    <a:pt x="395" y="320"/>
                  </a:lnTo>
                  <a:lnTo>
                    <a:pt x="422" y="320"/>
                  </a:lnTo>
                  <a:lnTo>
                    <a:pt x="437" y="263"/>
                  </a:lnTo>
                  <a:lnTo>
                    <a:pt x="411" y="232"/>
                  </a:lnTo>
                  <a:lnTo>
                    <a:pt x="395" y="222"/>
                  </a:lnTo>
                  <a:lnTo>
                    <a:pt x="406" y="206"/>
                  </a:lnTo>
                  <a:lnTo>
                    <a:pt x="437" y="181"/>
                  </a:lnTo>
                  <a:lnTo>
                    <a:pt x="411" y="124"/>
                  </a:lnTo>
                  <a:lnTo>
                    <a:pt x="432" y="72"/>
                  </a:lnTo>
                  <a:lnTo>
                    <a:pt x="463" y="46"/>
                  </a:lnTo>
                  <a:lnTo>
                    <a:pt x="520" y="57"/>
                  </a:lnTo>
                  <a:lnTo>
                    <a:pt x="567" y="77"/>
                  </a:lnTo>
                  <a:lnTo>
                    <a:pt x="572" y="88"/>
                  </a:lnTo>
                  <a:lnTo>
                    <a:pt x="567" y="103"/>
                  </a:lnTo>
                  <a:lnTo>
                    <a:pt x="562" y="150"/>
                  </a:lnTo>
                  <a:lnTo>
                    <a:pt x="557" y="201"/>
                  </a:lnTo>
                  <a:lnTo>
                    <a:pt x="562" y="196"/>
                  </a:lnTo>
                  <a:lnTo>
                    <a:pt x="567" y="150"/>
                  </a:lnTo>
                  <a:lnTo>
                    <a:pt x="572" y="108"/>
                  </a:lnTo>
                  <a:lnTo>
                    <a:pt x="583" y="82"/>
                  </a:lnTo>
                  <a:lnTo>
                    <a:pt x="593" y="51"/>
                  </a:lnTo>
                  <a:lnTo>
                    <a:pt x="515" y="41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730"/>
            <p:cNvSpPr>
              <a:spLocks/>
            </p:cNvSpPr>
            <p:nvPr/>
          </p:nvSpPr>
          <p:spPr bwMode="auto">
            <a:xfrm>
              <a:off x="2729" y="2710"/>
              <a:ext cx="584" cy="662"/>
            </a:xfrm>
            <a:custGeom>
              <a:avLst/>
              <a:gdLst>
                <a:gd name="T0" fmla="*/ 552 w 584"/>
                <a:gd name="T1" fmla="*/ 46 h 662"/>
                <a:gd name="T2" fmla="*/ 521 w 584"/>
                <a:gd name="T3" fmla="*/ 0 h 662"/>
                <a:gd name="T4" fmla="*/ 282 w 584"/>
                <a:gd name="T5" fmla="*/ 98 h 662"/>
                <a:gd name="T6" fmla="*/ 266 w 584"/>
                <a:gd name="T7" fmla="*/ 181 h 662"/>
                <a:gd name="T8" fmla="*/ 229 w 584"/>
                <a:gd name="T9" fmla="*/ 263 h 662"/>
                <a:gd name="T10" fmla="*/ 157 w 584"/>
                <a:gd name="T11" fmla="*/ 336 h 662"/>
                <a:gd name="T12" fmla="*/ 110 w 584"/>
                <a:gd name="T13" fmla="*/ 413 h 662"/>
                <a:gd name="T14" fmla="*/ 47 w 584"/>
                <a:gd name="T15" fmla="*/ 511 h 662"/>
                <a:gd name="T16" fmla="*/ 11 w 584"/>
                <a:gd name="T17" fmla="*/ 568 h 662"/>
                <a:gd name="T18" fmla="*/ 26 w 584"/>
                <a:gd name="T19" fmla="*/ 553 h 662"/>
                <a:gd name="T20" fmla="*/ 63 w 584"/>
                <a:gd name="T21" fmla="*/ 537 h 662"/>
                <a:gd name="T22" fmla="*/ 84 w 584"/>
                <a:gd name="T23" fmla="*/ 511 h 662"/>
                <a:gd name="T24" fmla="*/ 120 w 584"/>
                <a:gd name="T25" fmla="*/ 568 h 662"/>
                <a:gd name="T26" fmla="*/ 136 w 584"/>
                <a:gd name="T27" fmla="*/ 558 h 662"/>
                <a:gd name="T28" fmla="*/ 105 w 584"/>
                <a:gd name="T29" fmla="*/ 522 h 662"/>
                <a:gd name="T30" fmla="*/ 146 w 584"/>
                <a:gd name="T31" fmla="*/ 537 h 662"/>
                <a:gd name="T32" fmla="*/ 120 w 584"/>
                <a:gd name="T33" fmla="*/ 516 h 662"/>
                <a:gd name="T34" fmla="*/ 146 w 584"/>
                <a:gd name="T35" fmla="*/ 516 h 662"/>
                <a:gd name="T36" fmla="*/ 115 w 584"/>
                <a:gd name="T37" fmla="*/ 496 h 662"/>
                <a:gd name="T38" fmla="*/ 136 w 584"/>
                <a:gd name="T39" fmla="*/ 496 h 662"/>
                <a:gd name="T40" fmla="*/ 162 w 584"/>
                <a:gd name="T41" fmla="*/ 496 h 662"/>
                <a:gd name="T42" fmla="*/ 141 w 584"/>
                <a:gd name="T43" fmla="*/ 480 h 662"/>
                <a:gd name="T44" fmla="*/ 136 w 584"/>
                <a:gd name="T45" fmla="*/ 475 h 662"/>
                <a:gd name="T46" fmla="*/ 193 w 584"/>
                <a:gd name="T47" fmla="*/ 506 h 662"/>
                <a:gd name="T48" fmla="*/ 209 w 584"/>
                <a:gd name="T49" fmla="*/ 511 h 662"/>
                <a:gd name="T50" fmla="*/ 167 w 584"/>
                <a:gd name="T51" fmla="*/ 475 h 662"/>
                <a:gd name="T52" fmla="*/ 282 w 584"/>
                <a:gd name="T53" fmla="*/ 491 h 662"/>
                <a:gd name="T54" fmla="*/ 115 w 584"/>
                <a:gd name="T55" fmla="*/ 449 h 662"/>
                <a:gd name="T56" fmla="*/ 214 w 584"/>
                <a:gd name="T57" fmla="*/ 454 h 662"/>
                <a:gd name="T58" fmla="*/ 209 w 584"/>
                <a:gd name="T59" fmla="*/ 444 h 662"/>
                <a:gd name="T60" fmla="*/ 172 w 584"/>
                <a:gd name="T61" fmla="*/ 434 h 662"/>
                <a:gd name="T62" fmla="*/ 276 w 584"/>
                <a:gd name="T63" fmla="*/ 454 h 662"/>
                <a:gd name="T64" fmla="*/ 240 w 584"/>
                <a:gd name="T65" fmla="*/ 372 h 662"/>
                <a:gd name="T66" fmla="*/ 292 w 584"/>
                <a:gd name="T67" fmla="*/ 434 h 662"/>
                <a:gd name="T68" fmla="*/ 308 w 584"/>
                <a:gd name="T69" fmla="*/ 387 h 662"/>
                <a:gd name="T70" fmla="*/ 292 w 584"/>
                <a:gd name="T71" fmla="*/ 372 h 662"/>
                <a:gd name="T72" fmla="*/ 292 w 584"/>
                <a:gd name="T73" fmla="*/ 372 h 662"/>
                <a:gd name="T74" fmla="*/ 198 w 584"/>
                <a:gd name="T75" fmla="*/ 320 h 662"/>
                <a:gd name="T76" fmla="*/ 318 w 584"/>
                <a:gd name="T77" fmla="*/ 341 h 662"/>
                <a:gd name="T78" fmla="*/ 354 w 584"/>
                <a:gd name="T79" fmla="*/ 511 h 662"/>
                <a:gd name="T80" fmla="*/ 516 w 584"/>
                <a:gd name="T81" fmla="*/ 661 h 662"/>
                <a:gd name="T82" fmla="*/ 583 w 584"/>
                <a:gd name="T83" fmla="*/ 103 h 6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84"/>
                <a:gd name="T127" fmla="*/ 0 h 662"/>
                <a:gd name="T128" fmla="*/ 584 w 584"/>
                <a:gd name="T129" fmla="*/ 662 h 6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84" h="662">
                  <a:moveTo>
                    <a:pt x="583" y="82"/>
                  </a:moveTo>
                  <a:lnTo>
                    <a:pt x="563" y="62"/>
                  </a:lnTo>
                  <a:lnTo>
                    <a:pt x="552" y="46"/>
                  </a:lnTo>
                  <a:lnTo>
                    <a:pt x="542" y="41"/>
                  </a:lnTo>
                  <a:lnTo>
                    <a:pt x="531" y="20"/>
                  </a:lnTo>
                  <a:lnTo>
                    <a:pt x="521" y="0"/>
                  </a:lnTo>
                  <a:lnTo>
                    <a:pt x="323" y="20"/>
                  </a:lnTo>
                  <a:lnTo>
                    <a:pt x="318" y="26"/>
                  </a:lnTo>
                  <a:lnTo>
                    <a:pt x="282" y="98"/>
                  </a:lnTo>
                  <a:lnTo>
                    <a:pt x="282" y="124"/>
                  </a:lnTo>
                  <a:lnTo>
                    <a:pt x="271" y="134"/>
                  </a:lnTo>
                  <a:lnTo>
                    <a:pt x="266" y="181"/>
                  </a:lnTo>
                  <a:lnTo>
                    <a:pt x="250" y="191"/>
                  </a:lnTo>
                  <a:lnTo>
                    <a:pt x="245" y="206"/>
                  </a:lnTo>
                  <a:lnTo>
                    <a:pt x="229" y="263"/>
                  </a:lnTo>
                  <a:lnTo>
                    <a:pt x="188" y="310"/>
                  </a:lnTo>
                  <a:lnTo>
                    <a:pt x="183" y="310"/>
                  </a:lnTo>
                  <a:lnTo>
                    <a:pt x="157" y="336"/>
                  </a:lnTo>
                  <a:lnTo>
                    <a:pt x="146" y="387"/>
                  </a:lnTo>
                  <a:lnTo>
                    <a:pt x="136" y="387"/>
                  </a:lnTo>
                  <a:lnTo>
                    <a:pt x="110" y="413"/>
                  </a:lnTo>
                  <a:lnTo>
                    <a:pt x="110" y="434"/>
                  </a:lnTo>
                  <a:lnTo>
                    <a:pt x="53" y="485"/>
                  </a:lnTo>
                  <a:lnTo>
                    <a:pt x="47" y="511"/>
                  </a:lnTo>
                  <a:lnTo>
                    <a:pt x="21" y="537"/>
                  </a:lnTo>
                  <a:lnTo>
                    <a:pt x="0" y="573"/>
                  </a:lnTo>
                  <a:lnTo>
                    <a:pt x="11" y="568"/>
                  </a:lnTo>
                  <a:lnTo>
                    <a:pt x="21" y="563"/>
                  </a:lnTo>
                  <a:lnTo>
                    <a:pt x="21" y="553"/>
                  </a:lnTo>
                  <a:lnTo>
                    <a:pt x="26" y="553"/>
                  </a:lnTo>
                  <a:lnTo>
                    <a:pt x="42" y="542"/>
                  </a:lnTo>
                  <a:lnTo>
                    <a:pt x="58" y="537"/>
                  </a:lnTo>
                  <a:lnTo>
                    <a:pt x="63" y="537"/>
                  </a:lnTo>
                  <a:lnTo>
                    <a:pt x="84" y="547"/>
                  </a:lnTo>
                  <a:lnTo>
                    <a:pt x="73" y="516"/>
                  </a:lnTo>
                  <a:lnTo>
                    <a:pt x="84" y="511"/>
                  </a:lnTo>
                  <a:lnTo>
                    <a:pt x="89" y="511"/>
                  </a:lnTo>
                  <a:lnTo>
                    <a:pt x="110" y="558"/>
                  </a:lnTo>
                  <a:lnTo>
                    <a:pt x="120" y="568"/>
                  </a:lnTo>
                  <a:lnTo>
                    <a:pt x="131" y="578"/>
                  </a:lnTo>
                  <a:lnTo>
                    <a:pt x="146" y="599"/>
                  </a:lnTo>
                  <a:lnTo>
                    <a:pt x="136" y="558"/>
                  </a:lnTo>
                  <a:lnTo>
                    <a:pt x="120" y="542"/>
                  </a:lnTo>
                  <a:lnTo>
                    <a:pt x="105" y="527"/>
                  </a:lnTo>
                  <a:lnTo>
                    <a:pt x="105" y="522"/>
                  </a:lnTo>
                  <a:lnTo>
                    <a:pt x="146" y="537"/>
                  </a:lnTo>
                  <a:lnTo>
                    <a:pt x="151" y="542"/>
                  </a:lnTo>
                  <a:lnTo>
                    <a:pt x="146" y="537"/>
                  </a:lnTo>
                  <a:lnTo>
                    <a:pt x="146" y="532"/>
                  </a:lnTo>
                  <a:lnTo>
                    <a:pt x="131" y="522"/>
                  </a:lnTo>
                  <a:lnTo>
                    <a:pt x="120" y="516"/>
                  </a:lnTo>
                  <a:lnTo>
                    <a:pt x="125" y="516"/>
                  </a:lnTo>
                  <a:lnTo>
                    <a:pt x="141" y="516"/>
                  </a:lnTo>
                  <a:lnTo>
                    <a:pt x="146" y="516"/>
                  </a:lnTo>
                  <a:lnTo>
                    <a:pt x="136" y="506"/>
                  </a:lnTo>
                  <a:lnTo>
                    <a:pt x="115" y="496"/>
                  </a:lnTo>
                  <a:lnTo>
                    <a:pt x="94" y="496"/>
                  </a:lnTo>
                  <a:lnTo>
                    <a:pt x="99" y="491"/>
                  </a:lnTo>
                  <a:lnTo>
                    <a:pt x="136" y="496"/>
                  </a:lnTo>
                  <a:lnTo>
                    <a:pt x="167" y="506"/>
                  </a:lnTo>
                  <a:lnTo>
                    <a:pt x="167" y="501"/>
                  </a:lnTo>
                  <a:lnTo>
                    <a:pt x="162" y="496"/>
                  </a:lnTo>
                  <a:lnTo>
                    <a:pt x="146" y="491"/>
                  </a:lnTo>
                  <a:lnTo>
                    <a:pt x="146" y="485"/>
                  </a:lnTo>
                  <a:lnTo>
                    <a:pt x="141" y="480"/>
                  </a:lnTo>
                  <a:lnTo>
                    <a:pt x="131" y="475"/>
                  </a:lnTo>
                  <a:lnTo>
                    <a:pt x="120" y="470"/>
                  </a:lnTo>
                  <a:lnTo>
                    <a:pt x="136" y="475"/>
                  </a:lnTo>
                  <a:lnTo>
                    <a:pt x="146" y="475"/>
                  </a:lnTo>
                  <a:lnTo>
                    <a:pt x="172" y="491"/>
                  </a:lnTo>
                  <a:lnTo>
                    <a:pt x="193" y="506"/>
                  </a:lnTo>
                  <a:lnTo>
                    <a:pt x="198" y="511"/>
                  </a:lnTo>
                  <a:lnTo>
                    <a:pt x="203" y="511"/>
                  </a:lnTo>
                  <a:lnTo>
                    <a:pt x="209" y="511"/>
                  </a:lnTo>
                  <a:lnTo>
                    <a:pt x="188" y="496"/>
                  </a:lnTo>
                  <a:lnTo>
                    <a:pt x="177" y="485"/>
                  </a:lnTo>
                  <a:lnTo>
                    <a:pt x="167" y="475"/>
                  </a:lnTo>
                  <a:lnTo>
                    <a:pt x="224" y="496"/>
                  </a:lnTo>
                  <a:lnTo>
                    <a:pt x="282" y="496"/>
                  </a:lnTo>
                  <a:lnTo>
                    <a:pt x="282" y="491"/>
                  </a:lnTo>
                  <a:lnTo>
                    <a:pt x="203" y="475"/>
                  </a:lnTo>
                  <a:lnTo>
                    <a:pt x="120" y="454"/>
                  </a:lnTo>
                  <a:lnTo>
                    <a:pt x="115" y="449"/>
                  </a:lnTo>
                  <a:lnTo>
                    <a:pt x="115" y="444"/>
                  </a:lnTo>
                  <a:lnTo>
                    <a:pt x="167" y="454"/>
                  </a:lnTo>
                  <a:lnTo>
                    <a:pt x="214" y="454"/>
                  </a:lnTo>
                  <a:lnTo>
                    <a:pt x="266" y="460"/>
                  </a:lnTo>
                  <a:lnTo>
                    <a:pt x="240" y="449"/>
                  </a:lnTo>
                  <a:lnTo>
                    <a:pt x="209" y="444"/>
                  </a:lnTo>
                  <a:lnTo>
                    <a:pt x="188" y="434"/>
                  </a:lnTo>
                  <a:lnTo>
                    <a:pt x="162" y="434"/>
                  </a:lnTo>
                  <a:lnTo>
                    <a:pt x="172" y="434"/>
                  </a:lnTo>
                  <a:lnTo>
                    <a:pt x="188" y="429"/>
                  </a:lnTo>
                  <a:lnTo>
                    <a:pt x="229" y="434"/>
                  </a:lnTo>
                  <a:lnTo>
                    <a:pt x="276" y="454"/>
                  </a:lnTo>
                  <a:lnTo>
                    <a:pt x="276" y="444"/>
                  </a:lnTo>
                  <a:lnTo>
                    <a:pt x="255" y="408"/>
                  </a:lnTo>
                  <a:lnTo>
                    <a:pt x="240" y="372"/>
                  </a:lnTo>
                  <a:lnTo>
                    <a:pt x="235" y="361"/>
                  </a:lnTo>
                  <a:lnTo>
                    <a:pt x="266" y="392"/>
                  </a:lnTo>
                  <a:lnTo>
                    <a:pt x="292" y="434"/>
                  </a:lnTo>
                  <a:lnTo>
                    <a:pt x="308" y="398"/>
                  </a:lnTo>
                  <a:lnTo>
                    <a:pt x="308" y="387"/>
                  </a:lnTo>
                  <a:lnTo>
                    <a:pt x="287" y="377"/>
                  </a:lnTo>
                  <a:lnTo>
                    <a:pt x="266" y="372"/>
                  </a:lnTo>
                  <a:lnTo>
                    <a:pt x="292" y="372"/>
                  </a:lnTo>
                  <a:lnTo>
                    <a:pt x="313" y="382"/>
                  </a:lnTo>
                  <a:lnTo>
                    <a:pt x="308" y="372"/>
                  </a:lnTo>
                  <a:lnTo>
                    <a:pt x="292" y="372"/>
                  </a:lnTo>
                  <a:lnTo>
                    <a:pt x="245" y="351"/>
                  </a:lnTo>
                  <a:lnTo>
                    <a:pt x="203" y="330"/>
                  </a:lnTo>
                  <a:lnTo>
                    <a:pt x="198" y="320"/>
                  </a:lnTo>
                  <a:lnTo>
                    <a:pt x="255" y="351"/>
                  </a:lnTo>
                  <a:lnTo>
                    <a:pt x="313" y="356"/>
                  </a:lnTo>
                  <a:lnTo>
                    <a:pt x="318" y="341"/>
                  </a:lnTo>
                  <a:lnTo>
                    <a:pt x="318" y="310"/>
                  </a:lnTo>
                  <a:lnTo>
                    <a:pt x="328" y="372"/>
                  </a:lnTo>
                  <a:lnTo>
                    <a:pt x="354" y="511"/>
                  </a:lnTo>
                  <a:lnTo>
                    <a:pt x="386" y="646"/>
                  </a:lnTo>
                  <a:lnTo>
                    <a:pt x="396" y="661"/>
                  </a:lnTo>
                  <a:lnTo>
                    <a:pt x="516" y="661"/>
                  </a:lnTo>
                  <a:lnTo>
                    <a:pt x="542" y="377"/>
                  </a:lnTo>
                  <a:lnTo>
                    <a:pt x="578" y="103"/>
                  </a:lnTo>
                  <a:lnTo>
                    <a:pt x="583" y="103"/>
                  </a:lnTo>
                  <a:lnTo>
                    <a:pt x="583" y="82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731"/>
            <p:cNvSpPr>
              <a:spLocks/>
            </p:cNvSpPr>
            <p:nvPr/>
          </p:nvSpPr>
          <p:spPr bwMode="auto">
            <a:xfrm>
              <a:off x="3396" y="3040"/>
              <a:ext cx="615" cy="420"/>
            </a:xfrm>
            <a:custGeom>
              <a:avLst/>
              <a:gdLst>
                <a:gd name="T0" fmla="*/ 510 w 615"/>
                <a:gd name="T1" fmla="*/ 0 h 420"/>
                <a:gd name="T2" fmla="*/ 343 w 615"/>
                <a:gd name="T3" fmla="*/ 0 h 420"/>
                <a:gd name="T4" fmla="*/ 213 w 615"/>
                <a:gd name="T5" fmla="*/ 47 h 420"/>
                <a:gd name="T6" fmla="*/ 187 w 615"/>
                <a:gd name="T7" fmla="*/ 140 h 420"/>
                <a:gd name="T8" fmla="*/ 145 w 615"/>
                <a:gd name="T9" fmla="*/ 228 h 420"/>
                <a:gd name="T10" fmla="*/ 99 w 615"/>
                <a:gd name="T11" fmla="*/ 310 h 420"/>
                <a:gd name="T12" fmla="*/ 31 w 615"/>
                <a:gd name="T13" fmla="*/ 378 h 420"/>
                <a:gd name="T14" fmla="*/ 328 w 615"/>
                <a:gd name="T15" fmla="*/ 419 h 420"/>
                <a:gd name="T16" fmla="*/ 400 w 615"/>
                <a:gd name="T17" fmla="*/ 388 h 420"/>
                <a:gd name="T18" fmla="*/ 385 w 615"/>
                <a:gd name="T19" fmla="*/ 367 h 420"/>
                <a:gd name="T20" fmla="*/ 374 w 615"/>
                <a:gd name="T21" fmla="*/ 341 h 420"/>
                <a:gd name="T22" fmla="*/ 380 w 615"/>
                <a:gd name="T23" fmla="*/ 336 h 420"/>
                <a:gd name="T24" fmla="*/ 406 w 615"/>
                <a:gd name="T25" fmla="*/ 362 h 420"/>
                <a:gd name="T26" fmla="*/ 416 w 615"/>
                <a:gd name="T27" fmla="*/ 383 h 420"/>
                <a:gd name="T28" fmla="*/ 426 w 615"/>
                <a:gd name="T29" fmla="*/ 378 h 420"/>
                <a:gd name="T30" fmla="*/ 374 w 615"/>
                <a:gd name="T31" fmla="*/ 326 h 420"/>
                <a:gd name="T32" fmla="*/ 359 w 615"/>
                <a:gd name="T33" fmla="*/ 290 h 420"/>
                <a:gd name="T34" fmla="*/ 374 w 615"/>
                <a:gd name="T35" fmla="*/ 279 h 420"/>
                <a:gd name="T36" fmla="*/ 380 w 615"/>
                <a:gd name="T37" fmla="*/ 269 h 420"/>
                <a:gd name="T38" fmla="*/ 395 w 615"/>
                <a:gd name="T39" fmla="*/ 269 h 420"/>
                <a:gd name="T40" fmla="*/ 416 w 615"/>
                <a:gd name="T41" fmla="*/ 279 h 420"/>
                <a:gd name="T42" fmla="*/ 437 w 615"/>
                <a:gd name="T43" fmla="*/ 290 h 420"/>
                <a:gd name="T44" fmla="*/ 473 w 615"/>
                <a:gd name="T45" fmla="*/ 300 h 420"/>
                <a:gd name="T46" fmla="*/ 473 w 615"/>
                <a:gd name="T47" fmla="*/ 295 h 420"/>
                <a:gd name="T48" fmla="*/ 442 w 615"/>
                <a:gd name="T49" fmla="*/ 290 h 420"/>
                <a:gd name="T50" fmla="*/ 432 w 615"/>
                <a:gd name="T51" fmla="*/ 279 h 420"/>
                <a:gd name="T52" fmla="*/ 426 w 615"/>
                <a:gd name="T53" fmla="*/ 264 h 420"/>
                <a:gd name="T54" fmla="*/ 437 w 615"/>
                <a:gd name="T55" fmla="*/ 248 h 420"/>
                <a:gd name="T56" fmla="*/ 458 w 615"/>
                <a:gd name="T57" fmla="*/ 254 h 420"/>
                <a:gd name="T58" fmla="*/ 479 w 615"/>
                <a:gd name="T59" fmla="*/ 254 h 420"/>
                <a:gd name="T60" fmla="*/ 505 w 615"/>
                <a:gd name="T61" fmla="*/ 269 h 420"/>
                <a:gd name="T62" fmla="*/ 499 w 615"/>
                <a:gd name="T63" fmla="*/ 259 h 420"/>
                <a:gd name="T64" fmla="*/ 479 w 615"/>
                <a:gd name="T65" fmla="*/ 233 h 420"/>
                <a:gd name="T66" fmla="*/ 510 w 615"/>
                <a:gd name="T67" fmla="*/ 228 h 420"/>
                <a:gd name="T68" fmla="*/ 562 w 615"/>
                <a:gd name="T69" fmla="*/ 145 h 420"/>
                <a:gd name="T70" fmla="*/ 603 w 615"/>
                <a:gd name="T71" fmla="*/ 52 h 420"/>
                <a:gd name="T72" fmla="*/ 588 w 615"/>
                <a:gd name="T73" fmla="*/ 0 h 420"/>
                <a:gd name="T74" fmla="*/ 562 w 615"/>
                <a:gd name="T75" fmla="*/ 0 h 4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15"/>
                <a:gd name="T115" fmla="*/ 0 h 420"/>
                <a:gd name="T116" fmla="*/ 615 w 615"/>
                <a:gd name="T117" fmla="*/ 420 h 42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15" h="420">
                  <a:moveTo>
                    <a:pt x="562" y="0"/>
                  </a:moveTo>
                  <a:lnTo>
                    <a:pt x="510" y="0"/>
                  </a:lnTo>
                  <a:lnTo>
                    <a:pt x="458" y="0"/>
                  </a:lnTo>
                  <a:lnTo>
                    <a:pt x="343" y="0"/>
                  </a:lnTo>
                  <a:lnTo>
                    <a:pt x="229" y="0"/>
                  </a:lnTo>
                  <a:lnTo>
                    <a:pt x="213" y="47"/>
                  </a:lnTo>
                  <a:lnTo>
                    <a:pt x="203" y="93"/>
                  </a:lnTo>
                  <a:lnTo>
                    <a:pt x="187" y="140"/>
                  </a:lnTo>
                  <a:lnTo>
                    <a:pt x="166" y="186"/>
                  </a:lnTo>
                  <a:lnTo>
                    <a:pt x="145" y="228"/>
                  </a:lnTo>
                  <a:lnTo>
                    <a:pt x="125" y="269"/>
                  </a:lnTo>
                  <a:lnTo>
                    <a:pt x="99" y="310"/>
                  </a:lnTo>
                  <a:lnTo>
                    <a:pt x="62" y="347"/>
                  </a:lnTo>
                  <a:lnTo>
                    <a:pt x="31" y="378"/>
                  </a:lnTo>
                  <a:lnTo>
                    <a:pt x="0" y="414"/>
                  </a:lnTo>
                  <a:lnTo>
                    <a:pt x="328" y="419"/>
                  </a:lnTo>
                  <a:lnTo>
                    <a:pt x="369" y="414"/>
                  </a:lnTo>
                  <a:lnTo>
                    <a:pt x="400" y="388"/>
                  </a:lnTo>
                  <a:lnTo>
                    <a:pt x="395" y="388"/>
                  </a:lnTo>
                  <a:lnTo>
                    <a:pt x="385" y="367"/>
                  </a:lnTo>
                  <a:lnTo>
                    <a:pt x="374" y="352"/>
                  </a:lnTo>
                  <a:lnTo>
                    <a:pt x="374" y="341"/>
                  </a:lnTo>
                  <a:lnTo>
                    <a:pt x="380" y="336"/>
                  </a:lnTo>
                  <a:lnTo>
                    <a:pt x="395" y="352"/>
                  </a:lnTo>
                  <a:lnTo>
                    <a:pt x="406" y="362"/>
                  </a:lnTo>
                  <a:lnTo>
                    <a:pt x="411" y="372"/>
                  </a:lnTo>
                  <a:lnTo>
                    <a:pt x="416" y="383"/>
                  </a:lnTo>
                  <a:lnTo>
                    <a:pt x="421" y="383"/>
                  </a:lnTo>
                  <a:lnTo>
                    <a:pt x="426" y="378"/>
                  </a:lnTo>
                  <a:lnTo>
                    <a:pt x="395" y="347"/>
                  </a:lnTo>
                  <a:lnTo>
                    <a:pt x="374" y="326"/>
                  </a:lnTo>
                  <a:lnTo>
                    <a:pt x="359" y="310"/>
                  </a:lnTo>
                  <a:lnTo>
                    <a:pt x="359" y="290"/>
                  </a:lnTo>
                  <a:lnTo>
                    <a:pt x="364" y="285"/>
                  </a:lnTo>
                  <a:lnTo>
                    <a:pt x="374" y="279"/>
                  </a:lnTo>
                  <a:lnTo>
                    <a:pt x="380" y="269"/>
                  </a:lnTo>
                  <a:lnTo>
                    <a:pt x="385" y="269"/>
                  </a:lnTo>
                  <a:lnTo>
                    <a:pt x="395" y="269"/>
                  </a:lnTo>
                  <a:lnTo>
                    <a:pt x="406" y="274"/>
                  </a:lnTo>
                  <a:lnTo>
                    <a:pt x="416" y="279"/>
                  </a:lnTo>
                  <a:lnTo>
                    <a:pt x="432" y="290"/>
                  </a:lnTo>
                  <a:lnTo>
                    <a:pt x="437" y="290"/>
                  </a:lnTo>
                  <a:lnTo>
                    <a:pt x="458" y="295"/>
                  </a:lnTo>
                  <a:lnTo>
                    <a:pt x="473" y="300"/>
                  </a:lnTo>
                  <a:lnTo>
                    <a:pt x="479" y="300"/>
                  </a:lnTo>
                  <a:lnTo>
                    <a:pt x="473" y="295"/>
                  </a:lnTo>
                  <a:lnTo>
                    <a:pt x="452" y="290"/>
                  </a:lnTo>
                  <a:lnTo>
                    <a:pt x="442" y="290"/>
                  </a:lnTo>
                  <a:lnTo>
                    <a:pt x="437" y="285"/>
                  </a:lnTo>
                  <a:lnTo>
                    <a:pt x="432" y="279"/>
                  </a:lnTo>
                  <a:lnTo>
                    <a:pt x="426" y="269"/>
                  </a:lnTo>
                  <a:lnTo>
                    <a:pt x="426" y="264"/>
                  </a:lnTo>
                  <a:lnTo>
                    <a:pt x="426" y="254"/>
                  </a:lnTo>
                  <a:lnTo>
                    <a:pt x="437" y="248"/>
                  </a:lnTo>
                  <a:lnTo>
                    <a:pt x="442" y="248"/>
                  </a:lnTo>
                  <a:lnTo>
                    <a:pt x="458" y="254"/>
                  </a:lnTo>
                  <a:lnTo>
                    <a:pt x="468" y="254"/>
                  </a:lnTo>
                  <a:lnTo>
                    <a:pt x="479" y="254"/>
                  </a:lnTo>
                  <a:lnTo>
                    <a:pt x="494" y="264"/>
                  </a:lnTo>
                  <a:lnTo>
                    <a:pt x="505" y="269"/>
                  </a:lnTo>
                  <a:lnTo>
                    <a:pt x="499" y="259"/>
                  </a:lnTo>
                  <a:lnTo>
                    <a:pt x="484" y="248"/>
                  </a:lnTo>
                  <a:lnTo>
                    <a:pt x="479" y="233"/>
                  </a:lnTo>
                  <a:lnTo>
                    <a:pt x="484" y="228"/>
                  </a:lnTo>
                  <a:lnTo>
                    <a:pt x="510" y="228"/>
                  </a:lnTo>
                  <a:lnTo>
                    <a:pt x="531" y="228"/>
                  </a:lnTo>
                  <a:lnTo>
                    <a:pt x="562" y="145"/>
                  </a:lnTo>
                  <a:lnTo>
                    <a:pt x="598" y="62"/>
                  </a:lnTo>
                  <a:lnTo>
                    <a:pt x="603" y="52"/>
                  </a:lnTo>
                  <a:lnTo>
                    <a:pt x="614" y="0"/>
                  </a:lnTo>
                  <a:lnTo>
                    <a:pt x="588" y="0"/>
                  </a:lnTo>
                  <a:lnTo>
                    <a:pt x="562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Freeform 732"/>
            <p:cNvSpPr>
              <a:spLocks/>
            </p:cNvSpPr>
            <p:nvPr/>
          </p:nvSpPr>
          <p:spPr bwMode="auto">
            <a:xfrm>
              <a:off x="3461" y="2805"/>
              <a:ext cx="219" cy="564"/>
            </a:xfrm>
            <a:custGeom>
              <a:avLst/>
              <a:gdLst>
                <a:gd name="T0" fmla="*/ 5 w 219"/>
                <a:gd name="T1" fmla="*/ 563 h 564"/>
                <a:gd name="T2" fmla="*/ 5 w 219"/>
                <a:gd name="T3" fmla="*/ 563 h 564"/>
                <a:gd name="T4" fmla="*/ 31 w 219"/>
                <a:gd name="T5" fmla="*/ 532 h 564"/>
                <a:gd name="T6" fmla="*/ 52 w 219"/>
                <a:gd name="T7" fmla="*/ 501 h 564"/>
                <a:gd name="T8" fmla="*/ 119 w 219"/>
                <a:gd name="T9" fmla="*/ 367 h 564"/>
                <a:gd name="T10" fmla="*/ 151 w 219"/>
                <a:gd name="T11" fmla="*/ 279 h 564"/>
                <a:gd name="T12" fmla="*/ 161 w 219"/>
                <a:gd name="T13" fmla="*/ 222 h 564"/>
                <a:gd name="T14" fmla="*/ 187 w 219"/>
                <a:gd name="T15" fmla="*/ 222 h 564"/>
                <a:gd name="T16" fmla="*/ 218 w 219"/>
                <a:gd name="T17" fmla="*/ 171 h 564"/>
                <a:gd name="T18" fmla="*/ 198 w 219"/>
                <a:gd name="T19" fmla="*/ 145 h 564"/>
                <a:gd name="T20" fmla="*/ 171 w 219"/>
                <a:gd name="T21" fmla="*/ 119 h 564"/>
                <a:gd name="T22" fmla="*/ 192 w 219"/>
                <a:gd name="T23" fmla="*/ 99 h 564"/>
                <a:gd name="T24" fmla="*/ 213 w 219"/>
                <a:gd name="T25" fmla="*/ 78 h 564"/>
                <a:gd name="T26" fmla="*/ 198 w 219"/>
                <a:gd name="T27" fmla="*/ 42 h 564"/>
                <a:gd name="T28" fmla="*/ 182 w 219"/>
                <a:gd name="T29" fmla="*/ 16 h 564"/>
                <a:gd name="T30" fmla="*/ 182 w 219"/>
                <a:gd name="T31" fmla="*/ 11 h 564"/>
                <a:gd name="T32" fmla="*/ 177 w 219"/>
                <a:gd name="T33" fmla="*/ 6 h 564"/>
                <a:gd name="T34" fmla="*/ 171 w 219"/>
                <a:gd name="T35" fmla="*/ 0 h 564"/>
                <a:gd name="T36" fmla="*/ 125 w 219"/>
                <a:gd name="T37" fmla="*/ 21 h 564"/>
                <a:gd name="T38" fmla="*/ 73 w 219"/>
                <a:gd name="T39" fmla="*/ 47 h 564"/>
                <a:gd name="T40" fmla="*/ 78 w 219"/>
                <a:gd name="T41" fmla="*/ 37 h 564"/>
                <a:gd name="T42" fmla="*/ 78 w 219"/>
                <a:gd name="T43" fmla="*/ 26 h 564"/>
                <a:gd name="T44" fmla="*/ 78 w 219"/>
                <a:gd name="T45" fmla="*/ 16 h 564"/>
                <a:gd name="T46" fmla="*/ 78 w 219"/>
                <a:gd name="T47" fmla="*/ 6 h 564"/>
                <a:gd name="T48" fmla="*/ 73 w 219"/>
                <a:gd name="T49" fmla="*/ 21 h 564"/>
                <a:gd name="T50" fmla="*/ 62 w 219"/>
                <a:gd name="T51" fmla="*/ 37 h 564"/>
                <a:gd name="T52" fmla="*/ 57 w 219"/>
                <a:gd name="T53" fmla="*/ 52 h 564"/>
                <a:gd name="T54" fmla="*/ 57 w 219"/>
                <a:gd name="T55" fmla="*/ 57 h 564"/>
                <a:gd name="T56" fmla="*/ 57 w 219"/>
                <a:gd name="T57" fmla="*/ 68 h 564"/>
                <a:gd name="T58" fmla="*/ 57 w 219"/>
                <a:gd name="T59" fmla="*/ 68 h 564"/>
                <a:gd name="T60" fmla="*/ 52 w 219"/>
                <a:gd name="T61" fmla="*/ 78 h 564"/>
                <a:gd name="T62" fmla="*/ 31 w 219"/>
                <a:gd name="T63" fmla="*/ 274 h 564"/>
                <a:gd name="T64" fmla="*/ 0 w 219"/>
                <a:gd name="T65" fmla="*/ 465 h 564"/>
                <a:gd name="T66" fmla="*/ 0 w 219"/>
                <a:gd name="T67" fmla="*/ 476 h 564"/>
                <a:gd name="T68" fmla="*/ 0 w 219"/>
                <a:gd name="T69" fmla="*/ 532 h 564"/>
                <a:gd name="T70" fmla="*/ 0 w 219"/>
                <a:gd name="T71" fmla="*/ 543 h 564"/>
                <a:gd name="T72" fmla="*/ 0 w 219"/>
                <a:gd name="T73" fmla="*/ 558 h 564"/>
                <a:gd name="T74" fmla="*/ 5 w 219"/>
                <a:gd name="T75" fmla="*/ 563 h 564"/>
                <a:gd name="T76" fmla="*/ 5 w 219"/>
                <a:gd name="T77" fmla="*/ 563 h 5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9"/>
                <a:gd name="T118" fmla="*/ 0 h 564"/>
                <a:gd name="T119" fmla="*/ 219 w 219"/>
                <a:gd name="T120" fmla="*/ 564 h 56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9" h="564">
                  <a:moveTo>
                    <a:pt x="5" y="563"/>
                  </a:moveTo>
                  <a:lnTo>
                    <a:pt x="5" y="563"/>
                  </a:lnTo>
                  <a:lnTo>
                    <a:pt x="31" y="532"/>
                  </a:lnTo>
                  <a:lnTo>
                    <a:pt x="52" y="501"/>
                  </a:lnTo>
                  <a:lnTo>
                    <a:pt x="119" y="367"/>
                  </a:lnTo>
                  <a:lnTo>
                    <a:pt x="151" y="279"/>
                  </a:lnTo>
                  <a:lnTo>
                    <a:pt x="161" y="222"/>
                  </a:lnTo>
                  <a:lnTo>
                    <a:pt x="187" y="222"/>
                  </a:lnTo>
                  <a:lnTo>
                    <a:pt x="218" y="171"/>
                  </a:lnTo>
                  <a:lnTo>
                    <a:pt x="198" y="145"/>
                  </a:lnTo>
                  <a:lnTo>
                    <a:pt x="171" y="119"/>
                  </a:lnTo>
                  <a:lnTo>
                    <a:pt x="192" y="99"/>
                  </a:lnTo>
                  <a:lnTo>
                    <a:pt x="213" y="78"/>
                  </a:lnTo>
                  <a:lnTo>
                    <a:pt x="198" y="42"/>
                  </a:lnTo>
                  <a:lnTo>
                    <a:pt x="182" y="16"/>
                  </a:lnTo>
                  <a:lnTo>
                    <a:pt x="182" y="11"/>
                  </a:lnTo>
                  <a:lnTo>
                    <a:pt x="177" y="6"/>
                  </a:lnTo>
                  <a:lnTo>
                    <a:pt x="171" y="0"/>
                  </a:lnTo>
                  <a:lnTo>
                    <a:pt x="125" y="21"/>
                  </a:lnTo>
                  <a:lnTo>
                    <a:pt x="73" y="47"/>
                  </a:lnTo>
                  <a:lnTo>
                    <a:pt x="78" y="37"/>
                  </a:lnTo>
                  <a:lnTo>
                    <a:pt x="78" y="26"/>
                  </a:lnTo>
                  <a:lnTo>
                    <a:pt x="78" y="16"/>
                  </a:lnTo>
                  <a:lnTo>
                    <a:pt x="78" y="6"/>
                  </a:lnTo>
                  <a:lnTo>
                    <a:pt x="73" y="21"/>
                  </a:lnTo>
                  <a:lnTo>
                    <a:pt x="62" y="37"/>
                  </a:lnTo>
                  <a:lnTo>
                    <a:pt x="57" y="52"/>
                  </a:lnTo>
                  <a:lnTo>
                    <a:pt x="57" y="57"/>
                  </a:lnTo>
                  <a:lnTo>
                    <a:pt x="57" y="68"/>
                  </a:lnTo>
                  <a:lnTo>
                    <a:pt x="52" y="78"/>
                  </a:lnTo>
                  <a:lnTo>
                    <a:pt x="31" y="274"/>
                  </a:lnTo>
                  <a:lnTo>
                    <a:pt x="0" y="465"/>
                  </a:lnTo>
                  <a:lnTo>
                    <a:pt x="0" y="476"/>
                  </a:lnTo>
                  <a:lnTo>
                    <a:pt x="0" y="532"/>
                  </a:lnTo>
                  <a:lnTo>
                    <a:pt x="0" y="543"/>
                  </a:lnTo>
                  <a:lnTo>
                    <a:pt x="0" y="558"/>
                  </a:lnTo>
                  <a:lnTo>
                    <a:pt x="5" y="563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733"/>
            <p:cNvSpPr>
              <a:spLocks/>
            </p:cNvSpPr>
            <p:nvPr/>
          </p:nvSpPr>
          <p:spPr bwMode="auto">
            <a:xfrm>
              <a:off x="2943" y="2813"/>
              <a:ext cx="381" cy="559"/>
            </a:xfrm>
            <a:custGeom>
              <a:avLst/>
              <a:gdLst>
                <a:gd name="T0" fmla="*/ 380 w 381"/>
                <a:gd name="T1" fmla="*/ 558 h 559"/>
                <a:gd name="T2" fmla="*/ 369 w 381"/>
                <a:gd name="T3" fmla="*/ 558 h 559"/>
                <a:gd name="T4" fmla="*/ 333 w 381"/>
                <a:gd name="T5" fmla="*/ 558 h 559"/>
                <a:gd name="T6" fmla="*/ 333 w 381"/>
                <a:gd name="T7" fmla="*/ 413 h 559"/>
                <a:gd name="T8" fmla="*/ 343 w 381"/>
                <a:gd name="T9" fmla="*/ 274 h 559"/>
                <a:gd name="T10" fmla="*/ 369 w 381"/>
                <a:gd name="T11" fmla="*/ 0 h 559"/>
                <a:gd name="T12" fmla="*/ 364 w 381"/>
                <a:gd name="T13" fmla="*/ 0 h 559"/>
                <a:gd name="T14" fmla="*/ 328 w 381"/>
                <a:gd name="T15" fmla="*/ 264 h 559"/>
                <a:gd name="T16" fmla="*/ 302 w 381"/>
                <a:gd name="T17" fmla="*/ 558 h 559"/>
                <a:gd name="T18" fmla="*/ 151 w 381"/>
                <a:gd name="T19" fmla="*/ 558 h 559"/>
                <a:gd name="T20" fmla="*/ 0 w 381"/>
                <a:gd name="T21" fmla="*/ 558 h 559"/>
                <a:gd name="T22" fmla="*/ 0 w 381"/>
                <a:gd name="T23" fmla="*/ 558 h 559"/>
                <a:gd name="T24" fmla="*/ 380 w 381"/>
                <a:gd name="T25" fmla="*/ 558 h 559"/>
                <a:gd name="T26" fmla="*/ 380 w 381"/>
                <a:gd name="T27" fmla="*/ 558 h 55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1"/>
                <a:gd name="T43" fmla="*/ 0 h 559"/>
                <a:gd name="T44" fmla="*/ 381 w 381"/>
                <a:gd name="T45" fmla="*/ 559 h 55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1" h="559">
                  <a:moveTo>
                    <a:pt x="380" y="558"/>
                  </a:moveTo>
                  <a:lnTo>
                    <a:pt x="369" y="558"/>
                  </a:lnTo>
                  <a:lnTo>
                    <a:pt x="333" y="558"/>
                  </a:lnTo>
                  <a:lnTo>
                    <a:pt x="333" y="413"/>
                  </a:lnTo>
                  <a:lnTo>
                    <a:pt x="343" y="274"/>
                  </a:lnTo>
                  <a:lnTo>
                    <a:pt x="369" y="0"/>
                  </a:lnTo>
                  <a:lnTo>
                    <a:pt x="364" y="0"/>
                  </a:lnTo>
                  <a:lnTo>
                    <a:pt x="328" y="264"/>
                  </a:lnTo>
                  <a:lnTo>
                    <a:pt x="302" y="558"/>
                  </a:lnTo>
                  <a:lnTo>
                    <a:pt x="151" y="558"/>
                  </a:lnTo>
                  <a:lnTo>
                    <a:pt x="0" y="558"/>
                  </a:lnTo>
                  <a:lnTo>
                    <a:pt x="380" y="55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734"/>
            <p:cNvSpPr>
              <a:spLocks/>
            </p:cNvSpPr>
            <p:nvPr/>
          </p:nvSpPr>
          <p:spPr bwMode="auto">
            <a:xfrm>
              <a:off x="3187" y="2312"/>
              <a:ext cx="371" cy="497"/>
            </a:xfrm>
            <a:custGeom>
              <a:avLst/>
              <a:gdLst>
                <a:gd name="T0" fmla="*/ 323 w 371"/>
                <a:gd name="T1" fmla="*/ 41 h 497"/>
                <a:gd name="T2" fmla="*/ 261 w 371"/>
                <a:gd name="T3" fmla="*/ 5 h 497"/>
                <a:gd name="T4" fmla="*/ 198 w 371"/>
                <a:gd name="T5" fmla="*/ 5 h 497"/>
                <a:gd name="T6" fmla="*/ 115 w 371"/>
                <a:gd name="T7" fmla="*/ 5 h 497"/>
                <a:gd name="T8" fmla="*/ 73 w 371"/>
                <a:gd name="T9" fmla="*/ 26 h 497"/>
                <a:gd name="T10" fmla="*/ 47 w 371"/>
                <a:gd name="T11" fmla="*/ 31 h 497"/>
                <a:gd name="T12" fmla="*/ 6 w 371"/>
                <a:gd name="T13" fmla="*/ 93 h 497"/>
                <a:gd name="T14" fmla="*/ 11 w 371"/>
                <a:gd name="T15" fmla="*/ 263 h 497"/>
                <a:gd name="T16" fmla="*/ 32 w 371"/>
                <a:gd name="T17" fmla="*/ 284 h 497"/>
                <a:gd name="T18" fmla="*/ 42 w 371"/>
                <a:gd name="T19" fmla="*/ 263 h 497"/>
                <a:gd name="T20" fmla="*/ 53 w 371"/>
                <a:gd name="T21" fmla="*/ 207 h 497"/>
                <a:gd name="T22" fmla="*/ 58 w 371"/>
                <a:gd name="T23" fmla="*/ 191 h 497"/>
                <a:gd name="T24" fmla="*/ 73 w 371"/>
                <a:gd name="T25" fmla="*/ 150 h 497"/>
                <a:gd name="T26" fmla="*/ 68 w 371"/>
                <a:gd name="T27" fmla="*/ 129 h 497"/>
                <a:gd name="T28" fmla="*/ 84 w 371"/>
                <a:gd name="T29" fmla="*/ 108 h 497"/>
                <a:gd name="T30" fmla="*/ 125 w 371"/>
                <a:gd name="T31" fmla="*/ 129 h 497"/>
                <a:gd name="T32" fmla="*/ 146 w 371"/>
                <a:gd name="T33" fmla="*/ 139 h 497"/>
                <a:gd name="T34" fmla="*/ 229 w 371"/>
                <a:gd name="T35" fmla="*/ 181 h 497"/>
                <a:gd name="T36" fmla="*/ 219 w 371"/>
                <a:gd name="T37" fmla="*/ 191 h 497"/>
                <a:gd name="T38" fmla="*/ 125 w 371"/>
                <a:gd name="T39" fmla="*/ 207 h 497"/>
                <a:gd name="T40" fmla="*/ 235 w 371"/>
                <a:gd name="T41" fmla="*/ 201 h 497"/>
                <a:gd name="T42" fmla="*/ 240 w 371"/>
                <a:gd name="T43" fmla="*/ 212 h 497"/>
                <a:gd name="T44" fmla="*/ 167 w 371"/>
                <a:gd name="T45" fmla="*/ 217 h 497"/>
                <a:gd name="T46" fmla="*/ 229 w 371"/>
                <a:gd name="T47" fmla="*/ 222 h 497"/>
                <a:gd name="T48" fmla="*/ 266 w 371"/>
                <a:gd name="T49" fmla="*/ 238 h 497"/>
                <a:gd name="T50" fmla="*/ 261 w 371"/>
                <a:gd name="T51" fmla="*/ 253 h 497"/>
                <a:gd name="T52" fmla="*/ 229 w 371"/>
                <a:gd name="T53" fmla="*/ 294 h 497"/>
                <a:gd name="T54" fmla="*/ 214 w 371"/>
                <a:gd name="T55" fmla="*/ 300 h 497"/>
                <a:gd name="T56" fmla="*/ 203 w 371"/>
                <a:gd name="T57" fmla="*/ 341 h 497"/>
                <a:gd name="T58" fmla="*/ 188 w 371"/>
                <a:gd name="T59" fmla="*/ 393 h 497"/>
                <a:gd name="T60" fmla="*/ 188 w 371"/>
                <a:gd name="T61" fmla="*/ 398 h 497"/>
                <a:gd name="T62" fmla="*/ 209 w 371"/>
                <a:gd name="T63" fmla="*/ 346 h 497"/>
                <a:gd name="T64" fmla="*/ 229 w 371"/>
                <a:gd name="T65" fmla="*/ 346 h 497"/>
                <a:gd name="T66" fmla="*/ 245 w 371"/>
                <a:gd name="T67" fmla="*/ 398 h 497"/>
                <a:gd name="T68" fmla="*/ 224 w 371"/>
                <a:gd name="T69" fmla="*/ 398 h 497"/>
                <a:gd name="T70" fmla="*/ 219 w 371"/>
                <a:gd name="T71" fmla="*/ 403 h 497"/>
                <a:gd name="T72" fmla="*/ 235 w 371"/>
                <a:gd name="T73" fmla="*/ 424 h 497"/>
                <a:gd name="T74" fmla="*/ 250 w 371"/>
                <a:gd name="T75" fmla="*/ 429 h 497"/>
                <a:gd name="T76" fmla="*/ 235 w 371"/>
                <a:gd name="T77" fmla="*/ 444 h 497"/>
                <a:gd name="T78" fmla="*/ 167 w 371"/>
                <a:gd name="T79" fmla="*/ 449 h 497"/>
                <a:gd name="T80" fmla="*/ 229 w 371"/>
                <a:gd name="T81" fmla="*/ 449 h 497"/>
                <a:gd name="T82" fmla="*/ 261 w 371"/>
                <a:gd name="T83" fmla="*/ 460 h 497"/>
                <a:gd name="T84" fmla="*/ 224 w 371"/>
                <a:gd name="T85" fmla="*/ 465 h 497"/>
                <a:gd name="T86" fmla="*/ 209 w 371"/>
                <a:gd name="T87" fmla="*/ 486 h 497"/>
                <a:gd name="T88" fmla="*/ 271 w 371"/>
                <a:gd name="T89" fmla="*/ 486 h 497"/>
                <a:gd name="T90" fmla="*/ 297 w 371"/>
                <a:gd name="T91" fmla="*/ 470 h 497"/>
                <a:gd name="T92" fmla="*/ 354 w 371"/>
                <a:gd name="T93" fmla="*/ 398 h 497"/>
                <a:gd name="T94" fmla="*/ 349 w 371"/>
                <a:gd name="T95" fmla="*/ 336 h 497"/>
                <a:gd name="T96" fmla="*/ 354 w 371"/>
                <a:gd name="T97" fmla="*/ 300 h 497"/>
                <a:gd name="T98" fmla="*/ 370 w 371"/>
                <a:gd name="T99" fmla="*/ 248 h 497"/>
                <a:gd name="T100" fmla="*/ 354 w 371"/>
                <a:gd name="T101" fmla="*/ 150 h 49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71"/>
                <a:gd name="T154" fmla="*/ 0 h 497"/>
                <a:gd name="T155" fmla="*/ 371 w 371"/>
                <a:gd name="T156" fmla="*/ 497 h 49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71" h="497">
                  <a:moveTo>
                    <a:pt x="354" y="150"/>
                  </a:moveTo>
                  <a:lnTo>
                    <a:pt x="344" y="93"/>
                  </a:lnTo>
                  <a:lnTo>
                    <a:pt x="323" y="41"/>
                  </a:lnTo>
                  <a:lnTo>
                    <a:pt x="308" y="10"/>
                  </a:lnTo>
                  <a:lnTo>
                    <a:pt x="271" y="10"/>
                  </a:lnTo>
                  <a:lnTo>
                    <a:pt x="261" y="5"/>
                  </a:lnTo>
                  <a:lnTo>
                    <a:pt x="250" y="0"/>
                  </a:lnTo>
                  <a:lnTo>
                    <a:pt x="240" y="0"/>
                  </a:lnTo>
                  <a:lnTo>
                    <a:pt x="198" y="5"/>
                  </a:lnTo>
                  <a:lnTo>
                    <a:pt x="151" y="0"/>
                  </a:lnTo>
                  <a:lnTo>
                    <a:pt x="136" y="5"/>
                  </a:lnTo>
                  <a:lnTo>
                    <a:pt x="115" y="5"/>
                  </a:lnTo>
                  <a:lnTo>
                    <a:pt x="99" y="5"/>
                  </a:lnTo>
                  <a:lnTo>
                    <a:pt x="84" y="21"/>
                  </a:lnTo>
                  <a:lnTo>
                    <a:pt x="73" y="26"/>
                  </a:lnTo>
                  <a:lnTo>
                    <a:pt x="58" y="36"/>
                  </a:lnTo>
                  <a:lnTo>
                    <a:pt x="53" y="36"/>
                  </a:lnTo>
                  <a:lnTo>
                    <a:pt x="47" y="31"/>
                  </a:lnTo>
                  <a:lnTo>
                    <a:pt x="42" y="31"/>
                  </a:lnTo>
                  <a:lnTo>
                    <a:pt x="21" y="67"/>
                  </a:lnTo>
                  <a:lnTo>
                    <a:pt x="6" y="93"/>
                  </a:lnTo>
                  <a:lnTo>
                    <a:pt x="0" y="98"/>
                  </a:lnTo>
                  <a:lnTo>
                    <a:pt x="6" y="155"/>
                  </a:lnTo>
                  <a:lnTo>
                    <a:pt x="11" y="263"/>
                  </a:lnTo>
                  <a:lnTo>
                    <a:pt x="16" y="263"/>
                  </a:lnTo>
                  <a:lnTo>
                    <a:pt x="21" y="269"/>
                  </a:lnTo>
                  <a:lnTo>
                    <a:pt x="32" y="284"/>
                  </a:lnTo>
                  <a:lnTo>
                    <a:pt x="42" y="300"/>
                  </a:lnTo>
                  <a:lnTo>
                    <a:pt x="42" y="289"/>
                  </a:lnTo>
                  <a:lnTo>
                    <a:pt x="42" y="263"/>
                  </a:lnTo>
                  <a:lnTo>
                    <a:pt x="42" y="232"/>
                  </a:lnTo>
                  <a:lnTo>
                    <a:pt x="53" y="207"/>
                  </a:lnTo>
                  <a:lnTo>
                    <a:pt x="47" y="196"/>
                  </a:lnTo>
                  <a:lnTo>
                    <a:pt x="53" y="191"/>
                  </a:lnTo>
                  <a:lnTo>
                    <a:pt x="58" y="191"/>
                  </a:lnTo>
                  <a:lnTo>
                    <a:pt x="63" y="176"/>
                  </a:lnTo>
                  <a:lnTo>
                    <a:pt x="68" y="165"/>
                  </a:lnTo>
                  <a:lnTo>
                    <a:pt x="73" y="150"/>
                  </a:lnTo>
                  <a:lnTo>
                    <a:pt x="63" y="145"/>
                  </a:lnTo>
                  <a:lnTo>
                    <a:pt x="63" y="139"/>
                  </a:lnTo>
                  <a:lnTo>
                    <a:pt x="68" y="129"/>
                  </a:lnTo>
                  <a:lnTo>
                    <a:pt x="73" y="119"/>
                  </a:lnTo>
                  <a:lnTo>
                    <a:pt x="79" y="108"/>
                  </a:lnTo>
                  <a:lnTo>
                    <a:pt x="84" y="108"/>
                  </a:lnTo>
                  <a:lnTo>
                    <a:pt x="99" y="119"/>
                  </a:lnTo>
                  <a:lnTo>
                    <a:pt x="105" y="114"/>
                  </a:lnTo>
                  <a:lnTo>
                    <a:pt x="125" y="129"/>
                  </a:lnTo>
                  <a:lnTo>
                    <a:pt x="131" y="129"/>
                  </a:lnTo>
                  <a:lnTo>
                    <a:pt x="136" y="129"/>
                  </a:lnTo>
                  <a:lnTo>
                    <a:pt x="146" y="139"/>
                  </a:lnTo>
                  <a:lnTo>
                    <a:pt x="151" y="139"/>
                  </a:lnTo>
                  <a:lnTo>
                    <a:pt x="209" y="165"/>
                  </a:lnTo>
                  <a:lnTo>
                    <a:pt x="229" y="181"/>
                  </a:lnTo>
                  <a:lnTo>
                    <a:pt x="229" y="186"/>
                  </a:lnTo>
                  <a:lnTo>
                    <a:pt x="229" y="191"/>
                  </a:lnTo>
                  <a:lnTo>
                    <a:pt x="219" y="191"/>
                  </a:lnTo>
                  <a:lnTo>
                    <a:pt x="188" y="196"/>
                  </a:lnTo>
                  <a:lnTo>
                    <a:pt x="146" y="196"/>
                  </a:lnTo>
                  <a:lnTo>
                    <a:pt x="125" y="207"/>
                  </a:lnTo>
                  <a:lnTo>
                    <a:pt x="177" y="201"/>
                  </a:lnTo>
                  <a:lnTo>
                    <a:pt x="229" y="196"/>
                  </a:lnTo>
                  <a:lnTo>
                    <a:pt x="235" y="201"/>
                  </a:lnTo>
                  <a:lnTo>
                    <a:pt x="240" y="207"/>
                  </a:lnTo>
                  <a:lnTo>
                    <a:pt x="245" y="212"/>
                  </a:lnTo>
                  <a:lnTo>
                    <a:pt x="240" y="212"/>
                  </a:lnTo>
                  <a:lnTo>
                    <a:pt x="229" y="217"/>
                  </a:lnTo>
                  <a:lnTo>
                    <a:pt x="209" y="217"/>
                  </a:lnTo>
                  <a:lnTo>
                    <a:pt x="167" y="217"/>
                  </a:lnTo>
                  <a:lnTo>
                    <a:pt x="125" y="227"/>
                  </a:lnTo>
                  <a:lnTo>
                    <a:pt x="177" y="222"/>
                  </a:lnTo>
                  <a:lnTo>
                    <a:pt x="229" y="222"/>
                  </a:lnTo>
                  <a:lnTo>
                    <a:pt x="245" y="222"/>
                  </a:lnTo>
                  <a:lnTo>
                    <a:pt x="261" y="232"/>
                  </a:lnTo>
                  <a:lnTo>
                    <a:pt x="266" y="238"/>
                  </a:lnTo>
                  <a:lnTo>
                    <a:pt x="271" y="243"/>
                  </a:lnTo>
                  <a:lnTo>
                    <a:pt x="261" y="253"/>
                  </a:lnTo>
                  <a:lnTo>
                    <a:pt x="250" y="263"/>
                  </a:lnTo>
                  <a:lnTo>
                    <a:pt x="245" y="274"/>
                  </a:lnTo>
                  <a:lnTo>
                    <a:pt x="229" y="294"/>
                  </a:lnTo>
                  <a:lnTo>
                    <a:pt x="224" y="294"/>
                  </a:lnTo>
                  <a:lnTo>
                    <a:pt x="214" y="294"/>
                  </a:lnTo>
                  <a:lnTo>
                    <a:pt x="214" y="300"/>
                  </a:lnTo>
                  <a:lnTo>
                    <a:pt x="214" y="315"/>
                  </a:lnTo>
                  <a:lnTo>
                    <a:pt x="209" y="325"/>
                  </a:lnTo>
                  <a:lnTo>
                    <a:pt x="203" y="341"/>
                  </a:lnTo>
                  <a:lnTo>
                    <a:pt x="198" y="356"/>
                  </a:lnTo>
                  <a:lnTo>
                    <a:pt x="188" y="377"/>
                  </a:lnTo>
                  <a:lnTo>
                    <a:pt x="188" y="393"/>
                  </a:lnTo>
                  <a:lnTo>
                    <a:pt x="183" y="398"/>
                  </a:lnTo>
                  <a:lnTo>
                    <a:pt x="183" y="403"/>
                  </a:lnTo>
                  <a:lnTo>
                    <a:pt x="188" y="398"/>
                  </a:lnTo>
                  <a:lnTo>
                    <a:pt x="188" y="377"/>
                  </a:lnTo>
                  <a:lnTo>
                    <a:pt x="193" y="377"/>
                  </a:lnTo>
                  <a:lnTo>
                    <a:pt x="209" y="346"/>
                  </a:lnTo>
                  <a:lnTo>
                    <a:pt x="219" y="320"/>
                  </a:lnTo>
                  <a:lnTo>
                    <a:pt x="224" y="320"/>
                  </a:lnTo>
                  <a:lnTo>
                    <a:pt x="229" y="346"/>
                  </a:lnTo>
                  <a:lnTo>
                    <a:pt x="240" y="367"/>
                  </a:lnTo>
                  <a:lnTo>
                    <a:pt x="245" y="382"/>
                  </a:lnTo>
                  <a:lnTo>
                    <a:pt x="245" y="398"/>
                  </a:lnTo>
                  <a:lnTo>
                    <a:pt x="240" y="398"/>
                  </a:lnTo>
                  <a:lnTo>
                    <a:pt x="235" y="403"/>
                  </a:lnTo>
                  <a:lnTo>
                    <a:pt x="224" y="398"/>
                  </a:lnTo>
                  <a:lnTo>
                    <a:pt x="209" y="398"/>
                  </a:lnTo>
                  <a:lnTo>
                    <a:pt x="219" y="403"/>
                  </a:lnTo>
                  <a:lnTo>
                    <a:pt x="229" y="408"/>
                  </a:lnTo>
                  <a:lnTo>
                    <a:pt x="229" y="418"/>
                  </a:lnTo>
                  <a:lnTo>
                    <a:pt x="235" y="424"/>
                  </a:lnTo>
                  <a:lnTo>
                    <a:pt x="245" y="408"/>
                  </a:lnTo>
                  <a:lnTo>
                    <a:pt x="250" y="418"/>
                  </a:lnTo>
                  <a:lnTo>
                    <a:pt x="250" y="429"/>
                  </a:lnTo>
                  <a:lnTo>
                    <a:pt x="256" y="439"/>
                  </a:lnTo>
                  <a:lnTo>
                    <a:pt x="250" y="444"/>
                  </a:lnTo>
                  <a:lnTo>
                    <a:pt x="235" y="444"/>
                  </a:lnTo>
                  <a:lnTo>
                    <a:pt x="219" y="439"/>
                  </a:lnTo>
                  <a:lnTo>
                    <a:pt x="198" y="444"/>
                  </a:lnTo>
                  <a:lnTo>
                    <a:pt x="167" y="449"/>
                  </a:lnTo>
                  <a:lnTo>
                    <a:pt x="167" y="460"/>
                  </a:lnTo>
                  <a:lnTo>
                    <a:pt x="203" y="449"/>
                  </a:lnTo>
                  <a:lnTo>
                    <a:pt x="229" y="449"/>
                  </a:lnTo>
                  <a:lnTo>
                    <a:pt x="250" y="449"/>
                  </a:lnTo>
                  <a:lnTo>
                    <a:pt x="266" y="449"/>
                  </a:lnTo>
                  <a:lnTo>
                    <a:pt x="261" y="460"/>
                  </a:lnTo>
                  <a:lnTo>
                    <a:pt x="256" y="460"/>
                  </a:lnTo>
                  <a:lnTo>
                    <a:pt x="240" y="465"/>
                  </a:lnTo>
                  <a:lnTo>
                    <a:pt x="224" y="465"/>
                  </a:lnTo>
                  <a:lnTo>
                    <a:pt x="229" y="480"/>
                  </a:lnTo>
                  <a:lnTo>
                    <a:pt x="219" y="480"/>
                  </a:lnTo>
                  <a:lnTo>
                    <a:pt x="209" y="486"/>
                  </a:lnTo>
                  <a:lnTo>
                    <a:pt x="209" y="496"/>
                  </a:lnTo>
                  <a:lnTo>
                    <a:pt x="245" y="486"/>
                  </a:lnTo>
                  <a:lnTo>
                    <a:pt x="271" y="486"/>
                  </a:lnTo>
                  <a:lnTo>
                    <a:pt x="271" y="491"/>
                  </a:lnTo>
                  <a:lnTo>
                    <a:pt x="271" y="496"/>
                  </a:lnTo>
                  <a:lnTo>
                    <a:pt x="297" y="470"/>
                  </a:lnTo>
                  <a:lnTo>
                    <a:pt x="323" y="444"/>
                  </a:lnTo>
                  <a:lnTo>
                    <a:pt x="344" y="424"/>
                  </a:lnTo>
                  <a:lnTo>
                    <a:pt x="354" y="398"/>
                  </a:lnTo>
                  <a:lnTo>
                    <a:pt x="354" y="377"/>
                  </a:lnTo>
                  <a:lnTo>
                    <a:pt x="354" y="356"/>
                  </a:lnTo>
                  <a:lnTo>
                    <a:pt x="349" y="336"/>
                  </a:lnTo>
                  <a:lnTo>
                    <a:pt x="349" y="331"/>
                  </a:lnTo>
                  <a:lnTo>
                    <a:pt x="354" y="315"/>
                  </a:lnTo>
                  <a:lnTo>
                    <a:pt x="354" y="300"/>
                  </a:lnTo>
                  <a:lnTo>
                    <a:pt x="354" y="279"/>
                  </a:lnTo>
                  <a:lnTo>
                    <a:pt x="365" y="263"/>
                  </a:lnTo>
                  <a:lnTo>
                    <a:pt x="370" y="248"/>
                  </a:lnTo>
                  <a:lnTo>
                    <a:pt x="365" y="212"/>
                  </a:lnTo>
                  <a:lnTo>
                    <a:pt x="360" y="181"/>
                  </a:lnTo>
                  <a:lnTo>
                    <a:pt x="354" y="15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7" name="Freeform 735"/>
            <p:cNvSpPr>
              <a:spLocks/>
            </p:cNvSpPr>
            <p:nvPr/>
          </p:nvSpPr>
          <p:spPr bwMode="auto">
            <a:xfrm>
              <a:off x="3370" y="3030"/>
              <a:ext cx="438" cy="435"/>
            </a:xfrm>
            <a:custGeom>
              <a:avLst/>
              <a:gdLst>
                <a:gd name="T0" fmla="*/ 437 w 438"/>
                <a:gd name="T1" fmla="*/ 403 h 435"/>
                <a:gd name="T2" fmla="*/ 426 w 438"/>
                <a:gd name="T3" fmla="*/ 398 h 435"/>
                <a:gd name="T4" fmla="*/ 421 w 438"/>
                <a:gd name="T5" fmla="*/ 403 h 435"/>
                <a:gd name="T6" fmla="*/ 411 w 438"/>
                <a:gd name="T7" fmla="*/ 413 h 435"/>
                <a:gd name="T8" fmla="*/ 380 w 438"/>
                <a:gd name="T9" fmla="*/ 424 h 435"/>
                <a:gd name="T10" fmla="*/ 354 w 438"/>
                <a:gd name="T11" fmla="*/ 429 h 435"/>
                <a:gd name="T12" fmla="*/ 26 w 438"/>
                <a:gd name="T13" fmla="*/ 424 h 435"/>
                <a:gd name="T14" fmla="*/ 62 w 438"/>
                <a:gd name="T15" fmla="*/ 393 h 435"/>
                <a:gd name="T16" fmla="*/ 93 w 438"/>
                <a:gd name="T17" fmla="*/ 357 h 435"/>
                <a:gd name="T18" fmla="*/ 125 w 438"/>
                <a:gd name="T19" fmla="*/ 320 h 435"/>
                <a:gd name="T20" fmla="*/ 171 w 438"/>
                <a:gd name="T21" fmla="*/ 243 h 435"/>
                <a:gd name="T22" fmla="*/ 197 w 438"/>
                <a:gd name="T23" fmla="*/ 186 h 435"/>
                <a:gd name="T24" fmla="*/ 218 w 438"/>
                <a:gd name="T25" fmla="*/ 129 h 435"/>
                <a:gd name="T26" fmla="*/ 239 w 438"/>
                <a:gd name="T27" fmla="*/ 72 h 435"/>
                <a:gd name="T28" fmla="*/ 255 w 438"/>
                <a:gd name="T29" fmla="*/ 10 h 435"/>
                <a:gd name="T30" fmla="*/ 374 w 438"/>
                <a:gd name="T31" fmla="*/ 10 h 435"/>
                <a:gd name="T32" fmla="*/ 374 w 438"/>
                <a:gd name="T33" fmla="*/ 0 h 435"/>
                <a:gd name="T34" fmla="*/ 302 w 438"/>
                <a:gd name="T35" fmla="*/ 0 h 435"/>
                <a:gd name="T36" fmla="*/ 275 w 438"/>
                <a:gd name="T37" fmla="*/ 0 h 435"/>
                <a:gd name="T38" fmla="*/ 249 w 438"/>
                <a:gd name="T39" fmla="*/ 0 h 435"/>
                <a:gd name="T40" fmla="*/ 239 w 438"/>
                <a:gd name="T41" fmla="*/ 47 h 435"/>
                <a:gd name="T42" fmla="*/ 218 w 438"/>
                <a:gd name="T43" fmla="*/ 109 h 435"/>
                <a:gd name="T44" fmla="*/ 192 w 438"/>
                <a:gd name="T45" fmla="*/ 171 h 435"/>
                <a:gd name="T46" fmla="*/ 161 w 438"/>
                <a:gd name="T47" fmla="*/ 233 h 435"/>
                <a:gd name="T48" fmla="*/ 130 w 438"/>
                <a:gd name="T49" fmla="*/ 284 h 435"/>
                <a:gd name="T50" fmla="*/ 93 w 438"/>
                <a:gd name="T51" fmla="*/ 341 h 435"/>
                <a:gd name="T52" fmla="*/ 88 w 438"/>
                <a:gd name="T53" fmla="*/ 346 h 435"/>
                <a:gd name="T54" fmla="*/ 83 w 438"/>
                <a:gd name="T55" fmla="*/ 357 h 435"/>
                <a:gd name="T56" fmla="*/ 46 w 438"/>
                <a:gd name="T57" fmla="*/ 398 h 435"/>
                <a:gd name="T58" fmla="*/ 0 w 438"/>
                <a:gd name="T59" fmla="*/ 429 h 435"/>
                <a:gd name="T60" fmla="*/ 156 w 438"/>
                <a:gd name="T61" fmla="*/ 434 h 435"/>
                <a:gd name="T62" fmla="*/ 182 w 438"/>
                <a:gd name="T63" fmla="*/ 434 h 435"/>
                <a:gd name="T64" fmla="*/ 208 w 438"/>
                <a:gd name="T65" fmla="*/ 434 h 435"/>
                <a:gd name="T66" fmla="*/ 234 w 438"/>
                <a:gd name="T67" fmla="*/ 434 h 435"/>
                <a:gd name="T68" fmla="*/ 255 w 438"/>
                <a:gd name="T69" fmla="*/ 434 h 435"/>
                <a:gd name="T70" fmla="*/ 281 w 438"/>
                <a:gd name="T71" fmla="*/ 434 h 435"/>
                <a:gd name="T72" fmla="*/ 307 w 438"/>
                <a:gd name="T73" fmla="*/ 434 h 435"/>
                <a:gd name="T74" fmla="*/ 338 w 438"/>
                <a:gd name="T75" fmla="*/ 434 h 435"/>
                <a:gd name="T76" fmla="*/ 359 w 438"/>
                <a:gd name="T77" fmla="*/ 434 h 435"/>
                <a:gd name="T78" fmla="*/ 400 w 438"/>
                <a:gd name="T79" fmla="*/ 424 h 435"/>
                <a:gd name="T80" fmla="*/ 432 w 438"/>
                <a:gd name="T81" fmla="*/ 403 h 435"/>
                <a:gd name="T82" fmla="*/ 437 w 438"/>
                <a:gd name="T83" fmla="*/ 403 h 435"/>
                <a:gd name="T84" fmla="*/ 437 w 438"/>
                <a:gd name="T85" fmla="*/ 403 h 43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38"/>
                <a:gd name="T130" fmla="*/ 0 h 435"/>
                <a:gd name="T131" fmla="*/ 438 w 438"/>
                <a:gd name="T132" fmla="*/ 435 h 43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38" h="435">
                  <a:moveTo>
                    <a:pt x="437" y="403"/>
                  </a:moveTo>
                  <a:lnTo>
                    <a:pt x="426" y="398"/>
                  </a:lnTo>
                  <a:lnTo>
                    <a:pt x="421" y="403"/>
                  </a:lnTo>
                  <a:lnTo>
                    <a:pt x="411" y="413"/>
                  </a:lnTo>
                  <a:lnTo>
                    <a:pt x="380" y="424"/>
                  </a:lnTo>
                  <a:lnTo>
                    <a:pt x="354" y="429"/>
                  </a:lnTo>
                  <a:lnTo>
                    <a:pt x="26" y="424"/>
                  </a:lnTo>
                  <a:lnTo>
                    <a:pt x="62" y="393"/>
                  </a:lnTo>
                  <a:lnTo>
                    <a:pt x="93" y="357"/>
                  </a:lnTo>
                  <a:lnTo>
                    <a:pt x="125" y="320"/>
                  </a:lnTo>
                  <a:lnTo>
                    <a:pt x="171" y="243"/>
                  </a:lnTo>
                  <a:lnTo>
                    <a:pt x="197" y="186"/>
                  </a:lnTo>
                  <a:lnTo>
                    <a:pt x="218" y="129"/>
                  </a:lnTo>
                  <a:lnTo>
                    <a:pt x="239" y="72"/>
                  </a:lnTo>
                  <a:lnTo>
                    <a:pt x="255" y="10"/>
                  </a:lnTo>
                  <a:lnTo>
                    <a:pt x="374" y="10"/>
                  </a:lnTo>
                  <a:lnTo>
                    <a:pt x="374" y="0"/>
                  </a:lnTo>
                  <a:lnTo>
                    <a:pt x="302" y="0"/>
                  </a:lnTo>
                  <a:lnTo>
                    <a:pt x="275" y="0"/>
                  </a:lnTo>
                  <a:lnTo>
                    <a:pt x="249" y="0"/>
                  </a:lnTo>
                  <a:lnTo>
                    <a:pt x="239" y="47"/>
                  </a:lnTo>
                  <a:lnTo>
                    <a:pt x="218" y="109"/>
                  </a:lnTo>
                  <a:lnTo>
                    <a:pt x="192" y="171"/>
                  </a:lnTo>
                  <a:lnTo>
                    <a:pt x="161" y="233"/>
                  </a:lnTo>
                  <a:lnTo>
                    <a:pt x="130" y="284"/>
                  </a:lnTo>
                  <a:lnTo>
                    <a:pt x="93" y="341"/>
                  </a:lnTo>
                  <a:lnTo>
                    <a:pt x="88" y="346"/>
                  </a:lnTo>
                  <a:lnTo>
                    <a:pt x="83" y="357"/>
                  </a:lnTo>
                  <a:lnTo>
                    <a:pt x="46" y="398"/>
                  </a:lnTo>
                  <a:lnTo>
                    <a:pt x="0" y="429"/>
                  </a:lnTo>
                  <a:lnTo>
                    <a:pt x="156" y="434"/>
                  </a:lnTo>
                  <a:lnTo>
                    <a:pt x="182" y="434"/>
                  </a:lnTo>
                  <a:lnTo>
                    <a:pt x="208" y="434"/>
                  </a:lnTo>
                  <a:lnTo>
                    <a:pt x="234" y="434"/>
                  </a:lnTo>
                  <a:lnTo>
                    <a:pt x="255" y="434"/>
                  </a:lnTo>
                  <a:lnTo>
                    <a:pt x="281" y="434"/>
                  </a:lnTo>
                  <a:lnTo>
                    <a:pt x="307" y="434"/>
                  </a:lnTo>
                  <a:lnTo>
                    <a:pt x="338" y="434"/>
                  </a:lnTo>
                  <a:lnTo>
                    <a:pt x="359" y="434"/>
                  </a:lnTo>
                  <a:lnTo>
                    <a:pt x="400" y="424"/>
                  </a:lnTo>
                  <a:lnTo>
                    <a:pt x="432" y="403"/>
                  </a:lnTo>
                  <a:lnTo>
                    <a:pt x="437" y="40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8" name="Freeform 736"/>
            <p:cNvSpPr>
              <a:spLocks/>
            </p:cNvSpPr>
            <p:nvPr/>
          </p:nvSpPr>
          <p:spPr bwMode="auto">
            <a:xfrm>
              <a:off x="3401" y="2823"/>
              <a:ext cx="115" cy="546"/>
            </a:xfrm>
            <a:custGeom>
              <a:avLst/>
              <a:gdLst>
                <a:gd name="T0" fmla="*/ 5 w 115"/>
                <a:gd name="T1" fmla="*/ 31 h 546"/>
                <a:gd name="T2" fmla="*/ 15 w 115"/>
                <a:gd name="T3" fmla="*/ 42 h 546"/>
                <a:gd name="T4" fmla="*/ 31 w 115"/>
                <a:gd name="T5" fmla="*/ 52 h 546"/>
                <a:gd name="T6" fmla="*/ 31 w 115"/>
                <a:gd name="T7" fmla="*/ 73 h 546"/>
                <a:gd name="T8" fmla="*/ 26 w 115"/>
                <a:gd name="T9" fmla="*/ 104 h 546"/>
                <a:gd name="T10" fmla="*/ 57 w 115"/>
                <a:gd name="T11" fmla="*/ 545 h 546"/>
                <a:gd name="T12" fmla="*/ 96 w 115"/>
                <a:gd name="T13" fmla="*/ 217 h 546"/>
                <a:gd name="T14" fmla="*/ 104 w 115"/>
                <a:gd name="T15" fmla="*/ 57 h 546"/>
                <a:gd name="T16" fmla="*/ 109 w 115"/>
                <a:gd name="T17" fmla="*/ 52 h 546"/>
                <a:gd name="T18" fmla="*/ 114 w 115"/>
                <a:gd name="T19" fmla="*/ 37 h 546"/>
                <a:gd name="T20" fmla="*/ 83 w 115"/>
                <a:gd name="T21" fmla="*/ 57 h 546"/>
                <a:gd name="T22" fmla="*/ 78 w 115"/>
                <a:gd name="T23" fmla="*/ 57 h 546"/>
                <a:gd name="T24" fmla="*/ 57 w 115"/>
                <a:gd name="T25" fmla="*/ 68 h 546"/>
                <a:gd name="T26" fmla="*/ 62 w 115"/>
                <a:gd name="T27" fmla="*/ 62 h 546"/>
                <a:gd name="T28" fmla="*/ 73 w 115"/>
                <a:gd name="T29" fmla="*/ 57 h 546"/>
                <a:gd name="T30" fmla="*/ 88 w 115"/>
                <a:gd name="T31" fmla="*/ 47 h 546"/>
                <a:gd name="T32" fmla="*/ 99 w 115"/>
                <a:gd name="T33" fmla="*/ 31 h 546"/>
                <a:gd name="T34" fmla="*/ 104 w 115"/>
                <a:gd name="T35" fmla="*/ 16 h 546"/>
                <a:gd name="T36" fmla="*/ 109 w 115"/>
                <a:gd name="T37" fmla="*/ 0 h 546"/>
                <a:gd name="T38" fmla="*/ 78 w 115"/>
                <a:gd name="T39" fmla="*/ 31 h 546"/>
                <a:gd name="T40" fmla="*/ 42 w 115"/>
                <a:gd name="T41" fmla="*/ 57 h 546"/>
                <a:gd name="T42" fmla="*/ 36 w 115"/>
                <a:gd name="T43" fmla="*/ 57 h 546"/>
                <a:gd name="T44" fmla="*/ 57 w 115"/>
                <a:gd name="T45" fmla="*/ 37 h 546"/>
                <a:gd name="T46" fmla="*/ 78 w 115"/>
                <a:gd name="T47" fmla="*/ 11 h 546"/>
                <a:gd name="T48" fmla="*/ 88 w 115"/>
                <a:gd name="T49" fmla="*/ 0 h 546"/>
                <a:gd name="T50" fmla="*/ 78 w 115"/>
                <a:gd name="T51" fmla="*/ 6 h 546"/>
                <a:gd name="T52" fmla="*/ 62 w 115"/>
                <a:gd name="T53" fmla="*/ 11 h 546"/>
                <a:gd name="T54" fmla="*/ 36 w 115"/>
                <a:gd name="T55" fmla="*/ 21 h 546"/>
                <a:gd name="T56" fmla="*/ 0 w 115"/>
                <a:gd name="T57" fmla="*/ 26 h 546"/>
                <a:gd name="T58" fmla="*/ 5 w 115"/>
                <a:gd name="T59" fmla="*/ 31 h 546"/>
                <a:gd name="T60" fmla="*/ 5 w 115"/>
                <a:gd name="T61" fmla="*/ 31 h 54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5"/>
                <a:gd name="T94" fmla="*/ 0 h 546"/>
                <a:gd name="T95" fmla="*/ 115 w 115"/>
                <a:gd name="T96" fmla="*/ 546 h 54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5" h="546">
                  <a:moveTo>
                    <a:pt x="5" y="31"/>
                  </a:moveTo>
                  <a:lnTo>
                    <a:pt x="15" y="42"/>
                  </a:lnTo>
                  <a:lnTo>
                    <a:pt x="31" y="52"/>
                  </a:lnTo>
                  <a:lnTo>
                    <a:pt x="31" y="73"/>
                  </a:lnTo>
                  <a:lnTo>
                    <a:pt x="26" y="104"/>
                  </a:lnTo>
                  <a:lnTo>
                    <a:pt x="57" y="545"/>
                  </a:lnTo>
                  <a:lnTo>
                    <a:pt x="96" y="217"/>
                  </a:lnTo>
                  <a:lnTo>
                    <a:pt x="104" y="57"/>
                  </a:lnTo>
                  <a:lnTo>
                    <a:pt x="109" y="52"/>
                  </a:lnTo>
                  <a:lnTo>
                    <a:pt x="114" y="37"/>
                  </a:lnTo>
                  <a:lnTo>
                    <a:pt x="83" y="57"/>
                  </a:lnTo>
                  <a:lnTo>
                    <a:pt x="78" y="57"/>
                  </a:lnTo>
                  <a:lnTo>
                    <a:pt x="57" y="68"/>
                  </a:lnTo>
                  <a:lnTo>
                    <a:pt x="62" y="62"/>
                  </a:lnTo>
                  <a:lnTo>
                    <a:pt x="73" y="57"/>
                  </a:lnTo>
                  <a:lnTo>
                    <a:pt x="88" y="47"/>
                  </a:lnTo>
                  <a:lnTo>
                    <a:pt x="99" y="31"/>
                  </a:lnTo>
                  <a:lnTo>
                    <a:pt x="104" y="16"/>
                  </a:lnTo>
                  <a:lnTo>
                    <a:pt x="109" y="0"/>
                  </a:lnTo>
                  <a:lnTo>
                    <a:pt x="78" y="31"/>
                  </a:lnTo>
                  <a:lnTo>
                    <a:pt x="42" y="57"/>
                  </a:lnTo>
                  <a:lnTo>
                    <a:pt x="36" y="57"/>
                  </a:lnTo>
                  <a:lnTo>
                    <a:pt x="57" y="37"/>
                  </a:lnTo>
                  <a:lnTo>
                    <a:pt x="78" y="11"/>
                  </a:lnTo>
                  <a:lnTo>
                    <a:pt x="88" y="0"/>
                  </a:lnTo>
                  <a:lnTo>
                    <a:pt x="78" y="6"/>
                  </a:lnTo>
                  <a:lnTo>
                    <a:pt x="62" y="11"/>
                  </a:lnTo>
                  <a:lnTo>
                    <a:pt x="36" y="21"/>
                  </a:lnTo>
                  <a:lnTo>
                    <a:pt x="0" y="26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9" name="Freeform 737"/>
            <p:cNvSpPr>
              <a:spLocks/>
            </p:cNvSpPr>
            <p:nvPr/>
          </p:nvSpPr>
          <p:spPr bwMode="auto">
            <a:xfrm>
              <a:off x="3187" y="2420"/>
              <a:ext cx="272" cy="420"/>
            </a:xfrm>
            <a:custGeom>
              <a:avLst/>
              <a:gdLst>
                <a:gd name="T0" fmla="*/ 214 w 272"/>
                <a:gd name="T1" fmla="*/ 186 h 420"/>
                <a:gd name="T2" fmla="*/ 245 w 272"/>
                <a:gd name="T3" fmla="*/ 171 h 420"/>
                <a:gd name="T4" fmla="*/ 261 w 272"/>
                <a:gd name="T5" fmla="*/ 145 h 420"/>
                <a:gd name="T6" fmla="*/ 261 w 272"/>
                <a:gd name="T7" fmla="*/ 124 h 420"/>
                <a:gd name="T8" fmla="*/ 177 w 272"/>
                <a:gd name="T9" fmla="*/ 114 h 420"/>
                <a:gd name="T10" fmla="*/ 209 w 272"/>
                <a:gd name="T11" fmla="*/ 109 h 420"/>
                <a:gd name="T12" fmla="*/ 245 w 272"/>
                <a:gd name="T13" fmla="*/ 104 h 420"/>
                <a:gd name="T14" fmla="*/ 229 w 272"/>
                <a:gd name="T15" fmla="*/ 88 h 420"/>
                <a:gd name="T16" fmla="*/ 151 w 272"/>
                <a:gd name="T17" fmla="*/ 88 h 420"/>
                <a:gd name="T18" fmla="*/ 219 w 272"/>
                <a:gd name="T19" fmla="*/ 83 h 420"/>
                <a:gd name="T20" fmla="*/ 229 w 272"/>
                <a:gd name="T21" fmla="*/ 73 h 420"/>
                <a:gd name="T22" fmla="*/ 146 w 272"/>
                <a:gd name="T23" fmla="*/ 31 h 420"/>
                <a:gd name="T24" fmla="*/ 125 w 272"/>
                <a:gd name="T25" fmla="*/ 21 h 420"/>
                <a:gd name="T26" fmla="*/ 84 w 272"/>
                <a:gd name="T27" fmla="*/ 0 h 420"/>
                <a:gd name="T28" fmla="*/ 68 w 272"/>
                <a:gd name="T29" fmla="*/ 21 h 420"/>
                <a:gd name="T30" fmla="*/ 73 w 272"/>
                <a:gd name="T31" fmla="*/ 42 h 420"/>
                <a:gd name="T32" fmla="*/ 58 w 272"/>
                <a:gd name="T33" fmla="*/ 83 h 420"/>
                <a:gd name="T34" fmla="*/ 53 w 272"/>
                <a:gd name="T35" fmla="*/ 99 h 420"/>
                <a:gd name="T36" fmla="*/ 42 w 272"/>
                <a:gd name="T37" fmla="*/ 145 h 420"/>
                <a:gd name="T38" fmla="*/ 42 w 272"/>
                <a:gd name="T39" fmla="*/ 192 h 420"/>
                <a:gd name="T40" fmla="*/ 16 w 272"/>
                <a:gd name="T41" fmla="*/ 155 h 420"/>
                <a:gd name="T42" fmla="*/ 0 w 272"/>
                <a:gd name="T43" fmla="*/ 166 h 420"/>
                <a:gd name="T44" fmla="*/ 37 w 272"/>
                <a:gd name="T45" fmla="*/ 254 h 420"/>
                <a:gd name="T46" fmla="*/ 79 w 272"/>
                <a:gd name="T47" fmla="*/ 290 h 420"/>
                <a:gd name="T48" fmla="*/ 105 w 272"/>
                <a:gd name="T49" fmla="*/ 347 h 420"/>
                <a:gd name="T50" fmla="*/ 157 w 272"/>
                <a:gd name="T51" fmla="*/ 393 h 420"/>
                <a:gd name="T52" fmla="*/ 219 w 272"/>
                <a:gd name="T53" fmla="*/ 419 h 420"/>
                <a:gd name="T54" fmla="*/ 271 w 272"/>
                <a:gd name="T55" fmla="*/ 388 h 420"/>
                <a:gd name="T56" fmla="*/ 250 w 272"/>
                <a:gd name="T57" fmla="*/ 372 h 420"/>
                <a:gd name="T58" fmla="*/ 209 w 272"/>
                <a:gd name="T59" fmla="*/ 388 h 420"/>
                <a:gd name="T60" fmla="*/ 229 w 272"/>
                <a:gd name="T61" fmla="*/ 372 h 420"/>
                <a:gd name="T62" fmla="*/ 256 w 272"/>
                <a:gd name="T63" fmla="*/ 352 h 420"/>
                <a:gd name="T64" fmla="*/ 240 w 272"/>
                <a:gd name="T65" fmla="*/ 341 h 420"/>
                <a:gd name="T66" fmla="*/ 167 w 272"/>
                <a:gd name="T67" fmla="*/ 352 h 420"/>
                <a:gd name="T68" fmla="*/ 219 w 272"/>
                <a:gd name="T69" fmla="*/ 331 h 420"/>
                <a:gd name="T70" fmla="*/ 256 w 272"/>
                <a:gd name="T71" fmla="*/ 331 h 420"/>
                <a:gd name="T72" fmla="*/ 245 w 272"/>
                <a:gd name="T73" fmla="*/ 300 h 420"/>
                <a:gd name="T74" fmla="*/ 229 w 272"/>
                <a:gd name="T75" fmla="*/ 300 h 420"/>
                <a:gd name="T76" fmla="*/ 224 w 272"/>
                <a:gd name="T77" fmla="*/ 290 h 420"/>
                <a:gd name="T78" fmla="*/ 245 w 272"/>
                <a:gd name="T79" fmla="*/ 290 h 420"/>
                <a:gd name="T80" fmla="*/ 224 w 272"/>
                <a:gd name="T81" fmla="*/ 212 h 420"/>
                <a:gd name="T82" fmla="*/ 193 w 272"/>
                <a:gd name="T83" fmla="*/ 269 h 420"/>
                <a:gd name="T84" fmla="*/ 183 w 272"/>
                <a:gd name="T85" fmla="*/ 295 h 420"/>
                <a:gd name="T86" fmla="*/ 188 w 272"/>
                <a:gd name="T87" fmla="*/ 269 h 420"/>
                <a:gd name="T88" fmla="*/ 214 w 272"/>
                <a:gd name="T89" fmla="*/ 207 h 42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72"/>
                <a:gd name="T136" fmla="*/ 0 h 420"/>
                <a:gd name="T137" fmla="*/ 272 w 272"/>
                <a:gd name="T138" fmla="*/ 420 h 42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72" h="420">
                  <a:moveTo>
                    <a:pt x="214" y="207"/>
                  </a:moveTo>
                  <a:lnTo>
                    <a:pt x="214" y="192"/>
                  </a:lnTo>
                  <a:lnTo>
                    <a:pt x="214" y="186"/>
                  </a:lnTo>
                  <a:lnTo>
                    <a:pt x="224" y="186"/>
                  </a:lnTo>
                  <a:lnTo>
                    <a:pt x="229" y="186"/>
                  </a:lnTo>
                  <a:lnTo>
                    <a:pt x="245" y="171"/>
                  </a:lnTo>
                  <a:lnTo>
                    <a:pt x="245" y="166"/>
                  </a:lnTo>
                  <a:lnTo>
                    <a:pt x="250" y="155"/>
                  </a:lnTo>
                  <a:lnTo>
                    <a:pt x="261" y="145"/>
                  </a:lnTo>
                  <a:lnTo>
                    <a:pt x="271" y="135"/>
                  </a:lnTo>
                  <a:lnTo>
                    <a:pt x="266" y="130"/>
                  </a:lnTo>
                  <a:lnTo>
                    <a:pt x="261" y="124"/>
                  </a:lnTo>
                  <a:lnTo>
                    <a:pt x="245" y="114"/>
                  </a:lnTo>
                  <a:lnTo>
                    <a:pt x="229" y="114"/>
                  </a:lnTo>
                  <a:lnTo>
                    <a:pt x="177" y="114"/>
                  </a:lnTo>
                  <a:lnTo>
                    <a:pt x="125" y="119"/>
                  </a:lnTo>
                  <a:lnTo>
                    <a:pt x="167" y="109"/>
                  </a:lnTo>
                  <a:lnTo>
                    <a:pt x="209" y="109"/>
                  </a:lnTo>
                  <a:lnTo>
                    <a:pt x="229" y="109"/>
                  </a:lnTo>
                  <a:lnTo>
                    <a:pt x="240" y="104"/>
                  </a:lnTo>
                  <a:lnTo>
                    <a:pt x="245" y="104"/>
                  </a:lnTo>
                  <a:lnTo>
                    <a:pt x="240" y="99"/>
                  </a:lnTo>
                  <a:lnTo>
                    <a:pt x="235" y="93"/>
                  </a:lnTo>
                  <a:lnTo>
                    <a:pt x="229" y="88"/>
                  </a:lnTo>
                  <a:lnTo>
                    <a:pt x="177" y="93"/>
                  </a:lnTo>
                  <a:lnTo>
                    <a:pt x="125" y="99"/>
                  </a:lnTo>
                  <a:lnTo>
                    <a:pt x="151" y="88"/>
                  </a:lnTo>
                  <a:lnTo>
                    <a:pt x="177" y="88"/>
                  </a:lnTo>
                  <a:lnTo>
                    <a:pt x="198" y="88"/>
                  </a:lnTo>
                  <a:lnTo>
                    <a:pt x="219" y="83"/>
                  </a:lnTo>
                  <a:lnTo>
                    <a:pt x="229" y="83"/>
                  </a:lnTo>
                  <a:lnTo>
                    <a:pt x="229" y="78"/>
                  </a:lnTo>
                  <a:lnTo>
                    <a:pt x="229" y="73"/>
                  </a:lnTo>
                  <a:lnTo>
                    <a:pt x="209" y="57"/>
                  </a:lnTo>
                  <a:lnTo>
                    <a:pt x="151" y="31"/>
                  </a:lnTo>
                  <a:lnTo>
                    <a:pt x="146" y="31"/>
                  </a:lnTo>
                  <a:lnTo>
                    <a:pt x="141" y="21"/>
                  </a:lnTo>
                  <a:lnTo>
                    <a:pt x="125" y="21"/>
                  </a:lnTo>
                  <a:lnTo>
                    <a:pt x="105" y="6"/>
                  </a:lnTo>
                  <a:lnTo>
                    <a:pt x="99" y="11"/>
                  </a:lnTo>
                  <a:lnTo>
                    <a:pt x="84" y="0"/>
                  </a:lnTo>
                  <a:lnTo>
                    <a:pt x="79" y="0"/>
                  </a:lnTo>
                  <a:lnTo>
                    <a:pt x="73" y="11"/>
                  </a:lnTo>
                  <a:lnTo>
                    <a:pt x="68" y="21"/>
                  </a:lnTo>
                  <a:lnTo>
                    <a:pt x="63" y="31"/>
                  </a:lnTo>
                  <a:lnTo>
                    <a:pt x="63" y="37"/>
                  </a:lnTo>
                  <a:lnTo>
                    <a:pt x="73" y="42"/>
                  </a:lnTo>
                  <a:lnTo>
                    <a:pt x="68" y="57"/>
                  </a:lnTo>
                  <a:lnTo>
                    <a:pt x="63" y="68"/>
                  </a:lnTo>
                  <a:lnTo>
                    <a:pt x="58" y="83"/>
                  </a:lnTo>
                  <a:lnTo>
                    <a:pt x="53" y="83"/>
                  </a:lnTo>
                  <a:lnTo>
                    <a:pt x="47" y="88"/>
                  </a:lnTo>
                  <a:lnTo>
                    <a:pt x="53" y="99"/>
                  </a:lnTo>
                  <a:lnTo>
                    <a:pt x="42" y="124"/>
                  </a:lnTo>
                  <a:lnTo>
                    <a:pt x="42" y="145"/>
                  </a:lnTo>
                  <a:lnTo>
                    <a:pt x="42" y="161"/>
                  </a:lnTo>
                  <a:lnTo>
                    <a:pt x="42" y="176"/>
                  </a:lnTo>
                  <a:lnTo>
                    <a:pt x="42" y="192"/>
                  </a:lnTo>
                  <a:lnTo>
                    <a:pt x="32" y="171"/>
                  </a:lnTo>
                  <a:lnTo>
                    <a:pt x="21" y="161"/>
                  </a:lnTo>
                  <a:lnTo>
                    <a:pt x="16" y="155"/>
                  </a:lnTo>
                  <a:lnTo>
                    <a:pt x="11" y="155"/>
                  </a:lnTo>
                  <a:lnTo>
                    <a:pt x="6" y="161"/>
                  </a:lnTo>
                  <a:lnTo>
                    <a:pt x="0" y="166"/>
                  </a:lnTo>
                  <a:lnTo>
                    <a:pt x="6" y="192"/>
                  </a:lnTo>
                  <a:lnTo>
                    <a:pt x="21" y="228"/>
                  </a:lnTo>
                  <a:lnTo>
                    <a:pt x="37" y="254"/>
                  </a:lnTo>
                  <a:lnTo>
                    <a:pt x="63" y="269"/>
                  </a:lnTo>
                  <a:lnTo>
                    <a:pt x="68" y="269"/>
                  </a:lnTo>
                  <a:lnTo>
                    <a:pt x="79" y="290"/>
                  </a:lnTo>
                  <a:lnTo>
                    <a:pt x="84" y="321"/>
                  </a:lnTo>
                  <a:lnTo>
                    <a:pt x="99" y="331"/>
                  </a:lnTo>
                  <a:lnTo>
                    <a:pt x="105" y="347"/>
                  </a:lnTo>
                  <a:lnTo>
                    <a:pt x="125" y="362"/>
                  </a:lnTo>
                  <a:lnTo>
                    <a:pt x="141" y="378"/>
                  </a:lnTo>
                  <a:lnTo>
                    <a:pt x="157" y="393"/>
                  </a:lnTo>
                  <a:lnTo>
                    <a:pt x="177" y="409"/>
                  </a:lnTo>
                  <a:lnTo>
                    <a:pt x="198" y="414"/>
                  </a:lnTo>
                  <a:lnTo>
                    <a:pt x="219" y="419"/>
                  </a:lnTo>
                  <a:lnTo>
                    <a:pt x="240" y="414"/>
                  </a:lnTo>
                  <a:lnTo>
                    <a:pt x="256" y="403"/>
                  </a:lnTo>
                  <a:lnTo>
                    <a:pt x="271" y="388"/>
                  </a:lnTo>
                  <a:lnTo>
                    <a:pt x="271" y="383"/>
                  </a:lnTo>
                  <a:lnTo>
                    <a:pt x="271" y="378"/>
                  </a:lnTo>
                  <a:lnTo>
                    <a:pt x="250" y="372"/>
                  </a:lnTo>
                  <a:lnTo>
                    <a:pt x="229" y="378"/>
                  </a:lnTo>
                  <a:lnTo>
                    <a:pt x="219" y="378"/>
                  </a:lnTo>
                  <a:lnTo>
                    <a:pt x="209" y="388"/>
                  </a:lnTo>
                  <a:lnTo>
                    <a:pt x="209" y="378"/>
                  </a:lnTo>
                  <a:lnTo>
                    <a:pt x="219" y="372"/>
                  </a:lnTo>
                  <a:lnTo>
                    <a:pt x="229" y="372"/>
                  </a:lnTo>
                  <a:lnTo>
                    <a:pt x="224" y="357"/>
                  </a:lnTo>
                  <a:lnTo>
                    <a:pt x="240" y="357"/>
                  </a:lnTo>
                  <a:lnTo>
                    <a:pt x="256" y="352"/>
                  </a:lnTo>
                  <a:lnTo>
                    <a:pt x="261" y="352"/>
                  </a:lnTo>
                  <a:lnTo>
                    <a:pt x="266" y="341"/>
                  </a:lnTo>
                  <a:lnTo>
                    <a:pt x="240" y="341"/>
                  </a:lnTo>
                  <a:lnTo>
                    <a:pt x="219" y="336"/>
                  </a:lnTo>
                  <a:lnTo>
                    <a:pt x="193" y="341"/>
                  </a:lnTo>
                  <a:lnTo>
                    <a:pt x="167" y="352"/>
                  </a:lnTo>
                  <a:lnTo>
                    <a:pt x="167" y="341"/>
                  </a:lnTo>
                  <a:lnTo>
                    <a:pt x="193" y="336"/>
                  </a:lnTo>
                  <a:lnTo>
                    <a:pt x="219" y="331"/>
                  </a:lnTo>
                  <a:lnTo>
                    <a:pt x="235" y="336"/>
                  </a:lnTo>
                  <a:lnTo>
                    <a:pt x="250" y="336"/>
                  </a:lnTo>
                  <a:lnTo>
                    <a:pt x="256" y="331"/>
                  </a:lnTo>
                  <a:lnTo>
                    <a:pt x="250" y="316"/>
                  </a:lnTo>
                  <a:lnTo>
                    <a:pt x="250" y="310"/>
                  </a:lnTo>
                  <a:lnTo>
                    <a:pt x="245" y="300"/>
                  </a:lnTo>
                  <a:lnTo>
                    <a:pt x="235" y="316"/>
                  </a:lnTo>
                  <a:lnTo>
                    <a:pt x="235" y="310"/>
                  </a:lnTo>
                  <a:lnTo>
                    <a:pt x="229" y="300"/>
                  </a:lnTo>
                  <a:lnTo>
                    <a:pt x="219" y="295"/>
                  </a:lnTo>
                  <a:lnTo>
                    <a:pt x="209" y="290"/>
                  </a:lnTo>
                  <a:lnTo>
                    <a:pt x="224" y="290"/>
                  </a:lnTo>
                  <a:lnTo>
                    <a:pt x="235" y="295"/>
                  </a:lnTo>
                  <a:lnTo>
                    <a:pt x="240" y="290"/>
                  </a:lnTo>
                  <a:lnTo>
                    <a:pt x="245" y="290"/>
                  </a:lnTo>
                  <a:lnTo>
                    <a:pt x="245" y="269"/>
                  </a:lnTo>
                  <a:lnTo>
                    <a:pt x="235" y="248"/>
                  </a:lnTo>
                  <a:lnTo>
                    <a:pt x="224" y="212"/>
                  </a:lnTo>
                  <a:lnTo>
                    <a:pt x="219" y="212"/>
                  </a:lnTo>
                  <a:lnTo>
                    <a:pt x="209" y="238"/>
                  </a:lnTo>
                  <a:lnTo>
                    <a:pt x="193" y="269"/>
                  </a:lnTo>
                  <a:lnTo>
                    <a:pt x="188" y="269"/>
                  </a:lnTo>
                  <a:lnTo>
                    <a:pt x="188" y="290"/>
                  </a:lnTo>
                  <a:lnTo>
                    <a:pt x="183" y="295"/>
                  </a:lnTo>
                  <a:lnTo>
                    <a:pt x="183" y="290"/>
                  </a:lnTo>
                  <a:lnTo>
                    <a:pt x="188" y="285"/>
                  </a:lnTo>
                  <a:lnTo>
                    <a:pt x="188" y="269"/>
                  </a:lnTo>
                  <a:lnTo>
                    <a:pt x="198" y="248"/>
                  </a:lnTo>
                  <a:lnTo>
                    <a:pt x="209" y="228"/>
                  </a:lnTo>
                  <a:lnTo>
                    <a:pt x="214" y="20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Freeform 738"/>
            <p:cNvSpPr>
              <a:spLocks/>
            </p:cNvSpPr>
            <p:nvPr/>
          </p:nvSpPr>
          <p:spPr bwMode="auto">
            <a:xfrm>
              <a:off x="2823" y="3020"/>
              <a:ext cx="261" cy="373"/>
            </a:xfrm>
            <a:custGeom>
              <a:avLst/>
              <a:gdLst>
                <a:gd name="T0" fmla="*/ 234 w 261"/>
                <a:gd name="T1" fmla="*/ 67 h 373"/>
                <a:gd name="T2" fmla="*/ 224 w 261"/>
                <a:gd name="T3" fmla="*/ 31 h 373"/>
                <a:gd name="T4" fmla="*/ 193 w 261"/>
                <a:gd name="T5" fmla="*/ 41 h 373"/>
                <a:gd name="T6" fmla="*/ 104 w 261"/>
                <a:gd name="T7" fmla="*/ 10 h 373"/>
                <a:gd name="T8" fmla="*/ 151 w 261"/>
                <a:gd name="T9" fmla="*/ 41 h 373"/>
                <a:gd name="T10" fmla="*/ 214 w 261"/>
                <a:gd name="T11" fmla="*/ 62 h 373"/>
                <a:gd name="T12" fmla="*/ 198 w 261"/>
                <a:gd name="T13" fmla="*/ 62 h 373"/>
                <a:gd name="T14" fmla="*/ 193 w 261"/>
                <a:gd name="T15" fmla="*/ 67 h 373"/>
                <a:gd name="T16" fmla="*/ 214 w 261"/>
                <a:gd name="T17" fmla="*/ 88 h 373"/>
                <a:gd name="T18" fmla="*/ 198 w 261"/>
                <a:gd name="T19" fmla="*/ 124 h 373"/>
                <a:gd name="T20" fmla="*/ 141 w 261"/>
                <a:gd name="T21" fmla="*/ 51 h 373"/>
                <a:gd name="T22" fmla="*/ 156 w 261"/>
                <a:gd name="T23" fmla="*/ 82 h 373"/>
                <a:gd name="T24" fmla="*/ 182 w 261"/>
                <a:gd name="T25" fmla="*/ 134 h 373"/>
                <a:gd name="T26" fmla="*/ 135 w 261"/>
                <a:gd name="T27" fmla="*/ 124 h 373"/>
                <a:gd name="T28" fmla="*/ 78 w 261"/>
                <a:gd name="T29" fmla="*/ 124 h 373"/>
                <a:gd name="T30" fmla="*/ 94 w 261"/>
                <a:gd name="T31" fmla="*/ 124 h 373"/>
                <a:gd name="T32" fmla="*/ 146 w 261"/>
                <a:gd name="T33" fmla="*/ 139 h 373"/>
                <a:gd name="T34" fmla="*/ 21 w 261"/>
                <a:gd name="T35" fmla="*/ 134 h 373"/>
                <a:gd name="T36" fmla="*/ 26 w 261"/>
                <a:gd name="T37" fmla="*/ 144 h 373"/>
                <a:gd name="T38" fmla="*/ 188 w 261"/>
                <a:gd name="T39" fmla="*/ 181 h 373"/>
                <a:gd name="T40" fmla="*/ 120 w 261"/>
                <a:gd name="T41" fmla="*/ 186 h 373"/>
                <a:gd name="T42" fmla="*/ 89 w 261"/>
                <a:gd name="T43" fmla="*/ 181 h 373"/>
                <a:gd name="T44" fmla="*/ 115 w 261"/>
                <a:gd name="T45" fmla="*/ 201 h 373"/>
                <a:gd name="T46" fmla="*/ 104 w 261"/>
                <a:gd name="T47" fmla="*/ 201 h 373"/>
                <a:gd name="T48" fmla="*/ 89 w 261"/>
                <a:gd name="T49" fmla="*/ 186 h 373"/>
                <a:gd name="T50" fmla="*/ 52 w 261"/>
                <a:gd name="T51" fmla="*/ 165 h 373"/>
                <a:gd name="T52" fmla="*/ 37 w 261"/>
                <a:gd name="T53" fmla="*/ 165 h 373"/>
                <a:gd name="T54" fmla="*/ 52 w 261"/>
                <a:gd name="T55" fmla="*/ 181 h 373"/>
                <a:gd name="T56" fmla="*/ 73 w 261"/>
                <a:gd name="T57" fmla="*/ 191 h 373"/>
                <a:gd name="T58" fmla="*/ 52 w 261"/>
                <a:gd name="T59" fmla="*/ 191 h 373"/>
                <a:gd name="T60" fmla="*/ 5 w 261"/>
                <a:gd name="T61" fmla="*/ 181 h 373"/>
                <a:gd name="T62" fmla="*/ 21 w 261"/>
                <a:gd name="T63" fmla="*/ 186 h 373"/>
                <a:gd name="T64" fmla="*/ 52 w 261"/>
                <a:gd name="T65" fmla="*/ 206 h 373"/>
                <a:gd name="T66" fmla="*/ 42 w 261"/>
                <a:gd name="T67" fmla="*/ 206 h 373"/>
                <a:gd name="T68" fmla="*/ 26 w 261"/>
                <a:gd name="T69" fmla="*/ 206 h 373"/>
                <a:gd name="T70" fmla="*/ 57 w 261"/>
                <a:gd name="T71" fmla="*/ 232 h 373"/>
                <a:gd name="T72" fmla="*/ 11 w 261"/>
                <a:gd name="T73" fmla="*/ 212 h 373"/>
                <a:gd name="T74" fmla="*/ 26 w 261"/>
                <a:gd name="T75" fmla="*/ 232 h 373"/>
                <a:gd name="T76" fmla="*/ 52 w 261"/>
                <a:gd name="T77" fmla="*/ 289 h 373"/>
                <a:gd name="T78" fmla="*/ 63 w 261"/>
                <a:gd name="T79" fmla="*/ 299 h 373"/>
                <a:gd name="T80" fmla="*/ 57 w 261"/>
                <a:gd name="T81" fmla="*/ 310 h 373"/>
                <a:gd name="T82" fmla="*/ 47 w 261"/>
                <a:gd name="T83" fmla="*/ 315 h 373"/>
                <a:gd name="T84" fmla="*/ 57 w 261"/>
                <a:gd name="T85" fmla="*/ 336 h 373"/>
                <a:gd name="T86" fmla="*/ 73 w 261"/>
                <a:gd name="T87" fmla="*/ 330 h 373"/>
                <a:gd name="T88" fmla="*/ 68 w 261"/>
                <a:gd name="T89" fmla="*/ 346 h 373"/>
                <a:gd name="T90" fmla="*/ 52 w 261"/>
                <a:gd name="T91" fmla="*/ 356 h 373"/>
                <a:gd name="T92" fmla="*/ 120 w 261"/>
                <a:gd name="T93" fmla="*/ 351 h 373"/>
                <a:gd name="T94" fmla="*/ 151 w 261"/>
                <a:gd name="T95" fmla="*/ 268 h 373"/>
                <a:gd name="T96" fmla="*/ 182 w 261"/>
                <a:gd name="T97" fmla="*/ 253 h 373"/>
                <a:gd name="T98" fmla="*/ 198 w 261"/>
                <a:gd name="T99" fmla="*/ 237 h 373"/>
                <a:gd name="T100" fmla="*/ 208 w 261"/>
                <a:gd name="T101" fmla="*/ 217 h 373"/>
                <a:gd name="T102" fmla="*/ 229 w 261"/>
                <a:gd name="T103" fmla="*/ 201 h 373"/>
                <a:gd name="T104" fmla="*/ 250 w 261"/>
                <a:gd name="T105" fmla="*/ 201 h 3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1"/>
                <a:gd name="T160" fmla="*/ 0 h 373"/>
                <a:gd name="T161" fmla="*/ 261 w 261"/>
                <a:gd name="T162" fmla="*/ 373 h 37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1" h="373">
                  <a:moveTo>
                    <a:pt x="260" y="201"/>
                  </a:moveTo>
                  <a:lnTo>
                    <a:pt x="234" y="67"/>
                  </a:lnTo>
                  <a:lnTo>
                    <a:pt x="224" y="0"/>
                  </a:lnTo>
                  <a:lnTo>
                    <a:pt x="224" y="31"/>
                  </a:lnTo>
                  <a:lnTo>
                    <a:pt x="219" y="46"/>
                  </a:lnTo>
                  <a:lnTo>
                    <a:pt x="193" y="41"/>
                  </a:lnTo>
                  <a:lnTo>
                    <a:pt x="151" y="36"/>
                  </a:lnTo>
                  <a:lnTo>
                    <a:pt x="104" y="10"/>
                  </a:lnTo>
                  <a:lnTo>
                    <a:pt x="109" y="20"/>
                  </a:lnTo>
                  <a:lnTo>
                    <a:pt x="151" y="41"/>
                  </a:lnTo>
                  <a:lnTo>
                    <a:pt x="198" y="62"/>
                  </a:lnTo>
                  <a:lnTo>
                    <a:pt x="214" y="62"/>
                  </a:lnTo>
                  <a:lnTo>
                    <a:pt x="219" y="72"/>
                  </a:lnTo>
                  <a:lnTo>
                    <a:pt x="198" y="62"/>
                  </a:lnTo>
                  <a:lnTo>
                    <a:pt x="172" y="62"/>
                  </a:lnTo>
                  <a:lnTo>
                    <a:pt x="193" y="67"/>
                  </a:lnTo>
                  <a:lnTo>
                    <a:pt x="214" y="77"/>
                  </a:lnTo>
                  <a:lnTo>
                    <a:pt x="214" y="88"/>
                  </a:lnTo>
                  <a:lnTo>
                    <a:pt x="198" y="124"/>
                  </a:lnTo>
                  <a:lnTo>
                    <a:pt x="172" y="82"/>
                  </a:lnTo>
                  <a:lnTo>
                    <a:pt x="141" y="51"/>
                  </a:lnTo>
                  <a:lnTo>
                    <a:pt x="146" y="62"/>
                  </a:lnTo>
                  <a:lnTo>
                    <a:pt x="156" y="82"/>
                  </a:lnTo>
                  <a:lnTo>
                    <a:pt x="161" y="103"/>
                  </a:lnTo>
                  <a:lnTo>
                    <a:pt x="182" y="134"/>
                  </a:lnTo>
                  <a:lnTo>
                    <a:pt x="182" y="144"/>
                  </a:lnTo>
                  <a:lnTo>
                    <a:pt x="135" y="124"/>
                  </a:lnTo>
                  <a:lnTo>
                    <a:pt x="94" y="119"/>
                  </a:lnTo>
                  <a:lnTo>
                    <a:pt x="78" y="124"/>
                  </a:lnTo>
                  <a:lnTo>
                    <a:pt x="68" y="124"/>
                  </a:lnTo>
                  <a:lnTo>
                    <a:pt x="94" y="124"/>
                  </a:lnTo>
                  <a:lnTo>
                    <a:pt x="115" y="134"/>
                  </a:lnTo>
                  <a:lnTo>
                    <a:pt x="146" y="139"/>
                  </a:lnTo>
                  <a:lnTo>
                    <a:pt x="172" y="150"/>
                  </a:lnTo>
                  <a:lnTo>
                    <a:pt x="21" y="134"/>
                  </a:lnTo>
                  <a:lnTo>
                    <a:pt x="21" y="139"/>
                  </a:lnTo>
                  <a:lnTo>
                    <a:pt x="26" y="144"/>
                  </a:lnTo>
                  <a:lnTo>
                    <a:pt x="109" y="165"/>
                  </a:lnTo>
                  <a:lnTo>
                    <a:pt x="188" y="181"/>
                  </a:lnTo>
                  <a:lnTo>
                    <a:pt x="188" y="186"/>
                  </a:lnTo>
                  <a:lnTo>
                    <a:pt x="120" y="186"/>
                  </a:lnTo>
                  <a:lnTo>
                    <a:pt x="73" y="165"/>
                  </a:lnTo>
                  <a:lnTo>
                    <a:pt x="89" y="181"/>
                  </a:lnTo>
                  <a:lnTo>
                    <a:pt x="99" y="196"/>
                  </a:lnTo>
                  <a:lnTo>
                    <a:pt x="115" y="201"/>
                  </a:lnTo>
                  <a:lnTo>
                    <a:pt x="109" y="201"/>
                  </a:lnTo>
                  <a:lnTo>
                    <a:pt x="104" y="201"/>
                  </a:lnTo>
                  <a:lnTo>
                    <a:pt x="99" y="191"/>
                  </a:lnTo>
                  <a:lnTo>
                    <a:pt x="89" y="186"/>
                  </a:lnTo>
                  <a:lnTo>
                    <a:pt x="73" y="175"/>
                  </a:lnTo>
                  <a:lnTo>
                    <a:pt x="52" y="165"/>
                  </a:lnTo>
                  <a:lnTo>
                    <a:pt x="26" y="160"/>
                  </a:lnTo>
                  <a:lnTo>
                    <a:pt x="37" y="165"/>
                  </a:lnTo>
                  <a:lnTo>
                    <a:pt x="52" y="175"/>
                  </a:lnTo>
                  <a:lnTo>
                    <a:pt x="52" y="181"/>
                  </a:lnTo>
                  <a:lnTo>
                    <a:pt x="63" y="186"/>
                  </a:lnTo>
                  <a:lnTo>
                    <a:pt x="73" y="191"/>
                  </a:lnTo>
                  <a:lnTo>
                    <a:pt x="73" y="196"/>
                  </a:lnTo>
                  <a:lnTo>
                    <a:pt x="52" y="191"/>
                  </a:lnTo>
                  <a:lnTo>
                    <a:pt x="21" y="181"/>
                  </a:lnTo>
                  <a:lnTo>
                    <a:pt x="5" y="181"/>
                  </a:lnTo>
                  <a:lnTo>
                    <a:pt x="0" y="186"/>
                  </a:lnTo>
                  <a:lnTo>
                    <a:pt x="21" y="186"/>
                  </a:lnTo>
                  <a:lnTo>
                    <a:pt x="42" y="196"/>
                  </a:lnTo>
                  <a:lnTo>
                    <a:pt x="52" y="206"/>
                  </a:lnTo>
                  <a:lnTo>
                    <a:pt x="42" y="206"/>
                  </a:lnTo>
                  <a:lnTo>
                    <a:pt x="31" y="206"/>
                  </a:lnTo>
                  <a:lnTo>
                    <a:pt x="26" y="206"/>
                  </a:lnTo>
                  <a:lnTo>
                    <a:pt x="42" y="217"/>
                  </a:lnTo>
                  <a:lnTo>
                    <a:pt x="57" y="232"/>
                  </a:lnTo>
                  <a:lnTo>
                    <a:pt x="52" y="227"/>
                  </a:lnTo>
                  <a:lnTo>
                    <a:pt x="11" y="212"/>
                  </a:lnTo>
                  <a:lnTo>
                    <a:pt x="11" y="217"/>
                  </a:lnTo>
                  <a:lnTo>
                    <a:pt x="26" y="232"/>
                  </a:lnTo>
                  <a:lnTo>
                    <a:pt x="42" y="248"/>
                  </a:lnTo>
                  <a:lnTo>
                    <a:pt x="52" y="289"/>
                  </a:lnTo>
                  <a:lnTo>
                    <a:pt x="57" y="289"/>
                  </a:lnTo>
                  <a:lnTo>
                    <a:pt x="63" y="299"/>
                  </a:lnTo>
                  <a:lnTo>
                    <a:pt x="63" y="310"/>
                  </a:lnTo>
                  <a:lnTo>
                    <a:pt x="57" y="310"/>
                  </a:lnTo>
                  <a:lnTo>
                    <a:pt x="52" y="310"/>
                  </a:lnTo>
                  <a:lnTo>
                    <a:pt x="47" y="315"/>
                  </a:lnTo>
                  <a:lnTo>
                    <a:pt x="52" y="330"/>
                  </a:lnTo>
                  <a:lnTo>
                    <a:pt x="57" y="336"/>
                  </a:lnTo>
                  <a:lnTo>
                    <a:pt x="63" y="336"/>
                  </a:lnTo>
                  <a:lnTo>
                    <a:pt x="73" y="330"/>
                  </a:lnTo>
                  <a:lnTo>
                    <a:pt x="73" y="336"/>
                  </a:lnTo>
                  <a:lnTo>
                    <a:pt x="68" y="346"/>
                  </a:lnTo>
                  <a:lnTo>
                    <a:pt x="57" y="351"/>
                  </a:lnTo>
                  <a:lnTo>
                    <a:pt x="52" y="356"/>
                  </a:lnTo>
                  <a:lnTo>
                    <a:pt x="52" y="372"/>
                  </a:lnTo>
                  <a:lnTo>
                    <a:pt x="120" y="351"/>
                  </a:lnTo>
                  <a:lnTo>
                    <a:pt x="135" y="310"/>
                  </a:lnTo>
                  <a:lnTo>
                    <a:pt x="151" y="268"/>
                  </a:lnTo>
                  <a:lnTo>
                    <a:pt x="177" y="258"/>
                  </a:lnTo>
                  <a:lnTo>
                    <a:pt x="182" y="253"/>
                  </a:lnTo>
                  <a:lnTo>
                    <a:pt x="188" y="248"/>
                  </a:lnTo>
                  <a:lnTo>
                    <a:pt x="198" y="237"/>
                  </a:lnTo>
                  <a:lnTo>
                    <a:pt x="193" y="217"/>
                  </a:lnTo>
                  <a:lnTo>
                    <a:pt x="208" y="217"/>
                  </a:lnTo>
                  <a:lnTo>
                    <a:pt x="214" y="212"/>
                  </a:lnTo>
                  <a:lnTo>
                    <a:pt x="229" y="201"/>
                  </a:lnTo>
                  <a:lnTo>
                    <a:pt x="240" y="186"/>
                  </a:lnTo>
                  <a:lnTo>
                    <a:pt x="250" y="201"/>
                  </a:lnTo>
                  <a:lnTo>
                    <a:pt x="260" y="201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Freeform 739"/>
            <p:cNvSpPr>
              <a:spLocks/>
            </p:cNvSpPr>
            <p:nvPr/>
          </p:nvSpPr>
          <p:spPr bwMode="auto">
            <a:xfrm>
              <a:off x="3744" y="2761"/>
              <a:ext cx="220" cy="280"/>
            </a:xfrm>
            <a:custGeom>
              <a:avLst/>
              <a:gdLst>
                <a:gd name="T0" fmla="*/ 68 w 220"/>
                <a:gd name="T1" fmla="*/ 145 h 280"/>
                <a:gd name="T2" fmla="*/ 63 w 220"/>
                <a:gd name="T3" fmla="*/ 150 h 280"/>
                <a:gd name="T4" fmla="*/ 47 w 220"/>
                <a:gd name="T5" fmla="*/ 176 h 280"/>
                <a:gd name="T6" fmla="*/ 32 w 220"/>
                <a:gd name="T7" fmla="*/ 202 h 280"/>
                <a:gd name="T8" fmla="*/ 16 w 220"/>
                <a:gd name="T9" fmla="*/ 238 h 280"/>
                <a:gd name="T10" fmla="*/ 0 w 220"/>
                <a:gd name="T11" fmla="*/ 269 h 280"/>
                <a:gd name="T12" fmla="*/ 0 w 220"/>
                <a:gd name="T13" fmla="*/ 279 h 280"/>
                <a:gd name="T14" fmla="*/ 110 w 220"/>
                <a:gd name="T15" fmla="*/ 279 h 280"/>
                <a:gd name="T16" fmla="*/ 136 w 220"/>
                <a:gd name="T17" fmla="*/ 248 h 280"/>
                <a:gd name="T18" fmla="*/ 136 w 220"/>
                <a:gd name="T19" fmla="*/ 248 h 280"/>
                <a:gd name="T20" fmla="*/ 99 w 220"/>
                <a:gd name="T21" fmla="*/ 259 h 280"/>
                <a:gd name="T22" fmla="*/ 68 w 220"/>
                <a:gd name="T23" fmla="*/ 274 h 280"/>
                <a:gd name="T24" fmla="*/ 58 w 220"/>
                <a:gd name="T25" fmla="*/ 274 h 280"/>
                <a:gd name="T26" fmla="*/ 58 w 220"/>
                <a:gd name="T27" fmla="*/ 269 h 280"/>
                <a:gd name="T28" fmla="*/ 58 w 220"/>
                <a:gd name="T29" fmla="*/ 264 h 280"/>
                <a:gd name="T30" fmla="*/ 58 w 220"/>
                <a:gd name="T31" fmla="*/ 259 h 280"/>
                <a:gd name="T32" fmla="*/ 78 w 220"/>
                <a:gd name="T33" fmla="*/ 217 h 280"/>
                <a:gd name="T34" fmla="*/ 110 w 220"/>
                <a:gd name="T35" fmla="*/ 197 h 280"/>
                <a:gd name="T36" fmla="*/ 146 w 220"/>
                <a:gd name="T37" fmla="*/ 176 h 280"/>
                <a:gd name="T38" fmla="*/ 141 w 220"/>
                <a:gd name="T39" fmla="*/ 186 h 280"/>
                <a:gd name="T40" fmla="*/ 120 w 220"/>
                <a:gd name="T41" fmla="*/ 202 h 280"/>
                <a:gd name="T42" fmla="*/ 104 w 220"/>
                <a:gd name="T43" fmla="*/ 217 h 280"/>
                <a:gd name="T44" fmla="*/ 94 w 220"/>
                <a:gd name="T45" fmla="*/ 223 h 280"/>
                <a:gd name="T46" fmla="*/ 89 w 220"/>
                <a:gd name="T47" fmla="*/ 228 h 280"/>
                <a:gd name="T48" fmla="*/ 73 w 220"/>
                <a:gd name="T49" fmla="*/ 254 h 280"/>
                <a:gd name="T50" fmla="*/ 73 w 220"/>
                <a:gd name="T51" fmla="*/ 259 h 280"/>
                <a:gd name="T52" fmla="*/ 110 w 220"/>
                <a:gd name="T53" fmla="*/ 243 h 280"/>
                <a:gd name="T54" fmla="*/ 131 w 220"/>
                <a:gd name="T55" fmla="*/ 238 h 280"/>
                <a:gd name="T56" fmla="*/ 151 w 220"/>
                <a:gd name="T57" fmla="*/ 238 h 280"/>
                <a:gd name="T58" fmla="*/ 157 w 220"/>
                <a:gd name="T59" fmla="*/ 238 h 280"/>
                <a:gd name="T60" fmla="*/ 157 w 220"/>
                <a:gd name="T61" fmla="*/ 238 h 280"/>
                <a:gd name="T62" fmla="*/ 151 w 220"/>
                <a:gd name="T63" fmla="*/ 259 h 280"/>
                <a:gd name="T64" fmla="*/ 141 w 220"/>
                <a:gd name="T65" fmla="*/ 279 h 280"/>
                <a:gd name="T66" fmla="*/ 214 w 220"/>
                <a:gd name="T67" fmla="*/ 279 h 280"/>
                <a:gd name="T68" fmla="*/ 219 w 220"/>
                <a:gd name="T69" fmla="*/ 254 h 280"/>
                <a:gd name="T70" fmla="*/ 193 w 220"/>
                <a:gd name="T71" fmla="*/ 233 h 280"/>
                <a:gd name="T72" fmla="*/ 193 w 220"/>
                <a:gd name="T73" fmla="*/ 207 h 280"/>
                <a:gd name="T74" fmla="*/ 188 w 220"/>
                <a:gd name="T75" fmla="*/ 186 h 280"/>
                <a:gd name="T76" fmla="*/ 193 w 220"/>
                <a:gd name="T77" fmla="*/ 176 h 280"/>
                <a:gd name="T78" fmla="*/ 188 w 220"/>
                <a:gd name="T79" fmla="*/ 161 h 280"/>
                <a:gd name="T80" fmla="*/ 183 w 220"/>
                <a:gd name="T81" fmla="*/ 155 h 280"/>
                <a:gd name="T82" fmla="*/ 172 w 220"/>
                <a:gd name="T83" fmla="*/ 114 h 280"/>
                <a:gd name="T84" fmla="*/ 162 w 220"/>
                <a:gd name="T85" fmla="*/ 114 h 280"/>
                <a:gd name="T86" fmla="*/ 172 w 220"/>
                <a:gd name="T87" fmla="*/ 83 h 280"/>
                <a:gd name="T88" fmla="*/ 172 w 220"/>
                <a:gd name="T89" fmla="*/ 68 h 280"/>
                <a:gd name="T90" fmla="*/ 146 w 220"/>
                <a:gd name="T91" fmla="*/ 37 h 280"/>
                <a:gd name="T92" fmla="*/ 120 w 220"/>
                <a:gd name="T93" fmla="*/ 11 h 280"/>
                <a:gd name="T94" fmla="*/ 99 w 220"/>
                <a:gd name="T95" fmla="*/ 0 h 280"/>
                <a:gd name="T96" fmla="*/ 78 w 220"/>
                <a:gd name="T97" fmla="*/ 52 h 280"/>
                <a:gd name="T98" fmla="*/ 68 w 220"/>
                <a:gd name="T99" fmla="*/ 145 h 280"/>
                <a:gd name="T100" fmla="*/ 68 w 220"/>
                <a:gd name="T101" fmla="*/ 145 h 28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20"/>
                <a:gd name="T154" fmla="*/ 0 h 280"/>
                <a:gd name="T155" fmla="*/ 220 w 220"/>
                <a:gd name="T156" fmla="*/ 280 h 28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20" h="280">
                  <a:moveTo>
                    <a:pt x="68" y="145"/>
                  </a:moveTo>
                  <a:lnTo>
                    <a:pt x="63" y="150"/>
                  </a:lnTo>
                  <a:lnTo>
                    <a:pt x="47" y="176"/>
                  </a:lnTo>
                  <a:lnTo>
                    <a:pt x="32" y="202"/>
                  </a:lnTo>
                  <a:lnTo>
                    <a:pt x="16" y="238"/>
                  </a:lnTo>
                  <a:lnTo>
                    <a:pt x="0" y="269"/>
                  </a:lnTo>
                  <a:lnTo>
                    <a:pt x="0" y="279"/>
                  </a:lnTo>
                  <a:lnTo>
                    <a:pt x="110" y="279"/>
                  </a:lnTo>
                  <a:lnTo>
                    <a:pt x="136" y="248"/>
                  </a:lnTo>
                  <a:lnTo>
                    <a:pt x="99" y="259"/>
                  </a:lnTo>
                  <a:lnTo>
                    <a:pt x="68" y="274"/>
                  </a:lnTo>
                  <a:lnTo>
                    <a:pt x="58" y="274"/>
                  </a:lnTo>
                  <a:lnTo>
                    <a:pt x="58" y="269"/>
                  </a:lnTo>
                  <a:lnTo>
                    <a:pt x="58" y="264"/>
                  </a:lnTo>
                  <a:lnTo>
                    <a:pt x="58" y="259"/>
                  </a:lnTo>
                  <a:lnTo>
                    <a:pt x="78" y="217"/>
                  </a:lnTo>
                  <a:lnTo>
                    <a:pt x="110" y="197"/>
                  </a:lnTo>
                  <a:lnTo>
                    <a:pt x="146" y="176"/>
                  </a:lnTo>
                  <a:lnTo>
                    <a:pt x="141" y="186"/>
                  </a:lnTo>
                  <a:lnTo>
                    <a:pt x="120" y="202"/>
                  </a:lnTo>
                  <a:lnTo>
                    <a:pt x="104" y="217"/>
                  </a:lnTo>
                  <a:lnTo>
                    <a:pt x="94" y="223"/>
                  </a:lnTo>
                  <a:lnTo>
                    <a:pt x="89" y="228"/>
                  </a:lnTo>
                  <a:lnTo>
                    <a:pt x="73" y="254"/>
                  </a:lnTo>
                  <a:lnTo>
                    <a:pt x="73" y="259"/>
                  </a:lnTo>
                  <a:lnTo>
                    <a:pt x="110" y="243"/>
                  </a:lnTo>
                  <a:lnTo>
                    <a:pt x="131" y="238"/>
                  </a:lnTo>
                  <a:lnTo>
                    <a:pt x="151" y="238"/>
                  </a:lnTo>
                  <a:lnTo>
                    <a:pt x="157" y="238"/>
                  </a:lnTo>
                  <a:lnTo>
                    <a:pt x="151" y="259"/>
                  </a:lnTo>
                  <a:lnTo>
                    <a:pt x="141" y="279"/>
                  </a:lnTo>
                  <a:lnTo>
                    <a:pt x="214" y="279"/>
                  </a:lnTo>
                  <a:lnTo>
                    <a:pt x="219" y="254"/>
                  </a:lnTo>
                  <a:lnTo>
                    <a:pt x="193" y="233"/>
                  </a:lnTo>
                  <a:lnTo>
                    <a:pt x="193" y="207"/>
                  </a:lnTo>
                  <a:lnTo>
                    <a:pt x="188" y="186"/>
                  </a:lnTo>
                  <a:lnTo>
                    <a:pt x="193" y="176"/>
                  </a:lnTo>
                  <a:lnTo>
                    <a:pt x="188" y="161"/>
                  </a:lnTo>
                  <a:lnTo>
                    <a:pt x="183" y="155"/>
                  </a:lnTo>
                  <a:lnTo>
                    <a:pt x="172" y="114"/>
                  </a:lnTo>
                  <a:lnTo>
                    <a:pt x="162" y="114"/>
                  </a:lnTo>
                  <a:lnTo>
                    <a:pt x="172" y="83"/>
                  </a:lnTo>
                  <a:lnTo>
                    <a:pt x="172" y="68"/>
                  </a:lnTo>
                  <a:lnTo>
                    <a:pt x="146" y="37"/>
                  </a:lnTo>
                  <a:lnTo>
                    <a:pt x="120" y="11"/>
                  </a:lnTo>
                  <a:lnTo>
                    <a:pt x="99" y="0"/>
                  </a:lnTo>
                  <a:lnTo>
                    <a:pt x="78" y="52"/>
                  </a:lnTo>
                  <a:lnTo>
                    <a:pt x="68" y="145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740"/>
            <p:cNvSpPr>
              <a:spLocks/>
            </p:cNvSpPr>
            <p:nvPr/>
          </p:nvSpPr>
          <p:spPr bwMode="auto">
            <a:xfrm>
              <a:off x="3645" y="2756"/>
              <a:ext cx="178" cy="275"/>
            </a:xfrm>
            <a:custGeom>
              <a:avLst/>
              <a:gdLst>
                <a:gd name="T0" fmla="*/ 162 w 178"/>
                <a:gd name="T1" fmla="*/ 155 h 275"/>
                <a:gd name="T2" fmla="*/ 167 w 178"/>
                <a:gd name="T3" fmla="*/ 104 h 275"/>
                <a:gd name="T4" fmla="*/ 172 w 178"/>
                <a:gd name="T5" fmla="*/ 57 h 275"/>
                <a:gd name="T6" fmla="*/ 177 w 178"/>
                <a:gd name="T7" fmla="*/ 42 h 275"/>
                <a:gd name="T8" fmla="*/ 172 w 178"/>
                <a:gd name="T9" fmla="*/ 31 h 275"/>
                <a:gd name="T10" fmla="*/ 125 w 178"/>
                <a:gd name="T11" fmla="*/ 11 h 275"/>
                <a:gd name="T12" fmla="*/ 68 w 178"/>
                <a:gd name="T13" fmla="*/ 0 h 275"/>
                <a:gd name="T14" fmla="*/ 32 w 178"/>
                <a:gd name="T15" fmla="*/ 31 h 275"/>
                <a:gd name="T16" fmla="*/ 16 w 178"/>
                <a:gd name="T17" fmla="*/ 78 h 275"/>
                <a:gd name="T18" fmla="*/ 42 w 178"/>
                <a:gd name="T19" fmla="*/ 135 h 275"/>
                <a:gd name="T20" fmla="*/ 11 w 178"/>
                <a:gd name="T21" fmla="*/ 160 h 275"/>
                <a:gd name="T22" fmla="*/ 0 w 178"/>
                <a:gd name="T23" fmla="*/ 176 h 275"/>
                <a:gd name="T24" fmla="*/ 16 w 178"/>
                <a:gd name="T25" fmla="*/ 186 h 275"/>
                <a:gd name="T26" fmla="*/ 42 w 178"/>
                <a:gd name="T27" fmla="*/ 217 h 275"/>
                <a:gd name="T28" fmla="*/ 37 w 178"/>
                <a:gd name="T29" fmla="*/ 243 h 275"/>
                <a:gd name="T30" fmla="*/ 27 w 178"/>
                <a:gd name="T31" fmla="*/ 274 h 275"/>
                <a:gd name="T32" fmla="*/ 99 w 178"/>
                <a:gd name="T33" fmla="*/ 274 h 275"/>
                <a:gd name="T34" fmla="*/ 115 w 178"/>
                <a:gd name="T35" fmla="*/ 243 h 275"/>
                <a:gd name="T36" fmla="*/ 131 w 178"/>
                <a:gd name="T37" fmla="*/ 207 h 275"/>
                <a:gd name="T38" fmla="*/ 146 w 178"/>
                <a:gd name="T39" fmla="*/ 181 h 275"/>
                <a:gd name="T40" fmla="*/ 162 w 178"/>
                <a:gd name="T41" fmla="*/ 155 h 275"/>
                <a:gd name="T42" fmla="*/ 162 w 178"/>
                <a:gd name="T43" fmla="*/ 155 h 27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8"/>
                <a:gd name="T67" fmla="*/ 0 h 275"/>
                <a:gd name="T68" fmla="*/ 178 w 178"/>
                <a:gd name="T69" fmla="*/ 275 h 27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8" h="275">
                  <a:moveTo>
                    <a:pt x="162" y="155"/>
                  </a:moveTo>
                  <a:lnTo>
                    <a:pt x="167" y="104"/>
                  </a:lnTo>
                  <a:lnTo>
                    <a:pt x="172" y="57"/>
                  </a:lnTo>
                  <a:lnTo>
                    <a:pt x="177" y="42"/>
                  </a:lnTo>
                  <a:lnTo>
                    <a:pt x="172" y="31"/>
                  </a:lnTo>
                  <a:lnTo>
                    <a:pt x="125" y="11"/>
                  </a:lnTo>
                  <a:lnTo>
                    <a:pt x="68" y="0"/>
                  </a:lnTo>
                  <a:lnTo>
                    <a:pt x="32" y="31"/>
                  </a:lnTo>
                  <a:lnTo>
                    <a:pt x="16" y="78"/>
                  </a:lnTo>
                  <a:lnTo>
                    <a:pt x="42" y="135"/>
                  </a:lnTo>
                  <a:lnTo>
                    <a:pt x="11" y="160"/>
                  </a:lnTo>
                  <a:lnTo>
                    <a:pt x="0" y="176"/>
                  </a:lnTo>
                  <a:lnTo>
                    <a:pt x="16" y="186"/>
                  </a:lnTo>
                  <a:lnTo>
                    <a:pt x="42" y="217"/>
                  </a:lnTo>
                  <a:lnTo>
                    <a:pt x="37" y="243"/>
                  </a:lnTo>
                  <a:lnTo>
                    <a:pt x="27" y="274"/>
                  </a:lnTo>
                  <a:lnTo>
                    <a:pt x="99" y="274"/>
                  </a:lnTo>
                  <a:lnTo>
                    <a:pt x="115" y="243"/>
                  </a:lnTo>
                  <a:lnTo>
                    <a:pt x="131" y="207"/>
                  </a:lnTo>
                  <a:lnTo>
                    <a:pt x="146" y="181"/>
                  </a:lnTo>
                  <a:lnTo>
                    <a:pt x="162" y="155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741"/>
            <p:cNvSpPr>
              <a:spLocks/>
            </p:cNvSpPr>
            <p:nvPr/>
          </p:nvSpPr>
          <p:spPr bwMode="auto">
            <a:xfrm>
              <a:off x="2875" y="3371"/>
              <a:ext cx="189" cy="68"/>
            </a:xfrm>
            <a:custGeom>
              <a:avLst/>
              <a:gdLst>
                <a:gd name="T0" fmla="*/ 68 w 189"/>
                <a:gd name="T1" fmla="*/ 0 h 68"/>
                <a:gd name="T2" fmla="*/ 68 w 189"/>
                <a:gd name="T3" fmla="*/ 0 h 68"/>
                <a:gd name="T4" fmla="*/ 0 w 189"/>
                <a:gd name="T5" fmla="*/ 21 h 68"/>
                <a:gd name="T6" fmla="*/ 11 w 189"/>
                <a:gd name="T7" fmla="*/ 67 h 68"/>
                <a:gd name="T8" fmla="*/ 99 w 189"/>
                <a:gd name="T9" fmla="*/ 62 h 68"/>
                <a:gd name="T10" fmla="*/ 188 w 189"/>
                <a:gd name="T11" fmla="*/ 41 h 68"/>
                <a:gd name="T12" fmla="*/ 182 w 189"/>
                <a:gd name="T13" fmla="*/ 36 h 68"/>
                <a:gd name="T14" fmla="*/ 162 w 189"/>
                <a:gd name="T15" fmla="*/ 31 h 68"/>
                <a:gd name="T16" fmla="*/ 141 w 189"/>
                <a:gd name="T17" fmla="*/ 31 h 68"/>
                <a:gd name="T18" fmla="*/ 120 w 189"/>
                <a:gd name="T19" fmla="*/ 31 h 68"/>
                <a:gd name="T20" fmla="*/ 99 w 189"/>
                <a:gd name="T21" fmla="*/ 26 h 68"/>
                <a:gd name="T22" fmla="*/ 68 w 189"/>
                <a:gd name="T23" fmla="*/ 0 h 68"/>
                <a:gd name="T24" fmla="*/ 68 w 189"/>
                <a:gd name="T25" fmla="*/ 0 h 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9"/>
                <a:gd name="T40" fmla="*/ 0 h 68"/>
                <a:gd name="T41" fmla="*/ 189 w 189"/>
                <a:gd name="T42" fmla="*/ 68 h 6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9" h="68">
                  <a:moveTo>
                    <a:pt x="68" y="0"/>
                  </a:moveTo>
                  <a:lnTo>
                    <a:pt x="68" y="0"/>
                  </a:lnTo>
                  <a:lnTo>
                    <a:pt x="0" y="21"/>
                  </a:lnTo>
                  <a:lnTo>
                    <a:pt x="11" y="67"/>
                  </a:lnTo>
                  <a:lnTo>
                    <a:pt x="99" y="62"/>
                  </a:lnTo>
                  <a:lnTo>
                    <a:pt x="188" y="41"/>
                  </a:lnTo>
                  <a:lnTo>
                    <a:pt x="182" y="36"/>
                  </a:lnTo>
                  <a:lnTo>
                    <a:pt x="162" y="31"/>
                  </a:lnTo>
                  <a:lnTo>
                    <a:pt x="141" y="31"/>
                  </a:lnTo>
                  <a:lnTo>
                    <a:pt x="120" y="31"/>
                  </a:lnTo>
                  <a:lnTo>
                    <a:pt x="99" y="2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742"/>
            <p:cNvSpPr>
              <a:spLocks/>
            </p:cNvSpPr>
            <p:nvPr/>
          </p:nvSpPr>
          <p:spPr bwMode="auto">
            <a:xfrm>
              <a:off x="2703" y="3257"/>
              <a:ext cx="173" cy="182"/>
            </a:xfrm>
            <a:custGeom>
              <a:avLst/>
              <a:gdLst>
                <a:gd name="T0" fmla="*/ 115 w 173"/>
                <a:gd name="T1" fmla="*/ 26 h 182"/>
                <a:gd name="T2" fmla="*/ 105 w 173"/>
                <a:gd name="T3" fmla="*/ 11 h 182"/>
                <a:gd name="T4" fmla="*/ 89 w 173"/>
                <a:gd name="T5" fmla="*/ 6 h 182"/>
                <a:gd name="T6" fmla="*/ 73 w 173"/>
                <a:gd name="T7" fmla="*/ 0 h 182"/>
                <a:gd name="T8" fmla="*/ 68 w 173"/>
                <a:gd name="T9" fmla="*/ 6 h 182"/>
                <a:gd name="T10" fmla="*/ 58 w 173"/>
                <a:gd name="T11" fmla="*/ 11 h 182"/>
                <a:gd name="T12" fmla="*/ 47 w 173"/>
                <a:gd name="T13" fmla="*/ 26 h 182"/>
                <a:gd name="T14" fmla="*/ 37 w 173"/>
                <a:gd name="T15" fmla="*/ 31 h 182"/>
                <a:gd name="T16" fmla="*/ 26 w 173"/>
                <a:gd name="T17" fmla="*/ 31 h 182"/>
                <a:gd name="T18" fmla="*/ 21 w 173"/>
                <a:gd name="T19" fmla="*/ 42 h 182"/>
                <a:gd name="T20" fmla="*/ 16 w 173"/>
                <a:gd name="T21" fmla="*/ 47 h 182"/>
                <a:gd name="T22" fmla="*/ 6 w 173"/>
                <a:gd name="T23" fmla="*/ 62 h 182"/>
                <a:gd name="T24" fmla="*/ 6 w 173"/>
                <a:gd name="T25" fmla="*/ 78 h 182"/>
                <a:gd name="T26" fmla="*/ 0 w 173"/>
                <a:gd name="T27" fmla="*/ 88 h 182"/>
                <a:gd name="T28" fmla="*/ 0 w 173"/>
                <a:gd name="T29" fmla="*/ 104 h 182"/>
                <a:gd name="T30" fmla="*/ 6 w 173"/>
                <a:gd name="T31" fmla="*/ 119 h 182"/>
                <a:gd name="T32" fmla="*/ 21 w 173"/>
                <a:gd name="T33" fmla="*/ 155 h 182"/>
                <a:gd name="T34" fmla="*/ 52 w 173"/>
                <a:gd name="T35" fmla="*/ 176 h 182"/>
                <a:gd name="T36" fmla="*/ 68 w 173"/>
                <a:gd name="T37" fmla="*/ 176 h 182"/>
                <a:gd name="T38" fmla="*/ 79 w 173"/>
                <a:gd name="T39" fmla="*/ 176 h 182"/>
                <a:gd name="T40" fmla="*/ 89 w 173"/>
                <a:gd name="T41" fmla="*/ 181 h 182"/>
                <a:gd name="T42" fmla="*/ 105 w 173"/>
                <a:gd name="T43" fmla="*/ 176 h 182"/>
                <a:gd name="T44" fmla="*/ 120 w 173"/>
                <a:gd name="T45" fmla="*/ 176 h 182"/>
                <a:gd name="T46" fmla="*/ 125 w 173"/>
                <a:gd name="T47" fmla="*/ 166 h 182"/>
                <a:gd name="T48" fmla="*/ 131 w 173"/>
                <a:gd name="T49" fmla="*/ 176 h 182"/>
                <a:gd name="T50" fmla="*/ 136 w 173"/>
                <a:gd name="T51" fmla="*/ 176 h 182"/>
                <a:gd name="T52" fmla="*/ 157 w 173"/>
                <a:gd name="T53" fmla="*/ 176 h 182"/>
                <a:gd name="T54" fmla="*/ 146 w 173"/>
                <a:gd name="T55" fmla="*/ 150 h 182"/>
                <a:gd name="T56" fmla="*/ 141 w 173"/>
                <a:gd name="T57" fmla="*/ 155 h 182"/>
                <a:gd name="T58" fmla="*/ 136 w 173"/>
                <a:gd name="T59" fmla="*/ 161 h 182"/>
                <a:gd name="T60" fmla="*/ 131 w 173"/>
                <a:gd name="T61" fmla="*/ 161 h 182"/>
                <a:gd name="T62" fmla="*/ 131 w 173"/>
                <a:gd name="T63" fmla="*/ 145 h 182"/>
                <a:gd name="T64" fmla="*/ 131 w 173"/>
                <a:gd name="T65" fmla="*/ 135 h 182"/>
                <a:gd name="T66" fmla="*/ 131 w 173"/>
                <a:gd name="T67" fmla="*/ 135 h 182"/>
                <a:gd name="T68" fmla="*/ 120 w 173"/>
                <a:gd name="T69" fmla="*/ 119 h 182"/>
                <a:gd name="T70" fmla="*/ 89 w 173"/>
                <a:gd name="T71" fmla="*/ 83 h 182"/>
                <a:gd name="T72" fmla="*/ 84 w 173"/>
                <a:gd name="T73" fmla="*/ 73 h 182"/>
                <a:gd name="T74" fmla="*/ 79 w 173"/>
                <a:gd name="T75" fmla="*/ 62 h 182"/>
                <a:gd name="T76" fmla="*/ 73 w 173"/>
                <a:gd name="T77" fmla="*/ 57 h 182"/>
                <a:gd name="T78" fmla="*/ 52 w 173"/>
                <a:gd name="T79" fmla="*/ 52 h 182"/>
                <a:gd name="T80" fmla="*/ 58 w 173"/>
                <a:gd name="T81" fmla="*/ 42 h 182"/>
                <a:gd name="T82" fmla="*/ 58 w 173"/>
                <a:gd name="T83" fmla="*/ 37 h 182"/>
                <a:gd name="T84" fmla="*/ 73 w 173"/>
                <a:gd name="T85" fmla="*/ 52 h 182"/>
                <a:gd name="T86" fmla="*/ 89 w 173"/>
                <a:gd name="T87" fmla="*/ 62 h 182"/>
                <a:gd name="T88" fmla="*/ 89 w 173"/>
                <a:gd name="T89" fmla="*/ 73 h 182"/>
                <a:gd name="T90" fmla="*/ 99 w 173"/>
                <a:gd name="T91" fmla="*/ 83 h 182"/>
                <a:gd name="T92" fmla="*/ 110 w 173"/>
                <a:gd name="T93" fmla="*/ 93 h 182"/>
                <a:gd name="T94" fmla="*/ 131 w 173"/>
                <a:gd name="T95" fmla="*/ 114 h 182"/>
                <a:gd name="T96" fmla="*/ 146 w 173"/>
                <a:gd name="T97" fmla="*/ 145 h 182"/>
                <a:gd name="T98" fmla="*/ 162 w 173"/>
                <a:gd name="T99" fmla="*/ 140 h 182"/>
                <a:gd name="T100" fmla="*/ 172 w 173"/>
                <a:gd name="T101" fmla="*/ 124 h 182"/>
                <a:gd name="T102" fmla="*/ 172 w 173"/>
                <a:gd name="T103" fmla="*/ 119 h 182"/>
                <a:gd name="T104" fmla="*/ 172 w 173"/>
                <a:gd name="T105" fmla="*/ 114 h 182"/>
                <a:gd name="T106" fmla="*/ 157 w 173"/>
                <a:gd name="T107" fmla="*/ 93 h 182"/>
                <a:gd name="T108" fmla="*/ 146 w 173"/>
                <a:gd name="T109" fmla="*/ 68 h 182"/>
                <a:gd name="T110" fmla="*/ 131 w 173"/>
                <a:gd name="T111" fmla="*/ 47 h 182"/>
                <a:gd name="T112" fmla="*/ 115 w 173"/>
                <a:gd name="T113" fmla="*/ 26 h 182"/>
                <a:gd name="T114" fmla="*/ 115 w 173"/>
                <a:gd name="T115" fmla="*/ 26 h 18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3"/>
                <a:gd name="T175" fmla="*/ 0 h 182"/>
                <a:gd name="T176" fmla="*/ 173 w 173"/>
                <a:gd name="T177" fmla="*/ 182 h 18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3" h="182">
                  <a:moveTo>
                    <a:pt x="115" y="26"/>
                  </a:moveTo>
                  <a:lnTo>
                    <a:pt x="105" y="11"/>
                  </a:lnTo>
                  <a:lnTo>
                    <a:pt x="89" y="6"/>
                  </a:lnTo>
                  <a:lnTo>
                    <a:pt x="73" y="0"/>
                  </a:lnTo>
                  <a:lnTo>
                    <a:pt x="68" y="6"/>
                  </a:lnTo>
                  <a:lnTo>
                    <a:pt x="58" y="11"/>
                  </a:lnTo>
                  <a:lnTo>
                    <a:pt x="47" y="26"/>
                  </a:lnTo>
                  <a:lnTo>
                    <a:pt x="37" y="31"/>
                  </a:lnTo>
                  <a:lnTo>
                    <a:pt x="26" y="31"/>
                  </a:lnTo>
                  <a:lnTo>
                    <a:pt x="21" y="42"/>
                  </a:lnTo>
                  <a:lnTo>
                    <a:pt x="16" y="47"/>
                  </a:lnTo>
                  <a:lnTo>
                    <a:pt x="6" y="62"/>
                  </a:lnTo>
                  <a:lnTo>
                    <a:pt x="6" y="78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6" y="119"/>
                  </a:lnTo>
                  <a:lnTo>
                    <a:pt x="21" y="155"/>
                  </a:lnTo>
                  <a:lnTo>
                    <a:pt x="52" y="176"/>
                  </a:lnTo>
                  <a:lnTo>
                    <a:pt x="68" y="176"/>
                  </a:lnTo>
                  <a:lnTo>
                    <a:pt x="79" y="176"/>
                  </a:lnTo>
                  <a:lnTo>
                    <a:pt x="89" y="181"/>
                  </a:lnTo>
                  <a:lnTo>
                    <a:pt x="105" y="176"/>
                  </a:lnTo>
                  <a:lnTo>
                    <a:pt x="120" y="176"/>
                  </a:lnTo>
                  <a:lnTo>
                    <a:pt x="125" y="166"/>
                  </a:lnTo>
                  <a:lnTo>
                    <a:pt x="131" y="176"/>
                  </a:lnTo>
                  <a:lnTo>
                    <a:pt x="136" y="176"/>
                  </a:lnTo>
                  <a:lnTo>
                    <a:pt x="157" y="176"/>
                  </a:lnTo>
                  <a:lnTo>
                    <a:pt x="146" y="150"/>
                  </a:lnTo>
                  <a:lnTo>
                    <a:pt x="141" y="155"/>
                  </a:lnTo>
                  <a:lnTo>
                    <a:pt x="136" y="161"/>
                  </a:lnTo>
                  <a:lnTo>
                    <a:pt x="131" y="161"/>
                  </a:lnTo>
                  <a:lnTo>
                    <a:pt x="131" y="145"/>
                  </a:lnTo>
                  <a:lnTo>
                    <a:pt x="131" y="135"/>
                  </a:lnTo>
                  <a:lnTo>
                    <a:pt x="120" y="119"/>
                  </a:lnTo>
                  <a:lnTo>
                    <a:pt x="89" y="83"/>
                  </a:lnTo>
                  <a:lnTo>
                    <a:pt x="84" y="73"/>
                  </a:lnTo>
                  <a:lnTo>
                    <a:pt x="79" y="62"/>
                  </a:lnTo>
                  <a:lnTo>
                    <a:pt x="73" y="57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58" y="37"/>
                  </a:lnTo>
                  <a:lnTo>
                    <a:pt x="73" y="52"/>
                  </a:lnTo>
                  <a:lnTo>
                    <a:pt x="89" y="62"/>
                  </a:lnTo>
                  <a:lnTo>
                    <a:pt x="89" y="73"/>
                  </a:lnTo>
                  <a:lnTo>
                    <a:pt x="99" y="83"/>
                  </a:lnTo>
                  <a:lnTo>
                    <a:pt x="110" y="93"/>
                  </a:lnTo>
                  <a:lnTo>
                    <a:pt x="131" y="114"/>
                  </a:lnTo>
                  <a:lnTo>
                    <a:pt x="146" y="145"/>
                  </a:lnTo>
                  <a:lnTo>
                    <a:pt x="162" y="140"/>
                  </a:lnTo>
                  <a:lnTo>
                    <a:pt x="172" y="124"/>
                  </a:lnTo>
                  <a:lnTo>
                    <a:pt x="172" y="119"/>
                  </a:lnTo>
                  <a:lnTo>
                    <a:pt x="172" y="114"/>
                  </a:lnTo>
                  <a:lnTo>
                    <a:pt x="157" y="93"/>
                  </a:lnTo>
                  <a:lnTo>
                    <a:pt x="146" y="68"/>
                  </a:lnTo>
                  <a:lnTo>
                    <a:pt x="131" y="47"/>
                  </a:lnTo>
                  <a:lnTo>
                    <a:pt x="115" y="2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743"/>
            <p:cNvSpPr>
              <a:spLocks/>
            </p:cNvSpPr>
            <p:nvPr/>
          </p:nvSpPr>
          <p:spPr bwMode="auto">
            <a:xfrm>
              <a:off x="2755" y="3294"/>
              <a:ext cx="132" cy="161"/>
            </a:xfrm>
            <a:custGeom>
              <a:avLst/>
              <a:gdLst>
                <a:gd name="T0" fmla="*/ 131 w 132"/>
                <a:gd name="T1" fmla="*/ 144 h 161"/>
                <a:gd name="T2" fmla="*/ 120 w 132"/>
                <a:gd name="T3" fmla="*/ 98 h 161"/>
                <a:gd name="T4" fmla="*/ 120 w 132"/>
                <a:gd name="T5" fmla="*/ 82 h 161"/>
                <a:gd name="T6" fmla="*/ 115 w 132"/>
                <a:gd name="T7" fmla="*/ 93 h 161"/>
                <a:gd name="T8" fmla="*/ 110 w 132"/>
                <a:gd name="T9" fmla="*/ 98 h 161"/>
                <a:gd name="T10" fmla="*/ 120 w 132"/>
                <a:gd name="T11" fmla="*/ 139 h 161"/>
                <a:gd name="T12" fmla="*/ 120 w 132"/>
                <a:gd name="T13" fmla="*/ 144 h 161"/>
                <a:gd name="T14" fmla="*/ 110 w 132"/>
                <a:gd name="T15" fmla="*/ 139 h 161"/>
                <a:gd name="T16" fmla="*/ 99 w 132"/>
                <a:gd name="T17" fmla="*/ 103 h 161"/>
                <a:gd name="T18" fmla="*/ 68 w 132"/>
                <a:gd name="T19" fmla="*/ 67 h 161"/>
                <a:gd name="T20" fmla="*/ 37 w 132"/>
                <a:gd name="T21" fmla="*/ 36 h 161"/>
                <a:gd name="T22" fmla="*/ 37 w 132"/>
                <a:gd name="T23" fmla="*/ 25 h 161"/>
                <a:gd name="T24" fmla="*/ 21 w 132"/>
                <a:gd name="T25" fmla="*/ 15 h 161"/>
                <a:gd name="T26" fmla="*/ 6 w 132"/>
                <a:gd name="T27" fmla="*/ 0 h 161"/>
                <a:gd name="T28" fmla="*/ 6 w 132"/>
                <a:gd name="T29" fmla="*/ 5 h 161"/>
                <a:gd name="T30" fmla="*/ 0 w 132"/>
                <a:gd name="T31" fmla="*/ 15 h 161"/>
                <a:gd name="T32" fmla="*/ 21 w 132"/>
                <a:gd name="T33" fmla="*/ 20 h 161"/>
                <a:gd name="T34" fmla="*/ 27 w 132"/>
                <a:gd name="T35" fmla="*/ 25 h 161"/>
                <a:gd name="T36" fmla="*/ 32 w 132"/>
                <a:gd name="T37" fmla="*/ 36 h 161"/>
                <a:gd name="T38" fmla="*/ 37 w 132"/>
                <a:gd name="T39" fmla="*/ 46 h 161"/>
                <a:gd name="T40" fmla="*/ 68 w 132"/>
                <a:gd name="T41" fmla="*/ 82 h 161"/>
                <a:gd name="T42" fmla="*/ 79 w 132"/>
                <a:gd name="T43" fmla="*/ 98 h 161"/>
                <a:gd name="T44" fmla="*/ 79 w 132"/>
                <a:gd name="T45" fmla="*/ 98 h 161"/>
                <a:gd name="T46" fmla="*/ 79 w 132"/>
                <a:gd name="T47" fmla="*/ 108 h 161"/>
                <a:gd name="T48" fmla="*/ 79 w 132"/>
                <a:gd name="T49" fmla="*/ 124 h 161"/>
                <a:gd name="T50" fmla="*/ 84 w 132"/>
                <a:gd name="T51" fmla="*/ 124 h 161"/>
                <a:gd name="T52" fmla="*/ 89 w 132"/>
                <a:gd name="T53" fmla="*/ 118 h 161"/>
                <a:gd name="T54" fmla="*/ 94 w 132"/>
                <a:gd name="T55" fmla="*/ 113 h 161"/>
                <a:gd name="T56" fmla="*/ 105 w 132"/>
                <a:gd name="T57" fmla="*/ 139 h 161"/>
                <a:gd name="T58" fmla="*/ 110 w 132"/>
                <a:gd name="T59" fmla="*/ 144 h 161"/>
                <a:gd name="T60" fmla="*/ 120 w 132"/>
                <a:gd name="T61" fmla="*/ 160 h 161"/>
                <a:gd name="T62" fmla="*/ 131 w 132"/>
                <a:gd name="T63" fmla="*/ 144 h 161"/>
                <a:gd name="T64" fmla="*/ 131 w 132"/>
                <a:gd name="T65" fmla="*/ 144 h 1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2"/>
                <a:gd name="T100" fmla="*/ 0 h 161"/>
                <a:gd name="T101" fmla="*/ 132 w 132"/>
                <a:gd name="T102" fmla="*/ 161 h 1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2" h="161">
                  <a:moveTo>
                    <a:pt x="131" y="144"/>
                  </a:moveTo>
                  <a:lnTo>
                    <a:pt x="120" y="98"/>
                  </a:lnTo>
                  <a:lnTo>
                    <a:pt x="120" y="82"/>
                  </a:lnTo>
                  <a:lnTo>
                    <a:pt x="115" y="93"/>
                  </a:lnTo>
                  <a:lnTo>
                    <a:pt x="110" y="98"/>
                  </a:lnTo>
                  <a:lnTo>
                    <a:pt x="120" y="139"/>
                  </a:lnTo>
                  <a:lnTo>
                    <a:pt x="120" y="144"/>
                  </a:lnTo>
                  <a:lnTo>
                    <a:pt x="110" y="139"/>
                  </a:lnTo>
                  <a:lnTo>
                    <a:pt x="99" y="103"/>
                  </a:lnTo>
                  <a:lnTo>
                    <a:pt x="68" y="67"/>
                  </a:lnTo>
                  <a:lnTo>
                    <a:pt x="37" y="36"/>
                  </a:lnTo>
                  <a:lnTo>
                    <a:pt x="37" y="25"/>
                  </a:lnTo>
                  <a:lnTo>
                    <a:pt x="21" y="15"/>
                  </a:lnTo>
                  <a:lnTo>
                    <a:pt x="6" y="0"/>
                  </a:lnTo>
                  <a:lnTo>
                    <a:pt x="6" y="5"/>
                  </a:lnTo>
                  <a:lnTo>
                    <a:pt x="0" y="15"/>
                  </a:lnTo>
                  <a:lnTo>
                    <a:pt x="21" y="20"/>
                  </a:lnTo>
                  <a:lnTo>
                    <a:pt x="27" y="25"/>
                  </a:lnTo>
                  <a:lnTo>
                    <a:pt x="32" y="36"/>
                  </a:lnTo>
                  <a:lnTo>
                    <a:pt x="37" y="46"/>
                  </a:lnTo>
                  <a:lnTo>
                    <a:pt x="68" y="82"/>
                  </a:lnTo>
                  <a:lnTo>
                    <a:pt x="79" y="98"/>
                  </a:lnTo>
                  <a:lnTo>
                    <a:pt x="79" y="108"/>
                  </a:lnTo>
                  <a:lnTo>
                    <a:pt x="79" y="124"/>
                  </a:lnTo>
                  <a:lnTo>
                    <a:pt x="84" y="124"/>
                  </a:lnTo>
                  <a:lnTo>
                    <a:pt x="89" y="118"/>
                  </a:lnTo>
                  <a:lnTo>
                    <a:pt x="94" y="113"/>
                  </a:lnTo>
                  <a:lnTo>
                    <a:pt x="105" y="139"/>
                  </a:lnTo>
                  <a:lnTo>
                    <a:pt x="110" y="144"/>
                  </a:lnTo>
                  <a:lnTo>
                    <a:pt x="120" y="160"/>
                  </a:lnTo>
                  <a:lnTo>
                    <a:pt x="131" y="144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744"/>
            <p:cNvSpPr>
              <a:spLocks/>
            </p:cNvSpPr>
            <p:nvPr/>
          </p:nvSpPr>
          <p:spPr bwMode="auto">
            <a:xfrm>
              <a:off x="2729" y="3221"/>
              <a:ext cx="147" cy="151"/>
            </a:xfrm>
            <a:custGeom>
              <a:avLst/>
              <a:gdLst>
                <a:gd name="T0" fmla="*/ 146 w 147"/>
                <a:gd name="T1" fmla="*/ 88 h 151"/>
                <a:gd name="T2" fmla="*/ 131 w 147"/>
                <a:gd name="T3" fmla="*/ 67 h 151"/>
                <a:gd name="T4" fmla="*/ 120 w 147"/>
                <a:gd name="T5" fmla="*/ 57 h 151"/>
                <a:gd name="T6" fmla="*/ 110 w 147"/>
                <a:gd name="T7" fmla="*/ 47 h 151"/>
                <a:gd name="T8" fmla="*/ 89 w 147"/>
                <a:gd name="T9" fmla="*/ 0 h 151"/>
                <a:gd name="T10" fmla="*/ 84 w 147"/>
                <a:gd name="T11" fmla="*/ 0 h 151"/>
                <a:gd name="T12" fmla="*/ 73 w 147"/>
                <a:gd name="T13" fmla="*/ 5 h 151"/>
                <a:gd name="T14" fmla="*/ 84 w 147"/>
                <a:gd name="T15" fmla="*/ 36 h 151"/>
                <a:gd name="T16" fmla="*/ 63 w 147"/>
                <a:gd name="T17" fmla="*/ 26 h 151"/>
                <a:gd name="T18" fmla="*/ 58 w 147"/>
                <a:gd name="T19" fmla="*/ 26 h 151"/>
                <a:gd name="T20" fmla="*/ 42 w 147"/>
                <a:gd name="T21" fmla="*/ 31 h 151"/>
                <a:gd name="T22" fmla="*/ 26 w 147"/>
                <a:gd name="T23" fmla="*/ 42 h 151"/>
                <a:gd name="T24" fmla="*/ 21 w 147"/>
                <a:gd name="T25" fmla="*/ 42 h 151"/>
                <a:gd name="T26" fmla="*/ 21 w 147"/>
                <a:gd name="T27" fmla="*/ 52 h 151"/>
                <a:gd name="T28" fmla="*/ 11 w 147"/>
                <a:gd name="T29" fmla="*/ 57 h 151"/>
                <a:gd name="T30" fmla="*/ 0 w 147"/>
                <a:gd name="T31" fmla="*/ 62 h 151"/>
                <a:gd name="T32" fmla="*/ 0 w 147"/>
                <a:gd name="T33" fmla="*/ 67 h 151"/>
                <a:gd name="T34" fmla="*/ 11 w 147"/>
                <a:gd name="T35" fmla="*/ 67 h 151"/>
                <a:gd name="T36" fmla="*/ 21 w 147"/>
                <a:gd name="T37" fmla="*/ 62 h 151"/>
                <a:gd name="T38" fmla="*/ 32 w 147"/>
                <a:gd name="T39" fmla="*/ 47 h 151"/>
                <a:gd name="T40" fmla="*/ 42 w 147"/>
                <a:gd name="T41" fmla="*/ 42 h 151"/>
                <a:gd name="T42" fmla="*/ 47 w 147"/>
                <a:gd name="T43" fmla="*/ 36 h 151"/>
                <a:gd name="T44" fmla="*/ 63 w 147"/>
                <a:gd name="T45" fmla="*/ 42 h 151"/>
                <a:gd name="T46" fmla="*/ 79 w 147"/>
                <a:gd name="T47" fmla="*/ 47 h 151"/>
                <a:gd name="T48" fmla="*/ 89 w 147"/>
                <a:gd name="T49" fmla="*/ 62 h 151"/>
                <a:gd name="T50" fmla="*/ 79 w 147"/>
                <a:gd name="T51" fmla="*/ 5 h 151"/>
                <a:gd name="T52" fmla="*/ 89 w 147"/>
                <a:gd name="T53" fmla="*/ 5 h 151"/>
                <a:gd name="T54" fmla="*/ 120 w 147"/>
                <a:gd name="T55" fmla="*/ 104 h 151"/>
                <a:gd name="T56" fmla="*/ 131 w 147"/>
                <a:gd name="T57" fmla="*/ 129 h 151"/>
                <a:gd name="T58" fmla="*/ 146 w 147"/>
                <a:gd name="T59" fmla="*/ 150 h 151"/>
                <a:gd name="T60" fmla="*/ 146 w 147"/>
                <a:gd name="T61" fmla="*/ 145 h 151"/>
                <a:gd name="T62" fmla="*/ 146 w 147"/>
                <a:gd name="T63" fmla="*/ 140 h 151"/>
                <a:gd name="T64" fmla="*/ 136 w 147"/>
                <a:gd name="T65" fmla="*/ 124 h 151"/>
                <a:gd name="T66" fmla="*/ 131 w 147"/>
                <a:gd name="T67" fmla="*/ 104 h 151"/>
                <a:gd name="T68" fmla="*/ 131 w 147"/>
                <a:gd name="T69" fmla="*/ 98 h 151"/>
                <a:gd name="T70" fmla="*/ 136 w 147"/>
                <a:gd name="T71" fmla="*/ 88 h 151"/>
                <a:gd name="T72" fmla="*/ 146 w 147"/>
                <a:gd name="T73" fmla="*/ 88 h 151"/>
                <a:gd name="T74" fmla="*/ 146 w 147"/>
                <a:gd name="T75" fmla="*/ 88 h 1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7"/>
                <a:gd name="T115" fmla="*/ 0 h 151"/>
                <a:gd name="T116" fmla="*/ 147 w 147"/>
                <a:gd name="T117" fmla="*/ 151 h 1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7" h="151">
                  <a:moveTo>
                    <a:pt x="146" y="88"/>
                  </a:moveTo>
                  <a:lnTo>
                    <a:pt x="131" y="67"/>
                  </a:lnTo>
                  <a:lnTo>
                    <a:pt x="120" y="57"/>
                  </a:lnTo>
                  <a:lnTo>
                    <a:pt x="110" y="47"/>
                  </a:lnTo>
                  <a:lnTo>
                    <a:pt x="89" y="0"/>
                  </a:lnTo>
                  <a:lnTo>
                    <a:pt x="84" y="0"/>
                  </a:lnTo>
                  <a:lnTo>
                    <a:pt x="73" y="5"/>
                  </a:lnTo>
                  <a:lnTo>
                    <a:pt x="84" y="36"/>
                  </a:lnTo>
                  <a:lnTo>
                    <a:pt x="63" y="26"/>
                  </a:lnTo>
                  <a:lnTo>
                    <a:pt x="58" y="26"/>
                  </a:lnTo>
                  <a:lnTo>
                    <a:pt x="42" y="31"/>
                  </a:lnTo>
                  <a:lnTo>
                    <a:pt x="26" y="42"/>
                  </a:lnTo>
                  <a:lnTo>
                    <a:pt x="21" y="42"/>
                  </a:lnTo>
                  <a:lnTo>
                    <a:pt x="21" y="52"/>
                  </a:lnTo>
                  <a:lnTo>
                    <a:pt x="11" y="57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11" y="67"/>
                  </a:lnTo>
                  <a:lnTo>
                    <a:pt x="21" y="62"/>
                  </a:lnTo>
                  <a:lnTo>
                    <a:pt x="32" y="47"/>
                  </a:lnTo>
                  <a:lnTo>
                    <a:pt x="42" y="42"/>
                  </a:lnTo>
                  <a:lnTo>
                    <a:pt x="47" y="36"/>
                  </a:lnTo>
                  <a:lnTo>
                    <a:pt x="63" y="42"/>
                  </a:lnTo>
                  <a:lnTo>
                    <a:pt x="79" y="47"/>
                  </a:lnTo>
                  <a:lnTo>
                    <a:pt x="89" y="62"/>
                  </a:lnTo>
                  <a:lnTo>
                    <a:pt x="79" y="5"/>
                  </a:lnTo>
                  <a:lnTo>
                    <a:pt x="89" y="5"/>
                  </a:lnTo>
                  <a:lnTo>
                    <a:pt x="120" y="104"/>
                  </a:lnTo>
                  <a:lnTo>
                    <a:pt x="131" y="129"/>
                  </a:lnTo>
                  <a:lnTo>
                    <a:pt x="146" y="150"/>
                  </a:lnTo>
                  <a:lnTo>
                    <a:pt x="146" y="145"/>
                  </a:lnTo>
                  <a:lnTo>
                    <a:pt x="146" y="140"/>
                  </a:lnTo>
                  <a:lnTo>
                    <a:pt x="136" y="124"/>
                  </a:lnTo>
                  <a:lnTo>
                    <a:pt x="131" y="104"/>
                  </a:lnTo>
                  <a:lnTo>
                    <a:pt x="131" y="98"/>
                  </a:lnTo>
                  <a:lnTo>
                    <a:pt x="136" y="88"/>
                  </a:lnTo>
                  <a:lnTo>
                    <a:pt x="146" y="88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7" name="Freeform 745"/>
            <p:cNvSpPr>
              <a:spLocks/>
            </p:cNvSpPr>
            <p:nvPr/>
          </p:nvSpPr>
          <p:spPr bwMode="auto">
            <a:xfrm>
              <a:off x="2808" y="3226"/>
              <a:ext cx="42" cy="100"/>
            </a:xfrm>
            <a:custGeom>
              <a:avLst/>
              <a:gdLst>
                <a:gd name="T0" fmla="*/ 10 w 42"/>
                <a:gd name="T1" fmla="*/ 57 h 100"/>
                <a:gd name="T2" fmla="*/ 26 w 42"/>
                <a:gd name="T3" fmla="*/ 78 h 100"/>
                <a:gd name="T4" fmla="*/ 41 w 42"/>
                <a:gd name="T5" fmla="*/ 99 h 100"/>
                <a:gd name="T6" fmla="*/ 10 w 42"/>
                <a:gd name="T7" fmla="*/ 0 h 100"/>
                <a:gd name="T8" fmla="*/ 0 w 42"/>
                <a:gd name="T9" fmla="*/ 0 h 100"/>
                <a:gd name="T10" fmla="*/ 10 w 42"/>
                <a:gd name="T11" fmla="*/ 57 h 100"/>
                <a:gd name="T12" fmla="*/ 10 w 42"/>
                <a:gd name="T13" fmla="*/ 57 h 1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100"/>
                <a:gd name="T23" fmla="*/ 42 w 42"/>
                <a:gd name="T24" fmla="*/ 100 h 1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100">
                  <a:moveTo>
                    <a:pt x="10" y="57"/>
                  </a:moveTo>
                  <a:lnTo>
                    <a:pt x="26" y="78"/>
                  </a:lnTo>
                  <a:lnTo>
                    <a:pt x="41" y="99"/>
                  </a:lnTo>
                  <a:lnTo>
                    <a:pt x="10" y="0"/>
                  </a:lnTo>
                  <a:lnTo>
                    <a:pt x="0" y="0"/>
                  </a:lnTo>
                  <a:lnTo>
                    <a:pt x="10" y="57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8" name="Freeform 746"/>
            <p:cNvSpPr>
              <a:spLocks/>
            </p:cNvSpPr>
            <p:nvPr/>
          </p:nvSpPr>
          <p:spPr bwMode="auto">
            <a:xfrm>
              <a:off x="3802" y="2937"/>
              <a:ext cx="100" cy="104"/>
            </a:xfrm>
            <a:custGeom>
              <a:avLst/>
              <a:gdLst>
                <a:gd name="T0" fmla="*/ 83 w 100"/>
                <a:gd name="T1" fmla="*/ 103 h 104"/>
                <a:gd name="T2" fmla="*/ 93 w 100"/>
                <a:gd name="T3" fmla="*/ 83 h 104"/>
                <a:gd name="T4" fmla="*/ 99 w 100"/>
                <a:gd name="T5" fmla="*/ 62 h 104"/>
                <a:gd name="T6" fmla="*/ 99 w 100"/>
                <a:gd name="T7" fmla="*/ 62 h 104"/>
                <a:gd name="T8" fmla="*/ 93 w 100"/>
                <a:gd name="T9" fmla="*/ 62 h 104"/>
                <a:gd name="T10" fmla="*/ 52 w 100"/>
                <a:gd name="T11" fmla="*/ 67 h 104"/>
                <a:gd name="T12" fmla="*/ 15 w 100"/>
                <a:gd name="T13" fmla="*/ 83 h 104"/>
                <a:gd name="T14" fmla="*/ 15 w 100"/>
                <a:gd name="T15" fmla="*/ 78 h 104"/>
                <a:gd name="T16" fmla="*/ 31 w 100"/>
                <a:gd name="T17" fmla="*/ 52 h 104"/>
                <a:gd name="T18" fmla="*/ 36 w 100"/>
                <a:gd name="T19" fmla="*/ 47 h 104"/>
                <a:gd name="T20" fmla="*/ 46 w 100"/>
                <a:gd name="T21" fmla="*/ 41 h 104"/>
                <a:gd name="T22" fmla="*/ 62 w 100"/>
                <a:gd name="T23" fmla="*/ 26 h 104"/>
                <a:gd name="T24" fmla="*/ 83 w 100"/>
                <a:gd name="T25" fmla="*/ 10 h 104"/>
                <a:gd name="T26" fmla="*/ 88 w 100"/>
                <a:gd name="T27" fmla="*/ 0 h 104"/>
                <a:gd name="T28" fmla="*/ 52 w 100"/>
                <a:gd name="T29" fmla="*/ 21 h 104"/>
                <a:gd name="T30" fmla="*/ 41 w 100"/>
                <a:gd name="T31" fmla="*/ 26 h 104"/>
                <a:gd name="T32" fmla="*/ 31 w 100"/>
                <a:gd name="T33" fmla="*/ 36 h 104"/>
                <a:gd name="T34" fmla="*/ 10 w 100"/>
                <a:gd name="T35" fmla="*/ 57 h 104"/>
                <a:gd name="T36" fmla="*/ 0 w 100"/>
                <a:gd name="T37" fmla="*/ 83 h 104"/>
                <a:gd name="T38" fmla="*/ 0 w 100"/>
                <a:gd name="T39" fmla="*/ 88 h 104"/>
                <a:gd name="T40" fmla="*/ 0 w 100"/>
                <a:gd name="T41" fmla="*/ 93 h 104"/>
                <a:gd name="T42" fmla="*/ 0 w 100"/>
                <a:gd name="T43" fmla="*/ 98 h 104"/>
                <a:gd name="T44" fmla="*/ 31 w 100"/>
                <a:gd name="T45" fmla="*/ 88 h 104"/>
                <a:gd name="T46" fmla="*/ 67 w 100"/>
                <a:gd name="T47" fmla="*/ 78 h 104"/>
                <a:gd name="T48" fmla="*/ 78 w 100"/>
                <a:gd name="T49" fmla="*/ 72 h 104"/>
                <a:gd name="T50" fmla="*/ 78 w 100"/>
                <a:gd name="T51" fmla="*/ 72 h 104"/>
                <a:gd name="T52" fmla="*/ 52 w 100"/>
                <a:gd name="T53" fmla="*/ 103 h 104"/>
                <a:gd name="T54" fmla="*/ 83 w 100"/>
                <a:gd name="T55" fmla="*/ 103 h 104"/>
                <a:gd name="T56" fmla="*/ 83 w 100"/>
                <a:gd name="T57" fmla="*/ 103 h 10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0"/>
                <a:gd name="T88" fmla="*/ 0 h 104"/>
                <a:gd name="T89" fmla="*/ 100 w 100"/>
                <a:gd name="T90" fmla="*/ 104 h 10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0" h="104">
                  <a:moveTo>
                    <a:pt x="83" y="103"/>
                  </a:moveTo>
                  <a:lnTo>
                    <a:pt x="93" y="83"/>
                  </a:lnTo>
                  <a:lnTo>
                    <a:pt x="99" y="62"/>
                  </a:lnTo>
                  <a:lnTo>
                    <a:pt x="93" y="62"/>
                  </a:lnTo>
                  <a:lnTo>
                    <a:pt x="52" y="67"/>
                  </a:lnTo>
                  <a:lnTo>
                    <a:pt x="15" y="83"/>
                  </a:lnTo>
                  <a:lnTo>
                    <a:pt x="15" y="78"/>
                  </a:lnTo>
                  <a:lnTo>
                    <a:pt x="31" y="52"/>
                  </a:lnTo>
                  <a:lnTo>
                    <a:pt x="36" y="47"/>
                  </a:lnTo>
                  <a:lnTo>
                    <a:pt x="46" y="41"/>
                  </a:lnTo>
                  <a:lnTo>
                    <a:pt x="62" y="26"/>
                  </a:lnTo>
                  <a:lnTo>
                    <a:pt x="83" y="10"/>
                  </a:lnTo>
                  <a:lnTo>
                    <a:pt x="88" y="0"/>
                  </a:lnTo>
                  <a:lnTo>
                    <a:pt x="52" y="21"/>
                  </a:lnTo>
                  <a:lnTo>
                    <a:pt x="41" y="26"/>
                  </a:lnTo>
                  <a:lnTo>
                    <a:pt x="31" y="36"/>
                  </a:lnTo>
                  <a:lnTo>
                    <a:pt x="10" y="57"/>
                  </a:lnTo>
                  <a:lnTo>
                    <a:pt x="0" y="83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0" y="98"/>
                  </a:lnTo>
                  <a:lnTo>
                    <a:pt x="31" y="88"/>
                  </a:lnTo>
                  <a:lnTo>
                    <a:pt x="67" y="78"/>
                  </a:lnTo>
                  <a:lnTo>
                    <a:pt x="78" y="72"/>
                  </a:lnTo>
                  <a:lnTo>
                    <a:pt x="52" y="103"/>
                  </a:lnTo>
                  <a:lnTo>
                    <a:pt x="83" y="103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9" name="Freeform 747"/>
            <p:cNvSpPr>
              <a:spLocks/>
            </p:cNvSpPr>
            <p:nvPr/>
          </p:nvSpPr>
          <p:spPr bwMode="auto">
            <a:xfrm>
              <a:off x="2860" y="3309"/>
              <a:ext cx="37" cy="68"/>
            </a:xfrm>
            <a:custGeom>
              <a:avLst/>
              <a:gdLst>
                <a:gd name="T0" fmla="*/ 15 w 37"/>
                <a:gd name="T1" fmla="*/ 0 h 68"/>
                <a:gd name="T2" fmla="*/ 5 w 37"/>
                <a:gd name="T3" fmla="*/ 0 h 68"/>
                <a:gd name="T4" fmla="*/ 0 w 37"/>
                <a:gd name="T5" fmla="*/ 10 h 68"/>
                <a:gd name="T6" fmla="*/ 0 w 37"/>
                <a:gd name="T7" fmla="*/ 16 h 68"/>
                <a:gd name="T8" fmla="*/ 5 w 37"/>
                <a:gd name="T9" fmla="*/ 36 h 68"/>
                <a:gd name="T10" fmla="*/ 15 w 37"/>
                <a:gd name="T11" fmla="*/ 52 h 68"/>
                <a:gd name="T12" fmla="*/ 15 w 37"/>
                <a:gd name="T13" fmla="*/ 57 h 68"/>
                <a:gd name="T14" fmla="*/ 15 w 37"/>
                <a:gd name="T15" fmla="*/ 62 h 68"/>
                <a:gd name="T16" fmla="*/ 15 w 37"/>
                <a:gd name="T17" fmla="*/ 67 h 68"/>
                <a:gd name="T18" fmla="*/ 20 w 37"/>
                <a:gd name="T19" fmla="*/ 62 h 68"/>
                <a:gd name="T20" fmla="*/ 26 w 37"/>
                <a:gd name="T21" fmla="*/ 62 h 68"/>
                <a:gd name="T22" fmla="*/ 31 w 37"/>
                <a:gd name="T23" fmla="*/ 57 h 68"/>
                <a:gd name="T24" fmla="*/ 36 w 37"/>
                <a:gd name="T25" fmla="*/ 47 h 68"/>
                <a:gd name="T26" fmla="*/ 36 w 37"/>
                <a:gd name="T27" fmla="*/ 41 h 68"/>
                <a:gd name="T28" fmla="*/ 26 w 37"/>
                <a:gd name="T29" fmla="*/ 47 h 68"/>
                <a:gd name="T30" fmla="*/ 20 w 37"/>
                <a:gd name="T31" fmla="*/ 47 h 68"/>
                <a:gd name="T32" fmla="*/ 15 w 37"/>
                <a:gd name="T33" fmla="*/ 41 h 68"/>
                <a:gd name="T34" fmla="*/ 10 w 37"/>
                <a:gd name="T35" fmla="*/ 26 h 68"/>
                <a:gd name="T36" fmla="*/ 15 w 37"/>
                <a:gd name="T37" fmla="*/ 21 h 68"/>
                <a:gd name="T38" fmla="*/ 20 w 37"/>
                <a:gd name="T39" fmla="*/ 21 h 68"/>
                <a:gd name="T40" fmla="*/ 26 w 37"/>
                <a:gd name="T41" fmla="*/ 21 h 68"/>
                <a:gd name="T42" fmla="*/ 26 w 37"/>
                <a:gd name="T43" fmla="*/ 10 h 68"/>
                <a:gd name="T44" fmla="*/ 20 w 37"/>
                <a:gd name="T45" fmla="*/ 0 h 68"/>
                <a:gd name="T46" fmla="*/ 15 w 37"/>
                <a:gd name="T47" fmla="*/ 0 h 68"/>
                <a:gd name="T48" fmla="*/ 15 w 37"/>
                <a:gd name="T49" fmla="*/ 0 h 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"/>
                <a:gd name="T76" fmla="*/ 0 h 68"/>
                <a:gd name="T77" fmla="*/ 37 w 37"/>
                <a:gd name="T78" fmla="*/ 68 h 6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" h="68">
                  <a:moveTo>
                    <a:pt x="15" y="0"/>
                  </a:moveTo>
                  <a:lnTo>
                    <a:pt x="5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5" y="36"/>
                  </a:lnTo>
                  <a:lnTo>
                    <a:pt x="15" y="52"/>
                  </a:lnTo>
                  <a:lnTo>
                    <a:pt x="15" y="57"/>
                  </a:lnTo>
                  <a:lnTo>
                    <a:pt x="15" y="62"/>
                  </a:lnTo>
                  <a:lnTo>
                    <a:pt x="15" y="67"/>
                  </a:lnTo>
                  <a:lnTo>
                    <a:pt x="20" y="62"/>
                  </a:lnTo>
                  <a:lnTo>
                    <a:pt x="26" y="62"/>
                  </a:lnTo>
                  <a:lnTo>
                    <a:pt x="31" y="57"/>
                  </a:lnTo>
                  <a:lnTo>
                    <a:pt x="36" y="47"/>
                  </a:lnTo>
                  <a:lnTo>
                    <a:pt x="36" y="41"/>
                  </a:lnTo>
                  <a:lnTo>
                    <a:pt x="26" y="47"/>
                  </a:lnTo>
                  <a:lnTo>
                    <a:pt x="20" y="47"/>
                  </a:lnTo>
                  <a:lnTo>
                    <a:pt x="15" y="41"/>
                  </a:lnTo>
                  <a:lnTo>
                    <a:pt x="10" y="26"/>
                  </a:lnTo>
                  <a:lnTo>
                    <a:pt x="15" y="21"/>
                  </a:lnTo>
                  <a:lnTo>
                    <a:pt x="20" y="21"/>
                  </a:lnTo>
                  <a:lnTo>
                    <a:pt x="26" y="21"/>
                  </a:lnTo>
                  <a:lnTo>
                    <a:pt x="26" y="10"/>
                  </a:lnTo>
                  <a:lnTo>
                    <a:pt x="2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0" name="Freeform 748"/>
            <p:cNvSpPr>
              <a:spLocks/>
            </p:cNvSpPr>
            <p:nvPr/>
          </p:nvSpPr>
          <p:spPr bwMode="auto">
            <a:xfrm>
              <a:off x="2854" y="3392"/>
              <a:ext cx="22" cy="47"/>
            </a:xfrm>
            <a:custGeom>
              <a:avLst/>
              <a:gdLst>
                <a:gd name="T0" fmla="*/ 11 w 22"/>
                <a:gd name="T1" fmla="*/ 0 h 47"/>
                <a:gd name="T2" fmla="*/ 0 w 22"/>
                <a:gd name="T3" fmla="*/ 5 h 47"/>
                <a:gd name="T4" fmla="*/ 0 w 22"/>
                <a:gd name="T5" fmla="*/ 5 h 47"/>
                <a:gd name="T6" fmla="*/ 11 w 22"/>
                <a:gd name="T7" fmla="*/ 41 h 47"/>
                <a:gd name="T8" fmla="*/ 21 w 22"/>
                <a:gd name="T9" fmla="*/ 46 h 47"/>
                <a:gd name="T10" fmla="*/ 21 w 22"/>
                <a:gd name="T11" fmla="*/ 41 h 47"/>
                <a:gd name="T12" fmla="*/ 11 w 22"/>
                <a:gd name="T13" fmla="*/ 0 h 47"/>
                <a:gd name="T14" fmla="*/ 11 w 22"/>
                <a:gd name="T15" fmla="*/ 0 h 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"/>
                <a:gd name="T25" fmla="*/ 0 h 47"/>
                <a:gd name="T26" fmla="*/ 22 w 22"/>
                <a:gd name="T27" fmla="*/ 47 h 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" h="47">
                  <a:moveTo>
                    <a:pt x="11" y="0"/>
                  </a:moveTo>
                  <a:lnTo>
                    <a:pt x="0" y="5"/>
                  </a:lnTo>
                  <a:lnTo>
                    <a:pt x="11" y="41"/>
                  </a:lnTo>
                  <a:lnTo>
                    <a:pt x="21" y="46"/>
                  </a:lnTo>
                  <a:lnTo>
                    <a:pt x="21" y="4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1" name="Freeform 749"/>
            <p:cNvSpPr>
              <a:spLocks/>
            </p:cNvSpPr>
            <p:nvPr/>
          </p:nvSpPr>
          <p:spPr bwMode="auto">
            <a:xfrm>
              <a:off x="2719" y="3335"/>
              <a:ext cx="22" cy="27"/>
            </a:xfrm>
            <a:custGeom>
              <a:avLst/>
              <a:gdLst>
                <a:gd name="T0" fmla="*/ 0 w 22"/>
                <a:gd name="T1" fmla="*/ 10 h 27"/>
                <a:gd name="T2" fmla="*/ 0 w 22"/>
                <a:gd name="T3" fmla="*/ 0 h 27"/>
                <a:gd name="T4" fmla="*/ 10 w 22"/>
                <a:gd name="T5" fmla="*/ 15 h 27"/>
                <a:gd name="T6" fmla="*/ 21 w 22"/>
                <a:gd name="T7" fmla="*/ 26 h 27"/>
                <a:gd name="T8" fmla="*/ 5 w 22"/>
                <a:gd name="T9" fmla="*/ 15 h 27"/>
                <a:gd name="T10" fmla="*/ 0 w 22"/>
                <a:gd name="T11" fmla="*/ 10 h 27"/>
                <a:gd name="T12" fmla="*/ 0 w 22"/>
                <a:gd name="T13" fmla="*/ 10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"/>
                <a:gd name="T22" fmla="*/ 0 h 27"/>
                <a:gd name="T23" fmla="*/ 22 w 22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" h="27">
                  <a:moveTo>
                    <a:pt x="0" y="10"/>
                  </a:moveTo>
                  <a:lnTo>
                    <a:pt x="0" y="0"/>
                  </a:lnTo>
                  <a:lnTo>
                    <a:pt x="10" y="15"/>
                  </a:lnTo>
                  <a:lnTo>
                    <a:pt x="21" y="26"/>
                  </a:lnTo>
                  <a:lnTo>
                    <a:pt x="5" y="15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2" name="Freeform 750"/>
            <p:cNvSpPr>
              <a:spLocks/>
            </p:cNvSpPr>
            <p:nvPr/>
          </p:nvSpPr>
          <p:spPr bwMode="auto">
            <a:xfrm>
              <a:off x="2719" y="3335"/>
              <a:ext cx="22" cy="27"/>
            </a:xfrm>
            <a:custGeom>
              <a:avLst/>
              <a:gdLst>
                <a:gd name="T0" fmla="*/ 0 w 22"/>
                <a:gd name="T1" fmla="*/ 10 h 27"/>
                <a:gd name="T2" fmla="*/ 0 w 22"/>
                <a:gd name="T3" fmla="*/ 0 h 27"/>
                <a:gd name="T4" fmla="*/ 10 w 22"/>
                <a:gd name="T5" fmla="*/ 15 h 27"/>
                <a:gd name="T6" fmla="*/ 21 w 22"/>
                <a:gd name="T7" fmla="*/ 26 h 27"/>
                <a:gd name="T8" fmla="*/ 5 w 22"/>
                <a:gd name="T9" fmla="*/ 15 h 27"/>
                <a:gd name="T10" fmla="*/ 0 w 22"/>
                <a:gd name="T11" fmla="*/ 1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27"/>
                <a:gd name="T20" fmla="*/ 22 w 22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27">
                  <a:moveTo>
                    <a:pt x="0" y="10"/>
                  </a:moveTo>
                  <a:lnTo>
                    <a:pt x="0" y="0"/>
                  </a:lnTo>
                  <a:lnTo>
                    <a:pt x="10" y="15"/>
                  </a:lnTo>
                  <a:lnTo>
                    <a:pt x="21" y="26"/>
                  </a:lnTo>
                  <a:lnTo>
                    <a:pt x="5" y="15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3" name="Freeform 751"/>
            <p:cNvSpPr>
              <a:spLocks/>
            </p:cNvSpPr>
            <p:nvPr/>
          </p:nvSpPr>
          <p:spPr bwMode="auto">
            <a:xfrm>
              <a:off x="3285" y="2792"/>
              <a:ext cx="105" cy="580"/>
            </a:xfrm>
            <a:custGeom>
              <a:avLst/>
              <a:gdLst>
                <a:gd name="T0" fmla="*/ 104 w 105"/>
                <a:gd name="T1" fmla="*/ 57 h 580"/>
                <a:gd name="T2" fmla="*/ 99 w 105"/>
                <a:gd name="T3" fmla="*/ 52 h 580"/>
                <a:gd name="T4" fmla="*/ 68 w 105"/>
                <a:gd name="T5" fmla="*/ 26 h 580"/>
                <a:gd name="T6" fmla="*/ 36 w 105"/>
                <a:gd name="T7" fmla="*/ 0 h 580"/>
                <a:gd name="T8" fmla="*/ 36 w 105"/>
                <a:gd name="T9" fmla="*/ 21 h 580"/>
                <a:gd name="T10" fmla="*/ 16 w 105"/>
                <a:gd name="T11" fmla="*/ 217 h 580"/>
                <a:gd name="T12" fmla="*/ 0 w 105"/>
                <a:gd name="T13" fmla="*/ 414 h 580"/>
                <a:gd name="T14" fmla="*/ 0 w 105"/>
                <a:gd name="T15" fmla="*/ 579 h 580"/>
                <a:gd name="T16" fmla="*/ 36 w 105"/>
                <a:gd name="T17" fmla="*/ 579 h 580"/>
                <a:gd name="T18" fmla="*/ 78 w 105"/>
                <a:gd name="T19" fmla="*/ 295 h 580"/>
                <a:gd name="T20" fmla="*/ 88 w 105"/>
                <a:gd name="T21" fmla="*/ 192 h 580"/>
                <a:gd name="T22" fmla="*/ 94 w 105"/>
                <a:gd name="T23" fmla="*/ 155 h 580"/>
                <a:gd name="T24" fmla="*/ 94 w 105"/>
                <a:gd name="T25" fmla="*/ 150 h 580"/>
                <a:gd name="T26" fmla="*/ 94 w 105"/>
                <a:gd name="T27" fmla="*/ 140 h 580"/>
                <a:gd name="T28" fmla="*/ 99 w 105"/>
                <a:gd name="T29" fmla="*/ 124 h 580"/>
                <a:gd name="T30" fmla="*/ 78 w 105"/>
                <a:gd name="T31" fmla="*/ 109 h 580"/>
                <a:gd name="T32" fmla="*/ 78 w 105"/>
                <a:gd name="T33" fmla="*/ 104 h 580"/>
                <a:gd name="T34" fmla="*/ 57 w 105"/>
                <a:gd name="T35" fmla="*/ 78 h 580"/>
                <a:gd name="T36" fmla="*/ 78 w 105"/>
                <a:gd name="T37" fmla="*/ 68 h 580"/>
                <a:gd name="T38" fmla="*/ 104 w 105"/>
                <a:gd name="T39" fmla="*/ 57 h 580"/>
                <a:gd name="T40" fmla="*/ 104 w 105"/>
                <a:gd name="T41" fmla="*/ 57 h 5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5"/>
                <a:gd name="T64" fmla="*/ 0 h 580"/>
                <a:gd name="T65" fmla="*/ 105 w 105"/>
                <a:gd name="T66" fmla="*/ 580 h 5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5" h="580">
                  <a:moveTo>
                    <a:pt x="104" y="57"/>
                  </a:moveTo>
                  <a:lnTo>
                    <a:pt x="99" y="52"/>
                  </a:lnTo>
                  <a:lnTo>
                    <a:pt x="68" y="26"/>
                  </a:lnTo>
                  <a:lnTo>
                    <a:pt x="36" y="0"/>
                  </a:lnTo>
                  <a:lnTo>
                    <a:pt x="36" y="21"/>
                  </a:lnTo>
                  <a:lnTo>
                    <a:pt x="16" y="217"/>
                  </a:lnTo>
                  <a:lnTo>
                    <a:pt x="0" y="414"/>
                  </a:lnTo>
                  <a:lnTo>
                    <a:pt x="0" y="579"/>
                  </a:lnTo>
                  <a:lnTo>
                    <a:pt x="36" y="579"/>
                  </a:lnTo>
                  <a:lnTo>
                    <a:pt x="78" y="295"/>
                  </a:lnTo>
                  <a:lnTo>
                    <a:pt x="88" y="192"/>
                  </a:lnTo>
                  <a:lnTo>
                    <a:pt x="94" y="155"/>
                  </a:lnTo>
                  <a:lnTo>
                    <a:pt x="94" y="150"/>
                  </a:lnTo>
                  <a:lnTo>
                    <a:pt x="94" y="140"/>
                  </a:lnTo>
                  <a:lnTo>
                    <a:pt x="99" y="124"/>
                  </a:lnTo>
                  <a:lnTo>
                    <a:pt x="78" y="109"/>
                  </a:lnTo>
                  <a:lnTo>
                    <a:pt x="78" y="104"/>
                  </a:lnTo>
                  <a:lnTo>
                    <a:pt x="57" y="78"/>
                  </a:lnTo>
                  <a:lnTo>
                    <a:pt x="78" y="68"/>
                  </a:lnTo>
                  <a:lnTo>
                    <a:pt x="104" y="5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4" name="Freeform 752"/>
            <p:cNvSpPr>
              <a:spLocks/>
            </p:cNvSpPr>
            <p:nvPr/>
          </p:nvSpPr>
          <p:spPr bwMode="auto">
            <a:xfrm>
              <a:off x="3316" y="2846"/>
              <a:ext cx="143" cy="528"/>
            </a:xfrm>
            <a:custGeom>
              <a:avLst/>
              <a:gdLst>
                <a:gd name="T0" fmla="*/ 62 w 143"/>
                <a:gd name="T1" fmla="*/ 0 h 528"/>
                <a:gd name="T2" fmla="*/ 21 w 143"/>
                <a:gd name="T3" fmla="*/ 24 h 528"/>
                <a:gd name="T4" fmla="*/ 55 w 143"/>
                <a:gd name="T5" fmla="*/ 76 h 528"/>
                <a:gd name="T6" fmla="*/ 0 w 143"/>
                <a:gd name="T7" fmla="*/ 527 h 528"/>
                <a:gd name="T8" fmla="*/ 142 w 143"/>
                <a:gd name="T9" fmla="*/ 527 h 528"/>
                <a:gd name="T10" fmla="*/ 132 w 143"/>
                <a:gd name="T11" fmla="*/ 293 h 528"/>
                <a:gd name="T12" fmla="*/ 114 w 143"/>
                <a:gd name="T13" fmla="*/ 79 h 528"/>
                <a:gd name="T14" fmla="*/ 114 w 143"/>
                <a:gd name="T15" fmla="*/ 31 h 528"/>
                <a:gd name="T16" fmla="*/ 94 w 143"/>
                <a:gd name="T17" fmla="*/ 14 h 528"/>
                <a:gd name="T18" fmla="*/ 62 w 143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3"/>
                <a:gd name="T31" fmla="*/ 0 h 528"/>
                <a:gd name="T32" fmla="*/ 143 w 143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3" h="528">
                  <a:moveTo>
                    <a:pt x="62" y="0"/>
                  </a:moveTo>
                  <a:lnTo>
                    <a:pt x="21" y="24"/>
                  </a:lnTo>
                  <a:lnTo>
                    <a:pt x="55" y="76"/>
                  </a:lnTo>
                  <a:lnTo>
                    <a:pt x="0" y="527"/>
                  </a:lnTo>
                  <a:lnTo>
                    <a:pt x="142" y="527"/>
                  </a:lnTo>
                  <a:lnTo>
                    <a:pt x="132" y="293"/>
                  </a:lnTo>
                  <a:lnTo>
                    <a:pt x="114" y="79"/>
                  </a:lnTo>
                  <a:lnTo>
                    <a:pt x="114" y="31"/>
                  </a:lnTo>
                  <a:lnTo>
                    <a:pt x="94" y="14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5" name="Freeform 753"/>
            <p:cNvSpPr>
              <a:spLocks/>
            </p:cNvSpPr>
            <p:nvPr/>
          </p:nvSpPr>
          <p:spPr bwMode="auto">
            <a:xfrm>
              <a:off x="3125" y="2786"/>
              <a:ext cx="184" cy="586"/>
            </a:xfrm>
            <a:custGeom>
              <a:avLst/>
              <a:gdLst>
                <a:gd name="T0" fmla="*/ 125 w 184"/>
                <a:gd name="T1" fmla="*/ 585 h 586"/>
                <a:gd name="T2" fmla="*/ 125 w 184"/>
                <a:gd name="T3" fmla="*/ 585 h 586"/>
                <a:gd name="T4" fmla="*/ 107 w 184"/>
                <a:gd name="T5" fmla="*/ 549 h 586"/>
                <a:gd name="T6" fmla="*/ 93 w 184"/>
                <a:gd name="T7" fmla="*/ 515 h 586"/>
                <a:gd name="T8" fmla="*/ 55 w 184"/>
                <a:gd name="T9" fmla="*/ 369 h 586"/>
                <a:gd name="T10" fmla="*/ 43 w 184"/>
                <a:gd name="T11" fmla="*/ 277 h 586"/>
                <a:gd name="T12" fmla="*/ 45 w 184"/>
                <a:gd name="T13" fmla="*/ 219 h 586"/>
                <a:gd name="T14" fmla="*/ 20 w 184"/>
                <a:gd name="T15" fmla="*/ 214 h 586"/>
                <a:gd name="T16" fmla="*/ 0 w 184"/>
                <a:gd name="T17" fmla="*/ 157 h 586"/>
                <a:gd name="T18" fmla="*/ 26 w 184"/>
                <a:gd name="T19" fmla="*/ 136 h 586"/>
                <a:gd name="T20" fmla="*/ 57 w 184"/>
                <a:gd name="T21" fmla="*/ 116 h 586"/>
                <a:gd name="T22" fmla="*/ 41 w 184"/>
                <a:gd name="T23" fmla="*/ 91 h 586"/>
                <a:gd name="T24" fmla="*/ 25 w 184"/>
                <a:gd name="T25" fmla="*/ 67 h 586"/>
                <a:gd name="T26" fmla="*/ 48 w 184"/>
                <a:gd name="T27" fmla="*/ 35 h 586"/>
                <a:gd name="T28" fmla="*/ 68 w 184"/>
                <a:gd name="T29" fmla="*/ 13 h 586"/>
                <a:gd name="T30" fmla="*/ 70 w 184"/>
                <a:gd name="T31" fmla="*/ 8 h 586"/>
                <a:gd name="T32" fmla="*/ 76 w 184"/>
                <a:gd name="T33" fmla="*/ 4 h 586"/>
                <a:gd name="T34" fmla="*/ 82 w 184"/>
                <a:gd name="T35" fmla="*/ 0 h 586"/>
                <a:gd name="T36" fmla="*/ 123 w 184"/>
                <a:gd name="T37" fmla="*/ 30 h 586"/>
                <a:gd name="T38" fmla="*/ 169 w 184"/>
                <a:gd name="T39" fmla="*/ 66 h 586"/>
                <a:gd name="T40" fmla="*/ 166 w 184"/>
                <a:gd name="T41" fmla="*/ 55 h 586"/>
                <a:gd name="T42" fmla="*/ 168 w 184"/>
                <a:gd name="T43" fmla="*/ 45 h 586"/>
                <a:gd name="T44" fmla="*/ 170 w 184"/>
                <a:gd name="T45" fmla="*/ 34 h 586"/>
                <a:gd name="T46" fmla="*/ 172 w 184"/>
                <a:gd name="T47" fmla="*/ 24 h 586"/>
                <a:gd name="T48" fmla="*/ 174 w 184"/>
                <a:gd name="T49" fmla="*/ 41 h 586"/>
                <a:gd name="T50" fmla="*/ 181 w 184"/>
                <a:gd name="T51" fmla="*/ 58 h 586"/>
                <a:gd name="T52" fmla="*/ 183 w 184"/>
                <a:gd name="T53" fmla="*/ 74 h 586"/>
                <a:gd name="T54" fmla="*/ 182 w 184"/>
                <a:gd name="T55" fmla="*/ 79 h 586"/>
                <a:gd name="T56" fmla="*/ 180 w 184"/>
                <a:gd name="T57" fmla="*/ 89 h 586"/>
                <a:gd name="T58" fmla="*/ 180 w 184"/>
                <a:gd name="T59" fmla="*/ 89 h 586"/>
                <a:gd name="T60" fmla="*/ 183 w 184"/>
                <a:gd name="T61" fmla="*/ 100 h 586"/>
                <a:gd name="T62" fmla="*/ 161 w 184"/>
                <a:gd name="T63" fmla="*/ 297 h 586"/>
                <a:gd name="T64" fmla="*/ 151 w 184"/>
                <a:gd name="T65" fmla="*/ 490 h 586"/>
                <a:gd name="T66" fmla="*/ 149 w 184"/>
                <a:gd name="T67" fmla="*/ 500 h 586"/>
                <a:gd name="T68" fmla="*/ 151 w 184"/>
                <a:gd name="T69" fmla="*/ 582 h 586"/>
                <a:gd name="T70" fmla="*/ 125 w 184"/>
                <a:gd name="T71" fmla="*/ 585 h 586"/>
                <a:gd name="T72" fmla="*/ 125 w 184"/>
                <a:gd name="T73" fmla="*/ 585 h 58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84"/>
                <a:gd name="T112" fmla="*/ 0 h 586"/>
                <a:gd name="T113" fmla="*/ 184 w 184"/>
                <a:gd name="T114" fmla="*/ 586 h 58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84" h="586">
                  <a:moveTo>
                    <a:pt x="125" y="585"/>
                  </a:moveTo>
                  <a:lnTo>
                    <a:pt x="125" y="585"/>
                  </a:lnTo>
                  <a:lnTo>
                    <a:pt x="107" y="549"/>
                  </a:lnTo>
                  <a:lnTo>
                    <a:pt x="93" y="515"/>
                  </a:lnTo>
                  <a:lnTo>
                    <a:pt x="55" y="369"/>
                  </a:lnTo>
                  <a:lnTo>
                    <a:pt x="43" y="277"/>
                  </a:lnTo>
                  <a:lnTo>
                    <a:pt x="45" y="219"/>
                  </a:lnTo>
                  <a:lnTo>
                    <a:pt x="20" y="214"/>
                  </a:lnTo>
                  <a:lnTo>
                    <a:pt x="0" y="157"/>
                  </a:lnTo>
                  <a:lnTo>
                    <a:pt x="26" y="136"/>
                  </a:lnTo>
                  <a:lnTo>
                    <a:pt x="57" y="116"/>
                  </a:lnTo>
                  <a:lnTo>
                    <a:pt x="41" y="91"/>
                  </a:lnTo>
                  <a:lnTo>
                    <a:pt x="25" y="67"/>
                  </a:lnTo>
                  <a:lnTo>
                    <a:pt x="48" y="35"/>
                  </a:lnTo>
                  <a:lnTo>
                    <a:pt x="68" y="13"/>
                  </a:lnTo>
                  <a:lnTo>
                    <a:pt x="70" y="8"/>
                  </a:lnTo>
                  <a:lnTo>
                    <a:pt x="76" y="4"/>
                  </a:lnTo>
                  <a:lnTo>
                    <a:pt x="82" y="0"/>
                  </a:lnTo>
                  <a:lnTo>
                    <a:pt x="123" y="30"/>
                  </a:lnTo>
                  <a:lnTo>
                    <a:pt x="169" y="66"/>
                  </a:lnTo>
                  <a:lnTo>
                    <a:pt x="166" y="55"/>
                  </a:lnTo>
                  <a:lnTo>
                    <a:pt x="168" y="45"/>
                  </a:lnTo>
                  <a:lnTo>
                    <a:pt x="170" y="34"/>
                  </a:lnTo>
                  <a:lnTo>
                    <a:pt x="172" y="24"/>
                  </a:lnTo>
                  <a:lnTo>
                    <a:pt x="174" y="41"/>
                  </a:lnTo>
                  <a:lnTo>
                    <a:pt x="181" y="58"/>
                  </a:lnTo>
                  <a:lnTo>
                    <a:pt x="183" y="74"/>
                  </a:lnTo>
                  <a:lnTo>
                    <a:pt x="182" y="79"/>
                  </a:lnTo>
                  <a:lnTo>
                    <a:pt x="180" y="89"/>
                  </a:lnTo>
                  <a:lnTo>
                    <a:pt x="183" y="100"/>
                  </a:lnTo>
                  <a:lnTo>
                    <a:pt x="161" y="297"/>
                  </a:lnTo>
                  <a:lnTo>
                    <a:pt x="151" y="490"/>
                  </a:lnTo>
                  <a:lnTo>
                    <a:pt x="149" y="500"/>
                  </a:lnTo>
                  <a:lnTo>
                    <a:pt x="151" y="582"/>
                  </a:lnTo>
                  <a:lnTo>
                    <a:pt x="125" y="585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" name="Freeform 754"/>
            <p:cNvSpPr>
              <a:spLocks/>
            </p:cNvSpPr>
            <p:nvPr/>
          </p:nvSpPr>
          <p:spPr bwMode="auto">
            <a:xfrm>
              <a:off x="3906" y="3110"/>
              <a:ext cx="170" cy="334"/>
            </a:xfrm>
            <a:custGeom>
              <a:avLst/>
              <a:gdLst>
                <a:gd name="T0" fmla="*/ 88 w 170"/>
                <a:gd name="T1" fmla="*/ 0 h 334"/>
                <a:gd name="T2" fmla="*/ 101 w 170"/>
                <a:gd name="T3" fmla="*/ 47 h 334"/>
                <a:gd name="T4" fmla="*/ 99 w 170"/>
                <a:gd name="T5" fmla="*/ 98 h 334"/>
                <a:gd name="T6" fmla="*/ 130 w 170"/>
                <a:gd name="T7" fmla="*/ 168 h 334"/>
                <a:gd name="T8" fmla="*/ 114 w 170"/>
                <a:gd name="T9" fmla="*/ 215 h 334"/>
                <a:gd name="T10" fmla="*/ 169 w 170"/>
                <a:gd name="T11" fmla="*/ 266 h 334"/>
                <a:gd name="T12" fmla="*/ 145 w 170"/>
                <a:gd name="T13" fmla="*/ 320 h 334"/>
                <a:gd name="T14" fmla="*/ 70 w 170"/>
                <a:gd name="T15" fmla="*/ 320 h 334"/>
                <a:gd name="T16" fmla="*/ 0 w 170"/>
                <a:gd name="T17" fmla="*/ 333 h 334"/>
                <a:gd name="T18" fmla="*/ 21 w 170"/>
                <a:gd name="T19" fmla="*/ 155 h 334"/>
                <a:gd name="T20" fmla="*/ 88 w 170"/>
                <a:gd name="T21" fmla="*/ 0 h 3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34"/>
                <a:gd name="T35" fmla="*/ 170 w 170"/>
                <a:gd name="T36" fmla="*/ 334 h 3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34">
                  <a:moveTo>
                    <a:pt x="88" y="0"/>
                  </a:moveTo>
                  <a:lnTo>
                    <a:pt x="101" y="47"/>
                  </a:lnTo>
                  <a:lnTo>
                    <a:pt x="99" y="98"/>
                  </a:lnTo>
                  <a:lnTo>
                    <a:pt x="130" y="168"/>
                  </a:lnTo>
                  <a:lnTo>
                    <a:pt x="114" y="215"/>
                  </a:lnTo>
                  <a:lnTo>
                    <a:pt x="169" y="266"/>
                  </a:lnTo>
                  <a:lnTo>
                    <a:pt x="145" y="320"/>
                  </a:lnTo>
                  <a:lnTo>
                    <a:pt x="70" y="320"/>
                  </a:lnTo>
                  <a:lnTo>
                    <a:pt x="0" y="333"/>
                  </a:lnTo>
                  <a:lnTo>
                    <a:pt x="21" y="155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7" name="Freeform 755"/>
            <p:cNvSpPr>
              <a:spLocks/>
            </p:cNvSpPr>
            <p:nvPr/>
          </p:nvSpPr>
          <p:spPr bwMode="auto">
            <a:xfrm>
              <a:off x="3755" y="3268"/>
              <a:ext cx="251" cy="176"/>
            </a:xfrm>
            <a:custGeom>
              <a:avLst/>
              <a:gdLst>
                <a:gd name="T0" fmla="*/ 161 w 251"/>
                <a:gd name="T1" fmla="*/ 0 h 176"/>
                <a:gd name="T2" fmla="*/ 125 w 251"/>
                <a:gd name="T3" fmla="*/ 0 h 176"/>
                <a:gd name="T4" fmla="*/ 125 w 251"/>
                <a:gd name="T5" fmla="*/ 20 h 176"/>
                <a:gd name="T6" fmla="*/ 146 w 251"/>
                <a:gd name="T7" fmla="*/ 41 h 176"/>
                <a:gd name="T8" fmla="*/ 125 w 251"/>
                <a:gd name="T9" fmla="*/ 26 h 176"/>
                <a:gd name="T10" fmla="*/ 83 w 251"/>
                <a:gd name="T11" fmla="*/ 20 h 176"/>
                <a:gd name="T12" fmla="*/ 67 w 251"/>
                <a:gd name="T13" fmla="*/ 26 h 176"/>
                <a:gd name="T14" fmla="*/ 67 w 251"/>
                <a:gd name="T15" fmla="*/ 41 h 176"/>
                <a:gd name="T16" fmla="*/ 78 w 251"/>
                <a:gd name="T17" fmla="*/ 57 h 176"/>
                <a:gd name="T18" fmla="*/ 114 w 251"/>
                <a:gd name="T19" fmla="*/ 67 h 176"/>
                <a:gd name="T20" fmla="*/ 114 w 251"/>
                <a:gd name="T21" fmla="*/ 72 h 176"/>
                <a:gd name="T22" fmla="*/ 83 w 251"/>
                <a:gd name="T23" fmla="*/ 62 h 176"/>
                <a:gd name="T24" fmla="*/ 57 w 251"/>
                <a:gd name="T25" fmla="*/ 51 h 176"/>
                <a:gd name="T26" fmla="*/ 36 w 251"/>
                <a:gd name="T27" fmla="*/ 41 h 176"/>
                <a:gd name="T28" fmla="*/ 21 w 251"/>
                <a:gd name="T29" fmla="*/ 41 h 176"/>
                <a:gd name="T30" fmla="*/ 21 w 251"/>
                <a:gd name="T31" fmla="*/ 67 h 176"/>
                <a:gd name="T32" fmla="*/ 52 w 251"/>
                <a:gd name="T33" fmla="*/ 88 h 176"/>
                <a:gd name="T34" fmla="*/ 135 w 251"/>
                <a:gd name="T35" fmla="*/ 134 h 176"/>
                <a:gd name="T36" fmla="*/ 120 w 251"/>
                <a:gd name="T37" fmla="*/ 139 h 176"/>
                <a:gd name="T38" fmla="*/ 99 w 251"/>
                <a:gd name="T39" fmla="*/ 124 h 176"/>
                <a:gd name="T40" fmla="*/ 57 w 251"/>
                <a:gd name="T41" fmla="*/ 103 h 176"/>
                <a:gd name="T42" fmla="*/ 36 w 251"/>
                <a:gd name="T43" fmla="*/ 82 h 176"/>
                <a:gd name="T44" fmla="*/ 21 w 251"/>
                <a:gd name="T45" fmla="*/ 72 h 176"/>
                <a:gd name="T46" fmla="*/ 15 w 251"/>
                <a:gd name="T47" fmla="*/ 51 h 176"/>
                <a:gd name="T48" fmla="*/ 0 w 251"/>
                <a:gd name="T49" fmla="*/ 62 h 176"/>
                <a:gd name="T50" fmla="*/ 5 w 251"/>
                <a:gd name="T51" fmla="*/ 88 h 176"/>
                <a:gd name="T52" fmla="*/ 36 w 251"/>
                <a:gd name="T53" fmla="*/ 119 h 176"/>
                <a:gd name="T54" fmla="*/ 62 w 251"/>
                <a:gd name="T55" fmla="*/ 155 h 176"/>
                <a:gd name="T56" fmla="*/ 47 w 251"/>
                <a:gd name="T57" fmla="*/ 139 h 176"/>
                <a:gd name="T58" fmla="*/ 21 w 251"/>
                <a:gd name="T59" fmla="*/ 108 h 176"/>
                <a:gd name="T60" fmla="*/ 15 w 251"/>
                <a:gd name="T61" fmla="*/ 113 h 176"/>
                <a:gd name="T62" fmla="*/ 26 w 251"/>
                <a:gd name="T63" fmla="*/ 139 h 176"/>
                <a:gd name="T64" fmla="*/ 67 w 251"/>
                <a:gd name="T65" fmla="*/ 170 h 176"/>
                <a:gd name="T66" fmla="*/ 120 w 251"/>
                <a:gd name="T67" fmla="*/ 175 h 176"/>
                <a:gd name="T68" fmla="*/ 161 w 251"/>
                <a:gd name="T69" fmla="*/ 170 h 176"/>
                <a:gd name="T70" fmla="*/ 172 w 251"/>
                <a:gd name="T71" fmla="*/ 150 h 176"/>
                <a:gd name="T72" fmla="*/ 203 w 251"/>
                <a:gd name="T73" fmla="*/ 129 h 176"/>
                <a:gd name="T74" fmla="*/ 218 w 251"/>
                <a:gd name="T75" fmla="*/ 103 h 176"/>
                <a:gd name="T76" fmla="*/ 224 w 251"/>
                <a:gd name="T77" fmla="*/ 88 h 176"/>
                <a:gd name="T78" fmla="*/ 224 w 251"/>
                <a:gd name="T79" fmla="*/ 51 h 176"/>
                <a:gd name="T80" fmla="*/ 244 w 251"/>
                <a:gd name="T81" fmla="*/ 41 h 176"/>
                <a:gd name="T82" fmla="*/ 244 w 251"/>
                <a:gd name="T83" fmla="*/ 20 h 176"/>
                <a:gd name="T84" fmla="*/ 229 w 251"/>
                <a:gd name="T85" fmla="*/ 0 h 176"/>
                <a:gd name="T86" fmla="*/ 203 w 251"/>
                <a:gd name="T87" fmla="*/ 0 h 176"/>
                <a:gd name="T88" fmla="*/ 187 w 251"/>
                <a:gd name="T89" fmla="*/ 0 h 1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51"/>
                <a:gd name="T136" fmla="*/ 0 h 176"/>
                <a:gd name="T137" fmla="*/ 251 w 251"/>
                <a:gd name="T138" fmla="*/ 176 h 1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51" h="176">
                  <a:moveTo>
                    <a:pt x="187" y="0"/>
                  </a:moveTo>
                  <a:lnTo>
                    <a:pt x="161" y="0"/>
                  </a:lnTo>
                  <a:lnTo>
                    <a:pt x="140" y="0"/>
                  </a:lnTo>
                  <a:lnTo>
                    <a:pt x="125" y="0"/>
                  </a:lnTo>
                  <a:lnTo>
                    <a:pt x="120" y="5"/>
                  </a:lnTo>
                  <a:lnTo>
                    <a:pt x="125" y="20"/>
                  </a:lnTo>
                  <a:lnTo>
                    <a:pt x="135" y="26"/>
                  </a:lnTo>
                  <a:lnTo>
                    <a:pt x="146" y="41"/>
                  </a:lnTo>
                  <a:lnTo>
                    <a:pt x="159" y="38"/>
                  </a:lnTo>
                  <a:lnTo>
                    <a:pt x="125" y="26"/>
                  </a:lnTo>
                  <a:lnTo>
                    <a:pt x="99" y="26"/>
                  </a:lnTo>
                  <a:lnTo>
                    <a:pt x="83" y="20"/>
                  </a:lnTo>
                  <a:lnTo>
                    <a:pt x="78" y="20"/>
                  </a:lnTo>
                  <a:lnTo>
                    <a:pt x="67" y="26"/>
                  </a:lnTo>
                  <a:lnTo>
                    <a:pt x="67" y="36"/>
                  </a:lnTo>
                  <a:lnTo>
                    <a:pt x="67" y="41"/>
                  </a:lnTo>
                  <a:lnTo>
                    <a:pt x="73" y="51"/>
                  </a:lnTo>
                  <a:lnTo>
                    <a:pt x="78" y="57"/>
                  </a:lnTo>
                  <a:lnTo>
                    <a:pt x="93" y="62"/>
                  </a:lnTo>
                  <a:lnTo>
                    <a:pt x="114" y="67"/>
                  </a:lnTo>
                  <a:lnTo>
                    <a:pt x="120" y="72"/>
                  </a:lnTo>
                  <a:lnTo>
                    <a:pt x="114" y="72"/>
                  </a:lnTo>
                  <a:lnTo>
                    <a:pt x="99" y="72"/>
                  </a:lnTo>
                  <a:lnTo>
                    <a:pt x="83" y="62"/>
                  </a:lnTo>
                  <a:lnTo>
                    <a:pt x="73" y="62"/>
                  </a:lnTo>
                  <a:lnTo>
                    <a:pt x="57" y="51"/>
                  </a:lnTo>
                  <a:lnTo>
                    <a:pt x="47" y="46"/>
                  </a:lnTo>
                  <a:lnTo>
                    <a:pt x="36" y="41"/>
                  </a:lnTo>
                  <a:lnTo>
                    <a:pt x="26" y="41"/>
                  </a:lnTo>
                  <a:lnTo>
                    <a:pt x="21" y="41"/>
                  </a:lnTo>
                  <a:lnTo>
                    <a:pt x="15" y="51"/>
                  </a:lnTo>
                  <a:lnTo>
                    <a:pt x="21" y="67"/>
                  </a:lnTo>
                  <a:lnTo>
                    <a:pt x="31" y="77"/>
                  </a:lnTo>
                  <a:lnTo>
                    <a:pt x="52" y="88"/>
                  </a:lnTo>
                  <a:lnTo>
                    <a:pt x="73" y="98"/>
                  </a:lnTo>
                  <a:lnTo>
                    <a:pt x="135" y="134"/>
                  </a:lnTo>
                  <a:lnTo>
                    <a:pt x="125" y="139"/>
                  </a:lnTo>
                  <a:lnTo>
                    <a:pt x="120" y="139"/>
                  </a:lnTo>
                  <a:lnTo>
                    <a:pt x="99" y="124"/>
                  </a:lnTo>
                  <a:lnTo>
                    <a:pt x="73" y="103"/>
                  </a:lnTo>
                  <a:lnTo>
                    <a:pt x="57" y="103"/>
                  </a:lnTo>
                  <a:lnTo>
                    <a:pt x="52" y="98"/>
                  </a:lnTo>
                  <a:lnTo>
                    <a:pt x="36" y="82"/>
                  </a:lnTo>
                  <a:lnTo>
                    <a:pt x="21" y="72"/>
                  </a:lnTo>
                  <a:lnTo>
                    <a:pt x="15" y="51"/>
                  </a:lnTo>
                  <a:lnTo>
                    <a:pt x="5" y="57"/>
                  </a:lnTo>
                  <a:lnTo>
                    <a:pt x="0" y="62"/>
                  </a:lnTo>
                  <a:lnTo>
                    <a:pt x="0" y="82"/>
                  </a:lnTo>
                  <a:lnTo>
                    <a:pt x="5" y="88"/>
                  </a:lnTo>
                  <a:lnTo>
                    <a:pt x="21" y="103"/>
                  </a:lnTo>
                  <a:lnTo>
                    <a:pt x="36" y="119"/>
                  </a:lnTo>
                  <a:lnTo>
                    <a:pt x="67" y="150"/>
                  </a:lnTo>
                  <a:lnTo>
                    <a:pt x="62" y="155"/>
                  </a:lnTo>
                  <a:lnTo>
                    <a:pt x="57" y="155"/>
                  </a:lnTo>
                  <a:lnTo>
                    <a:pt x="47" y="139"/>
                  </a:lnTo>
                  <a:lnTo>
                    <a:pt x="36" y="124"/>
                  </a:lnTo>
                  <a:lnTo>
                    <a:pt x="21" y="108"/>
                  </a:lnTo>
                  <a:lnTo>
                    <a:pt x="15" y="113"/>
                  </a:lnTo>
                  <a:lnTo>
                    <a:pt x="15" y="124"/>
                  </a:lnTo>
                  <a:lnTo>
                    <a:pt x="26" y="139"/>
                  </a:lnTo>
                  <a:lnTo>
                    <a:pt x="36" y="160"/>
                  </a:lnTo>
                  <a:lnTo>
                    <a:pt x="67" y="170"/>
                  </a:lnTo>
                  <a:lnTo>
                    <a:pt x="99" y="170"/>
                  </a:lnTo>
                  <a:lnTo>
                    <a:pt x="120" y="175"/>
                  </a:lnTo>
                  <a:lnTo>
                    <a:pt x="140" y="175"/>
                  </a:lnTo>
                  <a:lnTo>
                    <a:pt x="161" y="170"/>
                  </a:lnTo>
                  <a:lnTo>
                    <a:pt x="166" y="165"/>
                  </a:lnTo>
                  <a:lnTo>
                    <a:pt x="172" y="150"/>
                  </a:lnTo>
                  <a:lnTo>
                    <a:pt x="187" y="144"/>
                  </a:lnTo>
                  <a:lnTo>
                    <a:pt x="203" y="129"/>
                  </a:lnTo>
                  <a:lnTo>
                    <a:pt x="208" y="113"/>
                  </a:lnTo>
                  <a:lnTo>
                    <a:pt x="218" y="103"/>
                  </a:lnTo>
                  <a:lnTo>
                    <a:pt x="229" y="98"/>
                  </a:lnTo>
                  <a:lnTo>
                    <a:pt x="224" y="88"/>
                  </a:lnTo>
                  <a:lnTo>
                    <a:pt x="224" y="67"/>
                  </a:lnTo>
                  <a:lnTo>
                    <a:pt x="224" y="51"/>
                  </a:lnTo>
                  <a:lnTo>
                    <a:pt x="244" y="41"/>
                  </a:lnTo>
                  <a:lnTo>
                    <a:pt x="250" y="26"/>
                  </a:lnTo>
                  <a:lnTo>
                    <a:pt x="244" y="20"/>
                  </a:lnTo>
                  <a:lnTo>
                    <a:pt x="239" y="0"/>
                  </a:lnTo>
                  <a:lnTo>
                    <a:pt x="229" y="0"/>
                  </a:lnTo>
                  <a:lnTo>
                    <a:pt x="218" y="0"/>
                  </a:lnTo>
                  <a:lnTo>
                    <a:pt x="203" y="0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88" name="Group 756"/>
            <p:cNvGrpSpPr>
              <a:grpSpLocks/>
            </p:cNvGrpSpPr>
            <p:nvPr/>
          </p:nvGrpSpPr>
          <p:grpSpPr bwMode="auto">
            <a:xfrm>
              <a:off x="3219" y="2555"/>
              <a:ext cx="326" cy="120"/>
              <a:chOff x="3219" y="2555"/>
              <a:chExt cx="326" cy="120"/>
            </a:xfrm>
          </p:grpSpPr>
          <p:sp>
            <p:nvSpPr>
              <p:cNvPr id="289" name="Freeform 757"/>
              <p:cNvSpPr>
                <a:spLocks/>
              </p:cNvSpPr>
              <p:nvPr/>
            </p:nvSpPr>
            <p:spPr bwMode="auto">
              <a:xfrm>
                <a:off x="3292" y="2586"/>
                <a:ext cx="105" cy="52"/>
              </a:xfrm>
              <a:custGeom>
                <a:avLst/>
                <a:gdLst>
                  <a:gd name="T0" fmla="*/ 10 w 105"/>
                  <a:gd name="T1" fmla="*/ 15 h 52"/>
                  <a:gd name="T2" fmla="*/ 0 w 105"/>
                  <a:gd name="T3" fmla="*/ 15 h 52"/>
                  <a:gd name="T4" fmla="*/ 0 w 105"/>
                  <a:gd name="T5" fmla="*/ 20 h 52"/>
                  <a:gd name="T6" fmla="*/ 0 w 105"/>
                  <a:gd name="T7" fmla="*/ 26 h 52"/>
                  <a:gd name="T8" fmla="*/ 0 w 105"/>
                  <a:gd name="T9" fmla="*/ 36 h 52"/>
                  <a:gd name="T10" fmla="*/ 5 w 105"/>
                  <a:gd name="T11" fmla="*/ 41 h 52"/>
                  <a:gd name="T12" fmla="*/ 10 w 105"/>
                  <a:gd name="T13" fmla="*/ 46 h 52"/>
                  <a:gd name="T14" fmla="*/ 20 w 105"/>
                  <a:gd name="T15" fmla="*/ 41 h 52"/>
                  <a:gd name="T16" fmla="*/ 20 w 105"/>
                  <a:gd name="T17" fmla="*/ 41 h 52"/>
                  <a:gd name="T18" fmla="*/ 26 w 105"/>
                  <a:gd name="T19" fmla="*/ 31 h 52"/>
                  <a:gd name="T20" fmla="*/ 36 w 105"/>
                  <a:gd name="T21" fmla="*/ 26 h 52"/>
                  <a:gd name="T22" fmla="*/ 46 w 105"/>
                  <a:gd name="T23" fmla="*/ 36 h 52"/>
                  <a:gd name="T24" fmla="*/ 46 w 105"/>
                  <a:gd name="T25" fmla="*/ 26 h 52"/>
                  <a:gd name="T26" fmla="*/ 41 w 105"/>
                  <a:gd name="T27" fmla="*/ 26 h 52"/>
                  <a:gd name="T28" fmla="*/ 41 w 105"/>
                  <a:gd name="T29" fmla="*/ 26 h 52"/>
                  <a:gd name="T30" fmla="*/ 41 w 105"/>
                  <a:gd name="T31" fmla="*/ 20 h 52"/>
                  <a:gd name="T32" fmla="*/ 41 w 105"/>
                  <a:gd name="T33" fmla="*/ 20 h 52"/>
                  <a:gd name="T34" fmla="*/ 41 w 105"/>
                  <a:gd name="T35" fmla="*/ 20 h 52"/>
                  <a:gd name="T36" fmla="*/ 46 w 105"/>
                  <a:gd name="T37" fmla="*/ 20 h 52"/>
                  <a:gd name="T38" fmla="*/ 52 w 105"/>
                  <a:gd name="T39" fmla="*/ 20 h 52"/>
                  <a:gd name="T40" fmla="*/ 52 w 105"/>
                  <a:gd name="T41" fmla="*/ 20 h 52"/>
                  <a:gd name="T42" fmla="*/ 52 w 105"/>
                  <a:gd name="T43" fmla="*/ 20 h 52"/>
                  <a:gd name="T44" fmla="*/ 52 w 105"/>
                  <a:gd name="T45" fmla="*/ 26 h 52"/>
                  <a:gd name="T46" fmla="*/ 52 w 105"/>
                  <a:gd name="T47" fmla="*/ 26 h 52"/>
                  <a:gd name="T48" fmla="*/ 46 w 105"/>
                  <a:gd name="T49" fmla="*/ 26 h 52"/>
                  <a:gd name="T50" fmla="*/ 46 w 105"/>
                  <a:gd name="T51" fmla="*/ 36 h 52"/>
                  <a:gd name="T52" fmla="*/ 62 w 105"/>
                  <a:gd name="T53" fmla="*/ 26 h 52"/>
                  <a:gd name="T54" fmla="*/ 67 w 105"/>
                  <a:gd name="T55" fmla="*/ 20 h 52"/>
                  <a:gd name="T56" fmla="*/ 67 w 105"/>
                  <a:gd name="T57" fmla="*/ 31 h 52"/>
                  <a:gd name="T58" fmla="*/ 72 w 105"/>
                  <a:gd name="T59" fmla="*/ 41 h 52"/>
                  <a:gd name="T60" fmla="*/ 67 w 105"/>
                  <a:gd name="T61" fmla="*/ 46 h 52"/>
                  <a:gd name="T62" fmla="*/ 72 w 105"/>
                  <a:gd name="T63" fmla="*/ 51 h 52"/>
                  <a:gd name="T64" fmla="*/ 78 w 105"/>
                  <a:gd name="T65" fmla="*/ 51 h 52"/>
                  <a:gd name="T66" fmla="*/ 83 w 105"/>
                  <a:gd name="T67" fmla="*/ 46 h 52"/>
                  <a:gd name="T68" fmla="*/ 83 w 105"/>
                  <a:gd name="T69" fmla="*/ 41 h 52"/>
                  <a:gd name="T70" fmla="*/ 83 w 105"/>
                  <a:gd name="T71" fmla="*/ 41 h 52"/>
                  <a:gd name="T72" fmla="*/ 104 w 105"/>
                  <a:gd name="T73" fmla="*/ 20 h 52"/>
                  <a:gd name="T74" fmla="*/ 104 w 105"/>
                  <a:gd name="T75" fmla="*/ 10 h 52"/>
                  <a:gd name="T76" fmla="*/ 104 w 105"/>
                  <a:gd name="T77" fmla="*/ 0 h 52"/>
                  <a:gd name="T78" fmla="*/ 93 w 105"/>
                  <a:gd name="T79" fmla="*/ 0 h 52"/>
                  <a:gd name="T80" fmla="*/ 83 w 105"/>
                  <a:gd name="T81" fmla="*/ 0 h 52"/>
                  <a:gd name="T82" fmla="*/ 78 w 105"/>
                  <a:gd name="T83" fmla="*/ 0 h 52"/>
                  <a:gd name="T84" fmla="*/ 20 w 105"/>
                  <a:gd name="T85" fmla="*/ 15 h 52"/>
                  <a:gd name="T86" fmla="*/ 10 w 105"/>
                  <a:gd name="T87" fmla="*/ 15 h 52"/>
                  <a:gd name="T88" fmla="*/ 10 w 105"/>
                  <a:gd name="T89" fmla="*/ 15 h 5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05"/>
                  <a:gd name="T136" fmla="*/ 0 h 52"/>
                  <a:gd name="T137" fmla="*/ 105 w 105"/>
                  <a:gd name="T138" fmla="*/ 52 h 5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05" h="52">
                    <a:moveTo>
                      <a:pt x="10" y="15"/>
                    </a:moveTo>
                    <a:lnTo>
                      <a:pt x="0" y="15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36"/>
                    </a:lnTo>
                    <a:lnTo>
                      <a:pt x="5" y="41"/>
                    </a:lnTo>
                    <a:lnTo>
                      <a:pt x="10" y="46"/>
                    </a:lnTo>
                    <a:lnTo>
                      <a:pt x="20" y="41"/>
                    </a:lnTo>
                    <a:lnTo>
                      <a:pt x="26" y="31"/>
                    </a:lnTo>
                    <a:lnTo>
                      <a:pt x="36" y="26"/>
                    </a:lnTo>
                    <a:lnTo>
                      <a:pt x="46" y="36"/>
                    </a:lnTo>
                    <a:lnTo>
                      <a:pt x="46" y="26"/>
                    </a:lnTo>
                    <a:lnTo>
                      <a:pt x="41" y="26"/>
                    </a:lnTo>
                    <a:lnTo>
                      <a:pt x="41" y="20"/>
                    </a:lnTo>
                    <a:lnTo>
                      <a:pt x="46" y="20"/>
                    </a:lnTo>
                    <a:lnTo>
                      <a:pt x="52" y="20"/>
                    </a:lnTo>
                    <a:lnTo>
                      <a:pt x="52" y="26"/>
                    </a:lnTo>
                    <a:lnTo>
                      <a:pt x="46" y="26"/>
                    </a:lnTo>
                    <a:lnTo>
                      <a:pt x="46" y="36"/>
                    </a:lnTo>
                    <a:lnTo>
                      <a:pt x="62" y="26"/>
                    </a:lnTo>
                    <a:lnTo>
                      <a:pt x="67" y="20"/>
                    </a:lnTo>
                    <a:lnTo>
                      <a:pt x="67" y="31"/>
                    </a:lnTo>
                    <a:lnTo>
                      <a:pt x="72" y="41"/>
                    </a:lnTo>
                    <a:lnTo>
                      <a:pt x="67" y="46"/>
                    </a:lnTo>
                    <a:lnTo>
                      <a:pt x="72" y="51"/>
                    </a:lnTo>
                    <a:lnTo>
                      <a:pt x="78" y="51"/>
                    </a:lnTo>
                    <a:lnTo>
                      <a:pt x="83" y="46"/>
                    </a:lnTo>
                    <a:lnTo>
                      <a:pt x="83" y="41"/>
                    </a:lnTo>
                    <a:lnTo>
                      <a:pt x="104" y="20"/>
                    </a:lnTo>
                    <a:lnTo>
                      <a:pt x="104" y="10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83" y="0"/>
                    </a:lnTo>
                    <a:lnTo>
                      <a:pt x="78" y="0"/>
                    </a:lnTo>
                    <a:lnTo>
                      <a:pt x="20" y="15"/>
                    </a:ln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Freeform 758"/>
              <p:cNvSpPr>
                <a:spLocks/>
              </p:cNvSpPr>
              <p:nvPr/>
            </p:nvSpPr>
            <p:spPr bwMode="auto">
              <a:xfrm>
                <a:off x="3333" y="2606"/>
                <a:ext cx="12" cy="7"/>
              </a:xfrm>
              <a:custGeom>
                <a:avLst/>
                <a:gdLst>
                  <a:gd name="T0" fmla="*/ 5 w 12"/>
                  <a:gd name="T1" fmla="*/ 6 h 7"/>
                  <a:gd name="T2" fmla="*/ 0 w 12"/>
                  <a:gd name="T3" fmla="*/ 6 h 7"/>
                  <a:gd name="T4" fmla="*/ 0 w 12"/>
                  <a:gd name="T5" fmla="*/ 6 h 7"/>
                  <a:gd name="T6" fmla="*/ 0 w 12"/>
                  <a:gd name="T7" fmla="*/ 0 h 7"/>
                  <a:gd name="T8" fmla="*/ 0 w 12"/>
                  <a:gd name="T9" fmla="*/ 0 h 7"/>
                  <a:gd name="T10" fmla="*/ 0 w 12"/>
                  <a:gd name="T11" fmla="*/ 0 h 7"/>
                  <a:gd name="T12" fmla="*/ 5 w 12"/>
                  <a:gd name="T13" fmla="*/ 0 h 7"/>
                  <a:gd name="T14" fmla="*/ 11 w 12"/>
                  <a:gd name="T15" fmla="*/ 0 h 7"/>
                  <a:gd name="T16" fmla="*/ 11 w 12"/>
                  <a:gd name="T17" fmla="*/ 0 h 7"/>
                  <a:gd name="T18" fmla="*/ 11 w 12"/>
                  <a:gd name="T19" fmla="*/ 0 h 7"/>
                  <a:gd name="T20" fmla="*/ 11 w 12"/>
                  <a:gd name="T21" fmla="*/ 6 h 7"/>
                  <a:gd name="T22" fmla="*/ 11 w 12"/>
                  <a:gd name="T23" fmla="*/ 6 h 7"/>
                  <a:gd name="T24" fmla="*/ 5 w 12"/>
                  <a:gd name="T25" fmla="*/ 6 h 7"/>
                  <a:gd name="T26" fmla="*/ 5 w 12"/>
                  <a:gd name="T27" fmla="*/ 6 h 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"/>
                  <a:gd name="T43" fmla="*/ 0 h 7"/>
                  <a:gd name="T44" fmla="*/ 12 w 12"/>
                  <a:gd name="T45" fmla="*/ 7 h 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" h="7">
                    <a:moveTo>
                      <a:pt x="5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1" y="6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Freeform 759"/>
              <p:cNvSpPr>
                <a:spLocks/>
              </p:cNvSpPr>
              <p:nvPr/>
            </p:nvSpPr>
            <p:spPr bwMode="auto">
              <a:xfrm>
                <a:off x="3333" y="2606"/>
                <a:ext cx="12" cy="7"/>
              </a:xfrm>
              <a:custGeom>
                <a:avLst/>
                <a:gdLst>
                  <a:gd name="T0" fmla="*/ 5 w 12"/>
                  <a:gd name="T1" fmla="*/ 6 h 7"/>
                  <a:gd name="T2" fmla="*/ 0 w 12"/>
                  <a:gd name="T3" fmla="*/ 6 h 7"/>
                  <a:gd name="T4" fmla="*/ 0 w 12"/>
                  <a:gd name="T5" fmla="*/ 0 h 7"/>
                  <a:gd name="T6" fmla="*/ 5 w 12"/>
                  <a:gd name="T7" fmla="*/ 0 h 7"/>
                  <a:gd name="T8" fmla="*/ 11 w 12"/>
                  <a:gd name="T9" fmla="*/ 0 h 7"/>
                  <a:gd name="T10" fmla="*/ 11 w 12"/>
                  <a:gd name="T11" fmla="*/ 6 h 7"/>
                  <a:gd name="T12" fmla="*/ 5 w 12"/>
                  <a:gd name="T13" fmla="*/ 6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7"/>
                  <a:gd name="T23" fmla="*/ 12 w 12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7">
                    <a:moveTo>
                      <a:pt x="5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1" y="6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Freeform 760"/>
              <p:cNvSpPr>
                <a:spLocks/>
              </p:cNvSpPr>
              <p:nvPr/>
            </p:nvSpPr>
            <p:spPr bwMode="auto">
              <a:xfrm>
                <a:off x="3219" y="2565"/>
                <a:ext cx="183" cy="110"/>
              </a:xfrm>
              <a:custGeom>
                <a:avLst/>
                <a:gdLst>
                  <a:gd name="T0" fmla="*/ 0 w 183"/>
                  <a:gd name="T1" fmla="*/ 0 h 110"/>
                  <a:gd name="T2" fmla="*/ 49 w 183"/>
                  <a:gd name="T3" fmla="*/ 47 h 110"/>
                  <a:gd name="T4" fmla="*/ 60 w 183"/>
                  <a:gd name="T5" fmla="*/ 70 h 110"/>
                  <a:gd name="T6" fmla="*/ 80 w 183"/>
                  <a:gd name="T7" fmla="*/ 101 h 110"/>
                  <a:gd name="T8" fmla="*/ 99 w 183"/>
                  <a:gd name="T9" fmla="*/ 109 h 110"/>
                  <a:gd name="T10" fmla="*/ 145 w 183"/>
                  <a:gd name="T11" fmla="*/ 109 h 110"/>
                  <a:gd name="T12" fmla="*/ 177 w 183"/>
                  <a:gd name="T13" fmla="*/ 67 h 110"/>
                  <a:gd name="T14" fmla="*/ 182 w 183"/>
                  <a:gd name="T15" fmla="*/ 41 h 110"/>
                  <a:gd name="T16" fmla="*/ 177 w 183"/>
                  <a:gd name="T17" fmla="*/ 16 h 110"/>
                  <a:gd name="T18" fmla="*/ 130 w 183"/>
                  <a:gd name="T19" fmla="*/ 10 h 110"/>
                  <a:gd name="T20" fmla="*/ 78 w 183"/>
                  <a:gd name="T21" fmla="*/ 10 h 110"/>
                  <a:gd name="T22" fmla="*/ 62 w 183"/>
                  <a:gd name="T23" fmla="*/ 36 h 110"/>
                  <a:gd name="T24" fmla="*/ 47 w 183"/>
                  <a:gd name="T25" fmla="*/ 39 h 110"/>
                  <a:gd name="T26" fmla="*/ 10 w 183"/>
                  <a:gd name="T27" fmla="*/ 10 h 1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83"/>
                  <a:gd name="T43" fmla="*/ 0 h 110"/>
                  <a:gd name="T44" fmla="*/ 183 w 183"/>
                  <a:gd name="T45" fmla="*/ 110 h 1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83" h="110">
                    <a:moveTo>
                      <a:pt x="0" y="0"/>
                    </a:moveTo>
                    <a:lnTo>
                      <a:pt x="49" y="47"/>
                    </a:lnTo>
                    <a:lnTo>
                      <a:pt x="60" y="70"/>
                    </a:lnTo>
                    <a:lnTo>
                      <a:pt x="80" y="101"/>
                    </a:lnTo>
                    <a:lnTo>
                      <a:pt x="99" y="109"/>
                    </a:lnTo>
                    <a:lnTo>
                      <a:pt x="145" y="109"/>
                    </a:lnTo>
                    <a:lnTo>
                      <a:pt x="177" y="67"/>
                    </a:lnTo>
                    <a:lnTo>
                      <a:pt x="182" y="41"/>
                    </a:lnTo>
                    <a:lnTo>
                      <a:pt x="177" y="16"/>
                    </a:lnTo>
                    <a:lnTo>
                      <a:pt x="130" y="10"/>
                    </a:lnTo>
                    <a:lnTo>
                      <a:pt x="78" y="10"/>
                    </a:lnTo>
                    <a:lnTo>
                      <a:pt x="62" y="36"/>
                    </a:lnTo>
                    <a:lnTo>
                      <a:pt x="47" y="39"/>
                    </a:lnTo>
                    <a:lnTo>
                      <a:pt x="10" y="10"/>
                    </a:lnTo>
                  </a:path>
                </a:pathLst>
              </a:custGeom>
              <a:noFill/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Freeform 761"/>
              <p:cNvSpPr>
                <a:spLocks/>
              </p:cNvSpPr>
              <p:nvPr/>
            </p:nvSpPr>
            <p:spPr bwMode="auto">
              <a:xfrm>
                <a:off x="3406" y="2555"/>
                <a:ext cx="139" cy="120"/>
              </a:xfrm>
              <a:custGeom>
                <a:avLst/>
                <a:gdLst>
                  <a:gd name="T0" fmla="*/ 138 w 139"/>
                  <a:gd name="T1" fmla="*/ 0 h 120"/>
                  <a:gd name="T2" fmla="*/ 128 w 139"/>
                  <a:gd name="T3" fmla="*/ 54 h 120"/>
                  <a:gd name="T4" fmla="*/ 120 w 139"/>
                  <a:gd name="T5" fmla="*/ 70 h 120"/>
                  <a:gd name="T6" fmla="*/ 102 w 139"/>
                  <a:gd name="T7" fmla="*/ 108 h 120"/>
                  <a:gd name="T8" fmla="*/ 81 w 139"/>
                  <a:gd name="T9" fmla="*/ 119 h 120"/>
                  <a:gd name="T10" fmla="*/ 37 w 139"/>
                  <a:gd name="T11" fmla="*/ 119 h 120"/>
                  <a:gd name="T12" fmla="*/ 5 w 139"/>
                  <a:gd name="T13" fmla="*/ 75 h 120"/>
                  <a:gd name="T14" fmla="*/ 0 w 139"/>
                  <a:gd name="T15" fmla="*/ 49 h 120"/>
                  <a:gd name="T16" fmla="*/ 5 w 139"/>
                  <a:gd name="T17" fmla="*/ 23 h 120"/>
                  <a:gd name="T18" fmla="*/ 52 w 139"/>
                  <a:gd name="T19" fmla="*/ 18 h 120"/>
                  <a:gd name="T20" fmla="*/ 104 w 139"/>
                  <a:gd name="T21" fmla="*/ 18 h 120"/>
                  <a:gd name="T22" fmla="*/ 120 w 139"/>
                  <a:gd name="T23" fmla="*/ 44 h 120"/>
                  <a:gd name="T24" fmla="*/ 122 w 139"/>
                  <a:gd name="T25" fmla="*/ 41 h 120"/>
                  <a:gd name="T26" fmla="*/ 135 w 139"/>
                  <a:gd name="T27" fmla="*/ 13 h 12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9"/>
                  <a:gd name="T43" fmla="*/ 0 h 120"/>
                  <a:gd name="T44" fmla="*/ 139 w 139"/>
                  <a:gd name="T45" fmla="*/ 120 h 12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9" h="120">
                    <a:moveTo>
                      <a:pt x="138" y="0"/>
                    </a:moveTo>
                    <a:lnTo>
                      <a:pt x="128" y="54"/>
                    </a:lnTo>
                    <a:lnTo>
                      <a:pt x="120" y="70"/>
                    </a:lnTo>
                    <a:lnTo>
                      <a:pt x="102" y="108"/>
                    </a:lnTo>
                    <a:lnTo>
                      <a:pt x="81" y="119"/>
                    </a:lnTo>
                    <a:lnTo>
                      <a:pt x="37" y="119"/>
                    </a:lnTo>
                    <a:lnTo>
                      <a:pt x="5" y="75"/>
                    </a:lnTo>
                    <a:lnTo>
                      <a:pt x="0" y="49"/>
                    </a:lnTo>
                    <a:lnTo>
                      <a:pt x="5" y="23"/>
                    </a:lnTo>
                    <a:lnTo>
                      <a:pt x="52" y="18"/>
                    </a:lnTo>
                    <a:lnTo>
                      <a:pt x="104" y="18"/>
                    </a:lnTo>
                    <a:lnTo>
                      <a:pt x="120" y="44"/>
                    </a:lnTo>
                    <a:lnTo>
                      <a:pt x="122" y="41"/>
                    </a:lnTo>
                    <a:lnTo>
                      <a:pt x="135" y="13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" name="Freeform 762"/>
              <p:cNvSpPr>
                <a:spLocks/>
              </p:cNvSpPr>
              <p:nvPr/>
            </p:nvSpPr>
            <p:spPr bwMode="auto">
              <a:xfrm>
                <a:off x="3416" y="2583"/>
                <a:ext cx="106" cy="53"/>
              </a:xfrm>
              <a:custGeom>
                <a:avLst/>
                <a:gdLst>
                  <a:gd name="T0" fmla="*/ 94 w 106"/>
                  <a:gd name="T1" fmla="*/ 16 h 53"/>
                  <a:gd name="T2" fmla="*/ 105 w 106"/>
                  <a:gd name="T3" fmla="*/ 16 h 53"/>
                  <a:gd name="T4" fmla="*/ 105 w 106"/>
                  <a:gd name="T5" fmla="*/ 21 h 53"/>
                  <a:gd name="T6" fmla="*/ 105 w 106"/>
                  <a:gd name="T7" fmla="*/ 26 h 53"/>
                  <a:gd name="T8" fmla="*/ 105 w 106"/>
                  <a:gd name="T9" fmla="*/ 36 h 53"/>
                  <a:gd name="T10" fmla="*/ 99 w 106"/>
                  <a:gd name="T11" fmla="*/ 42 h 53"/>
                  <a:gd name="T12" fmla="*/ 94 w 106"/>
                  <a:gd name="T13" fmla="*/ 47 h 53"/>
                  <a:gd name="T14" fmla="*/ 84 w 106"/>
                  <a:gd name="T15" fmla="*/ 42 h 53"/>
                  <a:gd name="T16" fmla="*/ 84 w 106"/>
                  <a:gd name="T17" fmla="*/ 42 h 53"/>
                  <a:gd name="T18" fmla="*/ 79 w 106"/>
                  <a:gd name="T19" fmla="*/ 31 h 53"/>
                  <a:gd name="T20" fmla="*/ 68 w 106"/>
                  <a:gd name="T21" fmla="*/ 26 h 53"/>
                  <a:gd name="T22" fmla="*/ 58 w 106"/>
                  <a:gd name="T23" fmla="*/ 36 h 53"/>
                  <a:gd name="T24" fmla="*/ 58 w 106"/>
                  <a:gd name="T25" fmla="*/ 26 h 53"/>
                  <a:gd name="T26" fmla="*/ 63 w 106"/>
                  <a:gd name="T27" fmla="*/ 26 h 53"/>
                  <a:gd name="T28" fmla="*/ 63 w 106"/>
                  <a:gd name="T29" fmla="*/ 26 h 53"/>
                  <a:gd name="T30" fmla="*/ 63 w 106"/>
                  <a:gd name="T31" fmla="*/ 21 h 53"/>
                  <a:gd name="T32" fmla="*/ 63 w 106"/>
                  <a:gd name="T33" fmla="*/ 21 h 53"/>
                  <a:gd name="T34" fmla="*/ 63 w 106"/>
                  <a:gd name="T35" fmla="*/ 21 h 53"/>
                  <a:gd name="T36" fmla="*/ 58 w 106"/>
                  <a:gd name="T37" fmla="*/ 21 h 53"/>
                  <a:gd name="T38" fmla="*/ 53 w 106"/>
                  <a:gd name="T39" fmla="*/ 21 h 53"/>
                  <a:gd name="T40" fmla="*/ 53 w 106"/>
                  <a:gd name="T41" fmla="*/ 21 h 53"/>
                  <a:gd name="T42" fmla="*/ 53 w 106"/>
                  <a:gd name="T43" fmla="*/ 21 h 53"/>
                  <a:gd name="T44" fmla="*/ 53 w 106"/>
                  <a:gd name="T45" fmla="*/ 26 h 53"/>
                  <a:gd name="T46" fmla="*/ 53 w 106"/>
                  <a:gd name="T47" fmla="*/ 26 h 53"/>
                  <a:gd name="T48" fmla="*/ 58 w 106"/>
                  <a:gd name="T49" fmla="*/ 26 h 53"/>
                  <a:gd name="T50" fmla="*/ 58 w 106"/>
                  <a:gd name="T51" fmla="*/ 36 h 53"/>
                  <a:gd name="T52" fmla="*/ 42 w 106"/>
                  <a:gd name="T53" fmla="*/ 26 h 53"/>
                  <a:gd name="T54" fmla="*/ 37 w 106"/>
                  <a:gd name="T55" fmla="*/ 21 h 53"/>
                  <a:gd name="T56" fmla="*/ 37 w 106"/>
                  <a:gd name="T57" fmla="*/ 31 h 53"/>
                  <a:gd name="T58" fmla="*/ 32 w 106"/>
                  <a:gd name="T59" fmla="*/ 42 h 53"/>
                  <a:gd name="T60" fmla="*/ 37 w 106"/>
                  <a:gd name="T61" fmla="*/ 47 h 53"/>
                  <a:gd name="T62" fmla="*/ 32 w 106"/>
                  <a:gd name="T63" fmla="*/ 52 h 53"/>
                  <a:gd name="T64" fmla="*/ 27 w 106"/>
                  <a:gd name="T65" fmla="*/ 52 h 53"/>
                  <a:gd name="T66" fmla="*/ 21 w 106"/>
                  <a:gd name="T67" fmla="*/ 47 h 53"/>
                  <a:gd name="T68" fmla="*/ 21 w 106"/>
                  <a:gd name="T69" fmla="*/ 42 h 53"/>
                  <a:gd name="T70" fmla="*/ 21 w 106"/>
                  <a:gd name="T71" fmla="*/ 42 h 53"/>
                  <a:gd name="T72" fmla="*/ 0 w 106"/>
                  <a:gd name="T73" fmla="*/ 21 h 53"/>
                  <a:gd name="T74" fmla="*/ 0 w 106"/>
                  <a:gd name="T75" fmla="*/ 11 h 53"/>
                  <a:gd name="T76" fmla="*/ 0 w 106"/>
                  <a:gd name="T77" fmla="*/ 0 h 53"/>
                  <a:gd name="T78" fmla="*/ 11 w 106"/>
                  <a:gd name="T79" fmla="*/ 0 h 53"/>
                  <a:gd name="T80" fmla="*/ 21 w 106"/>
                  <a:gd name="T81" fmla="*/ 0 h 53"/>
                  <a:gd name="T82" fmla="*/ 27 w 106"/>
                  <a:gd name="T83" fmla="*/ 0 h 53"/>
                  <a:gd name="T84" fmla="*/ 84 w 106"/>
                  <a:gd name="T85" fmla="*/ 16 h 53"/>
                  <a:gd name="T86" fmla="*/ 94 w 106"/>
                  <a:gd name="T87" fmla="*/ 16 h 53"/>
                  <a:gd name="T88" fmla="*/ 94 w 106"/>
                  <a:gd name="T89" fmla="*/ 16 h 5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06"/>
                  <a:gd name="T136" fmla="*/ 0 h 53"/>
                  <a:gd name="T137" fmla="*/ 106 w 106"/>
                  <a:gd name="T138" fmla="*/ 53 h 5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06" h="53">
                    <a:moveTo>
                      <a:pt x="94" y="16"/>
                    </a:moveTo>
                    <a:lnTo>
                      <a:pt x="105" y="16"/>
                    </a:lnTo>
                    <a:lnTo>
                      <a:pt x="105" y="21"/>
                    </a:lnTo>
                    <a:lnTo>
                      <a:pt x="105" y="26"/>
                    </a:lnTo>
                    <a:lnTo>
                      <a:pt x="105" y="36"/>
                    </a:lnTo>
                    <a:lnTo>
                      <a:pt x="99" y="42"/>
                    </a:lnTo>
                    <a:lnTo>
                      <a:pt x="94" y="47"/>
                    </a:lnTo>
                    <a:lnTo>
                      <a:pt x="84" y="42"/>
                    </a:lnTo>
                    <a:lnTo>
                      <a:pt x="79" y="31"/>
                    </a:lnTo>
                    <a:lnTo>
                      <a:pt x="68" y="26"/>
                    </a:lnTo>
                    <a:lnTo>
                      <a:pt x="58" y="36"/>
                    </a:lnTo>
                    <a:lnTo>
                      <a:pt x="58" y="26"/>
                    </a:lnTo>
                    <a:lnTo>
                      <a:pt x="63" y="26"/>
                    </a:lnTo>
                    <a:lnTo>
                      <a:pt x="63" y="21"/>
                    </a:lnTo>
                    <a:lnTo>
                      <a:pt x="58" y="21"/>
                    </a:lnTo>
                    <a:lnTo>
                      <a:pt x="53" y="21"/>
                    </a:lnTo>
                    <a:lnTo>
                      <a:pt x="53" y="26"/>
                    </a:lnTo>
                    <a:lnTo>
                      <a:pt x="58" y="26"/>
                    </a:lnTo>
                    <a:lnTo>
                      <a:pt x="58" y="36"/>
                    </a:lnTo>
                    <a:lnTo>
                      <a:pt x="42" y="26"/>
                    </a:lnTo>
                    <a:lnTo>
                      <a:pt x="37" y="21"/>
                    </a:lnTo>
                    <a:lnTo>
                      <a:pt x="37" y="31"/>
                    </a:lnTo>
                    <a:lnTo>
                      <a:pt x="32" y="42"/>
                    </a:lnTo>
                    <a:lnTo>
                      <a:pt x="37" y="47"/>
                    </a:lnTo>
                    <a:lnTo>
                      <a:pt x="32" y="52"/>
                    </a:lnTo>
                    <a:lnTo>
                      <a:pt x="27" y="52"/>
                    </a:lnTo>
                    <a:lnTo>
                      <a:pt x="21" y="47"/>
                    </a:lnTo>
                    <a:lnTo>
                      <a:pt x="21" y="42"/>
                    </a:lnTo>
                    <a:lnTo>
                      <a:pt x="0" y="2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1" y="0"/>
                    </a:lnTo>
                    <a:lnTo>
                      <a:pt x="27" y="0"/>
                    </a:lnTo>
                    <a:lnTo>
                      <a:pt x="84" y="16"/>
                    </a:lnTo>
                    <a:lnTo>
                      <a:pt x="94" y="16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5235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678"/>
          <p:cNvGrpSpPr>
            <a:grpSpLocks/>
          </p:cNvGrpSpPr>
          <p:nvPr/>
        </p:nvGrpSpPr>
        <p:grpSpPr bwMode="auto">
          <a:xfrm>
            <a:off x="1625475" y="1468610"/>
            <a:ext cx="3960812" cy="2951163"/>
            <a:chOff x="2720" y="2312"/>
            <a:chExt cx="1297" cy="1153"/>
          </a:xfrm>
        </p:grpSpPr>
        <p:grpSp>
          <p:nvGrpSpPr>
            <p:cNvPr id="115" name="Group 679"/>
            <p:cNvGrpSpPr>
              <a:grpSpLocks/>
            </p:cNvGrpSpPr>
            <p:nvPr/>
          </p:nvGrpSpPr>
          <p:grpSpPr bwMode="auto">
            <a:xfrm>
              <a:off x="2720" y="2464"/>
              <a:ext cx="1297" cy="1001"/>
              <a:chOff x="2720" y="2464"/>
              <a:chExt cx="1297" cy="1001"/>
            </a:xfrm>
          </p:grpSpPr>
          <p:sp>
            <p:nvSpPr>
              <p:cNvPr id="125" name="Freeform 680"/>
              <p:cNvSpPr>
                <a:spLocks/>
              </p:cNvSpPr>
              <p:nvPr/>
            </p:nvSpPr>
            <p:spPr bwMode="auto">
              <a:xfrm>
                <a:off x="3368" y="3119"/>
                <a:ext cx="649" cy="346"/>
              </a:xfrm>
              <a:custGeom>
                <a:avLst/>
                <a:gdLst>
                  <a:gd name="T0" fmla="*/ 79 w 649"/>
                  <a:gd name="T1" fmla="*/ 345 h 346"/>
                  <a:gd name="T2" fmla="*/ 0 w 649"/>
                  <a:gd name="T3" fmla="*/ 263 h 346"/>
                  <a:gd name="T4" fmla="*/ 29 w 649"/>
                  <a:gd name="T5" fmla="*/ 260 h 346"/>
                  <a:gd name="T6" fmla="*/ 54 w 649"/>
                  <a:gd name="T7" fmla="*/ 256 h 346"/>
                  <a:gd name="T8" fmla="*/ 79 w 649"/>
                  <a:gd name="T9" fmla="*/ 252 h 346"/>
                  <a:gd name="T10" fmla="*/ 108 w 649"/>
                  <a:gd name="T11" fmla="*/ 249 h 346"/>
                  <a:gd name="T12" fmla="*/ 115 w 649"/>
                  <a:gd name="T13" fmla="*/ 256 h 346"/>
                  <a:gd name="T14" fmla="*/ 130 w 649"/>
                  <a:gd name="T15" fmla="*/ 134 h 346"/>
                  <a:gd name="T16" fmla="*/ 94 w 649"/>
                  <a:gd name="T17" fmla="*/ 123 h 346"/>
                  <a:gd name="T18" fmla="*/ 58 w 649"/>
                  <a:gd name="T19" fmla="*/ 115 h 346"/>
                  <a:gd name="T20" fmla="*/ 94 w 649"/>
                  <a:gd name="T21" fmla="*/ 108 h 346"/>
                  <a:gd name="T22" fmla="*/ 245 w 649"/>
                  <a:gd name="T23" fmla="*/ 15 h 346"/>
                  <a:gd name="T24" fmla="*/ 245 w 649"/>
                  <a:gd name="T25" fmla="*/ 0 h 346"/>
                  <a:gd name="T26" fmla="*/ 490 w 649"/>
                  <a:gd name="T27" fmla="*/ 0 h 346"/>
                  <a:gd name="T28" fmla="*/ 648 w 649"/>
                  <a:gd name="T29" fmla="*/ 167 h 346"/>
                  <a:gd name="T30" fmla="*/ 648 w 649"/>
                  <a:gd name="T31" fmla="*/ 345 h 346"/>
                  <a:gd name="T32" fmla="*/ 79 w 649"/>
                  <a:gd name="T33" fmla="*/ 345 h 346"/>
                  <a:gd name="T34" fmla="*/ 79 w 649"/>
                  <a:gd name="T35" fmla="*/ 345 h 34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649"/>
                  <a:gd name="T55" fmla="*/ 0 h 346"/>
                  <a:gd name="T56" fmla="*/ 649 w 649"/>
                  <a:gd name="T57" fmla="*/ 346 h 34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649" h="346">
                    <a:moveTo>
                      <a:pt x="79" y="345"/>
                    </a:moveTo>
                    <a:lnTo>
                      <a:pt x="0" y="263"/>
                    </a:lnTo>
                    <a:lnTo>
                      <a:pt x="29" y="260"/>
                    </a:lnTo>
                    <a:lnTo>
                      <a:pt x="54" y="256"/>
                    </a:lnTo>
                    <a:lnTo>
                      <a:pt x="79" y="252"/>
                    </a:lnTo>
                    <a:lnTo>
                      <a:pt x="108" y="249"/>
                    </a:lnTo>
                    <a:lnTo>
                      <a:pt x="115" y="256"/>
                    </a:lnTo>
                    <a:lnTo>
                      <a:pt x="130" y="134"/>
                    </a:lnTo>
                    <a:lnTo>
                      <a:pt x="94" y="123"/>
                    </a:lnTo>
                    <a:lnTo>
                      <a:pt x="58" y="115"/>
                    </a:lnTo>
                    <a:lnTo>
                      <a:pt x="94" y="108"/>
                    </a:lnTo>
                    <a:lnTo>
                      <a:pt x="245" y="15"/>
                    </a:lnTo>
                    <a:lnTo>
                      <a:pt x="245" y="0"/>
                    </a:lnTo>
                    <a:lnTo>
                      <a:pt x="490" y="0"/>
                    </a:lnTo>
                    <a:lnTo>
                      <a:pt x="648" y="167"/>
                    </a:lnTo>
                    <a:lnTo>
                      <a:pt x="648" y="345"/>
                    </a:lnTo>
                    <a:lnTo>
                      <a:pt x="79" y="345"/>
                    </a:lnTo>
                    <a:close/>
                  </a:path>
                </a:pathLst>
              </a:custGeom>
              <a:solidFill>
                <a:srgbClr val="777777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26" name="Freeform 681"/>
              <p:cNvSpPr>
                <a:spLocks/>
              </p:cNvSpPr>
              <p:nvPr/>
            </p:nvSpPr>
            <p:spPr bwMode="auto">
              <a:xfrm>
                <a:off x="3004" y="2464"/>
                <a:ext cx="289" cy="227"/>
              </a:xfrm>
              <a:custGeom>
                <a:avLst/>
                <a:gdLst>
                  <a:gd name="T0" fmla="*/ 270 w 289"/>
                  <a:gd name="T1" fmla="*/ 100 h 227"/>
                  <a:gd name="T2" fmla="*/ 281 w 289"/>
                  <a:gd name="T3" fmla="*/ 115 h 227"/>
                  <a:gd name="T4" fmla="*/ 288 w 289"/>
                  <a:gd name="T5" fmla="*/ 100 h 227"/>
                  <a:gd name="T6" fmla="*/ 274 w 289"/>
                  <a:gd name="T7" fmla="*/ 85 h 227"/>
                  <a:gd name="T8" fmla="*/ 256 w 289"/>
                  <a:gd name="T9" fmla="*/ 63 h 227"/>
                  <a:gd name="T10" fmla="*/ 234 w 289"/>
                  <a:gd name="T11" fmla="*/ 44 h 227"/>
                  <a:gd name="T12" fmla="*/ 209 w 289"/>
                  <a:gd name="T13" fmla="*/ 26 h 227"/>
                  <a:gd name="T14" fmla="*/ 180 w 289"/>
                  <a:gd name="T15" fmla="*/ 11 h 227"/>
                  <a:gd name="T16" fmla="*/ 155 w 289"/>
                  <a:gd name="T17" fmla="*/ 4 h 227"/>
                  <a:gd name="T18" fmla="*/ 126 w 289"/>
                  <a:gd name="T19" fmla="*/ 0 h 227"/>
                  <a:gd name="T20" fmla="*/ 98 w 289"/>
                  <a:gd name="T21" fmla="*/ 4 h 227"/>
                  <a:gd name="T22" fmla="*/ 72 w 289"/>
                  <a:gd name="T23" fmla="*/ 15 h 227"/>
                  <a:gd name="T24" fmla="*/ 54 w 289"/>
                  <a:gd name="T25" fmla="*/ 37 h 227"/>
                  <a:gd name="T26" fmla="*/ 40 w 289"/>
                  <a:gd name="T27" fmla="*/ 59 h 227"/>
                  <a:gd name="T28" fmla="*/ 29 w 289"/>
                  <a:gd name="T29" fmla="*/ 85 h 227"/>
                  <a:gd name="T30" fmla="*/ 22 w 289"/>
                  <a:gd name="T31" fmla="*/ 111 h 227"/>
                  <a:gd name="T32" fmla="*/ 11 w 289"/>
                  <a:gd name="T33" fmla="*/ 137 h 227"/>
                  <a:gd name="T34" fmla="*/ 8 w 289"/>
                  <a:gd name="T35" fmla="*/ 167 h 227"/>
                  <a:gd name="T36" fmla="*/ 4 w 289"/>
                  <a:gd name="T37" fmla="*/ 192 h 227"/>
                  <a:gd name="T38" fmla="*/ 0 w 289"/>
                  <a:gd name="T39" fmla="*/ 218 h 227"/>
                  <a:gd name="T40" fmla="*/ 0 w 289"/>
                  <a:gd name="T41" fmla="*/ 222 h 227"/>
                  <a:gd name="T42" fmla="*/ 18 w 289"/>
                  <a:gd name="T43" fmla="*/ 226 h 227"/>
                  <a:gd name="T44" fmla="*/ 26 w 289"/>
                  <a:gd name="T45" fmla="*/ 218 h 227"/>
                  <a:gd name="T46" fmla="*/ 36 w 289"/>
                  <a:gd name="T47" fmla="*/ 215 h 227"/>
                  <a:gd name="T48" fmla="*/ 54 w 289"/>
                  <a:gd name="T49" fmla="*/ 207 h 227"/>
                  <a:gd name="T50" fmla="*/ 54 w 289"/>
                  <a:gd name="T51" fmla="*/ 196 h 227"/>
                  <a:gd name="T52" fmla="*/ 54 w 289"/>
                  <a:gd name="T53" fmla="*/ 192 h 227"/>
                  <a:gd name="T54" fmla="*/ 54 w 289"/>
                  <a:gd name="T55" fmla="*/ 185 h 227"/>
                  <a:gd name="T56" fmla="*/ 54 w 289"/>
                  <a:gd name="T57" fmla="*/ 178 h 227"/>
                  <a:gd name="T58" fmla="*/ 54 w 289"/>
                  <a:gd name="T59" fmla="*/ 170 h 227"/>
                  <a:gd name="T60" fmla="*/ 65 w 289"/>
                  <a:gd name="T61" fmla="*/ 144 h 227"/>
                  <a:gd name="T62" fmla="*/ 87 w 289"/>
                  <a:gd name="T63" fmla="*/ 144 h 227"/>
                  <a:gd name="T64" fmla="*/ 98 w 289"/>
                  <a:gd name="T65" fmla="*/ 155 h 227"/>
                  <a:gd name="T66" fmla="*/ 105 w 289"/>
                  <a:gd name="T67" fmla="*/ 178 h 227"/>
                  <a:gd name="T68" fmla="*/ 123 w 289"/>
                  <a:gd name="T69" fmla="*/ 181 h 227"/>
                  <a:gd name="T70" fmla="*/ 137 w 289"/>
                  <a:gd name="T71" fmla="*/ 170 h 227"/>
                  <a:gd name="T72" fmla="*/ 137 w 289"/>
                  <a:gd name="T73" fmla="*/ 118 h 227"/>
                  <a:gd name="T74" fmla="*/ 148 w 289"/>
                  <a:gd name="T75" fmla="*/ 118 h 227"/>
                  <a:gd name="T76" fmla="*/ 166 w 289"/>
                  <a:gd name="T77" fmla="*/ 118 h 227"/>
                  <a:gd name="T78" fmla="*/ 180 w 289"/>
                  <a:gd name="T79" fmla="*/ 115 h 227"/>
                  <a:gd name="T80" fmla="*/ 180 w 289"/>
                  <a:gd name="T81" fmla="*/ 107 h 227"/>
                  <a:gd name="T82" fmla="*/ 180 w 289"/>
                  <a:gd name="T83" fmla="*/ 96 h 227"/>
                  <a:gd name="T84" fmla="*/ 206 w 289"/>
                  <a:gd name="T85" fmla="*/ 74 h 227"/>
                  <a:gd name="T86" fmla="*/ 238 w 289"/>
                  <a:gd name="T87" fmla="*/ 74 h 227"/>
                  <a:gd name="T88" fmla="*/ 256 w 289"/>
                  <a:gd name="T89" fmla="*/ 85 h 227"/>
                  <a:gd name="T90" fmla="*/ 270 w 289"/>
                  <a:gd name="T91" fmla="*/ 100 h 227"/>
                  <a:gd name="T92" fmla="*/ 270 w 289"/>
                  <a:gd name="T93" fmla="*/ 100 h 22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89"/>
                  <a:gd name="T142" fmla="*/ 0 h 227"/>
                  <a:gd name="T143" fmla="*/ 289 w 289"/>
                  <a:gd name="T144" fmla="*/ 227 h 22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89" h="227">
                    <a:moveTo>
                      <a:pt x="270" y="100"/>
                    </a:moveTo>
                    <a:lnTo>
                      <a:pt x="281" y="115"/>
                    </a:lnTo>
                    <a:lnTo>
                      <a:pt x="288" y="100"/>
                    </a:lnTo>
                    <a:lnTo>
                      <a:pt x="274" y="85"/>
                    </a:lnTo>
                    <a:lnTo>
                      <a:pt x="256" y="63"/>
                    </a:lnTo>
                    <a:lnTo>
                      <a:pt x="234" y="44"/>
                    </a:lnTo>
                    <a:lnTo>
                      <a:pt x="209" y="26"/>
                    </a:lnTo>
                    <a:lnTo>
                      <a:pt x="180" y="11"/>
                    </a:lnTo>
                    <a:lnTo>
                      <a:pt x="155" y="4"/>
                    </a:lnTo>
                    <a:lnTo>
                      <a:pt x="126" y="0"/>
                    </a:lnTo>
                    <a:lnTo>
                      <a:pt x="98" y="4"/>
                    </a:lnTo>
                    <a:lnTo>
                      <a:pt x="72" y="15"/>
                    </a:lnTo>
                    <a:lnTo>
                      <a:pt x="54" y="37"/>
                    </a:lnTo>
                    <a:lnTo>
                      <a:pt x="40" y="59"/>
                    </a:lnTo>
                    <a:lnTo>
                      <a:pt x="29" y="85"/>
                    </a:lnTo>
                    <a:lnTo>
                      <a:pt x="22" y="111"/>
                    </a:lnTo>
                    <a:lnTo>
                      <a:pt x="11" y="137"/>
                    </a:lnTo>
                    <a:lnTo>
                      <a:pt x="8" y="167"/>
                    </a:lnTo>
                    <a:lnTo>
                      <a:pt x="4" y="192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18" y="226"/>
                    </a:lnTo>
                    <a:lnTo>
                      <a:pt x="26" y="218"/>
                    </a:lnTo>
                    <a:lnTo>
                      <a:pt x="36" y="215"/>
                    </a:lnTo>
                    <a:lnTo>
                      <a:pt x="54" y="207"/>
                    </a:lnTo>
                    <a:lnTo>
                      <a:pt x="54" y="196"/>
                    </a:lnTo>
                    <a:lnTo>
                      <a:pt x="54" y="192"/>
                    </a:lnTo>
                    <a:lnTo>
                      <a:pt x="54" y="185"/>
                    </a:lnTo>
                    <a:lnTo>
                      <a:pt x="54" y="178"/>
                    </a:lnTo>
                    <a:lnTo>
                      <a:pt x="54" y="170"/>
                    </a:lnTo>
                    <a:lnTo>
                      <a:pt x="65" y="144"/>
                    </a:lnTo>
                    <a:lnTo>
                      <a:pt x="87" y="144"/>
                    </a:lnTo>
                    <a:lnTo>
                      <a:pt x="98" y="155"/>
                    </a:lnTo>
                    <a:lnTo>
                      <a:pt x="105" y="178"/>
                    </a:lnTo>
                    <a:lnTo>
                      <a:pt x="123" y="181"/>
                    </a:lnTo>
                    <a:lnTo>
                      <a:pt x="137" y="170"/>
                    </a:lnTo>
                    <a:lnTo>
                      <a:pt x="137" y="118"/>
                    </a:lnTo>
                    <a:lnTo>
                      <a:pt x="148" y="118"/>
                    </a:lnTo>
                    <a:lnTo>
                      <a:pt x="166" y="118"/>
                    </a:lnTo>
                    <a:lnTo>
                      <a:pt x="180" y="115"/>
                    </a:lnTo>
                    <a:lnTo>
                      <a:pt x="180" y="107"/>
                    </a:lnTo>
                    <a:lnTo>
                      <a:pt x="180" y="96"/>
                    </a:lnTo>
                    <a:lnTo>
                      <a:pt x="206" y="74"/>
                    </a:lnTo>
                    <a:lnTo>
                      <a:pt x="238" y="74"/>
                    </a:lnTo>
                    <a:lnTo>
                      <a:pt x="256" y="85"/>
                    </a:lnTo>
                    <a:lnTo>
                      <a:pt x="27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27" name="Freeform 682"/>
              <p:cNvSpPr>
                <a:spLocks/>
              </p:cNvSpPr>
              <p:nvPr/>
            </p:nvSpPr>
            <p:spPr bwMode="auto">
              <a:xfrm>
                <a:off x="2997" y="2538"/>
                <a:ext cx="296" cy="312"/>
              </a:xfrm>
              <a:custGeom>
                <a:avLst/>
                <a:gdLst>
                  <a:gd name="T0" fmla="*/ 277 w 296"/>
                  <a:gd name="T1" fmla="*/ 156 h 312"/>
                  <a:gd name="T2" fmla="*/ 267 w 296"/>
                  <a:gd name="T3" fmla="*/ 167 h 312"/>
                  <a:gd name="T4" fmla="*/ 274 w 296"/>
                  <a:gd name="T5" fmla="*/ 207 h 312"/>
                  <a:gd name="T6" fmla="*/ 270 w 296"/>
                  <a:gd name="T7" fmla="*/ 215 h 312"/>
                  <a:gd name="T8" fmla="*/ 267 w 296"/>
                  <a:gd name="T9" fmla="*/ 218 h 312"/>
                  <a:gd name="T10" fmla="*/ 256 w 296"/>
                  <a:gd name="T11" fmla="*/ 222 h 312"/>
                  <a:gd name="T12" fmla="*/ 231 w 296"/>
                  <a:gd name="T13" fmla="*/ 222 h 312"/>
                  <a:gd name="T14" fmla="*/ 223 w 296"/>
                  <a:gd name="T15" fmla="*/ 222 h 312"/>
                  <a:gd name="T16" fmla="*/ 216 w 296"/>
                  <a:gd name="T17" fmla="*/ 222 h 312"/>
                  <a:gd name="T18" fmla="*/ 202 w 296"/>
                  <a:gd name="T19" fmla="*/ 226 h 312"/>
                  <a:gd name="T20" fmla="*/ 202 w 296"/>
                  <a:gd name="T21" fmla="*/ 237 h 312"/>
                  <a:gd name="T22" fmla="*/ 216 w 296"/>
                  <a:gd name="T23" fmla="*/ 241 h 312"/>
                  <a:gd name="T24" fmla="*/ 213 w 296"/>
                  <a:gd name="T25" fmla="*/ 244 h 312"/>
                  <a:gd name="T26" fmla="*/ 216 w 296"/>
                  <a:gd name="T27" fmla="*/ 252 h 312"/>
                  <a:gd name="T28" fmla="*/ 223 w 296"/>
                  <a:gd name="T29" fmla="*/ 259 h 312"/>
                  <a:gd name="T30" fmla="*/ 231 w 296"/>
                  <a:gd name="T31" fmla="*/ 267 h 312"/>
                  <a:gd name="T32" fmla="*/ 223 w 296"/>
                  <a:gd name="T33" fmla="*/ 285 h 312"/>
                  <a:gd name="T34" fmla="*/ 220 w 296"/>
                  <a:gd name="T35" fmla="*/ 296 h 312"/>
                  <a:gd name="T36" fmla="*/ 216 w 296"/>
                  <a:gd name="T37" fmla="*/ 304 h 312"/>
                  <a:gd name="T38" fmla="*/ 191 w 296"/>
                  <a:gd name="T39" fmla="*/ 311 h 312"/>
                  <a:gd name="T40" fmla="*/ 173 w 296"/>
                  <a:gd name="T41" fmla="*/ 304 h 312"/>
                  <a:gd name="T42" fmla="*/ 159 w 296"/>
                  <a:gd name="T43" fmla="*/ 300 h 312"/>
                  <a:gd name="T44" fmla="*/ 144 w 296"/>
                  <a:gd name="T45" fmla="*/ 300 h 312"/>
                  <a:gd name="T46" fmla="*/ 126 w 296"/>
                  <a:gd name="T47" fmla="*/ 307 h 312"/>
                  <a:gd name="T48" fmla="*/ 108 w 296"/>
                  <a:gd name="T49" fmla="*/ 270 h 312"/>
                  <a:gd name="T50" fmla="*/ 87 w 296"/>
                  <a:gd name="T51" fmla="*/ 237 h 312"/>
                  <a:gd name="T52" fmla="*/ 51 w 296"/>
                  <a:gd name="T53" fmla="*/ 200 h 312"/>
                  <a:gd name="T54" fmla="*/ 4 w 296"/>
                  <a:gd name="T55" fmla="*/ 167 h 312"/>
                  <a:gd name="T56" fmla="*/ 0 w 296"/>
                  <a:gd name="T57" fmla="*/ 163 h 312"/>
                  <a:gd name="T58" fmla="*/ 7 w 296"/>
                  <a:gd name="T59" fmla="*/ 148 h 312"/>
                  <a:gd name="T60" fmla="*/ 25 w 296"/>
                  <a:gd name="T61" fmla="*/ 152 h 312"/>
                  <a:gd name="T62" fmla="*/ 33 w 296"/>
                  <a:gd name="T63" fmla="*/ 144 h 312"/>
                  <a:gd name="T64" fmla="*/ 43 w 296"/>
                  <a:gd name="T65" fmla="*/ 141 h 312"/>
                  <a:gd name="T66" fmla="*/ 61 w 296"/>
                  <a:gd name="T67" fmla="*/ 133 h 312"/>
                  <a:gd name="T68" fmla="*/ 61 w 296"/>
                  <a:gd name="T69" fmla="*/ 122 h 312"/>
                  <a:gd name="T70" fmla="*/ 61 w 296"/>
                  <a:gd name="T71" fmla="*/ 118 h 312"/>
                  <a:gd name="T72" fmla="*/ 61 w 296"/>
                  <a:gd name="T73" fmla="*/ 111 h 312"/>
                  <a:gd name="T74" fmla="*/ 61 w 296"/>
                  <a:gd name="T75" fmla="*/ 104 h 312"/>
                  <a:gd name="T76" fmla="*/ 61 w 296"/>
                  <a:gd name="T77" fmla="*/ 96 h 312"/>
                  <a:gd name="T78" fmla="*/ 72 w 296"/>
                  <a:gd name="T79" fmla="*/ 70 h 312"/>
                  <a:gd name="T80" fmla="*/ 94 w 296"/>
                  <a:gd name="T81" fmla="*/ 70 h 312"/>
                  <a:gd name="T82" fmla="*/ 105 w 296"/>
                  <a:gd name="T83" fmla="*/ 81 h 312"/>
                  <a:gd name="T84" fmla="*/ 112 w 296"/>
                  <a:gd name="T85" fmla="*/ 104 h 312"/>
                  <a:gd name="T86" fmla="*/ 130 w 296"/>
                  <a:gd name="T87" fmla="*/ 107 h 312"/>
                  <a:gd name="T88" fmla="*/ 144 w 296"/>
                  <a:gd name="T89" fmla="*/ 96 h 312"/>
                  <a:gd name="T90" fmla="*/ 144 w 296"/>
                  <a:gd name="T91" fmla="*/ 44 h 312"/>
                  <a:gd name="T92" fmla="*/ 155 w 296"/>
                  <a:gd name="T93" fmla="*/ 44 h 312"/>
                  <a:gd name="T94" fmla="*/ 173 w 296"/>
                  <a:gd name="T95" fmla="*/ 44 h 312"/>
                  <a:gd name="T96" fmla="*/ 187 w 296"/>
                  <a:gd name="T97" fmla="*/ 41 h 312"/>
                  <a:gd name="T98" fmla="*/ 187 w 296"/>
                  <a:gd name="T99" fmla="*/ 33 h 312"/>
                  <a:gd name="T100" fmla="*/ 187 w 296"/>
                  <a:gd name="T101" fmla="*/ 22 h 312"/>
                  <a:gd name="T102" fmla="*/ 213 w 296"/>
                  <a:gd name="T103" fmla="*/ 0 h 312"/>
                  <a:gd name="T104" fmla="*/ 245 w 296"/>
                  <a:gd name="T105" fmla="*/ 0 h 312"/>
                  <a:gd name="T106" fmla="*/ 263 w 296"/>
                  <a:gd name="T107" fmla="*/ 11 h 312"/>
                  <a:gd name="T108" fmla="*/ 281 w 296"/>
                  <a:gd name="T109" fmla="*/ 30 h 312"/>
                  <a:gd name="T110" fmla="*/ 292 w 296"/>
                  <a:gd name="T111" fmla="*/ 52 h 312"/>
                  <a:gd name="T112" fmla="*/ 295 w 296"/>
                  <a:gd name="T113" fmla="*/ 74 h 312"/>
                  <a:gd name="T114" fmla="*/ 288 w 296"/>
                  <a:gd name="T115" fmla="*/ 148 h 312"/>
                  <a:gd name="T116" fmla="*/ 277 w 296"/>
                  <a:gd name="T117" fmla="*/ 141 h 312"/>
                  <a:gd name="T118" fmla="*/ 274 w 296"/>
                  <a:gd name="T119" fmla="*/ 144 h 312"/>
                  <a:gd name="T120" fmla="*/ 277 w 296"/>
                  <a:gd name="T121" fmla="*/ 156 h 312"/>
                  <a:gd name="T122" fmla="*/ 277 w 296"/>
                  <a:gd name="T123" fmla="*/ 156 h 31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96"/>
                  <a:gd name="T187" fmla="*/ 0 h 312"/>
                  <a:gd name="T188" fmla="*/ 296 w 296"/>
                  <a:gd name="T189" fmla="*/ 312 h 31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96" h="312">
                    <a:moveTo>
                      <a:pt x="277" y="156"/>
                    </a:moveTo>
                    <a:lnTo>
                      <a:pt x="267" y="167"/>
                    </a:lnTo>
                    <a:lnTo>
                      <a:pt x="274" y="207"/>
                    </a:lnTo>
                    <a:lnTo>
                      <a:pt x="270" y="215"/>
                    </a:lnTo>
                    <a:lnTo>
                      <a:pt x="267" y="218"/>
                    </a:lnTo>
                    <a:lnTo>
                      <a:pt x="256" y="222"/>
                    </a:lnTo>
                    <a:lnTo>
                      <a:pt x="231" y="222"/>
                    </a:lnTo>
                    <a:lnTo>
                      <a:pt x="223" y="222"/>
                    </a:lnTo>
                    <a:lnTo>
                      <a:pt x="216" y="222"/>
                    </a:lnTo>
                    <a:lnTo>
                      <a:pt x="202" y="226"/>
                    </a:lnTo>
                    <a:lnTo>
                      <a:pt x="202" y="237"/>
                    </a:lnTo>
                    <a:lnTo>
                      <a:pt x="216" y="241"/>
                    </a:lnTo>
                    <a:lnTo>
                      <a:pt x="213" y="244"/>
                    </a:lnTo>
                    <a:lnTo>
                      <a:pt x="216" y="252"/>
                    </a:lnTo>
                    <a:lnTo>
                      <a:pt x="223" y="259"/>
                    </a:lnTo>
                    <a:lnTo>
                      <a:pt x="231" y="267"/>
                    </a:lnTo>
                    <a:lnTo>
                      <a:pt x="223" y="285"/>
                    </a:lnTo>
                    <a:lnTo>
                      <a:pt x="220" y="296"/>
                    </a:lnTo>
                    <a:lnTo>
                      <a:pt x="216" y="304"/>
                    </a:lnTo>
                    <a:lnTo>
                      <a:pt x="191" y="311"/>
                    </a:lnTo>
                    <a:lnTo>
                      <a:pt x="173" y="304"/>
                    </a:lnTo>
                    <a:lnTo>
                      <a:pt x="159" y="300"/>
                    </a:lnTo>
                    <a:lnTo>
                      <a:pt x="144" y="300"/>
                    </a:lnTo>
                    <a:lnTo>
                      <a:pt x="126" y="307"/>
                    </a:lnTo>
                    <a:lnTo>
                      <a:pt x="108" y="270"/>
                    </a:lnTo>
                    <a:lnTo>
                      <a:pt x="87" y="237"/>
                    </a:lnTo>
                    <a:lnTo>
                      <a:pt x="51" y="200"/>
                    </a:lnTo>
                    <a:lnTo>
                      <a:pt x="4" y="167"/>
                    </a:lnTo>
                    <a:lnTo>
                      <a:pt x="0" y="163"/>
                    </a:lnTo>
                    <a:lnTo>
                      <a:pt x="7" y="148"/>
                    </a:lnTo>
                    <a:lnTo>
                      <a:pt x="25" y="152"/>
                    </a:lnTo>
                    <a:lnTo>
                      <a:pt x="33" y="144"/>
                    </a:lnTo>
                    <a:lnTo>
                      <a:pt x="43" y="141"/>
                    </a:lnTo>
                    <a:lnTo>
                      <a:pt x="61" y="133"/>
                    </a:lnTo>
                    <a:lnTo>
                      <a:pt x="61" y="122"/>
                    </a:lnTo>
                    <a:lnTo>
                      <a:pt x="61" y="118"/>
                    </a:lnTo>
                    <a:lnTo>
                      <a:pt x="61" y="111"/>
                    </a:lnTo>
                    <a:lnTo>
                      <a:pt x="61" y="104"/>
                    </a:lnTo>
                    <a:lnTo>
                      <a:pt x="61" y="96"/>
                    </a:lnTo>
                    <a:lnTo>
                      <a:pt x="72" y="70"/>
                    </a:lnTo>
                    <a:lnTo>
                      <a:pt x="94" y="70"/>
                    </a:lnTo>
                    <a:lnTo>
                      <a:pt x="105" y="81"/>
                    </a:lnTo>
                    <a:lnTo>
                      <a:pt x="112" y="104"/>
                    </a:lnTo>
                    <a:lnTo>
                      <a:pt x="130" y="107"/>
                    </a:lnTo>
                    <a:lnTo>
                      <a:pt x="144" y="96"/>
                    </a:lnTo>
                    <a:lnTo>
                      <a:pt x="144" y="44"/>
                    </a:lnTo>
                    <a:lnTo>
                      <a:pt x="155" y="44"/>
                    </a:lnTo>
                    <a:lnTo>
                      <a:pt x="173" y="44"/>
                    </a:lnTo>
                    <a:lnTo>
                      <a:pt x="187" y="41"/>
                    </a:lnTo>
                    <a:lnTo>
                      <a:pt x="187" y="33"/>
                    </a:lnTo>
                    <a:lnTo>
                      <a:pt x="187" y="22"/>
                    </a:lnTo>
                    <a:lnTo>
                      <a:pt x="213" y="0"/>
                    </a:lnTo>
                    <a:lnTo>
                      <a:pt x="245" y="0"/>
                    </a:lnTo>
                    <a:lnTo>
                      <a:pt x="263" y="11"/>
                    </a:lnTo>
                    <a:lnTo>
                      <a:pt x="281" y="30"/>
                    </a:lnTo>
                    <a:lnTo>
                      <a:pt x="292" y="52"/>
                    </a:lnTo>
                    <a:lnTo>
                      <a:pt x="295" y="74"/>
                    </a:lnTo>
                    <a:lnTo>
                      <a:pt x="288" y="148"/>
                    </a:lnTo>
                    <a:lnTo>
                      <a:pt x="277" y="141"/>
                    </a:lnTo>
                    <a:lnTo>
                      <a:pt x="274" y="144"/>
                    </a:lnTo>
                    <a:lnTo>
                      <a:pt x="277" y="156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28" name="Freeform 683"/>
              <p:cNvSpPr>
                <a:spLocks/>
              </p:cNvSpPr>
              <p:nvPr/>
            </p:nvSpPr>
            <p:spPr bwMode="auto">
              <a:xfrm>
                <a:off x="3271" y="2679"/>
                <a:ext cx="15" cy="16"/>
              </a:xfrm>
              <a:custGeom>
                <a:avLst/>
                <a:gdLst>
                  <a:gd name="T0" fmla="*/ 0 w 15"/>
                  <a:gd name="T1" fmla="*/ 3 h 16"/>
                  <a:gd name="T2" fmla="*/ 3 w 15"/>
                  <a:gd name="T3" fmla="*/ 0 h 16"/>
                  <a:gd name="T4" fmla="*/ 14 w 15"/>
                  <a:gd name="T5" fmla="*/ 7 h 16"/>
                  <a:gd name="T6" fmla="*/ 14 w 15"/>
                  <a:gd name="T7" fmla="*/ 11 h 16"/>
                  <a:gd name="T8" fmla="*/ 11 w 15"/>
                  <a:gd name="T9" fmla="*/ 15 h 16"/>
                  <a:gd name="T10" fmla="*/ 7 w 15"/>
                  <a:gd name="T11" fmla="*/ 15 h 16"/>
                  <a:gd name="T12" fmla="*/ 3 w 15"/>
                  <a:gd name="T13" fmla="*/ 15 h 16"/>
                  <a:gd name="T14" fmla="*/ 0 w 15"/>
                  <a:gd name="T15" fmla="*/ 3 h 16"/>
                  <a:gd name="T16" fmla="*/ 0 w 15"/>
                  <a:gd name="T17" fmla="*/ 3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16"/>
                  <a:gd name="T29" fmla="*/ 15 w 15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16">
                    <a:moveTo>
                      <a:pt x="0" y="3"/>
                    </a:moveTo>
                    <a:lnTo>
                      <a:pt x="3" y="0"/>
                    </a:lnTo>
                    <a:lnTo>
                      <a:pt x="14" y="7"/>
                    </a:lnTo>
                    <a:lnTo>
                      <a:pt x="14" y="11"/>
                    </a:lnTo>
                    <a:lnTo>
                      <a:pt x="11" y="15"/>
                    </a:lnTo>
                    <a:lnTo>
                      <a:pt x="7" y="15"/>
                    </a:lnTo>
                    <a:lnTo>
                      <a:pt x="3" y="15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29" name="Freeform 684"/>
              <p:cNvSpPr>
                <a:spLocks/>
              </p:cNvSpPr>
              <p:nvPr/>
            </p:nvSpPr>
            <p:spPr bwMode="auto">
              <a:xfrm>
                <a:off x="3199" y="2760"/>
                <a:ext cx="58" cy="31"/>
              </a:xfrm>
              <a:custGeom>
                <a:avLst/>
                <a:gdLst>
                  <a:gd name="T0" fmla="*/ 47 w 58"/>
                  <a:gd name="T1" fmla="*/ 19 h 31"/>
                  <a:gd name="T2" fmla="*/ 32 w 58"/>
                  <a:gd name="T3" fmla="*/ 19 h 31"/>
                  <a:gd name="T4" fmla="*/ 14 w 58"/>
                  <a:gd name="T5" fmla="*/ 19 h 31"/>
                  <a:gd name="T6" fmla="*/ 0 w 58"/>
                  <a:gd name="T7" fmla="*/ 19 h 31"/>
                  <a:gd name="T8" fmla="*/ 0 w 58"/>
                  <a:gd name="T9" fmla="*/ 8 h 31"/>
                  <a:gd name="T10" fmla="*/ 11 w 58"/>
                  <a:gd name="T11" fmla="*/ 0 h 31"/>
                  <a:gd name="T12" fmla="*/ 29 w 58"/>
                  <a:gd name="T13" fmla="*/ 0 h 31"/>
                  <a:gd name="T14" fmla="*/ 54 w 58"/>
                  <a:gd name="T15" fmla="*/ 0 h 31"/>
                  <a:gd name="T16" fmla="*/ 57 w 58"/>
                  <a:gd name="T17" fmla="*/ 8 h 31"/>
                  <a:gd name="T18" fmla="*/ 57 w 58"/>
                  <a:gd name="T19" fmla="*/ 19 h 31"/>
                  <a:gd name="T20" fmla="*/ 54 w 58"/>
                  <a:gd name="T21" fmla="*/ 30 h 31"/>
                  <a:gd name="T22" fmla="*/ 47 w 58"/>
                  <a:gd name="T23" fmla="*/ 19 h 31"/>
                  <a:gd name="T24" fmla="*/ 47 w 58"/>
                  <a:gd name="T25" fmla="*/ 19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8"/>
                  <a:gd name="T40" fmla="*/ 0 h 31"/>
                  <a:gd name="T41" fmla="*/ 58 w 58"/>
                  <a:gd name="T42" fmla="*/ 31 h 3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8" h="31">
                    <a:moveTo>
                      <a:pt x="47" y="19"/>
                    </a:moveTo>
                    <a:lnTo>
                      <a:pt x="32" y="19"/>
                    </a:lnTo>
                    <a:lnTo>
                      <a:pt x="14" y="19"/>
                    </a:lnTo>
                    <a:lnTo>
                      <a:pt x="0" y="19"/>
                    </a:lnTo>
                    <a:lnTo>
                      <a:pt x="0" y="8"/>
                    </a:lnTo>
                    <a:lnTo>
                      <a:pt x="11" y="0"/>
                    </a:lnTo>
                    <a:lnTo>
                      <a:pt x="29" y="0"/>
                    </a:lnTo>
                    <a:lnTo>
                      <a:pt x="54" y="0"/>
                    </a:lnTo>
                    <a:lnTo>
                      <a:pt x="57" y="8"/>
                    </a:lnTo>
                    <a:lnTo>
                      <a:pt x="57" y="19"/>
                    </a:lnTo>
                    <a:lnTo>
                      <a:pt x="54" y="30"/>
                    </a:lnTo>
                    <a:lnTo>
                      <a:pt x="47" y="19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30" name="Freeform 685"/>
              <p:cNvSpPr>
                <a:spLocks/>
              </p:cNvSpPr>
              <p:nvPr/>
            </p:nvSpPr>
            <p:spPr bwMode="auto">
              <a:xfrm>
                <a:off x="3213" y="2779"/>
                <a:ext cx="41" cy="12"/>
              </a:xfrm>
              <a:custGeom>
                <a:avLst/>
                <a:gdLst>
                  <a:gd name="T0" fmla="*/ 40 w 41"/>
                  <a:gd name="T1" fmla="*/ 7 h 12"/>
                  <a:gd name="T2" fmla="*/ 40 w 41"/>
                  <a:gd name="T3" fmla="*/ 7 h 12"/>
                  <a:gd name="T4" fmla="*/ 33 w 41"/>
                  <a:gd name="T5" fmla="*/ 0 h 12"/>
                  <a:gd name="T6" fmla="*/ 15 w 41"/>
                  <a:gd name="T7" fmla="*/ 0 h 12"/>
                  <a:gd name="T8" fmla="*/ 0 w 41"/>
                  <a:gd name="T9" fmla="*/ 0 h 12"/>
                  <a:gd name="T10" fmla="*/ 11 w 41"/>
                  <a:gd name="T11" fmla="*/ 3 h 12"/>
                  <a:gd name="T12" fmla="*/ 33 w 41"/>
                  <a:gd name="T13" fmla="*/ 11 h 12"/>
                  <a:gd name="T14" fmla="*/ 40 w 41"/>
                  <a:gd name="T15" fmla="*/ 7 h 12"/>
                  <a:gd name="T16" fmla="*/ 40 w 41"/>
                  <a:gd name="T17" fmla="*/ 7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1"/>
                  <a:gd name="T28" fmla="*/ 0 h 12"/>
                  <a:gd name="T29" fmla="*/ 41 w 41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1" h="12">
                    <a:moveTo>
                      <a:pt x="40" y="7"/>
                    </a:moveTo>
                    <a:lnTo>
                      <a:pt x="40" y="7"/>
                    </a:lnTo>
                    <a:lnTo>
                      <a:pt x="33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11" y="3"/>
                    </a:lnTo>
                    <a:lnTo>
                      <a:pt x="33" y="11"/>
                    </a:lnTo>
                    <a:lnTo>
                      <a:pt x="40" y="7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31" name="Freeform 686"/>
              <p:cNvSpPr>
                <a:spLocks/>
              </p:cNvSpPr>
              <p:nvPr/>
            </p:nvSpPr>
            <p:spPr bwMode="auto">
              <a:xfrm>
                <a:off x="3210" y="2779"/>
                <a:ext cx="29" cy="27"/>
              </a:xfrm>
              <a:custGeom>
                <a:avLst/>
                <a:gdLst>
                  <a:gd name="T0" fmla="*/ 25 w 29"/>
                  <a:gd name="T1" fmla="*/ 7 h 27"/>
                  <a:gd name="T2" fmla="*/ 28 w 29"/>
                  <a:gd name="T3" fmla="*/ 15 h 27"/>
                  <a:gd name="T4" fmla="*/ 28 w 29"/>
                  <a:gd name="T5" fmla="*/ 22 h 27"/>
                  <a:gd name="T6" fmla="*/ 18 w 29"/>
                  <a:gd name="T7" fmla="*/ 26 h 27"/>
                  <a:gd name="T8" fmla="*/ 7 w 29"/>
                  <a:gd name="T9" fmla="*/ 18 h 27"/>
                  <a:gd name="T10" fmla="*/ 0 w 29"/>
                  <a:gd name="T11" fmla="*/ 3 h 27"/>
                  <a:gd name="T12" fmla="*/ 3 w 29"/>
                  <a:gd name="T13" fmla="*/ 0 h 27"/>
                  <a:gd name="T14" fmla="*/ 14 w 29"/>
                  <a:gd name="T15" fmla="*/ 0 h 27"/>
                  <a:gd name="T16" fmla="*/ 25 w 29"/>
                  <a:gd name="T17" fmla="*/ 7 h 27"/>
                  <a:gd name="T18" fmla="*/ 25 w 29"/>
                  <a:gd name="T19" fmla="*/ 7 h 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"/>
                  <a:gd name="T31" fmla="*/ 0 h 27"/>
                  <a:gd name="T32" fmla="*/ 29 w 29"/>
                  <a:gd name="T33" fmla="*/ 27 h 2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" h="27">
                    <a:moveTo>
                      <a:pt x="25" y="7"/>
                    </a:moveTo>
                    <a:lnTo>
                      <a:pt x="28" y="15"/>
                    </a:lnTo>
                    <a:lnTo>
                      <a:pt x="28" y="22"/>
                    </a:lnTo>
                    <a:lnTo>
                      <a:pt x="18" y="26"/>
                    </a:lnTo>
                    <a:lnTo>
                      <a:pt x="7" y="18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4" y="0"/>
                    </a:lnTo>
                    <a:lnTo>
                      <a:pt x="25" y="7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32" name="Freeform 687"/>
              <p:cNvSpPr>
                <a:spLocks/>
              </p:cNvSpPr>
              <p:nvPr/>
            </p:nvSpPr>
            <p:spPr bwMode="auto">
              <a:xfrm>
                <a:off x="2720" y="2701"/>
                <a:ext cx="779" cy="764"/>
              </a:xfrm>
              <a:custGeom>
                <a:avLst/>
                <a:gdLst>
                  <a:gd name="T0" fmla="*/ 418 w 779"/>
                  <a:gd name="T1" fmla="*/ 185 h 764"/>
                  <a:gd name="T2" fmla="*/ 403 w 779"/>
                  <a:gd name="T3" fmla="*/ 144 h 764"/>
                  <a:gd name="T4" fmla="*/ 396 w 779"/>
                  <a:gd name="T5" fmla="*/ 122 h 764"/>
                  <a:gd name="T6" fmla="*/ 371 w 779"/>
                  <a:gd name="T7" fmla="*/ 81 h 764"/>
                  <a:gd name="T8" fmla="*/ 342 w 779"/>
                  <a:gd name="T9" fmla="*/ 48 h 764"/>
                  <a:gd name="T10" fmla="*/ 324 w 779"/>
                  <a:gd name="T11" fmla="*/ 33 h 764"/>
                  <a:gd name="T12" fmla="*/ 306 w 779"/>
                  <a:gd name="T13" fmla="*/ 18 h 764"/>
                  <a:gd name="T14" fmla="*/ 281 w 779"/>
                  <a:gd name="T15" fmla="*/ 4 h 764"/>
                  <a:gd name="T16" fmla="*/ 277 w 779"/>
                  <a:gd name="T17" fmla="*/ 0 h 764"/>
                  <a:gd name="T18" fmla="*/ 238 w 779"/>
                  <a:gd name="T19" fmla="*/ 41 h 764"/>
                  <a:gd name="T20" fmla="*/ 234 w 779"/>
                  <a:gd name="T21" fmla="*/ 48 h 764"/>
                  <a:gd name="T22" fmla="*/ 166 w 779"/>
                  <a:gd name="T23" fmla="*/ 93 h 764"/>
                  <a:gd name="T24" fmla="*/ 97 w 779"/>
                  <a:gd name="T25" fmla="*/ 148 h 764"/>
                  <a:gd name="T26" fmla="*/ 54 w 779"/>
                  <a:gd name="T27" fmla="*/ 211 h 764"/>
                  <a:gd name="T28" fmla="*/ 25 w 779"/>
                  <a:gd name="T29" fmla="*/ 289 h 764"/>
                  <a:gd name="T30" fmla="*/ 7 w 779"/>
                  <a:gd name="T31" fmla="*/ 374 h 764"/>
                  <a:gd name="T32" fmla="*/ 0 w 779"/>
                  <a:gd name="T33" fmla="*/ 452 h 764"/>
                  <a:gd name="T34" fmla="*/ 0 w 779"/>
                  <a:gd name="T35" fmla="*/ 522 h 764"/>
                  <a:gd name="T36" fmla="*/ 4 w 779"/>
                  <a:gd name="T37" fmla="*/ 589 h 764"/>
                  <a:gd name="T38" fmla="*/ 7 w 779"/>
                  <a:gd name="T39" fmla="*/ 648 h 764"/>
                  <a:gd name="T40" fmla="*/ 14 w 779"/>
                  <a:gd name="T41" fmla="*/ 715 h 764"/>
                  <a:gd name="T42" fmla="*/ 65 w 779"/>
                  <a:gd name="T43" fmla="*/ 763 h 764"/>
                  <a:gd name="T44" fmla="*/ 277 w 779"/>
                  <a:gd name="T45" fmla="*/ 763 h 764"/>
                  <a:gd name="T46" fmla="*/ 338 w 779"/>
                  <a:gd name="T47" fmla="*/ 737 h 764"/>
                  <a:gd name="T48" fmla="*/ 392 w 779"/>
                  <a:gd name="T49" fmla="*/ 685 h 764"/>
                  <a:gd name="T50" fmla="*/ 392 w 779"/>
                  <a:gd name="T51" fmla="*/ 685 h 764"/>
                  <a:gd name="T52" fmla="*/ 396 w 779"/>
                  <a:gd name="T53" fmla="*/ 693 h 764"/>
                  <a:gd name="T54" fmla="*/ 396 w 779"/>
                  <a:gd name="T55" fmla="*/ 693 h 764"/>
                  <a:gd name="T56" fmla="*/ 425 w 779"/>
                  <a:gd name="T57" fmla="*/ 711 h 764"/>
                  <a:gd name="T58" fmla="*/ 461 w 779"/>
                  <a:gd name="T59" fmla="*/ 711 h 764"/>
                  <a:gd name="T60" fmla="*/ 536 w 779"/>
                  <a:gd name="T61" fmla="*/ 707 h 764"/>
                  <a:gd name="T62" fmla="*/ 612 w 779"/>
                  <a:gd name="T63" fmla="*/ 693 h 764"/>
                  <a:gd name="T64" fmla="*/ 634 w 779"/>
                  <a:gd name="T65" fmla="*/ 693 h 764"/>
                  <a:gd name="T66" fmla="*/ 648 w 779"/>
                  <a:gd name="T67" fmla="*/ 681 h 764"/>
                  <a:gd name="T68" fmla="*/ 677 w 779"/>
                  <a:gd name="T69" fmla="*/ 678 h 764"/>
                  <a:gd name="T70" fmla="*/ 702 w 779"/>
                  <a:gd name="T71" fmla="*/ 674 h 764"/>
                  <a:gd name="T72" fmla="*/ 727 w 779"/>
                  <a:gd name="T73" fmla="*/ 670 h 764"/>
                  <a:gd name="T74" fmla="*/ 756 w 779"/>
                  <a:gd name="T75" fmla="*/ 667 h 764"/>
                  <a:gd name="T76" fmla="*/ 756 w 779"/>
                  <a:gd name="T77" fmla="*/ 644 h 764"/>
                  <a:gd name="T78" fmla="*/ 756 w 779"/>
                  <a:gd name="T79" fmla="*/ 622 h 764"/>
                  <a:gd name="T80" fmla="*/ 763 w 779"/>
                  <a:gd name="T81" fmla="*/ 585 h 764"/>
                  <a:gd name="T82" fmla="*/ 778 w 779"/>
                  <a:gd name="T83" fmla="*/ 552 h 764"/>
                  <a:gd name="T84" fmla="*/ 742 w 779"/>
                  <a:gd name="T85" fmla="*/ 541 h 764"/>
                  <a:gd name="T86" fmla="*/ 706 w 779"/>
                  <a:gd name="T87" fmla="*/ 533 h 764"/>
                  <a:gd name="T88" fmla="*/ 691 w 779"/>
                  <a:gd name="T89" fmla="*/ 533 h 764"/>
                  <a:gd name="T90" fmla="*/ 680 w 779"/>
                  <a:gd name="T91" fmla="*/ 530 h 764"/>
                  <a:gd name="T92" fmla="*/ 583 w 779"/>
                  <a:gd name="T93" fmla="*/ 515 h 764"/>
                  <a:gd name="T94" fmla="*/ 547 w 779"/>
                  <a:gd name="T95" fmla="*/ 522 h 764"/>
                  <a:gd name="T96" fmla="*/ 536 w 779"/>
                  <a:gd name="T97" fmla="*/ 522 h 764"/>
                  <a:gd name="T98" fmla="*/ 536 w 779"/>
                  <a:gd name="T99" fmla="*/ 522 h 764"/>
                  <a:gd name="T100" fmla="*/ 547 w 779"/>
                  <a:gd name="T101" fmla="*/ 522 h 764"/>
                  <a:gd name="T102" fmla="*/ 493 w 779"/>
                  <a:gd name="T103" fmla="*/ 474 h 764"/>
                  <a:gd name="T104" fmla="*/ 439 w 779"/>
                  <a:gd name="T105" fmla="*/ 433 h 764"/>
                  <a:gd name="T106" fmla="*/ 410 w 779"/>
                  <a:gd name="T107" fmla="*/ 415 h 764"/>
                  <a:gd name="T108" fmla="*/ 403 w 779"/>
                  <a:gd name="T109" fmla="*/ 356 h 764"/>
                  <a:gd name="T110" fmla="*/ 396 w 779"/>
                  <a:gd name="T111" fmla="*/ 326 h 764"/>
                  <a:gd name="T112" fmla="*/ 392 w 779"/>
                  <a:gd name="T113" fmla="*/ 293 h 764"/>
                  <a:gd name="T114" fmla="*/ 385 w 779"/>
                  <a:gd name="T115" fmla="*/ 256 h 764"/>
                  <a:gd name="T116" fmla="*/ 403 w 779"/>
                  <a:gd name="T117" fmla="*/ 218 h 764"/>
                  <a:gd name="T118" fmla="*/ 418 w 779"/>
                  <a:gd name="T119" fmla="*/ 185 h 764"/>
                  <a:gd name="T120" fmla="*/ 418 w 779"/>
                  <a:gd name="T121" fmla="*/ 185 h 76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779"/>
                  <a:gd name="T184" fmla="*/ 0 h 764"/>
                  <a:gd name="T185" fmla="*/ 779 w 779"/>
                  <a:gd name="T186" fmla="*/ 764 h 76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779" h="764">
                    <a:moveTo>
                      <a:pt x="418" y="185"/>
                    </a:moveTo>
                    <a:lnTo>
                      <a:pt x="403" y="144"/>
                    </a:lnTo>
                    <a:lnTo>
                      <a:pt x="396" y="122"/>
                    </a:lnTo>
                    <a:lnTo>
                      <a:pt x="371" y="81"/>
                    </a:lnTo>
                    <a:lnTo>
                      <a:pt x="342" y="48"/>
                    </a:lnTo>
                    <a:lnTo>
                      <a:pt x="324" y="33"/>
                    </a:lnTo>
                    <a:lnTo>
                      <a:pt x="306" y="18"/>
                    </a:lnTo>
                    <a:lnTo>
                      <a:pt x="281" y="4"/>
                    </a:lnTo>
                    <a:lnTo>
                      <a:pt x="277" y="0"/>
                    </a:lnTo>
                    <a:lnTo>
                      <a:pt x="238" y="41"/>
                    </a:lnTo>
                    <a:lnTo>
                      <a:pt x="234" y="48"/>
                    </a:lnTo>
                    <a:lnTo>
                      <a:pt x="166" y="93"/>
                    </a:lnTo>
                    <a:lnTo>
                      <a:pt x="97" y="148"/>
                    </a:lnTo>
                    <a:lnTo>
                      <a:pt x="54" y="211"/>
                    </a:lnTo>
                    <a:lnTo>
                      <a:pt x="25" y="289"/>
                    </a:lnTo>
                    <a:lnTo>
                      <a:pt x="7" y="374"/>
                    </a:lnTo>
                    <a:lnTo>
                      <a:pt x="0" y="452"/>
                    </a:lnTo>
                    <a:lnTo>
                      <a:pt x="0" y="522"/>
                    </a:lnTo>
                    <a:lnTo>
                      <a:pt x="4" y="589"/>
                    </a:lnTo>
                    <a:lnTo>
                      <a:pt x="7" y="648"/>
                    </a:lnTo>
                    <a:lnTo>
                      <a:pt x="14" y="715"/>
                    </a:lnTo>
                    <a:lnTo>
                      <a:pt x="65" y="763"/>
                    </a:lnTo>
                    <a:lnTo>
                      <a:pt x="277" y="763"/>
                    </a:lnTo>
                    <a:lnTo>
                      <a:pt x="338" y="737"/>
                    </a:lnTo>
                    <a:lnTo>
                      <a:pt x="392" y="685"/>
                    </a:lnTo>
                    <a:lnTo>
                      <a:pt x="396" y="693"/>
                    </a:lnTo>
                    <a:lnTo>
                      <a:pt x="425" y="711"/>
                    </a:lnTo>
                    <a:lnTo>
                      <a:pt x="461" y="711"/>
                    </a:lnTo>
                    <a:lnTo>
                      <a:pt x="536" y="707"/>
                    </a:lnTo>
                    <a:lnTo>
                      <a:pt x="612" y="693"/>
                    </a:lnTo>
                    <a:lnTo>
                      <a:pt x="634" y="693"/>
                    </a:lnTo>
                    <a:lnTo>
                      <a:pt x="648" y="681"/>
                    </a:lnTo>
                    <a:lnTo>
                      <a:pt x="677" y="678"/>
                    </a:lnTo>
                    <a:lnTo>
                      <a:pt x="702" y="674"/>
                    </a:lnTo>
                    <a:lnTo>
                      <a:pt x="727" y="670"/>
                    </a:lnTo>
                    <a:lnTo>
                      <a:pt x="756" y="667"/>
                    </a:lnTo>
                    <a:lnTo>
                      <a:pt x="756" y="644"/>
                    </a:lnTo>
                    <a:lnTo>
                      <a:pt x="756" y="622"/>
                    </a:lnTo>
                    <a:lnTo>
                      <a:pt x="763" y="585"/>
                    </a:lnTo>
                    <a:lnTo>
                      <a:pt x="778" y="552"/>
                    </a:lnTo>
                    <a:lnTo>
                      <a:pt x="742" y="541"/>
                    </a:lnTo>
                    <a:lnTo>
                      <a:pt x="706" y="533"/>
                    </a:lnTo>
                    <a:lnTo>
                      <a:pt x="691" y="533"/>
                    </a:lnTo>
                    <a:lnTo>
                      <a:pt x="680" y="530"/>
                    </a:lnTo>
                    <a:lnTo>
                      <a:pt x="583" y="515"/>
                    </a:lnTo>
                    <a:lnTo>
                      <a:pt x="547" y="522"/>
                    </a:lnTo>
                    <a:lnTo>
                      <a:pt x="536" y="522"/>
                    </a:lnTo>
                    <a:lnTo>
                      <a:pt x="547" y="522"/>
                    </a:lnTo>
                    <a:lnTo>
                      <a:pt x="493" y="474"/>
                    </a:lnTo>
                    <a:lnTo>
                      <a:pt x="439" y="433"/>
                    </a:lnTo>
                    <a:lnTo>
                      <a:pt x="410" y="415"/>
                    </a:lnTo>
                    <a:lnTo>
                      <a:pt x="403" y="356"/>
                    </a:lnTo>
                    <a:lnTo>
                      <a:pt x="396" y="326"/>
                    </a:lnTo>
                    <a:lnTo>
                      <a:pt x="392" y="293"/>
                    </a:lnTo>
                    <a:lnTo>
                      <a:pt x="385" y="256"/>
                    </a:lnTo>
                    <a:lnTo>
                      <a:pt x="403" y="218"/>
                    </a:lnTo>
                    <a:lnTo>
                      <a:pt x="418" y="185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33" name="Freeform 688"/>
              <p:cNvSpPr>
                <a:spLocks/>
              </p:cNvSpPr>
              <p:nvPr/>
            </p:nvSpPr>
            <p:spPr bwMode="auto">
              <a:xfrm>
                <a:off x="2860" y="3031"/>
                <a:ext cx="257" cy="364"/>
              </a:xfrm>
              <a:custGeom>
                <a:avLst/>
                <a:gdLst>
                  <a:gd name="T0" fmla="*/ 256 w 257"/>
                  <a:gd name="T1" fmla="*/ 363 h 364"/>
                  <a:gd name="T2" fmla="*/ 202 w 257"/>
                  <a:gd name="T3" fmla="*/ 292 h 364"/>
                  <a:gd name="T4" fmla="*/ 148 w 257"/>
                  <a:gd name="T5" fmla="*/ 218 h 364"/>
                  <a:gd name="T6" fmla="*/ 141 w 257"/>
                  <a:gd name="T7" fmla="*/ 203 h 364"/>
                  <a:gd name="T8" fmla="*/ 137 w 257"/>
                  <a:gd name="T9" fmla="*/ 189 h 364"/>
                  <a:gd name="T10" fmla="*/ 80 w 257"/>
                  <a:gd name="T11" fmla="*/ 92 h 364"/>
                  <a:gd name="T12" fmla="*/ 15 w 257"/>
                  <a:gd name="T13" fmla="*/ 3 h 364"/>
                  <a:gd name="T14" fmla="*/ 11 w 257"/>
                  <a:gd name="T15" fmla="*/ 3 h 364"/>
                  <a:gd name="T16" fmla="*/ 8 w 257"/>
                  <a:gd name="T17" fmla="*/ 0 h 364"/>
                  <a:gd name="T18" fmla="*/ 0 w 257"/>
                  <a:gd name="T19" fmla="*/ 0 h 364"/>
                  <a:gd name="T20" fmla="*/ 4 w 257"/>
                  <a:gd name="T21" fmla="*/ 7 h 364"/>
                  <a:gd name="T22" fmla="*/ 4 w 257"/>
                  <a:gd name="T23" fmla="*/ 14 h 364"/>
                  <a:gd name="T24" fmla="*/ 126 w 257"/>
                  <a:gd name="T25" fmla="*/ 192 h 364"/>
                  <a:gd name="T26" fmla="*/ 256 w 257"/>
                  <a:gd name="T27" fmla="*/ 363 h 364"/>
                  <a:gd name="T28" fmla="*/ 256 w 257"/>
                  <a:gd name="T29" fmla="*/ 363 h 36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57"/>
                  <a:gd name="T46" fmla="*/ 0 h 364"/>
                  <a:gd name="T47" fmla="*/ 257 w 257"/>
                  <a:gd name="T48" fmla="*/ 364 h 36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57" h="364">
                    <a:moveTo>
                      <a:pt x="256" y="363"/>
                    </a:moveTo>
                    <a:lnTo>
                      <a:pt x="202" y="292"/>
                    </a:lnTo>
                    <a:lnTo>
                      <a:pt x="148" y="218"/>
                    </a:lnTo>
                    <a:lnTo>
                      <a:pt x="141" y="203"/>
                    </a:lnTo>
                    <a:lnTo>
                      <a:pt x="137" y="189"/>
                    </a:lnTo>
                    <a:lnTo>
                      <a:pt x="80" y="92"/>
                    </a:lnTo>
                    <a:lnTo>
                      <a:pt x="15" y="3"/>
                    </a:lnTo>
                    <a:lnTo>
                      <a:pt x="11" y="3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4" y="7"/>
                    </a:lnTo>
                    <a:lnTo>
                      <a:pt x="4" y="14"/>
                    </a:lnTo>
                    <a:lnTo>
                      <a:pt x="126" y="192"/>
                    </a:lnTo>
                    <a:lnTo>
                      <a:pt x="256" y="363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888888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34" name="Freeform 689"/>
              <p:cNvSpPr>
                <a:spLocks/>
              </p:cNvSpPr>
              <p:nvPr/>
            </p:nvSpPr>
            <p:spPr bwMode="auto">
              <a:xfrm>
                <a:off x="2814" y="3038"/>
                <a:ext cx="299" cy="349"/>
              </a:xfrm>
              <a:custGeom>
                <a:avLst/>
                <a:gdLst>
                  <a:gd name="T0" fmla="*/ 36 w 299"/>
                  <a:gd name="T1" fmla="*/ 52 h 349"/>
                  <a:gd name="T2" fmla="*/ 93 w 299"/>
                  <a:gd name="T3" fmla="*/ 133 h 349"/>
                  <a:gd name="T4" fmla="*/ 154 w 299"/>
                  <a:gd name="T5" fmla="*/ 215 h 349"/>
                  <a:gd name="T6" fmla="*/ 298 w 299"/>
                  <a:gd name="T7" fmla="*/ 348 h 349"/>
                  <a:gd name="T8" fmla="*/ 187 w 299"/>
                  <a:gd name="T9" fmla="*/ 248 h 349"/>
                  <a:gd name="T10" fmla="*/ 82 w 299"/>
                  <a:gd name="T11" fmla="*/ 141 h 349"/>
                  <a:gd name="T12" fmla="*/ 39 w 299"/>
                  <a:gd name="T13" fmla="*/ 167 h 349"/>
                  <a:gd name="T14" fmla="*/ 32 w 299"/>
                  <a:gd name="T15" fmla="*/ 152 h 349"/>
                  <a:gd name="T16" fmla="*/ 75 w 299"/>
                  <a:gd name="T17" fmla="*/ 130 h 349"/>
                  <a:gd name="T18" fmla="*/ 10 w 299"/>
                  <a:gd name="T19" fmla="*/ 137 h 349"/>
                  <a:gd name="T20" fmla="*/ 25 w 299"/>
                  <a:gd name="T21" fmla="*/ 122 h 349"/>
                  <a:gd name="T22" fmla="*/ 64 w 299"/>
                  <a:gd name="T23" fmla="*/ 115 h 349"/>
                  <a:gd name="T24" fmla="*/ 36 w 299"/>
                  <a:gd name="T25" fmla="*/ 74 h 349"/>
                  <a:gd name="T26" fmla="*/ 3 w 299"/>
                  <a:gd name="T27" fmla="*/ 33 h 349"/>
                  <a:gd name="T28" fmla="*/ 3 w 299"/>
                  <a:gd name="T29" fmla="*/ 30 h 349"/>
                  <a:gd name="T30" fmla="*/ 0 w 299"/>
                  <a:gd name="T31" fmla="*/ 0 h 349"/>
                  <a:gd name="T32" fmla="*/ 36 w 299"/>
                  <a:gd name="T33" fmla="*/ 52 h 349"/>
                  <a:gd name="T34" fmla="*/ 36 w 299"/>
                  <a:gd name="T35" fmla="*/ 52 h 34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99"/>
                  <a:gd name="T55" fmla="*/ 0 h 349"/>
                  <a:gd name="T56" fmla="*/ 299 w 299"/>
                  <a:gd name="T57" fmla="*/ 349 h 34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99" h="349">
                    <a:moveTo>
                      <a:pt x="36" y="52"/>
                    </a:moveTo>
                    <a:lnTo>
                      <a:pt x="93" y="133"/>
                    </a:lnTo>
                    <a:lnTo>
                      <a:pt x="154" y="215"/>
                    </a:lnTo>
                    <a:lnTo>
                      <a:pt x="298" y="348"/>
                    </a:lnTo>
                    <a:lnTo>
                      <a:pt x="187" y="248"/>
                    </a:lnTo>
                    <a:lnTo>
                      <a:pt x="82" y="141"/>
                    </a:lnTo>
                    <a:lnTo>
                      <a:pt x="39" y="167"/>
                    </a:lnTo>
                    <a:lnTo>
                      <a:pt x="32" y="152"/>
                    </a:lnTo>
                    <a:lnTo>
                      <a:pt x="75" y="130"/>
                    </a:lnTo>
                    <a:lnTo>
                      <a:pt x="10" y="137"/>
                    </a:lnTo>
                    <a:lnTo>
                      <a:pt x="25" y="122"/>
                    </a:lnTo>
                    <a:lnTo>
                      <a:pt x="64" y="115"/>
                    </a:lnTo>
                    <a:lnTo>
                      <a:pt x="36" y="74"/>
                    </a:lnTo>
                    <a:lnTo>
                      <a:pt x="3" y="33"/>
                    </a:lnTo>
                    <a:lnTo>
                      <a:pt x="3" y="30"/>
                    </a:lnTo>
                    <a:lnTo>
                      <a:pt x="0" y="0"/>
                    </a:lnTo>
                    <a:lnTo>
                      <a:pt x="36" y="52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888888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35" name="Freeform 690"/>
              <p:cNvSpPr>
                <a:spLocks/>
              </p:cNvSpPr>
              <p:nvPr/>
            </p:nvSpPr>
            <p:spPr bwMode="auto">
              <a:xfrm>
                <a:off x="2886" y="2938"/>
                <a:ext cx="231" cy="412"/>
              </a:xfrm>
              <a:custGeom>
                <a:avLst/>
                <a:gdLst>
                  <a:gd name="T0" fmla="*/ 216 w 231"/>
                  <a:gd name="T1" fmla="*/ 404 h 412"/>
                  <a:gd name="T2" fmla="*/ 187 w 231"/>
                  <a:gd name="T3" fmla="*/ 359 h 412"/>
                  <a:gd name="T4" fmla="*/ 169 w 231"/>
                  <a:gd name="T5" fmla="*/ 307 h 412"/>
                  <a:gd name="T6" fmla="*/ 104 w 231"/>
                  <a:gd name="T7" fmla="*/ 170 h 412"/>
                  <a:gd name="T8" fmla="*/ 14 w 231"/>
                  <a:gd name="T9" fmla="*/ 44 h 412"/>
                  <a:gd name="T10" fmla="*/ 3 w 231"/>
                  <a:gd name="T11" fmla="*/ 26 h 412"/>
                  <a:gd name="T12" fmla="*/ 0 w 231"/>
                  <a:gd name="T13" fmla="*/ 7 h 412"/>
                  <a:gd name="T14" fmla="*/ 3 w 231"/>
                  <a:gd name="T15" fmla="*/ 4 h 412"/>
                  <a:gd name="T16" fmla="*/ 7 w 231"/>
                  <a:gd name="T17" fmla="*/ 0 h 412"/>
                  <a:gd name="T18" fmla="*/ 25 w 231"/>
                  <a:gd name="T19" fmla="*/ 11 h 412"/>
                  <a:gd name="T20" fmla="*/ 39 w 231"/>
                  <a:gd name="T21" fmla="*/ 30 h 412"/>
                  <a:gd name="T22" fmla="*/ 82 w 231"/>
                  <a:gd name="T23" fmla="*/ 107 h 412"/>
                  <a:gd name="T24" fmla="*/ 118 w 231"/>
                  <a:gd name="T25" fmla="*/ 185 h 412"/>
                  <a:gd name="T26" fmla="*/ 180 w 231"/>
                  <a:gd name="T27" fmla="*/ 300 h 412"/>
                  <a:gd name="T28" fmla="*/ 230 w 231"/>
                  <a:gd name="T29" fmla="*/ 411 h 412"/>
                  <a:gd name="T30" fmla="*/ 216 w 231"/>
                  <a:gd name="T31" fmla="*/ 404 h 412"/>
                  <a:gd name="T32" fmla="*/ 216 w 231"/>
                  <a:gd name="T33" fmla="*/ 404 h 41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31"/>
                  <a:gd name="T52" fmla="*/ 0 h 412"/>
                  <a:gd name="T53" fmla="*/ 231 w 231"/>
                  <a:gd name="T54" fmla="*/ 412 h 41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31" h="412">
                    <a:moveTo>
                      <a:pt x="216" y="404"/>
                    </a:moveTo>
                    <a:lnTo>
                      <a:pt x="187" y="359"/>
                    </a:lnTo>
                    <a:lnTo>
                      <a:pt x="169" y="307"/>
                    </a:lnTo>
                    <a:lnTo>
                      <a:pt x="104" y="170"/>
                    </a:lnTo>
                    <a:lnTo>
                      <a:pt x="14" y="44"/>
                    </a:lnTo>
                    <a:lnTo>
                      <a:pt x="3" y="26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7" y="0"/>
                    </a:lnTo>
                    <a:lnTo>
                      <a:pt x="25" y="11"/>
                    </a:lnTo>
                    <a:lnTo>
                      <a:pt x="39" y="30"/>
                    </a:lnTo>
                    <a:lnTo>
                      <a:pt x="82" y="107"/>
                    </a:lnTo>
                    <a:lnTo>
                      <a:pt x="118" y="185"/>
                    </a:lnTo>
                    <a:lnTo>
                      <a:pt x="180" y="300"/>
                    </a:lnTo>
                    <a:lnTo>
                      <a:pt x="230" y="411"/>
                    </a:lnTo>
                    <a:lnTo>
                      <a:pt x="216" y="404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888888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36" name="Freeform 691"/>
              <p:cNvSpPr>
                <a:spLocks/>
              </p:cNvSpPr>
              <p:nvPr/>
            </p:nvSpPr>
            <p:spPr bwMode="auto">
              <a:xfrm>
                <a:off x="3156" y="3264"/>
                <a:ext cx="101" cy="60"/>
              </a:xfrm>
              <a:custGeom>
                <a:avLst/>
                <a:gdLst>
                  <a:gd name="T0" fmla="*/ 0 w 101"/>
                  <a:gd name="T1" fmla="*/ 59 h 60"/>
                  <a:gd name="T2" fmla="*/ 14 w 101"/>
                  <a:gd name="T3" fmla="*/ 56 h 60"/>
                  <a:gd name="T4" fmla="*/ 25 w 101"/>
                  <a:gd name="T5" fmla="*/ 56 h 60"/>
                  <a:gd name="T6" fmla="*/ 61 w 101"/>
                  <a:gd name="T7" fmla="*/ 44 h 60"/>
                  <a:gd name="T8" fmla="*/ 93 w 101"/>
                  <a:gd name="T9" fmla="*/ 30 h 60"/>
                  <a:gd name="T10" fmla="*/ 100 w 101"/>
                  <a:gd name="T11" fmla="*/ 18 h 60"/>
                  <a:gd name="T12" fmla="*/ 100 w 101"/>
                  <a:gd name="T13" fmla="*/ 4 h 60"/>
                  <a:gd name="T14" fmla="*/ 100 w 101"/>
                  <a:gd name="T15" fmla="*/ 0 h 60"/>
                  <a:gd name="T16" fmla="*/ 0 w 101"/>
                  <a:gd name="T17" fmla="*/ 59 h 60"/>
                  <a:gd name="T18" fmla="*/ 0 w 101"/>
                  <a:gd name="T19" fmla="*/ 59 h 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1"/>
                  <a:gd name="T31" fmla="*/ 0 h 60"/>
                  <a:gd name="T32" fmla="*/ 101 w 101"/>
                  <a:gd name="T33" fmla="*/ 60 h 6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1" h="60">
                    <a:moveTo>
                      <a:pt x="0" y="59"/>
                    </a:moveTo>
                    <a:lnTo>
                      <a:pt x="14" y="56"/>
                    </a:lnTo>
                    <a:lnTo>
                      <a:pt x="25" y="56"/>
                    </a:lnTo>
                    <a:lnTo>
                      <a:pt x="61" y="44"/>
                    </a:lnTo>
                    <a:lnTo>
                      <a:pt x="93" y="30"/>
                    </a:lnTo>
                    <a:lnTo>
                      <a:pt x="100" y="18"/>
                    </a:lnTo>
                    <a:lnTo>
                      <a:pt x="100" y="4"/>
                    </a:lnTo>
                    <a:lnTo>
                      <a:pt x="100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888888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37" name="Freeform 692"/>
              <p:cNvSpPr>
                <a:spLocks/>
              </p:cNvSpPr>
              <p:nvPr/>
            </p:nvSpPr>
            <p:spPr bwMode="auto">
              <a:xfrm>
                <a:off x="3199" y="3212"/>
                <a:ext cx="58" cy="46"/>
              </a:xfrm>
              <a:custGeom>
                <a:avLst/>
                <a:gdLst>
                  <a:gd name="T0" fmla="*/ 57 w 58"/>
                  <a:gd name="T1" fmla="*/ 11 h 46"/>
                  <a:gd name="T2" fmla="*/ 50 w 58"/>
                  <a:gd name="T3" fmla="*/ 4 h 46"/>
                  <a:gd name="T4" fmla="*/ 39 w 58"/>
                  <a:gd name="T5" fmla="*/ 0 h 46"/>
                  <a:gd name="T6" fmla="*/ 14 w 58"/>
                  <a:gd name="T7" fmla="*/ 4 h 46"/>
                  <a:gd name="T8" fmla="*/ 0 w 58"/>
                  <a:gd name="T9" fmla="*/ 30 h 46"/>
                  <a:gd name="T10" fmla="*/ 36 w 58"/>
                  <a:gd name="T11" fmla="*/ 45 h 46"/>
                  <a:gd name="T12" fmla="*/ 43 w 58"/>
                  <a:gd name="T13" fmla="*/ 15 h 46"/>
                  <a:gd name="T14" fmla="*/ 57 w 58"/>
                  <a:gd name="T15" fmla="*/ 11 h 46"/>
                  <a:gd name="T16" fmla="*/ 57 w 58"/>
                  <a:gd name="T17" fmla="*/ 11 h 4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8"/>
                  <a:gd name="T28" fmla="*/ 0 h 46"/>
                  <a:gd name="T29" fmla="*/ 58 w 58"/>
                  <a:gd name="T30" fmla="*/ 46 h 4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8" h="46">
                    <a:moveTo>
                      <a:pt x="57" y="11"/>
                    </a:moveTo>
                    <a:lnTo>
                      <a:pt x="50" y="4"/>
                    </a:lnTo>
                    <a:lnTo>
                      <a:pt x="39" y="0"/>
                    </a:lnTo>
                    <a:lnTo>
                      <a:pt x="14" y="4"/>
                    </a:lnTo>
                    <a:lnTo>
                      <a:pt x="0" y="30"/>
                    </a:lnTo>
                    <a:lnTo>
                      <a:pt x="36" y="45"/>
                    </a:lnTo>
                    <a:lnTo>
                      <a:pt x="43" y="15"/>
                    </a:lnTo>
                    <a:lnTo>
                      <a:pt x="57" y="11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888888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38" name="Freeform 693"/>
              <p:cNvSpPr>
                <a:spLocks/>
              </p:cNvSpPr>
              <p:nvPr/>
            </p:nvSpPr>
            <p:spPr bwMode="auto">
              <a:xfrm>
                <a:off x="3141" y="3394"/>
                <a:ext cx="260" cy="71"/>
              </a:xfrm>
              <a:custGeom>
                <a:avLst/>
                <a:gdLst>
                  <a:gd name="T0" fmla="*/ 0 w 260"/>
                  <a:gd name="T1" fmla="*/ 70 h 71"/>
                  <a:gd name="T2" fmla="*/ 22 w 260"/>
                  <a:gd name="T3" fmla="*/ 18 h 71"/>
                  <a:gd name="T4" fmla="*/ 40 w 260"/>
                  <a:gd name="T5" fmla="*/ 18 h 71"/>
                  <a:gd name="T6" fmla="*/ 115 w 260"/>
                  <a:gd name="T7" fmla="*/ 14 h 71"/>
                  <a:gd name="T8" fmla="*/ 191 w 260"/>
                  <a:gd name="T9" fmla="*/ 0 h 71"/>
                  <a:gd name="T10" fmla="*/ 259 w 260"/>
                  <a:gd name="T11" fmla="*/ 70 h 71"/>
                  <a:gd name="T12" fmla="*/ 0 w 260"/>
                  <a:gd name="T13" fmla="*/ 70 h 71"/>
                  <a:gd name="T14" fmla="*/ 0 w 260"/>
                  <a:gd name="T15" fmla="*/ 70 h 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0"/>
                  <a:gd name="T25" fmla="*/ 0 h 71"/>
                  <a:gd name="T26" fmla="*/ 260 w 260"/>
                  <a:gd name="T27" fmla="*/ 71 h 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0" h="71">
                    <a:moveTo>
                      <a:pt x="0" y="70"/>
                    </a:moveTo>
                    <a:lnTo>
                      <a:pt x="22" y="18"/>
                    </a:lnTo>
                    <a:lnTo>
                      <a:pt x="40" y="18"/>
                    </a:lnTo>
                    <a:lnTo>
                      <a:pt x="115" y="14"/>
                    </a:lnTo>
                    <a:lnTo>
                      <a:pt x="191" y="0"/>
                    </a:lnTo>
                    <a:lnTo>
                      <a:pt x="259" y="7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39" name="Freeform 694"/>
              <p:cNvSpPr>
                <a:spLocks/>
              </p:cNvSpPr>
              <p:nvPr/>
            </p:nvSpPr>
            <p:spPr bwMode="auto">
              <a:xfrm>
                <a:off x="3116" y="3394"/>
                <a:ext cx="48" cy="71"/>
              </a:xfrm>
              <a:custGeom>
                <a:avLst/>
                <a:gdLst>
                  <a:gd name="T0" fmla="*/ 4 w 48"/>
                  <a:gd name="T1" fmla="*/ 70 h 71"/>
                  <a:gd name="T2" fmla="*/ 0 w 48"/>
                  <a:gd name="T3" fmla="*/ 0 h 71"/>
                  <a:gd name="T4" fmla="*/ 22 w 48"/>
                  <a:gd name="T5" fmla="*/ 14 h 71"/>
                  <a:gd name="T6" fmla="*/ 47 w 48"/>
                  <a:gd name="T7" fmla="*/ 18 h 71"/>
                  <a:gd name="T8" fmla="*/ 25 w 48"/>
                  <a:gd name="T9" fmla="*/ 70 h 71"/>
                  <a:gd name="T10" fmla="*/ 4 w 48"/>
                  <a:gd name="T11" fmla="*/ 70 h 71"/>
                  <a:gd name="T12" fmla="*/ 4 w 48"/>
                  <a:gd name="T13" fmla="*/ 70 h 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8"/>
                  <a:gd name="T22" fmla="*/ 0 h 71"/>
                  <a:gd name="T23" fmla="*/ 48 w 48"/>
                  <a:gd name="T24" fmla="*/ 71 h 7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8" h="71">
                    <a:moveTo>
                      <a:pt x="4" y="70"/>
                    </a:moveTo>
                    <a:lnTo>
                      <a:pt x="0" y="0"/>
                    </a:lnTo>
                    <a:lnTo>
                      <a:pt x="22" y="14"/>
                    </a:lnTo>
                    <a:lnTo>
                      <a:pt x="47" y="18"/>
                    </a:lnTo>
                    <a:lnTo>
                      <a:pt x="25" y="70"/>
                    </a:lnTo>
                    <a:lnTo>
                      <a:pt x="4" y="70"/>
                    </a:lnTo>
                    <a:close/>
                  </a:path>
                </a:pathLst>
              </a:custGeom>
              <a:solidFill>
                <a:srgbClr val="444444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0" name="Freeform 695"/>
              <p:cNvSpPr>
                <a:spLocks/>
              </p:cNvSpPr>
              <p:nvPr/>
            </p:nvSpPr>
            <p:spPr bwMode="auto">
              <a:xfrm>
                <a:off x="2997" y="3386"/>
                <a:ext cx="124" cy="79"/>
              </a:xfrm>
              <a:custGeom>
                <a:avLst/>
                <a:gdLst>
                  <a:gd name="T0" fmla="*/ 123 w 124"/>
                  <a:gd name="T1" fmla="*/ 78 h 79"/>
                  <a:gd name="T2" fmla="*/ 119 w 124"/>
                  <a:gd name="T3" fmla="*/ 8 h 79"/>
                  <a:gd name="T4" fmla="*/ 115 w 124"/>
                  <a:gd name="T5" fmla="*/ 0 h 79"/>
                  <a:gd name="T6" fmla="*/ 108 w 124"/>
                  <a:gd name="T7" fmla="*/ 11 h 79"/>
                  <a:gd name="T8" fmla="*/ 61 w 124"/>
                  <a:gd name="T9" fmla="*/ 52 h 79"/>
                  <a:gd name="T10" fmla="*/ 0 w 124"/>
                  <a:gd name="T11" fmla="*/ 78 h 79"/>
                  <a:gd name="T12" fmla="*/ 123 w 124"/>
                  <a:gd name="T13" fmla="*/ 78 h 79"/>
                  <a:gd name="T14" fmla="*/ 123 w 124"/>
                  <a:gd name="T15" fmla="*/ 78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4"/>
                  <a:gd name="T25" fmla="*/ 0 h 79"/>
                  <a:gd name="T26" fmla="*/ 124 w 124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4" h="79">
                    <a:moveTo>
                      <a:pt x="123" y="78"/>
                    </a:moveTo>
                    <a:lnTo>
                      <a:pt x="119" y="8"/>
                    </a:lnTo>
                    <a:lnTo>
                      <a:pt x="115" y="0"/>
                    </a:lnTo>
                    <a:lnTo>
                      <a:pt x="108" y="11"/>
                    </a:lnTo>
                    <a:lnTo>
                      <a:pt x="61" y="52"/>
                    </a:lnTo>
                    <a:lnTo>
                      <a:pt x="0" y="78"/>
                    </a:lnTo>
                    <a:lnTo>
                      <a:pt x="123" y="78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1" name="Freeform 696"/>
              <p:cNvSpPr>
                <a:spLocks/>
              </p:cNvSpPr>
              <p:nvPr/>
            </p:nvSpPr>
            <p:spPr bwMode="auto">
              <a:xfrm>
                <a:off x="3123" y="2886"/>
                <a:ext cx="37" cy="249"/>
              </a:xfrm>
              <a:custGeom>
                <a:avLst/>
                <a:gdLst>
                  <a:gd name="T0" fmla="*/ 0 w 37"/>
                  <a:gd name="T1" fmla="*/ 33 h 249"/>
                  <a:gd name="T2" fmla="*/ 4 w 37"/>
                  <a:gd name="T3" fmla="*/ 67 h 249"/>
                  <a:gd name="T4" fmla="*/ 4 w 37"/>
                  <a:gd name="T5" fmla="*/ 100 h 249"/>
                  <a:gd name="T6" fmla="*/ 0 w 37"/>
                  <a:gd name="T7" fmla="*/ 137 h 249"/>
                  <a:gd name="T8" fmla="*/ 0 w 37"/>
                  <a:gd name="T9" fmla="*/ 185 h 249"/>
                  <a:gd name="T10" fmla="*/ 7 w 37"/>
                  <a:gd name="T11" fmla="*/ 230 h 249"/>
                  <a:gd name="T12" fmla="*/ 36 w 37"/>
                  <a:gd name="T13" fmla="*/ 248 h 249"/>
                  <a:gd name="T14" fmla="*/ 36 w 37"/>
                  <a:gd name="T15" fmla="*/ 204 h 249"/>
                  <a:gd name="T16" fmla="*/ 36 w 37"/>
                  <a:gd name="T17" fmla="*/ 193 h 249"/>
                  <a:gd name="T18" fmla="*/ 25 w 37"/>
                  <a:gd name="T19" fmla="*/ 115 h 249"/>
                  <a:gd name="T20" fmla="*/ 18 w 37"/>
                  <a:gd name="T21" fmla="*/ 41 h 249"/>
                  <a:gd name="T22" fmla="*/ 15 w 37"/>
                  <a:gd name="T23" fmla="*/ 0 h 249"/>
                  <a:gd name="T24" fmla="*/ 0 w 37"/>
                  <a:gd name="T25" fmla="*/ 33 h 249"/>
                  <a:gd name="T26" fmla="*/ 0 w 37"/>
                  <a:gd name="T27" fmla="*/ 33 h 24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"/>
                  <a:gd name="T43" fmla="*/ 0 h 249"/>
                  <a:gd name="T44" fmla="*/ 37 w 37"/>
                  <a:gd name="T45" fmla="*/ 249 h 24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" h="249">
                    <a:moveTo>
                      <a:pt x="0" y="33"/>
                    </a:moveTo>
                    <a:lnTo>
                      <a:pt x="4" y="67"/>
                    </a:lnTo>
                    <a:lnTo>
                      <a:pt x="4" y="100"/>
                    </a:lnTo>
                    <a:lnTo>
                      <a:pt x="0" y="137"/>
                    </a:lnTo>
                    <a:lnTo>
                      <a:pt x="0" y="185"/>
                    </a:lnTo>
                    <a:lnTo>
                      <a:pt x="7" y="230"/>
                    </a:lnTo>
                    <a:lnTo>
                      <a:pt x="36" y="248"/>
                    </a:lnTo>
                    <a:lnTo>
                      <a:pt x="36" y="204"/>
                    </a:lnTo>
                    <a:lnTo>
                      <a:pt x="36" y="193"/>
                    </a:lnTo>
                    <a:lnTo>
                      <a:pt x="25" y="115"/>
                    </a:lnTo>
                    <a:lnTo>
                      <a:pt x="18" y="41"/>
                    </a:lnTo>
                    <a:lnTo>
                      <a:pt x="15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444444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2" name="Freeform 697"/>
              <p:cNvSpPr>
                <a:spLocks/>
              </p:cNvSpPr>
              <p:nvPr/>
            </p:nvSpPr>
            <p:spPr bwMode="auto">
              <a:xfrm>
                <a:off x="3105" y="2919"/>
                <a:ext cx="23" cy="142"/>
              </a:xfrm>
              <a:custGeom>
                <a:avLst/>
                <a:gdLst>
                  <a:gd name="T0" fmla="*/ 0 w 23"/>
                  <a:gd name="T1" fmla="*/ 38 h 142"/>
                  <a:gd name="T2" fmla="*/ 7 w 23"/>
                  <a:gd name="T3" fmla="*/ 75 h 142"/>
                  <a:gd name="T4" fmla="*/ 11 w 23"/>
                  <a:gd name="T5" fmla="*/ 108 h 142"/>
                  <a:gd name="T6" fmla="*/ 18 w 23"/>
                  <a:gd name="T7" fmla="*/ 141 h 142"/>
                  <a:gd name="T8" fmla="*/ 18 w 23"/>
                  <a:gd name="T9" fmla="*/ 104 h 142"/>
                  <a:gd name="T10" fmla="*/ 22 w 23"/>
                  <a:gd name="T11" fmla="*/ 67 h 142"/>
                  <a:gd name="T12" fmla="*/ 22 w 23"/>
                  <a:gd name="T13" fmla="*/ 34 h 142"/>
                  <a:gd name="T14" fmla="*/ 18 w 23"/>
                  <a:gd name="T15" fmla="*/ 0 h 142"/>
                  <a:gd name="T16" fmla="*/ 0 w 23"/>
                  <a:gd name="T17" fmla="*/ 38 h 142"/>
                  <a:gd name="T18" fmla="*/ 0 w 23"/>
                  <a:gd name="T19" fmla="*/ 38 h 1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142"/>
                  <a:gd name="T32" fmla="*/ 23 w 23"/>
                  <a:gd name="T33" fmla="*/ 142 h 14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142">
                    <a:moveTo>
                      <a:pt x="0" y="38"/>
                    </a:moveTo>
                    <a:lnTo>
                      <a:pt x="7" y="75"/>
                    </a:lnTo>
                    <a:lnTo>
                      <a:pt x="11" y="108"/>
                    </a:lnTo>
                    <a:lnTo>
                      <a:pt x="18" y="141"/>
                    </a:lnTo>
                    <a:lnTo>
                      <a:pt x="18" y="104"/>
                    </a:lnTo>
                    <a:lnTo>
                      <a:pt x="22" y="67"/>
                    </a:lnTo>
                    <a:lnTo>
                      <a:pt x="22" y="34"/>
                    </a:lnTo>
                    <a:lnTo>
                      <a:pt x="18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3" name="Freeform 698"/>
              <p:cNvSpPr>
                <a:spLocks/>
              </p:cNvSpPr>
              <p:nvPr/>
            </p:nvSpPr>
            <p:spPr bwMode="auto">
              <a:xfrm>
                <a:off x="3159" y="3090"/>
                <a:ext cx="311" cy="145"/>
              </a:xfrm>
              <a:custGeom>
                <a:avLst/>
                <a:gdLst>
                  <a:gd name="T0" fmla="*/ 0 w 311"/>
                  <a:gd name="T1" fmla="*/ 0 h 145"/>
                  <a:gd name="T2" fmla="*/ 0 w 311"/>
                  <a:gd name="T3" fmla="*/ 44 h 145"/>
                  <a:gd name="T4" fmla="*/ 54 w 311"/>
                  <a:gd name="T5" fmla="*/ 85 h 145"/>
                  <a:gd name="T6" fmla="*/ 108 w 311"/>
                  <a:gd name="T7" fmla="*/ 133 h 145"/>
                  <a:gd name="T8" fmla="*/ 141 w 311"/>
                  <a:gd name="T9" fmla="*/ 130 h 145"/>
                  <a:gd name="T10" fmla="*/ 173 w 311"/>
                  <a:gd name="T11" fmla="*/ 133 h 145"/>
                  <a:gd name="T12" fmla="*/ 205 w 311"/>
                  <a:gd name="T13" fmla="*/ 137 h 145"/>
                  <a:gd name="T14" fmla="*/ 241 w 311"/>
                  <a:gd name="T15" fmla="*/ 141 h 145"/>
                  <a:gd name="T16" fmla="*/ 252 w 311"/>
                  <a:gd name="T17" fmla="*/ 144 h 145"/>
                  <a:gd name="T18" fmla="*/ 267 w 311"/>
                  <a:gd name="T19" fmla="*/ 144 h 145"/>
                  <a:gd name="T20" fmla="*/ 303 w 311"/>
                  <a:gd name="T21" fmla="*/ 137 h 145"/>
                  <a:gd name="T22" fmla="*/ 295 w 311"/>
                  <a:gd name="T23" fmla="*/ 130 h 145"/>
                  <a:gd name="T24" fmla="*/ 292 w 311"/>
                  <a:gd name="T25" fmla="*/ 100 h 145"/>
                  <a:gd name="T26" fmla="*/ 292 w 311"/>
                  <a:gd name="T27" fmla="*/ 78 h 145"/>
                  <a:gd name="T28" fmla="*/ 295 w 311"/>
                  <a:gd name="T29" fmla="*/ 67 h 145"/>
                  <a:gd name="T30" fmla="*/ 299 w 311"/>
                  <a:gd name="T31" fmla="*/ 55 h 145"/>
                  <a:gd name="T32" fmla="*/ 310 w 311"/>
                  <a:gd name="T33" fmla="*/ 52 h 145"/>
                  <a:gd name="T34" fmla="*/ 303 w 311"/>
                  <a:gd name="T35" fmla="*/ 48 h 145"/>
                  <a:gd name="T36" fmla="*/ 245 w 311"/>
                  <a:gd name="T37" fmla="*/ 44 h 145"/>
                  <a:gd name="T38" fmla="*/ 238 w 311"/>
                  <a:gd name="T39" fmla="*/ 41 h 145"/>
                  <a:gd name="T40" fmla="*/ 227 w 311"/>
                  <a:gd name="T41" fmla="*/ 37 h 145"/>
                  <a:gd name="T42" fmla="*/ 209 w 311"/>
                  <a:gd name="T43" fmla="*/ 33 h 145"/>
                  <a:gd name="T44" fmla="*/ 198 w 311"/>
                  <a:gd name="T45" fmla="*/ 37 h 145"/>
                  <a:gd name="T46" fmla="*/ 187 w 311"/>
                  <a:gd name="T47" fmla="*/ 33 h 145"/>
                  <a:gd name="T48" fmla="*/ 180 w 311"/>
                  <a:gd name="T49" fmla="*/ 29 h 145"/>
                  <a:gd name="T50" fmla="*/ 159 w 311"/>
                  <a:gd name="T51" fmla="*/ 26 h 145"/>
                  <a:gd name="T52" fmla="*/ 137 w 311"/>
                  <a:gd name="T53" fmla="*/ 26 h 145"/>
                  <a:gd name="T54" fmla="*/ 130 w 311"/>
                  <a:gd name="T55" fmla="*/ 22 h 145"/>
                  <a:gd name="T56" fmla="*/ 123 w 311"/>
                  <a:gd name="T57" fmla="*/ 18 h 145"/>
                  <a:gd name="T58" fmla="*/ 105 w 311"/>
                  <a:gd name="T59" fmla="*/ 11 h 145"/>
                  <a:gd name="T60" fmla="*/ 87 w 311"/>
                  <a:gd name="T61" fmla="*/ 7 h 145"/>
                  <a:gd name="T62" fmla="*/ 40 w 311"/>
                  <a:gd name="T63" fmla="*/ 0 h 145"/>
                  <a:gd name="T64" fmla="*/ 0 w 311"/>
                  <a:gd name="T65" fmla="*/ 0 h 145"/>
                  <a:gd name="T66" fmla="*/ 0 w 311"/>
                  <a:gd name="T67" fmla="*/ 0 h 14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1"/>
                  <a:gd name="T103" fmla="*/ 0 h 145"/>
                  <a:gd name="T104" fmla="*/ 311 w 311"/>
                  <a:gd name="T105" fmla="*/ 145 h 14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1" h="145">
                    <a:moveTo>
                      <a:pt x="0" y="0"/>
                    </a:moveTo>
                    <a:lnTo>
                      <a:pt x="0" y="44"/>
                    </a:lnTo>
                    <a:lnTo>
                      <a:pt x="54" y="85"/>
                    </a:lnTo>
                    <a:lnTo>
                      <a:pt x="108" y="133"/>
                    </a:lnTo>
                    <a:lnTo>
                      <a:pt x="141" y="130"/>
                    </a:lnTo>
                    <a:lnTo>
                      <a:pt x="173" y="133"/>
                    </a:lnTo>
                    <a:lnTo>
                      <a:pt x="205" y="137"/>
                    </a:lnTo>
                    <a:lnTo>
                      <a:pt x="241" y="141"/>
                    </a:lnTo>
                    <a:lnTo>
                      <a:pt x="252" y="144"/>
                    </a:lnTo>
                    <a:lnTo>
                      <a:pt x="267" y="144"/>
                    </a:lnTo>
                    <a:lnTo>
                      <a:pt x="303" y="137"/>
                    </a:lnTo>
                    <a:lnTo>
                      <a:pt x="295" y="130"/>
                    </a:lnTo>
                    <a:lnTo>
                      <a:pt x="292" y="100"/>
                    </a:lnTo>
                    <a:lnTo>
                      <a:pt x="292" y="78"/>
                    </a:lnTo>
                    <a:lnTo>
                      <a:pt x="295" y="67"/>
                    </a:lnTo>
                    <a:lnTo>
                      <a:pt x="299" y="55"/>
                    </a:lnTo>
                    <a:lnTo>
                      <a:pt x="310" y="52"/>
                    </a:lnTo>
                    <a:lnTo>
                      <a:pt x="303" y="48"/>
                    </a:lnTo>
                    <a:lnTo>
                      <a:pt x="245" y="44"/>
                    </a:lnTo>
                    <a:lnTo>
                      <a:pt x="238" y="41"/>
                    </a:lnTo>
                    <a:lnTo>
                      <a:pt x="227" y="37"/>
                    </a:lnTo>
                    <a:lnTo>
                      <a:pt x="209" y="33"/>
                    </a:lnTo>
                    <a:lnTo>
                      <a:pt x="198" y="37"/>
                    </a:lnTo>
                    <a:lnTo>
                      <a:pt x="187" y="33"/>
                    </a:lnTo>
                    <a:lnTo>
                      <a:pt x="180" y="29"/>
                    </a:lnTo>
                    <a:lnTo>
                      <a:pt x="159" y="26"/>
                    </a:lnTo>
                    <a:lnTo>
                      <a:pt x="137" y="26"/>
                    </a:lnTo>
                    <a:lnTo>
                      <a:pt x="130" y="22"/>
                    </a:lnTo>
                    <a:lnTo>
                      <a:pt x="123" y="18"/>
                    </a:lnTo>
                    <a:lnTo>
                      <a:pt x="105" y="11"/>
                    </a:lnTo>
                    <a:lnTo>
                      <a:pt x="87" y="7"/>
                    </a:lnTo>
                    <a:lnTo>
                      <a:pt x="4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4" name="Freeform 699"/>
              <p:cNvSpPr>
                <a:spLocks/>
              </p:cNvSpPr>
              <p:nvPr/>
            </p:nvSpPr>
            <p:spPr bwMode="auto">
              <a:xfrm>
                <a:off x="3332" y="3382"/>
                <a:ext cx="116" cy="83"/>
              </a:xfrm>
              <a:custGeom>
                <a:avLst/>
                <a:gdLst>
                  <a:gd name="T0" fmla="*/ 68 w 116"/>
                  <a:gd name="T1" fmla="*/ 82 h 83"/>
                  <a:gd name="T2" fmla="*/ 0 w 116"/>
                  <a:gd name="T3" fmla="*/ 12 h 83"/>
                  <a:gd name="T4" fmla="*/ 22 w 116"/>
                  <a:gd name="T5" fmla="*/ 12 h 83"/>
                  <a:gd name="T6" fmla="*/ 36 w 116"/>
                  <a:gd name="T7" fmla="*/ 0 h 83"/>
                  <a:gd name="T8" fmla="*/ 115 w 116"/>
                  <a:gd name="T9" fmla="*/ 82 h 83"/>
                  <a:gd name="T10" fmla="*/ 68 w 116"/>
                  <a:gd name="T11" fmla="*/ 82 h 83"/>
                  <a:gd name="T12" fmla="*/ 68 w 116"/>
                  <a:gd name="T13" fmla="*/ 82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6"/>
                  <a:gd name="T22" fmla="*/ 0 h 83"/>
                  <a:gd name="T23" fmla="*/ 116 w 116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6" h="83">
                    <a:moveTo>
                      <a:pt x="68" y="82"/>
                    </a:moveTo>
                    <a:lnTo>
                      <a:pt x="0" y="12"/>
                    </a:lnTo>
                    <a:lnTo>
                      <a:pt x="22" y="12"/>
                    </a:lnTo>
                    <a:lnTo>
                      <a:pt x="36" y="0"/>
                    </a:lnTo>
                    <a:lnTo>
                      <a:pt x="115" y="82"/>
                    </a:lnTo>
                    <a:lnTo>
                      <a:pt x="68" y="82"/>
                    </a:lnTo>
                    <a:close/>
                  </a:path>
                </a:pathLst>
              </a:custGeom>
              <a:solidFill>
                <a:srgbClr val="222222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5" name="Freeform 700"/>
              <p:cNvSpPr>
                <a:spLocks/>
              </p:cNvSpPr>
              <p:nvPr/>
            </p:nvSpPr>
            <p:spPr bwMode="auto">
              <a:xfrm>
                <a:off x="3339" y="3119"/>
                <a:ext cx="167" cy="24"/>
              </a:xfrm>
              <a:custGeom>
                <a:avLst/>
                <a:gdLst>
                  <a:gd name="T0" fmla="*/ 166 w 167"/>
                  <a:gd name="T1" fmla="*/ 0 h 24"/>
                  <a:gd name="T2" fmla="*/ 148 w 167"/>
                  <a:gd name="T3" fmla="*/ 12 h 24"/>
                  <a:gd name="T4" fmla="*/ 130 w 167"/>
                  <a:gd name="T5" fmla="*/ 23 h 24"/>
                  <a:gd name="T6" fmla="*/ 123 w 167"/>
                  <a:gd name="T7" fmla="*/ 19 h 24"/>
                  <a:gd name="T8" fmla="*/ 65 w 167"/>
                  <a:gd name="T9" fmla="*/ 15 h 24"/>
                  <a:gd name="T10" fmla="*/ 58 w 167"/>
                  <a:gd name="T11" fmla="*/ 12 h 24"/>
                  <a:gd name="T12" fmla="*/ 47 w 167"/>
                  <a:gd name="T13" fmla="*/ 8 h 24"/>
                  <a:gd name="T14" fmla="*/ 29 w 167"/>
                  <a:gd name="T15" fmla="*/ 4 h 24"/>
                  <a:gd name="T16" fmla="*/ 18 w 167"/>
                  <a:gd name="T17" fmla="*/ 8 h 24"/>
                  <a:gd name="T18" fmla="*/ 7 w 167"/>
                  <a:gd name="T19" fmla="*/ 4 h 24"/>
                  <a:gd name="T20" fmla="*/ 0 w 167"/>
                  <a:gd name="T21" fmla="*/ 0 h 24"/>
                  <a:gd name="T22" fmla="*/ 166 w 167"/>
                  <a:gd name="T23" fmla="*/ 0 h 24"/>
                  <a:gd name="T24" fmla="*/ 166 w 167"/>
                  <a:gd name="T25" fmla="*/ 0 h 2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7"/>
                  <a:gd name="T40" fmla="*/ 0 h 24"/>
                  <a:gd name="T41" fmla="*/ 167 w 167"/>
                  <a:gd name="T42" fmla="*/ 24 h 2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7" h="24">
                    <a:moveTo>
                      <a:pt x="166" y="0"/>
                    </a:moveTo>
                    <a:lnTo>
                      <a:pt x="148" y="12"/>
                    </a:lnTo>
                    <a:lnTo>
                      <a:pt x="130" y="23"/>
                    </a:lnTo>
                    <a:lnTo>
                      <a:pt x="123" y="19"/>
                    </a:lnTo>
                    <a:lnTo>
                      <a:pt x="65" y="15"/>
                    </a:lnTo>
                    <a:lnTo>
                      <a:pt x="58" y="12"/>
                    </a:lnTo>
                    <a:lnTo>
                      <a:pt x="47" y="8"/>
                    </a:lnTo>
                    <a:lnTo>
                      <a:pt x="29" y="4"/>
                    </a:lnTo>
                    <a:lnTo>
                      <a:pt x="18" y="8"/>
                    </a:lnTo>
                    <a:lnTo>
                      <a:pt x="7" y="4"/>
                    </a:lnTo>
                    <a:lnTo>
                      <a:pt x="0" y="0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777777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6" name="Freeform 701"/>
              <p:cNvSpPr>
                <a:spLocks/>
              </p:cNvSpPr>
              <p:nvPr/>
            </p:nvSpPr>
            <p:spPr bwMode="auto">
              <a:xfrm>
                <a:off x="3210" y="2645"/>
                <a:ext cx="47" cy="27"/>
              </a:xfrm>
              <a:custGeom>
                <a:avLst/>
                <a:gdLst>
                  <a:gd name="T0" fmla="*/ 0 w 47"/>
                  <a:gd name="T1" fmla="*/ 4 h 27"/>
                  <a:gd name="T2" fmla="*/ 7 w 47"/>
                  <a:gd name="T3" fmla="*/ 8 h 27"/>
                  <a:gd name="T4" fmla="*/ 28 w 47"/>
                  <a:gd name="T5" fmla="*/ 15 h 27"/>
                  <a:gd name="T6" fmla="*/ 43 w 47"/>
                  <a:gd name="T7" fmla="*/ 26 h 27"/>
                  <a:gd name="T8" fmla="*/ 46 w 47"/>
                  <a:gd name="T9" fmla="*/ 23 h 27"/>
                  <a:gd name="T10" fmla="*/ 43 w 47"/>
                  <a:gd name="T11" fmla="*/ 15 h 27"/>
                  <a:gd name="T12" fmla="*/ 36 w 47"/>
                  <a:gd name="T13" fmla="*/ 11 h 27"/>
                  <a:gd name="T14" fmla="*/ 28 w 47"/>
                  <a:gd name="T15" fmla="*/ 8 h 27"/>
                  <a:gd name="T16" fmla="*/ 3 w 47"/>
                  <a:gd name="T17" fmla="*/ 0 h 27"/>
                  <a:gd name="T18" fmla="*/ 0 w 47"/>
                  <a:gd name="T19" fmla="*/ 4 h 27"/>
                  <a:gd name="T20" fmla="*/ 0 w 47"/>
                  <a:gd name="T21" fmla="*/ 4 h 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7"/>
                  <a:gd name="T34" fmla="*/ 0 h 27"/>
                  <a:gd name="T35" fmla="*/ 47 w 47"/>
                  <a:gd name="T36" fmla="*/ 27 h 2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7" h="27">
                    <a:moveTo>
                      <a:pt x="0" y="4"/>
                    </a:moveTo>
                    <a:lnTo>
                      <a:pt x="7" y="8"/>
                    </a:lnTo>
                    <a:lnTo>
                      <a:pt x="28" y="15"/>
                    </a:lnTo>
                    <a:lnTo>
                      <a:pt x="43" y="26"/>
                    </a:lnTo>
                    <a:lnTo>
                      <a:pt x="46" y="23"/>
                    </a:lnTo>
                    <a:lnTo>
                      <a:pt x="43" y="15"/>
                    </a:lnTo>
                    <a:lnTo>
                      <a:pt x="36" y="11"/>
                    </a:lnTo>
                    <a:lnTo>
                      <a:pt x="28" y="8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7" name="Freeform 702"/>
              <p:cNvSpPr>
                <a:spLocks/>
              </p:cNvSpPr>
              <p:nvPr/>
            </p:nvSpPr>
            <p:spPr bwMode="auto">
              <a:xfrm>
                <a:off x="3220" y="2679"/>
                <a:ext cx="16" cy="16"/>
              </a:xfrm>
              <a:custGeom>
                <a:avLst/>
                <a:gdLst>
                  <a:gd name="T0" fmla="*/ 15 w 16"/>
                  <a:gd name="T1" fmla="*/ 3 h 16"/>
                  <a:gd name="T2" fmla="*/ 11 w 16"/>
                  <a:gd name="T3" fmla="*/ 11 h 16"/>
                  <a:gd name="T4" fmla="*/ 8 w 16"/>
                  <a:gd name="T5" fmla="*/ 15 h 16"/>
                  <a:gd name="T6" fmla="*/ 4 w 16"/>
                  <a:gd name="T7" fmla="*/ 15 h 16"/>
                  <a:gd name="T8" fmla="*/ 0 w 16"/>
                  <a:gd name="T9" fmla="*/ 11 h 16"/>
                  <a:gd name="T10" fmla="*/ 0 w 16"/>
                  <a:gd name="T11" fmla="*/ 3 h 16"/>
                  <a:gd name="T12" fmla="*/ 4 w 16"/>
                  <a:gd name="T13" fmla="*/ 0 h 16"/>
                  <a:gd name="T14" fmla="*/ 15 w 16"/>
                  <a:gd name="T15" fmla="*/ 3 h 16"/>
                  <a:gd name="T16" fmla="*/ 15 w 16"/>
                  <a:gd name="T17" fmla="*/ 3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"/>
                  <a:gd name="T28" fmla="*/ 0 h 16"/>
                  <a:gd name="T29" fmla="*/ 16 w 16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" h="16">
                    <a:moveTo>
                      <a:pt x="15" y="3"/>
                    </a:moveTo>
                    <a:lnTo>
                      <a:pt x="11" y="11"/>
                    </a:lnTo>
                    <a:lnTo>
                      <a:pt x="8" y="15"/>
                    </a:lnTo>
                    <a:lnTo>
                      <a:pt x="4" y="15"/>
                    </a:lnTo>
                    <a:lnTo>
                      <a:pt x="0" y="11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8" name="Freeform 703"/>
              <p:cNvSpPr>
                <a:spLocks/>
              </p:cNvSpPr>
              <p:nvPr/>
            </p:nvSpPr>
            <p:spPr bwMode="auto">
              <a:xfrm>
                <a:off x="3073" y="2619"/>
                <a:ext cx="19" cy="46"/>
              </a:xfrm>
              <a:custGeom>
                <a:avLst/>
                <a:gdLst>
                  <a:gd name="T0" fmla="*/ 11 w 19"/>
                  <a:gd name="T1" fmla="*/ 0 h 46"/>
                  <a:gd name="T2" fmla="*/ 11 w 19"/>
                  <a:gd name="T3" fmla="*/ 8 h 46"/>
                  <a:gd name="T4" fmla="*/ 11 w 19"/>
                  <a:gd name="T5" fmla="*/ 12 h 46"/>
                  <a:gd name="T6" fmla="*/ 11 w 19"/>
                  <a:gd name="T7" fmla="*/ 26 h 46"/>
                  <a:gd name="T8" fmla="*/ 7 w 19"/>
                  <a:gd name="T9" fmla="*/ 23 h 46"/>
                  <a:gd name="T10" fmla="*/ 3 w 19"/>
                  <a:gd name="T11" fmla="*/ 26 h 46"/>
                  <a:gd name="T12" fmla="*/ 0 w 19"/>
                  <a:gd name="T13" fmla="*/ 30 h 46"/>
                  <a:gd name="T14" fmla="*/ 0 w 19"/>
                  <a:gd name="T15" fmla="*/ 34 h 46"/>
                  <a:gd name="T16" fmla="*/ 3 w 19"/>
                  <a:gd name="T17" fmla="*/ 37 h 46"/>
                  <a:gd name="T18" fmla="*/ 7 w 19"/>
                  <a:gd name="T19" fmla="*/ 41 h 46"/>
                  <a:gd name="T20" fmla="*/ 14 w 19"/>
                  <a:gd name="T21" fmla="*/ 45 h 46"/>
                  <a:gd name="T22" fmla="*/ 11 w 19"/>
                  <a:gd name="T23" fmla="*/ 41 h 46"/>
                  <a:gd name="T24" fmla="*/ 11 w 19"/>
                  <a:gd name="T25" fmla="*/ 41 h 46"/>
                  <a:gd name="T26" fmla="*/ 11 w 19"/>
                  <a:gd name="T27" fmla="*/ 37 h 46"/>
                  <a:gd name="T28" fmla="*/ 14 w 19"/>
                  <a:gd name="T29" fmla="*/ 30 h 46"/>
                  <a:gd name="T30" fmla="*/ 18 w 19"/>
                  <a:gd name="T31" fmla="*/ 30 h 46"/>
                  <a:gd name="T32" fmla="*/ 18 w 19"/>
                  <a:gd name="T33" fmla="*/ 26 h 46"/>
                  <a:gd name="T34" fmla="*/ 14 w 19"/>
                  <a:gd name="T35" fmla="*/ 0 h 46"/>
                  <a:gd name="T36" fmla="*/ 11 w 19"/>
                  <a:gd name="T37" fmla="*/ 0 h 46"/>
                  <a:gd name="T38" fmla="*/ 11 w 19"/>
                  <a:gd name="T39" fmla="*/ 0 h 4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9"/>
                  <a:gd name="T61" fmla="*/ 0 h 46"/>
                  <a:gd name="T62" fmla="*/ 19 w 19"/>
                  <a:gd name="T63" fmla="*/ 46 h 4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9" h="46">
                    <a:moveTo>
                      <a:pt x="11" y="0"/>
                    </a:moveTo>
                    <a:lnTo>
                      <a:pt x="11" y="8"/>
                    </a:lnTo>
                    <a:lnTo>
                      <a:pt x="11" y="12"/>
                    </a:lnTo>
                    <a:lnTo>
                      <a:pt x="11" y="26"/>
                    </a:lnTo>
                    <a:lnTo>
                      <a:pt x="7" y="23"/>
                    </a:lnTo>
                    <a:lnTo>
                      <a:pt x="3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3" y="37"/>
                    </a:lnTo>
                    <a:lnTo>
                      <a:pt x="7" y="41"/>
                    </a:lnTo>
                    <a:lnTo>
                      <a:pt x="14" y="45"/>
                    </a:lnTo>
                    <a:lnTo>
                      <a:pt x="11" y="41"/>
                    </a:lnTo>
                    <a:lnTo>
                      <a:pt x="11" y="37"/>
                    </a:lnTo>
                    <a:lnTo>
                      <a:pt x="14" y="30"/>
                    </a:lnTo>
                    <a:lnTo>
                      <a:pt x="18" y="30"/>
                    </a:lnTo>
                    <a:lnTo>
                      <a:pt x="18" y="26"/>
                    </a:lnTo>
                    <a:lnTo>
                      <a:pt x="14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49" name="Freeform 704"/>
              <p:cNvSpPr>
                <a:spLocks/>
              </p:cNvSpPr>
              <p:nvPr/>
            </p:nvSpPr>
            <p:spPr bwMode="auto">
              <a:xfrm>
                <a:off x="3451" y="3097"/>
                <a:ext cx="166" cy="131"/>
              </a:xfrm>
              <a:custGeom>
                <a:avLst/>
                <a:gdLst>
                  <a:gd name="T0" fmla="*/ 129 w 166"/>
                  <a:gd name="T1" fmla="*/ 74 h 131"/>
                  <a:gd name="T2" fmla="*/ 140 w 166"/>
                  <a:gd name="T3" fmla="*/ 97 h 131"/>
                  <a:gd name="T4" fmla="*/ 144 w 166"/>
                  <a:gd name="T5" fmla="*/ 108 h 131"/>
                  <a:gd name="T6" fmla="*/ 137 w 166"/>
                  <a:gd name="T7" fmla="*/ 115 h 131"/>
                  <a:gd name="T8" fmla="*/ 115 w 166"/>
                  <a:gd name="T9" fmla="*/ 123 h 131"/>
                  <a:gd name="T10" fmla="*/ 97 w 166"/>
                  <a:gd name="T11" fmla="*/ 119 h 131"/>
                  <a:gd name="T12" fmla="*/ 86 w 166"/>
                  <a:gd name="T13" fmla="*/ 123 h 131"/>
                  <a:gd name="T14" fmla="*/ 72 w 166"/>
                  <a:gd name="T15" fmla="*/ 126 h 131"/>
                  <a:gd name="T16" fmla="*/ 57 w 166"/>
                  <a:gd name="T17" fmla="*/ 126 h 131"/>
                  <a:gd name="T18" fmla="*/ 47 w 166"/>
                  <a:gd name="T19" fmla="*/ 126 h 131"/>
                  <a:gd name="T20" fmla="*/ 11 w 166"/>
                  <a:gd name="T21" fmla="*/ 130 h 131"/>
                  <a:gd name="T22" fmla="*/ 3 w 166"/>
                  <a:gd name="T23" fmla="*/ 123 h 131"/>
                  <a:gd name="T24" fmla="*/ 0 w 166"/>
                  <a:gd name="T25" fmla="*/ 93 h 131"/>
                  <a:gd name="T26" fmla="*/ 0 w 166"/>
                  <a:gd name="T27" fmla="*/ 71 h 131"/>
                  <a:gd name="T28" fmla="*/ 3 w 166"/>
                  <a:gd name="T29" fmla="*/ 60 h 131"/>
                  <a:gd name="T30" fmla="*/ 7 w 166"/>
                  <a:gd name="T31" fmla="*/ 48 h 131"/>
                  <a:gd name="T32" fmla="*/ 21 w 166"/>
                  <a:gd name="T33" fmla="*/ 41 h 131"/>
                  <a:gd name="T34" fmla="*/ 36 w 166"/>
                  <a:gd name="T35" fmla="*/ 34 h 131"/>
                  <a:gd name="T36" fmla="*/ 61 w 166"/>
                  <a:gd name="T37" fmla="*/ 19 h 131"/>
                  <a:gd name="T38" fmla="*/ 83 w 166"/>
                  <a:gd name="T39" fmla="*/ 4 h 131"/>
                  <a:gd name="T40" fmla="*/ 90 w 166"/>
                  <a:gd name="T41" fmla="*/ 0 h 131"/>
                  <a:gd name="T42" fmla="*/ 97 w 166"/>
                  <a:gd name="T43" fmla="*/ 0 h 131"/>
                  <a:gd name="T44" fmla="*/ 104 w 166"/>
                  <a:gd name="T45" fmla="*/ 19 h 131"/>
                  <a:gd name="T46" fmla="*/ 111 w 166"/>
                  <a:gd name="T47" fmla="*/ 37 h 131"/>
                  <a:gd name="T48" fmla="*/ 129 w 166"/>
                  <a:gd name="T49" fmla="*/ 41 h 131"/>
                  <a:gd name="T50" fmla="*/ 115 w 166"/>
                  <a:gd name="T51" fmla="*/ 22 h 131"/>
                  <a:gd name="T52" fmla="*/ 108 w 166"/>
                  <a:gd name="T53" fmla="*/ 0 h 131"/>
                  <a:gd name="T54" fmla="*/ 119 w 166"/>
                  <a:gd name="T55" fmla="*/ 0 h 131"/>
                  <a:gd name="T56" fmla="*/ 133 w 166"/>
                  <a:gd name="T57" fmla="*/ 0 h 131"/>
                  <a:gd name="T58" fmla="*/ 147 w 166"/>
                  <a:gd name="T59" fmla="*/ 8 h 131"/>
                  <a:gd name="T60" fmla="*/ 162 w 166"/>
                  <a:gd name="T61" fmla="*/ 15 h 131"/>
                  <a:gd name="T62" fmla="*/ 162 w 166"/>
                  <a:gd name="T63" fmla="*/ 22 h 131"/>
                  <a:gd name="T64" fmla="*/ 162 w 166"/>
                  <a:gd name="T65" fmla="*/ 37 h 131"/>
                  <a:gd name="T66" fmla="*/ 162 w 166"/>
                  <a:gd name="T67" fmla="*/ 63 h 131"/>
                  <a:gd name="T68" fmla="*/ 162 w 166"/>
                  <a:gd name="T69" fmla="*/ 67 h 131"/>
                  <a:gd name="T70" fmla="*/ 165 w 166"/>
                  <a:gd name="T71" fmla="*/ 67 h 131"/>
                  <a:gd name="T72" fmla="*/ 165 w 166"/>
                  <a:gd name="T73" fmla="*/ 71 h 131"/>
                  <a:gd name="T74" fmla="*/ 165 w 166"/>
                  <a:gd name="T75" fmla="*/ 78 h 131"/>
                  <a:gd name="T76" fmla="*/ 158 w 166"/>
                  <a:gd name="T77" fmla="*/ 89 h 131"/>
                  <a:gd name="T78" fmla="*/ 151 w 166"/>
                  <a:gd name="T79" fmla="*/ 97 h 131"/>
                  <a:gd name="T80" fmla="*/ 144 w 166"/>
                  <a:gd name="T81" fmla="*/ 78 h 131"/>
                  <a:gd name="T82" fmla="*/ 144 w 166"/>
                  <a:gd name="T83" fmla="*/ 74 h 131"/>
                  <a:gd name="T84" fmla="*/ 137 w 166"/>
                  <a:gd name="T85" fmla="*/ 74 h 131"/>
                  <a:gd name="T86" fmla="*/ 133 w 166"/>
                  <a:gd name="T87" fmla="*/ 74 h 131"/>
                  <a:gd name="T88" fmla="*/ 133 w 166"/>
                  <a:gd name="T89" fmla="*/ 74 h 131"/>
                  <a:gd name="T90" fmla="*/ 129 w 166"/>
                  <a:gd name="T91" fmla="*/ 74 h 131"/>
                  <a:gd name="T92" fmla="*/ 129 w 166"/>
                  <a:gd name="T93" fmla="*/ 74 h 13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66"/>
                  <a:gd name="T142" fmla="*/ 0 h 131"/>
                  <a:gd name="T143" fmla="*/ 166 w 166"/>
                  <a:gd name="T144" fmla="*/ 131 h 13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66" h="131">
                    <a:moveTo>
                      <a:pt x="129" y="74"/>
                    </a:moveTo>
                    <a:lnTo>
                      <a:pt x="140" y="97"/>
                    </a:lnTo>
                    <a:lnTo>
                      <a:pt x="144" y="108"/>
                    </a:lnTo>
                    <a:lnTo>
                      <a:pt x="137" y="115"/>
                    </a:lnTo>
                    <a:lnTo>
                      <a:pt x="115" y="123"/>
                    </a:lnTo>
                    <a:lnTo>
                      <a:pt x="97" y="119"/>
                    </a:lnTo>
                    <a:lnTo>
                      <a:pt x="86" y="123"/>
                    </a:lnTo>
                    <a:lnTo>
                      <a:pt x="72" y="126"/>
                    </a:lnTo>
                    <a:lnTo>
                      <a:pt x="57" y="126"/>
                    </a:lnTo>
                    <a:lnTo>
                      <a:pt x="47" y="126"/>
                    </a:lnTo>
                    <a:lnTo>
                      <a:pt x="11" y="130"/>
                    </a:lnTo>
                    <a:lnTo>
                      <a:pt x="3" y="123"/>
                    </a:lnTo>
                    <a:lnTo>
                      <a:pt x="0" y="93"/>
                    </a:lnTo>
                    <a:lnTo>
                      <a:pt x="0" y="71"/>
                    </a:lnTo>
                    <a:lnTo>
                      <a:pt x="3" y="60"/>
                    </a:lnTo>
                    <a:lnTo>
                      <a:pt x="7" y="48"/>
                    </a:lnTo>
                    <a:lnTo>
                      <a:pt x="21" y="41"/>
                    </a:lnTo>
                    <a:lnTo>
                      <a:pt x="36" y="34"/>
                    </a:lnTo>
                    <a:lnTo>
                      <a:pt x="61" y="19"/>
                    </a:lnTo>
                    <a:lnTo>
                      <a:pt x="83" y="4"/>
                    </a:lnTo>
                    <a:lnTo>
                      <a:pt x="90" y="0"/>
                    </a:lnTo>
                    <a:lnTo>
                      <a:pt x="97" y="0"/>
                    </a:lnTo>
                    <a:lnTo>
                      <a:pt x="104" y="19"/>
                    </a:lnTo>
                    <a:lnTo>
                      <a:pt x="111" y="37"/>
                    </a:lnTo>
                    <a:lnTo>
                      <a:pt x="129" y="41"/>
                    </a:lnTo>
                    <a:lnTo>
                      <a:pt x="115" y="22"/>
                    </a:lnTo>
                    <a:lnTo>
                      <a:pt x="108" y="0"/>
                    </a:lnTo>
                    <a:lnTo>
                      <a:pt x="119" y="0"/>
                    </a:lnTo>
                    <a:lnTo>
                      <a:pt x="133" y="0"/>
                    </a:lnTo>
                    <a:lnTo>
                      <a:pt x="147" y="8"/>
                    </a:lnTo>
                    <a:lnTo>
                      <a:pt x="162" y="15"/>
                    </a:lnTo>
                    <a:lnTo>
                      <a:pt x="162" y="22"/>
                    </a:lnTo>
                    <a:lnTo>
                      <a:pt x="162" y="37"/>
                    </a:lnTo>
                    <a:lnTo>
                      <a:pt x="162" y="63"/>
                    </a:lnTo>
                    <a:lnTo>
                      <a:pt x="162" y="67"/>
                    </a:lnTo>
                    <a:lnTo>
                      <a:pt x="165" y="67"/>
                    </a:lnTo>
                    <a:lnTo>
                      <a:pt x="165" y="71"/>
                    </a:lnTo>
                    <a:lnTo>
                      <a:pt x="165" y="78"/>
                    </a:lnTo>
                    <a:lnTo>
                      <a:pt x="158" y="89"/>
                    </a:lnTo>
                    <a:lnTo>
                      <a:pt x="151" y="97"/>
                    </a:lnTo>
                    <a:lnTo>
                      <a:pt x="144" y="78"/>
                    </a:lnTo>
                    <a:lnTo>
                      <a:pt x="144" y="74"/>
                    </a:lnTo>
                    <a:lnTo>
                      <a:pt x="137" y="74"/>
                    </a:lnTo>
                    <a:lnTo>
                      <a:pt x="133" y="74"/>
                    </a:lnTo>
                    <a:lnTo>
                      <a:pt x="129" y="74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0" name="Freeform 705"/>
              <p:cNvSpPr>
                <a:spLocks/>
              </p:cNvSpPr>
              <p:nvPr/>
            </p:nvSpPr>
            <p:spPr bwMode="auto">
              <a:xfrm>
                <a:off x="3606" y="3186"/>
                <a:ext cx="253" cy="179"/>
              </a:xfrm>
              <a:custGeom>
                <a:avLst/>
                <a:gdLst>
                  <a:gd name="T0" fmla="*/ 226 w 253"/>
                  <a:gd name="T1" fmla="*/ 156 h 179"/>
                  <a:gd name="T2" fmla="*/ 208 w 253"/>
                  <a:gd name="T3" fmla="*/ 163 h 179"/>
                  <a:gd name="T4" fmla="*/ 187 w 253"/>
                  <a:gd name="T5" fmla="*/ 167 h 179"/>
                  <a:gd name="T6" fmla="*/ 180 w 253"/>
                  <a:gd name="T7" fmla="*/ 163 h 179"/>
                  <a:gd name="T8" fmla="*/ 176 w 253"/>
                  <a:gd name="T9" fmla="*/ 159 h 179"/>
                  <a:gd name="T10" fmla="*/ 169 w 253"/>
                  <a:gd name="T11" fmla="*/ 163 h 179"/>
                  <a:gd name="T12" fmla="*/ 147 w 253"/>
                  <a:gd name="T13" fmla="*/ 163 h 179"/>
                  <a:gd name="T14" fmla="*/ 133 w 253"/>
                  <a:gd name="T15" fmla="*/ 167 h 179"/>
                  <a:gd name="T16" fmla="*/ 86 w 253"/>
                  <a:gd name="T17" fmla="*/ 178 h 179"/>
                  <a:gd name="T18" fmla="*/ 36 w 253"/>
                  <a:gd name="T19" fmla="*/ 171 h 179"/>
                  <a:gd name="T20" fmla="*/ 39 w 253"/>
                  <a:gd name="T21" fmla="*/ 163 h 179"/>
                  <a:gd name="T22" fmla="*/ 43 w 253"/>
                  <a:gd name="T23" fmla="*/ 156 h 179"/>
                  <a:gd name="T24" fmla="*/ 43 w 253"/>
                  <a:gd name="T25" fmla="*/ 145 h 179"/>
                  <a:gd name="T26" fmla="*/ 43 w 253"/>
                  <a:gd name="T27" fmla="*/ 134 h 179"/>
                  <a:gd name="T28" fmla="*/ 46 w 253"/>
                  <a:gd name="T29" fmla="*/ 111 h 179"/>
                  <a:gd name="T30" fmla="*/ 50 w 253"/>
                  <a:gd name="T31" fmla="*/ 108 h 179"/>
                  <a:gd name="T32" fmla="*/ 50 w 253"/>
                  <a:gd name="T33" fmla="*/ 100 h 179"/>
                  <a:gd name="T34" fmla="*/ 50 w 253"/>
                  <a:gd name="T35" fmla="*/ 96 h 179"/>
                  <a:gd name="T36" fmla="*/ 32 w 253"/>
                  <a:gd name="T37" fmla="*/ 78 h 179"/>
                  <a:gd name="T38" fmla="*/ 10 w 253"/>
                  <a:gd name="T39" fmla="*/ 78 h 179"/>
                  <a:gd name="T40" fmla="*/ 3 w 253"/>
                  <a:gd name="T41" fmla="*/ 78 h 179"/>
                  <a:gd name="T42" fmla="*/ 0 w 253"/>
                  <a:gd name="T43" fmla="*/ 82 h 179"/>
                  <a:gd name="T44" fmla="*/ 0 w 253"/>
                  <a:gd name="T45" fmla="*/ 74 h 179"/>
                  <a:gd name="T46" fmla="*/ 3 w 253"/>
                  <a:gd name="T47" fmla="*/ 74 h 179"/>
                  <a:gd name="T48" fmla="*/ 14 w 253"/>
                  <a:gd name="T49" fmla="*/ 74 h 179"/>
                  <a:gd name="T50" fmla="*/ 25 w 253"/>
                  <a:gd name="T51" fmla="*/ 71 h 179"/>
                  <a:gd name="T52" fmla="*/ 115 w 253"/>
                  <a:gd name="T53" fmla="*/ 4 h 179"/>
                  <a:gd name="T54" fmla="*/ 136 w 253"/>
                  <a:gd name="T55" fmla="*/ 0 h 179"/>
                  <a:gd name="T56" fmla="*/ 162 w 253"/>
                  <a:gd name="T57" fmla="*/ 8 h 179"/>
                  <a:gd name="T58" fmla="*/ 169 w 253"/>
                  <a:gd name="T59" fmla="*/ 11 h 179"/>
                  <a:gd name="T60" fmla="*/ 176 w 253"/>
                  <a:gd name="T61" fmla="*/ 19 h 179"/>
                  <a:gd name="T62" fmla="*/ 198 w 253"/>
                  <a:gd name="T63" fmla="*/ 30 h 179"/>
                  <a:gd name="T64" fmla="*/ 216 w 253"/>
                  <a:gd name="T65" fmla="*/ 45 h 179"/>
                  <a:gd name="T66" fmla="*/ 219 w 253"/>
                  <a:gd name="T67" fmla="*/ 48 h 179"/>
                  <a:gd name="T68" fmla="*/ 223 w 253"/>
                  <a:gd name="T69" fmla="*/ 56 h 179"/>
                  <a:gd name="T70" fmla="*/ 226 w 253"/>
                  <a:gd name="T71" fmla="*/ 59 h 179"/>
                  <a:gd name="T72" fmla="*/ 234 w 253"/>
                  <a:gd name="T73" fmla="*/ 63 h 179"/>
                  <a:gd name="T74" fmla="*/ 237 w 253"/>
                  <a:gd name="T75" fmla="*/ 71 h 179"/>
                  <a:gd name="T76" fmla="*/ 237 w 253"/>
                  <a:gd name="T77" fmla="*/ 82 h 179"/>
                  <a:gd name="T78" fmla="*/ 244 w 253"/>
                  <a:gd name="T79" fmla="*/ 85 h 179"/>
                  <a:gd name="T80" fmla="*/ 248 w 253"/>
                  <a:gd name="T81" fmla="*/ 89 h 179"/>
                  <a:gd name="T82" fmla="*/ 248 w 253"/>
                  <a:gd name="T83" fmla="*/ 93 h 179"/>
                  <a:gd name="T84" fmla="*/ 252 w 253"/>
                  <a:gd name="T85" fmla="*/ 96 h 179"/>
                  <a:gd name="T86" fmla="*/ 252 w 253"/>
                  <a:gd name="T87" fmla="*/ 104 h 179"/>
                  <a:gd name="T88" fmla="*/ 248 w 253"/>
                  <a:gd name="T89" fmla="*/ 111 h 179"/>
                  <a:gd name="T90" fmla="*/ 241 w 253"/>
                  <a:gd name="T91" fmla="*/ 126 h 179"/>
                  <a:gd name="T92" fmla="*/ 241 w 253"/>
                  <a:gd name="T93" fmla="*/ 134 h 179"/>
                  <a:gd name="T94" fmla="*/ 241 w 253"/>
                  <a:gd name="T95" fmla="*/ 137 h 179"/>
                  <a:gd name="T96" fmla="*/ 237 w 253"/>
                  <a:gd name="T97" fmla="*/ 145 h 179"/>
                  <a:gd name="T98" fmla="*/ 234 w 253"/>
                  <a:gd name="T99" fmla="*/ 152 h 179"/>
                  <a:gd name="T100" fmla="*/ 226 w 253"/>
                  <a:gd name="T101" fmla="*/ 156 h 179"/>
                  <a:gd name="T102" fmla="*/ 226 w 253"/>
                  <a:gd name="T103" fmla="*/ 156 h 17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53"/>
                  <a:gd name="T157" fmla="*/ 0 h 179"/>
                  <a:gd name="T158" fmla="*/ 253 w 253"/>
                  <a:gd name="T159" fmla="*/ 179 h 179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53" h="179">
                    <a:moveTo>
                      <a:pt x="226" y="156"/>
                    </a:moveTo>
                    <a:lnTo>
                      <a:pt x="208" y="163"/>
                    </a:lnTo>
                    <a:lnTo>
                      <a:pt x="187" y="167"/>
                    </a:lnTo>
                    <a:lnTo>
                      <a:pt x="180" y="163"/>
                    </a:lnTo>
                    <a:lnTo>
                      <a:pt x="176" y="159"/>
                    </a:lnTo>
                    <a:lnTo>
                      <a:pt x="169" y="163"/>
                    </a:lnTo>
                    <a:lnTo>
                      <a:pt x="147" y="163"/>
                    </a:lnTo>
                    <a:lnTo>
                      <a:pt x="133" y="167"/>
                    </a:lnTo>
                    <a:lnTo>
                      <a:pt x="86" y="178"/>
                    </a:lnTo>
                    <a:lnTo>
                      <a:pt x="36" y="171"/>
                    </a:lnTo>
                    <a:lnTo>
                      <a:pt x="39" y="163"/>
                    </a:lnTo>
                    <a:lnTo>
                      <a:pt x="43" y="156"/>
                    </a:lnTo>
                    <a:lnTo>
                      <a:pt x="43" y="145"/>
                    </a:lnTo>
                    <a:lnTo>
                      <a:pt x="43" y="134"/>
                    </a:lnTo>
                    <a:lnTo>
                      <a:pt x="46" y="111"/>
                    </a:lnTo>
                    <a:lnTo>
                      <a:pt x="50" y="108"/>
                    </a:lnTo>
                    <a:lnTo>
                      <a:pt x="50" y="100"/>
                    </a:lnTo>
                    <a:lnTo>
                      <a:pt x="50" y="96"/>
                    </a:lnTo>
                    <a:lnTo>
                      <a:pt x="32" y="78"/>
                    </a:lnTo>
                    <a:lnTo>
                      <a:pt x="10" y="78"/>
                    </a:lnTo>
                    <a:lnTo>
                      <a:pt x="3" y="78"/>
                    </a:lnTo>
                    <a:lnTo>
                      <a:pt x="0" y="82"/>
                    </a:lnTo>
                    <a:lnTo>
                      <a:pt x="0" y="74"/>
                    </a:lnTo>
                    <a:lnTo>
                      <a:pt x="3" y="74"/>
                    </a:lnTo>
                    <a:lnTo>
                      <a:pt x="14" y="74"/>
                    </a:lnTo>
                    <a:lnTo>
                      <a:pt x="25" y="71"/>
                    </a:lnTo>
                    <a:lnTo>
                      <a:pt x="115" y="4"/>
                    </a:lnTo>
                    <a:lnTo>
                      <a:pt x="136" y="0"/>
                    </a:lnTo>
                    <a:lnTo>
                      <a:pt x="162" y="8"/>
                    </a:lnTo>
                    <a:lnTo>
                      <a:pt x="169" y="11"/>
                    </a:lnTo>
                    <a:lnTo>
                      <a:pt x="176" y="19"/>
                    </a:lnTo>
                    <a:lnTo>
                      <a:pt x="198" y="30"/>
                    </a:lnTo>
                    <a:lnTo>
                      <a:pt x="216" y="45"/>
                    </a:lnTo>
                    <a:lnTo>
                      <a:pt x="219" y="48"/>
                    </a:lnTo>
                    <a:lnTo>
                      <a:pt x="223" y="56"/>
                    </a:lnTo>
                    <a:lnTo>
                      <a:pt x="226" y="59"/>
                    </a:lnTo>
                    <a:lnTo>
                      <a:pt x="234" y="63"/>
                    </a:lnTo>
                    <a:lnTo>
                      <a:pt x="237" y="71"/>
                    </a:lnTo>
                    <a:lnTo>
                      <a:pt x="237" y="82"/>
                    </a:lnTo>
                    <a:lnTo>
                      <a:pt x="244" y="85"/>
                    </a:lnTo>
                    <a:lnTo>
                      <a:pt x="248" y="89"/>
                    </a:lnTo>
                    <a:lnTo>
                      <a:pt x="248" y="93"/>
                    </a:lnTo>
                    <a:lnTo>
                      <a:pt x="252" y="96"/>
                    </a:lnTo>
                    <a:lnTo>
                      <a:pt x="252" y="104"/>
                    </a:lnTo>
                    <a:lnTo>
                      <a:pt x="248" y="111"/>
                    </a:lnTo>
                    <a:lnTo>
                      <a:pt x="241" y="126"/>
                    </a:lnTo>
                    <a:lnTo>
                      <a:pt x="241" y="134"/>
                    </a:lnTo>
                    <a:lnTo>
                      <a:pt x="241" y="137"/>
                    </a:lnTo>
                    <a:lnTo>
                      <a:pt x="237" y="145"/>
                    </a:lnTo>
                    <a:lnTo>
                      <a:pt x="234" y="152"/>
                    </a:lnTo>
                    <a:lnTo>
                      <a:pt x="226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1" name="Freeform 706"/>
              <p:cNvSpPr>
                <a:spLocks/>
              </p:cNvSpPr>
              <p:nvPr/>
            </p:nvSpPr>
            <p:spPr bwMode="auto">
              <a:xfrm>
                <a:off x="3426" y="3153"/>
                <a:ext cx="458" cy="145"/>
              </a:xfrm>
              <a:custGeom>
                <a:avLst/>
                <a:gdLst>
                  <a:gd name="T0" fmla="*/ 428 w 458"/>
                  <a:gd name="T1" fmla="*/ 144 h 145"/>
                  <a:gd name="T2" fmla="*/ 417 w 458"/>
                  <a:gd name="T3" fmla="*/ 115 h 145"/>
                  <a:gd name="T4" fmla="*/ 295 w 458"/>
                  <a:gd name="T5" fmla="*/ 37 h 145"/>
                  <a:gd name="T6" fmla="*/ 194 w 458"/>
                  <a:gd name="T7" fmla="*/ 115 h 145"/>
                  <a:gd name="T8" fmla="*/ 72 w 458"/>
                  <a:gd name="T9" fmla="*/ 100 h 145"/>
                  <a:gd name="T10" fmla="*/ 36 w 458"/>
                  <a:gd name="T11" fmla="*/ 89 h 145"/>
                  <a:gd name="T12" fmla="*/ 0 w 458"/>
                  <a:gd name="T13" fmla="*/ 81 h 145"/>
                  <a:gd name="T14" fmla="*/ 36 w 458"/>
                  <a:gd name="T15" fmla="*/ 74 h 145"/>
                  <a:gd name="T16" fmla="*/ 72 w 458"/>
                  <a:gd name="T17" fmla="*/ 70 h 145"/>
                  <a:gd name="T18" fmla="*/ 82 w 458"/>
                  <a:gd name="T19" fmla="*/ 70 h 145"/>
                  <a:gd name="T20" fmla="*/ 129 w 458"/>
                  <a:gd name="T21" fmla="*/ 63 h 145"/>
                  <a:gd name="T22" fmla="*/ 169 w 458"/>
                  <a:gd name="T23" fmla="*/ 52 h 145"/>
                  <a:gd name="T24" fmla="*/ 176 w 458"/>
                  <a:gd name="T25" fmla="*/ 41 h 145"/>
                  <a:gd name="T26" fmla="*/ 187 w 458"/>
                  <a:gd name="T27" fmla="*/ 11 h 145"/>
                  <a:gd name="T28" fmla="*/ 187 w 458"/>
                  <a:gd name="T29" fmla="*/ 7 h 145"/>
                  <a:gd name="T30" fmla="*/ 374 w 458"/>
                  <a:gd name="T31" fmla="*/ 0 h 145"/>
                  <a:gd name="T32" fmla="*/ 457 w 458"/>
                  <a:gd name="T33" fmla="*/ 144 h 145"/>
                  <a:gd name="T34" fmla="*/ 428 w 458"/>
                  <a:gd name="T35" fmla="*/ 144 h 145"/>
                  <a:gd name="T36" fmla="*/ 428 w 458"/>
                  <a:gd name="T37" fmla="*/ 144 h 14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8"/>
                  <a:gd name="T58" fmla="*/ 0 h 145"/>
                  <a:gd name="T59" fmla="*/ 458 w 458"/>
                  <a:gd name="T60" fmla="*/ 145 h 14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8" h="145">
                    <a:moveTo>
                      <a:pt x="428" y="144"/>
                    </a:moveTo>
                    <a:lnTo>
                      <a:pt x="417" y="115"/>
                    </a:lnTo>
                    <a:lnTo>
                      <a:pt x="295" y="37"/>
                    </a:lnTo>
                    <a:lnTo>
                      <a:pt x="194" y="115"/>
                    </a:lnTo>
                    <a:lnTo>
                      <a:pt x="72" y="100"/>
                    </a:lnTo>
                    <a:lnTo>
                      <a:pt x="36" y="89"/>
                    </a:lnTo>
                    <a:lnTo>
                      <a:pt x="0" y="81"/>
                    </a:lnTo>
                    <a:lnTo>
                      <a:pt x="36" y="74"/>
                    </a:lnTo>
                    <a:lnTo>
                      <a:pt x="72" y="70"/>
                    </a:lnTo>
                    <a:lnTo>
                      <a:pt x="82" y="70"/>
                    </a:lnTo>
                    <a:lnTo>
                      <a:pt x="129" y="63"/>
                    </a:lnTo>
                    <a:lnTo>
                      <a:pt x="169" y="52"/>
                    </a:lnTo>
                    <a:lnTo>
                      <a:pt x="176" y="41"/>
                    </a:lnTo>
                    <a:lnTo>
                      <a:pt x="187" y="11"/>
                    </a:lnTo>
                    <a:lnTo>
                      <a:pt x="187" y="7"/>
                    </a:lnTo>
                    <a:lnTo>
                      <a:pt x="374" y="0"/>
                    </a:lnTo>
                    <a:lnTo>
                      <a:pt x="457" y="144"/>
                    </a:lnTo>
                    <a:lnTo>
                      <a:pt x="428" y="144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2" name="Freeform 707"/>
              <p:cNvSpPr>
                <a:spLocks/>
              </p:cNvSpPr>
              <p:nvPr/>
            </p:nvSpPr>
            <p:spPr bwMode="auto">
              <a:xfrm>
                <a:off x="3130" y="2797"/>
                <a:ext cx="41" cy="46"/>
              </a:xfrm>
              <a:custGeom>
                <a:avLst/>
                <a:gdLst>
                  <a:gd name="T0" fmla="*/ 40 w 41"/>
                  <a:gd name="T1" fmla="*/ 45 h 46"/>
                  <a:gd name="T2" fmla="*/ 18 w 41"/>
                  <a:gd name="T3" fmla="*/ 26 h 46"/>
                  <a:gd name="T4" fmla="*/ 0 w 41"/>
                  <a:gd name="T5" fmla="*/ 0 h 46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46"/>
                  <a:gd name="T11" fmla="*/ 41 w 41"/>
                  <a:gd name="T12" fmla="*/ 46 h 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46">
                    <a:moveTo>
                      <a:pt x="40" y="45"/>
                    </a:moveTo>
                    <a:lnTo>
                      <a:pt x="18" y="2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3" name="Freeform 708"/>
              <p:cNvSpPr>
                <a:spLocks/>
              </p:cNvSpPr>
              <p:nvPr/>
            </p:nvSpPr>
            <p:spPr bwMode="auto">
              <a:xfrm>
                <a:off x="2997" y="2764"/>
                <a:ext cx="109" cy="194"/>
              </a:xfrm>
              <a:custGeom>
                <a:avLst/>
                <a:gdLst>
                  <a:gd name="T0" fmla="*/ 0 w 109"/>
                  <a:gd name="T1" fmla="*/ 0 h 194"/>
                  <a:gd name="T2" fmla="*/ 76 w 109"/>
                  <a:gd name="T3" fmla="*/ 89 h 194"/>
                  <a:gd name="T4" fmla="*/ 108 w 109"/>
                  <a:gd name="T5" fmla="*/ 193 h 194"/>
                  <a:gd name="T6" fmla="*/ 0 60000 65536"/>
                  <a:gd name="T7" fmla="*/ 0 60000 65536"/>
                  <a:gd name="T8" fmla="*/ 0 60000 65536"/>
                  <a:gd name="T9" fmla="*/ 0 w 109"/>
                  <a:gd name="T10" fmla="*/ 0 h 194"/>
                  <a:gd name="T11" fmla="*/ 109 w 109"/>
                  <a:gd name="T12" fmla="*/ 194 h 1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9" h="194">
                    <a:moveTo>
                      <a:pt x="0" y="0"/>
                    </a:moveTo>
                    <a:lnTo>
                      <a:pt x="76" y="89"/>
                    </a:lnTo>
                    <a:lnTo>
                      <a:pt x="108" y="193"/>
                    </a:lnTo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4" name="Freeform 709"/>
              <p:cNvSpPr>
                <a:spLocks/>
              </p:cNvSpPr>
              <p:nvPr/>
            </p:nvSpPr>
            <p:spPr bwMode="auto">
              <a:xfrm>
                <a:off x="3202" y="2675"/>
                <a:ext cx="23" cy="16"/>
              </a:xfrm>
              <a:custGeom>
                <a:avLst/>
                <a:gdLst>
                  <a:gd name="T0" fmla="*/ 22 w 23"/>
                  <a:gd name="T1" fmla="*/ 4 h 16"/>
                  <a:gd name="T2" fmla="*/ 0 w 23"/>
                  <a:gd name="T3" fmla="*/ 0 h 16"/>
                  <a:gd name="T4" fmla="*/ 11 w 23"/>
                  <a:gd name="T5" fmla="*/ 7 h 16"/>
                  <a:gd name="T6" fmla="*/ 15 w 23"/>
                  <a:gd name="T7" fmla="*/ 15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16"/>
                  <a:gd name="T14" fmla="*/ 23 w 23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16">
                    <a:moveTo>
                      <a:pt x="22" y="4"/>
                    </a:moveTo>
                    <a:lnTo>
                      <a:pt x="0" y="0"/>
                    </a:lnTo>
                    <a:lnTo>
                      <a:pt x="11" y="7"/>
                    </a:lnTo>
                    <a:lnTo>
                      <a:pt x="15" y="15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5" name="Freeform 710"/>
              <p:cNvSpPr>
                <a:spLocks/>
              </p:cNvSpPr>
              <p:nvPr/>
            </p:nvSpPr>
            <p:spPr bwMode="auto">
              <a:xfrm>
                <a:off x="3235" y="2682"/>
                <a:ext cx="8" cy="5"/>
              </a:xfrm>
              <a:custGeom>
                <a:avLst/>
                <a:gdLst>
                  <a:gd name="T0" fmla="*/ 0 w 8"/>
                  <a:gd name="T1" fmla="*/ 0 h 5"/>
                  <a:gd name="T2" fmla="*/ 7 w 8"/>
                  <a:gd name="T3" fmla="*/ 4 h 5"/>
                  <a:gd name="T4" fmla="*/ 0 60000 65536"/>
                  <a:gd name="T5" fmla="*/ 0 60000 65536"/>
                  <a:gd name="T6" fmla="*/ 0 w 8"/>
                  <a:gd name="T7" fmla="*/ 0 h 5"/>
                  <a:gd name="T8" fmla="*/ 8 w 8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" h="5">
                    <a:moveTo>
                      <a:pt x="0" y="0"/>
                    </a:moveTo>
                    <a:lnTo>
                      <a:pt x="7" y="4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6" name="Freeform 711"/>
              <p:cNvSpPr>
                <a:spLocks/>
              </p:cNvSpPr>
              <p:nvPr/>
            </p:nvSpPr>
            <p:spPr bwMode="auto">
              <a:xfrm>
                <a:off x="3260" y="2694"/>
                <a:ext cx="5" cy="12"/>
              </a:xfrm>
              <a:custGeom>
                <a:avLst/>
                <a:gdLst>
                  <a:gd name="T0" fmla="*/ 4 w 5"/>
                  <a:gd name="T1" fmla="*/ 11 h 12"/>
                  <a:gd name="T2" fmla="*/ 0 w 5"/>
                  <a:gd name="T3" fmla="*/ 0 h 12"/>
                  <a:gd name="T4" fmla="*/ 0 60000 65536"/>
                  <a:gd name="T5" fmla="*/ 0 60000 65536"/>
                  <a:gd name="T6" fmla="*/ 0 w 5"/>
                  <a:gd name="T7" fmla="*/ 0 h 12"/>
                  <a:gd name="T8" fmla="*/ 5 w 5"/>
                  <a:gd name="T9" fmla="*/ 12 h 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12">
                    <a:moveTo>
                      <a:pt x="4" y="11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7" name="Freeform 712"/>
              <p:cNvSpPr>
                <a:spLocks/>
              </p:cNvSpPr>
              <p:nvPr/>
            </p:nvSpPr>
            <p:spPr bwMode="auto">
              <a:xfrm>
                <a:off x="3224" y="2719"/>
                <a:ext cx="15" cy="24"/>
              </a:xfrm>
              <a:custGeom>
                <a:avLst/>
                <a:gdLst>
                  <a:gd name="T0" fmla="*/ 4 w 15"/>
                  <a:gd name="T1" fmla="*/ 23 h 24"/>
                  <a:gd name="T2" fmla="*/ 0 w 15"/>
                  <a:gd name="T3" fmla="*/ 19 h 24"/>
                  <a:gd name="T4" fmla="*/ 4 w 15"/>
                  <a:gd name="T5" fmla="*/ 15 h 24"/>
                  <a:gd name="T6" fmla="*/ 7 w 15"/>
                  <a:gd name="T7" fmla="*/ 8 h 24"/>
                  <a:gd name="T8" fmla="*/ 14 w 15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24"/>
                  <a:gd name="T17" fmla="*/ 15 w 1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24">
                    <a:moveTo>
                      <a:pt x="4" y="23"/>
                    </a:moveTo>
                    <a:lnTo>
                      <a:pt x="0" y="19"/>
                    </a:lnTo>
                    <a:lnTo>
                      <a:pt x="4" y="15"/>
                    </a:lnTo>
                    <a:lnTo>
                      <a:pt x="7" y="8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8" name="Freeform 713"/>
              <p:cNvSpPr>
                <a:spLocks/>
              </p:cNvSpPr>
              <p:nvPr/>
            </p:nvSpPr>
            <p:spPr bwMode="auto">
              <a:xfrm>
                <a:off x="3235" y="2749"/>
                <a:ext cx="19" cy="1"/>
              </a:xfrm>
              <a:custGeom>
                <a:avLst/>
                <a:gdLst>
                  <a:gd name="T0" fmla="*/ 0 w 19"/>
                  <a:gd name="T1" fmla="*/ 0 h 1"/>
                  <a:gd name="T2" fmla="*/ 7 w 19"/>
                  <a:gd name="T3" fmla="*/ 0 h 1"/>
                  <a:gd name="T4" fmla="*/ 11 w 19"/>
                  <a:gd name="T5" fmla="*/ 0 h 1"/>
                  <a:gd name="T6" fmla="*/ 18 w 19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"/>
                  <a:gd name="T13" fmla="*/ 0 h 1"/>
                  <a:gd name="T14" fmla="*/ 19 w 19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" h="1">
                    <a:moveTo>
                      <a:pt x="0" y="0"/>
                    </a:moveTo>
                    <a:lnTo>
                      <a:pt x="7" y="0"/>
                    </a:lnTo>
                    <a:lnTo>
                      <a:pt x="11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9" name="Freeform 714"/>
              <p:cNvSpPr>
                <a:spLocks/>
              </p:cNvSpPr>
              <p:nvPr/>
            </p:nvSpPr>
            <p:spPr bwMode="auto">
              <a:xfrm>
                <a:off x="3530" y="3127"/>
                <a:ext cx="33" cy="8"/>
              </a:xfrm>
              <a:custGeom>
                <a:avLst/>
                <a:gdLst>
                  <a:gd name="T0" fmla="*/ 32 w 33"/>
                  <a:gd name="T1" fmla="*/ 7 h 8"/>
                  <a:gd name="T2" fmla="*/ 0 w 33"/>
                  <a:gd name="T3" fmla="*/ 0 h 8"/>
                  <a:gd name="T4" fmla="*/ 0 60000 65536"/>
                  <a:gd name="T5" fmla="*/ 0 60000 65536"/>
                  <a:gd name="T6" fmla="*/ 0 w 33"/>
                  <a:gd name="T7" fmla="*/ 0 h 8"/>
                  <a:gd name="T8" fmla="*/ 33 w 33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" h="8">
                    <a:moveTo>
                      <a:pt x="32" y="7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0" name="Freeform 715"/>
              <p:cNvSpPr>
                <a:spLocks/>
              </p:cNvSpPr>
              <p:nvPr/>
            </p:nvSpPr>
            <p:spPr bwMode="auto">
              <a:xfrm>
                <a:off x="3476" y="3253"/>
                <a:ext cx="185" cy="123"/>
              </a:xfrm>
              <a:custGeom>
                <a:avLst/>
                <a:gdLst>
                  <a:gd name="T0" fmla="*/ 22 w 185"/>
                  <a:gd name="T1" fmla="*/ 0 h 123"/>
                  <a:gd name="T2" fmla="*/ 148 w 185"/>
                  <a:gd name="T3" fmla="*/ 4 h 123"/>
                  <a:gd name="T4" fmla="*/ 180 w 185"/>
                  <a:gd name="T5" fmla="*/ 22 h 123"/>
                  <a:gd name="T6" fmla="*/ 184 w 185"/>
                  <a:gd name="T7" fmla="*/ 63 h 123"/>
                  <a:gd name="T8" fmla="*/ 176 w 185"/>
                  <a:gd name="T9" fmla="*/ 100 h 123"/>
                  <a:gd name="T10" fmla="*/ 151 w 185"/>
                  <a:gd name="T11" fmla="*/ 122 h 123"/>
                  <a:gd name="T12" fmla="*/ 7 w 185"/>
                  <a:gd name="T13" fmla="*/ 122 h 123"/>
                  <a:gd name="T14" fmla="*/ 0 w 185"/>
                  <a:gd name="T15" fmla="*/ 118 h 123"/>
                  <a:gd name="T16" fmla="*/ 0 w 185"/>
                  <a:gd name="T17" fmla="*/ 70 h 123"/>
                  <a:gd name="T18" fmla="*/ 7 w 185"/>
                  <a:gd name="T19" fmla="*/ 33 h 123"/>
                  <a:gd name="T20" fmla="*/ 22 w 185"/>
                  <a:gd name="T21" fmla="*/ 0 h 1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5"/>
                  <a:gd name="T34" fmla="*/ 0 h 123"/>
                  <a:gd name="T35" fmla="*/ 185 w 185"/>
                  <a:gd name="T36" fmla="*/ 123 h 12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5" h="123">
                    <a:moveTo>
                      <a:pt x="22" y="0"/>
                    </a:moveTo>
                    <a:lnTo>
                      <a:pt x="148" y="4"/>
                    </a:lnTo>
                    <a:lnTo>
                      <a:pt x="180" y="22"/>
                    </a:lnTo>
                    <a:lnTo>
                      <a:pt x="184" y="63"/>
                    </a:lnTo>
                    <a:lnTo>
                      <a:pt x="176" y="100"/>
                    </a:lnTo>
                    <a:lnTo>
                      <a:pt x="151" y="122"/>
                    </a:lnTo>
                    <a:lnTo>
                      <a:pt x="7" y="122"/>
                    </a:lnTo>
                    <a:lnTo>
                      <a:pt x="0" y="118"/>
                    </a:lnTo>
                    <a:lnTo>
                      <a:pt x="0" y="70"/>
                    </a:lnTo>
                    <a:lnTo>
                      <a:pt x="7" y="3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1" name="Freeform 716"/>
              <p:cNvSpPr>
                <a:spLocks/>
              </p:cNvSpPr>
              <p:nvPr/>
            </p:nvSpPr>
            <p:spPr bwMode="auto">
              <a:xfrm>
                <a:off x="3530" y="3057"/>
                <a:ext cx="48" cy="82"/>
              </a:xfrm>
              <a:custGeom>
                <a:avLst/>
                <a:gdLst>
                  <a:gd name="T0" fmla="*/ 0 w 48"/>
                  <a:gd name="T1" fmla="*/ 3 h 82"/>
                  <a:gd name="T2" fmla="*/ 32 w 48"/>
                  <a:gd name="T3" fmla="*/ 77 h 82"/>
                  <a:gd name="T4" fmla="*/ 47 w 48"/>
                  <a:gd name="T5" fmla="*/ 81 h 82"/>
                  <a:gd name="T6" fmla="*/ 14 w 48"/>
                  <a:gd name="T7" fmla="*/ 0 h 82"/>
                  <a:gd name="T8" fmla="*/ 14 w 48"/>
                  <a:gd name="T9" fmla="*/ 0 h 82"/>
                  <a:gd name="T10" fmla="*/ 0 w 48"/>
                  <a:gd name="T11" fmla="*/ 3 h 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8"/>
                  <a:gd name="T19" fmla="*/ 0 h 82"/>
                  <a:gd name="T20" fmla="*/ 48 w 48"/>
                  <a:gd name="T21" fmla="*/ 82 h 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8" h="82">
                    <a:moveTo>
                      <a:pt x="0" y="3"/>
                    </a:moveTo>
                    <a:lnTo>
                      <a:pt x="32" y="77"/>
                    </a:lnTo>
                    <a:lnTo>
                      <a:pt x="47" y="81"/>
                    </a:lnTo>
                    <a:lnTo>
                      <a:pt x="1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62" name="Freeform 717"/>
              <p:cNvSpPr>
                <a:spLocks/>
              </p:cNvSpPr>
              <p:nvPr/>
            </p:nvSpPr>
            <p:spPr bwMode="auto">
              <a:xfrm>
                <a:off x="3577" y="3171"/>
                <a:ext cx="37" cy="57"/>
              </a:xfrm>
              <a:custGeom>
                <a:avLst/>
                <a:gdLst>
                  <a:gd name="T0" fmla="*/ 0 w 37"/>
                  <a:gd name="T1" fmla="*/ 0 h 57"/>
                  <a:gd name="T2" fmla="*/ 21 w 37"/>
                  <a:gd name="T3" fmla="*/ 41 h 57"/>
                  <a:gd name="T4" fmla="*/ 36 w 37"/>
                  <a:gd name="T5" fmla="*/ 56 h 57"/>
                  <a:gd name="T6" fmla="*/ 14 w 37"/>
                  <a:gd name="T7" fmla="*/ 0 h 57"/>
                  <a:gd name="T8" fmla="*/ 14 w 37"/>
                  <a:gd name="T9" fmla="*/ 0 h 57"/>
                  <a:gd name="T10" fmla="*/ 0 w 37"/>
                  <a:gd name="T11" fmla="*/ 0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7"/>
                  <a:gd name="T19" fmla="*/ 0 h 57"/>
                  <a:gd name="T20" fmla="*/ 37 w 37"/>
                  <a:gd name="T21" fmla="*/ 57 h 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7" h="57">
                    <a:moveTo>
                      <a:pt x="0" y="0"/>
                    </a:moveTo>
                    <a:lnTo>
                      <a:pt x="21" y="41"/>
                    </a:lnTo>
                    <a:lnTo>
                      <a:pt x="36" y="56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116" name="Group 718"/>
            <p:cNvGrpSpPr>
              <a:grpSpLocks/>
            </p:cNvGrpSpPr>
            <p:nvPr/>
          </p:nvGrpSpPr>
          <p:grpSpPr bwMode="auto">
            <a:xfrm>
              <a:off x="3598" y="2312"/>
              <a:ext cx="365" cy="383"/>
              <a:chOff x="3598" y="2312"/>
              <a:chExt cx="365" cy="383"/>
            </a:xfrm>
          </p:grpSpPr>
          <p:sp>
            <p:nvSpPr>
              <p:cNvPr id="117" name="Freeform 719"/>
              <p:cNvSpPr>
                <a:spLocks/>
              </p:cNvSpPr>
              <p:nvPr/>
            </p:nvSpPr>
            <p:spPr bwMode="auto">
              <a:xfrm>
                <a:off x="3598" y="2312"/>
                <a:ext cx="365" cy="383"/>
              </a:xfrm>
              <a:custGeom>
                <a:avLst/>
                <a:gdLst>
                  <a:gd name="T0" fmla="*/ 180 w 365"/>
                  <a:gd name="T1" fmla="*/ 382 h 383"/>
                  <a:gd name="T2" fmla="*/ 238 w 365"/>
                  <a:gd name="T3" fmla="*/ 330 h 383"/>
                  <a:gd name="T4" fmla="*/ 274 w 365"/>
                  <a:gd name="T5" fmla="*/ 289 h 383"/>
                  <a:gd name="T6" fmla="*/ 303 w 365"/>
                  <a:gd name="T7" fmla="*/ 252 h 383"/>
                  <a:gd name="T8" fmla="*/ 324 w 365"/>
                  <a:gd name="T9" fmla="*/ 215 h 383"/>
                  <a:gd name="T10" fmla="*/ 346 w 365"/>
                  <a:gd name="T11" fmla="*/ 152 h 383"/>
                  <a:gd name="T12" fmla="*/ 364 w 365"/>
                  <a:gd name="T13" fmla="*/ 89 h 383"/>
                  <a:gd name="T14" fmla="*/ 364 w 365"/>
                  <a:gd name="T15" fmla="*/ 89 h 383"/>
                  <a:gd name="T16" fmla="*/ 346 w 365"/>
                  <a:gd name="T17" fmla="*/ 70 h 383"/>
                  <a:gd name="T18" fmla="*/ 332 w 365"/>
                  <a:gd name="T19" fmla="*/ 52 h 383"/>
                  <a:gd name="T20" fmla="*/ 324 w 365"/>
                  <a:gd name="T21" fmla="*/ 30 h 383"/>
                  <a:gd name="T22" fmla="*/ 324 w 365"/>
                  <a:gd name="T23" fmla="*/ 7 h 383"/>
                  <a:gd name="T24" fmla="*/ 288 w 365"/>
                  <a:gd name="T25" fmla="*/ 4 h 383"/>
                  <a:gd name="T26" fmla="*/ 231 w 365"/>
                  <a:gd name="T27" fmla="*/ 0 h 383"/>
                  <a:gd name="T28" fmla="*/ 148 w 365"/>
                  <a:gd name="T29" fmla="*/ 0 h 383"/>
                  <a:gd name="T30" fmla="*/ 83 w 365"/>
                  <a:gd name="T31" fmla="*/ 4 h 383"/>
                  <a:gd name="T32" fmla="*/ 44 w 365"/>
                  <a:gd name="T33" fmla="*/ 7 h 383"/>
                  <a:gd name="T34" fmla="*/ 40 w 365"/>
                  <a:gd name="T35" fmla="*/ 26 h 383"/>
                  <a:gd name="T36" fmla="*/ 29 w 365"/>
                  <a:gd name="T37" fmla="*/ 52 h 383"/>
                  <a:gd name="T38" fmla="*/ 15 w 365"/>
                  <a:gd name="T39" fmla="*/ 74 h 383"/>
                  <a:gd name="T40" fmla="*/ 0 w 365"/>
                  <a:gd name="T41" fmla="*/ 89 h 383"/>
                  <a:gd name="T42" fmla="*/ 0 w 365"/>
                  <a:gd name="T43" fmla="*/ 89 h 383"/>
                  <a:gd name="T44" fmla="*/ 11 w 365"/>
                  <a:gd name="T45" fmla="*/ 144 h 383"/>
                  <a:gd name="T46" fmla="*/ 29 w 365"/>
                  <a:gd name="T47" fmla="*/ 189 h 383"/>
                  <a:gd name="T48" fmla="*/ 51 w 365"/>
                  <a:gd name="T49" fmla="*/ 230 h 383"/>
                  <a:gd name="T50" fmla="*/ 72 w 365"/>
                  <a:gd name="T51" fmla="*/ 263 h 383"/>
                  <a:gd name="T52" fmla="*/ 98 w 365"/>
                  <a:gd name="T53" fmla="*/ 296 h 383"/>
                  <a:gd name="T54" fmla="*/ 137 w 365"/>
                  <a:gd name="T55" fmla="*/ 341 h 383"/>
                  <a:gd name="T56" fmla="*/ 180 w 365"/>
                  <a:gd name="T57" fmla="*/ 382 h 383"/>
                  <a:gd name="T58" fmla="*/ 180 w 365"/>
                  <a:gd name="T59" fmla="*/ 382 h 383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5"/>
                  <a:gd name="T91" fmla="*/ 0 h 383"/>
                  <a:gd name="T92" fmla="*/ 365 w 365"/>
                  <a:gd name="T93" fmla="*/ 383 h 383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5" h="383">
                    <a:moveTo>
                      <a:pt x="180" y="382"/>
                    </a:moveTo>
                    <a:lnTo>
                      <a:pt x="238" y="330"/>
                    </a:lnTo>
                    <a:lnTo>
                      <a:pt x="274" y="289"/>
                    </a:lnTo>
                    <a:lnTo>
                      <a:pt x="303" y="252"/>
                    </a:lnTo>
                    <a:lnTo>
                      <a:pt x="324" y="215"/>
                    </a:lnTo>
                    <a:lnTo>
                      <a:pt x="346" y="152"/>
                    </a:lnTo>
                    <a:lnTo>
                      <a:pt x="364" y="89"/>
                    </a:lnTo>
                    <a:lnTo>
                      <a:pt x="346" y="70"/>
                    </a:lnTo>
                    <a:lnTo>
                      <a:pt x="332" y="52"/>
                    </a:lnTo>
                    <a:lnTo>
                      <a:pt x="324" y="30"/>
                    </a:lnTo>
                    <a:lnTo>
                      <a:pt x="324" y="7"/>
                    </a:lnTo>
                    <a:lnTo>
                      <a:pt x="288" y="4"/>
                    </a:lnTo>
                    <a:lnTo>
                      <a:pt x="231" y="0"/>
                    </a:lnTo>
                    <a:lnTo>
                      <a:pt x="148" y="0"/>
                    </a:lnTo>
                    <a:lnTo>
                      <a:pt x="83" y="4"/>
                    </a:lnTo>
                    <a:lnTo>
                      <a:pt x="44" y="7"/>
                    </a:lnTo>
                    <a:lnTo>
                      <a:pt x="40" y="26"/>
                    </a:lnTo>
                    <a:lnTo>
                      <a:pt x="29" y="52"/>
                    </a:lnTo>
                    <a:lnTo>
                      <a:pt x="15" y="74"/>
                    </a:lnTo>
                    <a:lnTo>
                      <a:pt x="0" y="89"/>
                    </a:lnTo>
                    <a:lnTo>
                      <a:pt x="11" y="144"/>
                    </a:lnTo>
                    <a:lnTo>
                      <a:pt x="29" y="189"/>
                    </a:lnTo>
                    <a:lnTo>
                      <a:pt x="51" y="230"/>
                    </a:lnTo>
                    <a:lnTo>
                      <a:pt x="72" y="263"/>
                    </a:lnTo>
                    <a:lnTo>
                      <a:pt x="98" y="296"/>
                    </a:lnTo>
                    <a:lnTo>
                      <a:pt x="137" y="341"/>
                    </a:lnTo>
                    <a:lnTo>
                      <a:pt x="180" y="382"/>
                    </a:lnTo>
                    <a:close/>
                  </a:path>
                </a:pathLst>
              </a:custGeom>
              <a:solidFill>
                <a:srgbClr val="444444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18" name="Freeform 720"/>
              <p:cNvSpPr>
                <a:spLocks/>
              </p:cNvSpPr>
              <p:nvPr/>
            </p:nvSpPr>
            <p:spPr bwMode="auto">
              <a:xfrm>
                <a:off x="3620" y="2334"/>
                <a:ext cx="321" cy="335"/>
              </a:xfrm>
              <a:custGeom>
                <a:avLst/>
                <a:gdLst>
                  <a:gd name="T0" fmla="*/ 158 w 321"/>
                  <a:gd name="T1" fmla="*/ 334 h 335"/>
                  <a:gd name="T2" fmla="*/ 209 w 321"/>
                  <a:gd name="T3" fmla="*/ 289 h 335"/>
                  <a:gd name="T4" fmla="*/ 241 w 321"/>
                  <a:gd name="T5" fmla="*/ 256 h 335"/>
                  <a:gd name="T6" fmla="*/ 263 w 321"/>
                  <a:gd name="T7" fmla="*/ 222 h 335"/>
                  <a:gd name="T8" fmla="*/ 284 w 321"/>
                  <a:gd name="T9" fmla="*/ 189 h 335"/>
                  <a:gd name="T10" fmla="*/ 302 w 321"/>
                  <a:gd name="T11" fmla="*/ 134 h 335"/>
                  <a:gd name="T12" fmla="*/ 320 w 321"/>
                  <a:gd name="T13" fmla="*/ 78 h 335"/>
                  <a:gd name="T14" fmla="*/ 320 w 321"/>
                  <a:gd name="T15" fmla="*/ 78 h 335"/>
                  <a:gd name="T16" fmla="*/ 302 w 321"/>
                  <a:gd name="T17" fmla="*/ 63 h 335"/>
                  <a:gd name="T18" fmla="*/ 292 w 321"/>
                  <a:gd name="T19" fmla="*/ 45 h 335"/>
                  <a:gd name="T20" fmla="*/ 284 w 321"/>
                  <a:gd name="T21" fmla="*/ 26 h 335"/>
                  <a:gd name="T22" fmla="*/ 284 w 321"/>
                  <a:gd name="T23" fmla="*/ 4 h 335"/>
                  <a:gd name="T24" fmla="*/ 252 w 321"/>
                  <a:gd name="T25" fmla="*/ 0 h 335"/>
                  <a:gd name="T26" fmla="*/ 202 w 321"/>
                  <a:gd name="T27" fmla="*/ 0 h 335"/>
                  <a:gd name="T28" fmla="*/ 130 w 321"/>
                  <a:gd name="T29" fmla="*/ 0 h 335"/>
                  <a:gd name="T30" fmla="*/ 72 w 321"/>
                  <a:gd name="T31" fmla="*/ 0 h 335"/>
                  <a:gd name="T32" fmla="*/ 40 w 321"/>
                  <a:gd name="T33" fmla="*/ 4 h 335"/>
                  <a:gd name="T34" fmla="*/ 36 w 321"/>
                  <a:gd name="T35" fmla="*/ 22 h 335"/>
                  <a:gd name="T36" fmla="*/ 25 w 321"/>
                  <a:gd name="T37" fmla="*/ 45 h 335"/>
                  <a:gd name="T38" fmla="*/ 14 w 321"/>
                  <a:gd name="T39" fmla="*/ 63 h 335"/>
                  <a:gd name="T40" fmla="*/ 0 w 321"/>
                  <a:gd name="T41" fmla="*/ 78 h 335"/>
                  <a:gd name="T42" fmla="*/ 0 w 321"/>
                  <a:gd name="T43" fmla="*/ 78 h 335"/>
                  <a:gd name="T44" fmla="*/ 11 w 321"/>
                  <a:gd name="T45" fmla="*/ 126 h 335"/>
                  <a:gd name="T46" fmla="*/ 25 w 321"/>
                  <a:gd name="T47" fmla="*/ 163 h 335"/>
                  <a:gd name="T48" fmla="*/ 47 w 321"/>
                  <a:gd name="T49" fmla="*/ 200 h 335"/>
                  <a:gd name="T50" fmla="*/ 65 w 321"/>
                  <a:gd name="T51" fmla="*/ 230 h 335"/>
                  <a:gd name="T52" fmla="*/ 86 w 321"/>
                  <a:gd name="T53" fmla="*/ 260 h 335"/>
                  <a:gd name="T54" fmla="*/ 122 w 321"/>
                  <a:gd name="T55" fmla="*/ 297 h 335"/>
                  <a:gd name="T56" fmla="*/ 158 w 321"/>
                  <a:gd name="T57" fmla="*/ 334 h 335"/>
                  <a:gd name="T58" fmla="*/ 158 w 321"/>
                  <a:gd name="T59" fmla="*/ 334 h 335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21"/>
                  <a:gd name="T91" fmla="*/ 0 h 335"/>
                  <a:gd name="T92" fmla="*/ 321 w 321"/>
                  <a:gd name="T93" fmla="*/ 335 h 335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21" h="335">
                    <a:moveTo>
                      <a:pt x="158" y="334"/>
                    </a:moveTo>
                    <a:lnTo>
                      <a:pt x="209" y="289"/>
                    </a:lnTo>
                    <a:lnTo>
                      <a:pt x="241" y="256"/>
                    </a:lnTo>
                    <a:lnTo>
                      <a:pt x="263" y="222"/>
                    </a:lnTo>
                    <a:lnTo>
                      <a:pt x="284" y="189"/>
                    </a:lnTo>
                    <a:lnTo>
                      <a:pt x="302" y="134"/>
                    </a:lnTo>
                    <a:lnTo>
                      <a:pt x="320" y="78"/>
                    </a:lnTo>
                    <a:lnTo>
                      <a:pt x="302" y="63"/>
                    </a:lnTo>
                    <a:lnTo>
                      <a:pt x="292" y="45"/>
                    </a:lnTo>
                    <a:lnTo>
                      <a:pt x="284" y="26"/>
                    </a:lnTo>
                    <a:lnTo>
                      <a:pt x="284" y="4"/>
                    </a:lnTo>
                    <a:lnTo>
                      <a:pt x="252" y="0"/>
                    </a:lnTo>
                    <a:lnTo>
                      <a:pt x="202" y="0"/>
                    </a:lnTo>
                    <a:lnTo>
                      <a:pt x="130" y="0"/>
                    </a:lnTo>
                    <a:lnTo>
                      <a:pt x="72" y="0"/>
                    </a:lnTo>
                    <a:lnTo>
                      <a:pt x="40" y="4"/>
                    </a:lnTo>
                    <a:lnTo>
                      <a:pt x="36" y="22"/>
                    </a:lnTo>
                    <a:lnTo>
                      <a:pt x="25" y="45"/>
                    </a:lnTo>
                    <a:lnTo>
                      <a:pt x="14" y="63"/>
                    </a:lnTo>
                    <a:lnTo>
                      <a:pt x="0" y="78"/>
                    </a:lnTo>
                    <a:lnTo>
                      <a:pt x="11" y="126"/>
                    </a:lnTo>
                    <a:lnTo>
                      <a:pt x="25" y="163"/>
                    </a:lnTo>
                    <a:lnTo>
                      <a:pt x="47" y="200"/>
                    </a:lnTo>
                    <a:lnTo>
                      <a:pt x="65" y="230"/>
                    </a:lnTo>
                    <a:lnTo>
                      <a:pt x="86" y="260"/>
                    </a:lnTo>
                    <a:lnTo>
                      <a:pt x="122" y="297"/>
                    </a:lnTo>
                    <a:lnTo>
                      <a:pt x="158" y="334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19" name="Freeform 721"/>
              <p:cNvSpPr>
                <a:spLocks/>
              </p:cNvSpPr>
              <p:nvPr/>
            </p:nvSpPr>
            <p:spPr bwMode="auto">
              <a:xfrm>
                <a:off x="3739" y="2568"/>
                <a:ext cx="80" cy="45"/>
              </a:xfrm>
              <a:custGeom>
                <a:avLst/>
                <a:gdLst>
                  <a:gd name="T0" fmla="*/ 79 w 80"/>
                  <a:gd name="T1" fmla="*/ 40 h 45"/>
                  <a:gd name="T2" fmla="*/ 68 w 80"/>
                  <a:gd name="T3" fmla="*/ 44 h 45"/>
                  <a:gd name="T4" fmla="*/ 7 w 80"/>
                  <a:gd name="T5" fmla="*/ 44 h 45"/>
                  <a:gd name="T6" fmla="*/ 0 w 80"/>
                  <a:gd name="T7" fmla="*/ 40 h 45"/>
                  <a:gd name="T8" fmla="*/ 7 w 80"/>
                  <a:gd name="T9" fmla="*/ 37 h 45"/>
                  <a:gd name="T10" fmla="*/ 0 w 80"/>
                  <a:gd name="T11" fmla="*/ 29 h 45"/>
                  <a:gd name="T12" fmla="*/ 7 w 80"/>
                  <a:gd name="T13" fmla="*/ 29 h 45"/>
                  <a:gd name="T14" fmla="*/ 7 w 80"/>
                  <a:gd name="T15" fmla="*/ 26 h 45"/>
                  <a:gd name="T16" fmla="*/ 3 w 80"/>
                  <a:gd name="T17" fmla="*/ 22 h 45"/>
                  <a:gd name="T18" fmla="*/ 11 w 80"/>
                  <a:gd name="T19" fmla="*/ 22 h 45"/>
                  <a:gd name="T20" fmla="*/ 7 w 80"/>
                  <a:gd name="T21" fmla="*/ 18 h 45"/>
                  <a:gd name="T22" fmla="*/ 14 w 80"/>
                  <a:gd name="T23" fmla="*/ 18 h 45"/>
                  <a:gd name="T24" fmla="*/ 11 w 80"/>
                  <a:gd name="T25" fmla="*/ 11 h 45"/>
                  <a:gd name="T26" fmla="*/ 18 w 80"/>
                  <a:gd name="T27" fmla="*/ 14 h 45"/>
                  <a:gd name="T28" fmla="*/ 18 w 80"/>
                  <a:gd name="T29" fmla="*/ 7 h 45"/>
                  <a:gd name="T30" fmla="*/ 25 w 80"/>
                  <a:gd name="T31" fmla="*/ 11 h 45"/>
                  <a:gd name="T32" fmla="*/ 25 w 80"/>
                  <a:gd name="T33" fmla="*/ 7 h 45"/>
                  <a:gd name="T34" fmla="*/ 25 w 80"/>
                  <a:gd name="T35" fmla="*/ 3 h 45"/>
                  <a:gd name="T36" fmla="*/ 29 w 80"/>
                  <a:gd name="T37" fmla="*/ 7 h 45"/>
                  <a:gd name="T38" fmla="*/ 32 w 80"/>
                  <a:gd name="T39" fmla="*/ 0 h 45"/>
                  <a:gd name="T40" fmla="*/ 36 w 80"/>
                  <a:gd name="T41" fmla="*/ 7 h 45"/>
                  <a:gd name="T42" fmla="*/ 39 w 80"/>
                  <a:gd name="T43" fmla="*/ 0 h 45"/>
                  <a:gd name="T44" fmla="*/ 43 w 80"/>
                  <a:gd name="T45" fmla="*/ 7 h 45"/>
                  <a:gd name="T46" fmla="*/ 47 w 80"/>
                  <a:gd name="T47" fmla="*/ 0 h 45"/>
                  <a:gd name="T48" fmla="*/ 47 w 80"/>
                  <a:gd name="T49" fmla="*/ 7 h 45"/>
                  <a:gd name="T50" fmla="*/ 54 w 80"/>
                  <a:gd name="T51" fmla="*/ 0 h 45"/>
                  <a:gd name="T52" fmla="*/ 54 w 80"/>
                  <a:gd name="T53" fmla="*/ 11 h 45"/>
                  <a:gd name="T54" fmla="*/ 61 w 80"/>
                  <a:gd name="T55" fmla="*/ 7 h 45"/>
                  <a:gd name="T56" fmla="*/ 61 w 80"/>
                  <a:gd name="T57" fmla="*/ 14 h 45"/>
                  <a:gd name="T58" fmla="*/ 68 w 80"/>
                  <a:gd name="T59" fmla="*/ 11 h 45"/>
                  <a:gd name="T60" fmla="*/ 65 w 80"/>
                  <a:gd name="T61" fmla="*/ 18 h 45"/>
                  <a:gd name="T62" fmla="*/ 72 w 80"/>
                  <a:gd name="T63" fmla="*/ 18 h 45"/>
                  <a:gd name="T64" fmla="*/ 68 w 80"/>
                  <a:gd name="T65" fmla="*/ 22 h 45"/>
                  <a:gd name="T66" fmla="*/ 75 w 80"/>
                  <a:gd name="T67" fmla="*/ 22 h 45"/>
                  <a:gd name="T68" fmla="*/ 68 w 80"/>
                  <a:gd name="T69" fmla="*/ 29 h 45"/>
                  <a:gd name="T70" fmla="*/ 79 w 80"/>
                  <a:gd name="T71" fmla="*/ 33 h 45"/>
                  <a:gd name="T72" fmla="*/ 72 w 80"/>
                  <a:gd name="T73" fmla="*/ 37 h 45"/>
                  <a:gd name="T74" fmla="*/ 79 w 80"/>
                  <a:gd name="T75" fmla="*/ 40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80"/>
                  <a:gd name="T115" fmla="*/ 0 h 45"/>
                  <a:gd name="T116" fmla="*/ 80 w 80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80" h="45">
                    <a:moveTo>
                      <a:pt x="79" y="40"/>
                    </a:moveTo>
                    <a:lnTo>
                      <a:pt x="68" y="44"/>
                    </a:lnTo>
                    <a:lnTo>
                      <a:pt x="7" y="44"/>
                    </a:lnTo>
                    <a:lnTo>
                      <a:pt x="0" y="40"/>
                    </a:lnTo>
                    <a:lnTo>
                      <a:pt x="7" y="37"/>
                    </a:lnTo>
                    <a:lnTo>
                      <a:pt x="0" y="29"/>
                    </a:lnTo>
                    <a:lnTo>
                      <a:pt x="7" y="29"/>
                    </a:lnTo>
                    <a:lnTo>
                      <a:pt x="7" y="26"/>
                    </a:lnTo>
                    <a:lnTo>
                      <a:pt x="3" y="22"/>
                    </a:lnTo>
                    <a:lnTo>
                      <a:pt x="11" y="22"/>
                    </a:lnTo>
                    <a:lnTo>
                      <a:pt x="7" y="18"/>
                    </a:lnTo>
                    <a:lnTo>
                      <a:pt x="14" y="18"/>
                    </a:lnTo>
                    <a:lnTo>
                      <a:pt x="11" y="11"/>
                    </a:lnTo>
                    <a:lnTo>
                      <a:pt x="18" y="14"/>
                    </a:lnTo>
                    <a:lnTo>
                      <a:pt x="18" y="7"/>
                    </a:lnTo>
                    <a:lnTo>
                      <a:pt x="25" y="11"/>
                    </a:lnTo>
                    <a:lnTo>
                      <a:pt x="25" y="7"/>
                    </a:lnTo>
                    <a:lnTo>
                      <a:pt x="25" y="3"/>
                    </a:lnTo>
                    <a:lnTo>
                      <a:pt x="29" y="7"/>
                    </a:lnTo>
                    <a:lnTo>
                      <a:pt x="32" y="0"/>
                    </a:lnTo>
                    <a:lnTo>
                      <a:pt x="36" y="7"/>
                    </a:lnTo>
                    <a:lnTo>
                      <a:pt x="39" y="0"/>
                    </a:lnTo>
                    <a:lnTo>
                      <a:pt x="43" y="7"/>
                    </a:lnTo>
                    <a:lnTo>
                      <a:pt x="47" y="0"/>
                    </a:lnTo>
                    <a:lnTo>
                      <a:pt x="47" y="7"/>
                    </a:lnTo>
                    <a:lnTo>
                      <a:pt x="54" y="0"/>
                    </a:lnTo>
                    <a:lnTo>
                      <a:pt x="54" y="11"/>
                    </a:lnTo>
                    <a:lnTo>
                      <a:pt x="61" y="7"/>
                    </a:lnTo>
                    <a:lnTo>
                      <a:pt x="61" y="14"/>
                    </a:lnTo>
                    <a:lnTo>
                      <a:pt x="68" y="11"/>
                    </a:lnTo>
                    <a:lnTo>
                      <a:pt x="65" y="18"/>
                    </a:lnTo>
                    <a:lnTo>
                      <a:pt x="72" y="18"/>
                    </a:lnTo>
                    <a:lnTo>
                      <a:pt x="68" y="22"/>
                    </a:lnTo>
                    <a:lnTo>
                      <a:pt x="75" y="22"/>
                    </a:lnTo>
                    <a:lnTo>
                      <a:pt x="68" y="29"/>
                    </a:lnTo>
                    <a:lnTo>
                      <a:pt x="79" y="33"/>
                    </a:lnTo>
                    <a:lnTo>
                      <a:pt x="72" y="37"/>
                    </a:lnTo>
                    <a:lnTo>
                      <a:pt x="79" y="40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20" name="Line 722"/>
              <p:cNvSpPr>
                <a:spLocks noChangeShapeType="1"/>
              </p:cNvSpPr>
              <p:nvPr/>
            </p:nvSpPr>
            <p:spPr bwMode="auto">
              <a:xfrm>
                <a:off x="3706" y="2379"/>
                <a:ext cx="141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21" name="Line 723"/>
              <p:cNvSpPr>
                <a:spLocks noChangeShapeType="1"/>
              </p:cNvSpPr>
              <p:nvPr/>
            </p:nvSpPr>
            <p:spPr bwMode="auto">
              <a:xfrm>
                <a:off x="3685" y="2423"/>
                <a:ext cx="18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22" name="Line 724"/>
              <p:cNvSpPr>
                <a:spLocks noChangeShapeType="1"/>
              </p:cNvSpPr>
              <p:nvPr/>
            </p:nvSpPr>
            <p:spPr bwMode="auto">
              <a:xfrm>
                <a:off x="3685" y="2453"/>
                <a:ext cx="18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23" name="Line 725"/>
              <p:cNvSpPr>
                <a:spLocks noChangeShapeType="1"/>
              </p:cNvSpPr>
              <p:nvPr/>
            </p:nvSpPr>
            <p:spPr bwMode="auto">
              <a:xfrm>
                <a:off x="3685" y="2479"/>
                <a:ext cx="18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24" name="Line 726"/>
              <p:cNvSpPr>
                <a:spLocks noChangeShapeType="1"/>
              </p:cNvSpPr>
              <p:nvPr/>
            </p:nvSpPr>
            <p:spPr bwMode="auto">
              <a:xfrm>
                <a:off x="3685" y="2508"/>
                <a:ext cx="18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</p:grpSp>
      <p:grpSp>
        <p:nvGrpSpPr>
          <p:cNvPr id="163" name="Group 148"/>
          <p:cNvGrpSpPr>
            <a:grpSpLocks/>
          </p:cNvGrpSpPr>
          <p:nvPr/>
        </p:nvGrpSpPr>
        <p:grpSpPr bwMode="auto">
          <a:xfrm>
            <a:off x="1769937" y="4708698"/>
            <a:ext cx="3671888" cy="3140075"/>
            <a:chOff x="2828" y="2312"/>
            <a:chExt cx="1081" cy="1153"/>
          </a:xfrm>
        </p:grpSpPr>
        <p:sp>
          <p:nvSpPr>
            <p:cNvPr id="164" name="Freeform 149"/>
            <p:cNvSpPr>
              <a:spLocks/>
            </p:cNvSpPr>
            <p:nvPr/>
          </p:nvSpPr>
          <p:spPr bwMode="auto">
            <a:xfrm>
              <a:off x="2892" y="2588"/>
              <a:ext cx="868" cy="220"/>
            </a:xfrm>
            <a:custGeom>
              <a:avLst/>
              <a:gdLst>
                <a:gd name="T0" fmla="*/ 17 w 868"/>
                <a:gd name="T1" fmla="*/ 170 h 220"/>
                <a:gd name="T2" fmla="*/ 49 w 868"/>
                <a:gd name="T3" fmla="*/ 170 h 220"/>
                <a:gd name="T4" fmla="*/ 85 w 868"/>
                <a:gd name="T5" fmla="*/ 170 h 220"/>
                <a:gd name="T6" fmla="*/ 133 w 868"/>
                <a:gd name="T7" fmla="*/ 170 h 220"/>
                <a:gd name="T8" fmla="*/ 202 w 868"/>
                <a:gd name="T9" fmla="*/ 166 h 220"/>
                <a:gd name="T10" fmla="*/ 291 w 868"/>
                <a:gd name="T11" fmla="*/ 162 h 220"/>
                <a:gd name="T12" fmla="*/ 331 w 868"/>
                <a:gd name="T13" fmla="*/ 162 h 220"/>
                <a:gd name="T14" fmla="*/ 355 w 868"/>
                <a:gd name="T15" fmla="*/ 170 h 220"/>
                <a:gd name="T16" fmla="*/ 367 w 868"/>
                <a:gd name="T17" fmla="*/ 178 h 220"/>
                <a:gd name="T18" fmla="*/ 379 w 868"/>
                <a:gd name="T19" fmla="*/ 190 h 220"/>
                <a:gd name="T20" fmla="*/ 383 w 868"/>
                <a:gd name="T21" fmla="*/ 195 h 220"/>
                <a:gd name="T22" fmla="*/ 395 w 868"/>
                <a:gd name="T23" fmla="*/ 166 h 220"/>
                <a:gd name="T24" fmla="*/ 416 w 868"/>
                <a:gd name="T25" fmla="*/ 146 h 220"/>
                <a:gd name="T26" fmla="*/ 448 w 868"/>
                <a:gd name="T27" fmla="*/ 122 h 220"/>
                <a:gd name="T28" fmla="*/ 460 w 868"/>
                <a:gd name="T29" fmla="*/ 113 h 220"/>
                <a:gd name="T30" fmla="*/ 484 w 868"/>
                <a:gd name="T31" fmla="*/ 101 h 220"/>
                <a:gd name="T32" fmla="*/ 512 w 868"/>
                <a:gd name="T33" fmla="*/ 89 h 220"/>
                <a:gd name="T34" fmla="*/ 573 w 868"/>
                <a:gd name="T35" fmla="*/ 73 h 220"/>
                <a:gd name="T36" fmla="*/ 625 w 868"/>
                <a:gd name="T37" fmla="*/ 61 h 220"/>
                <a:gd name="T38" fmla="*/ 673 w 868"/>
                <a:gd name="T39" fmla="*/ 57 h 220"/>
                <a:gd name="T40" fmla="*/ 730 w 868"/>
                <a:gd name="T41" fmla="*/ 40 h 220"/>
                <a:gd name="T42" fmla="*/ 802 w 868"/>
                <a:gd name="T43" fmla="*/ 12 h 220"/>
                <a:gd name="T44" fmla="*/ 839 w 868"/>
                <a:gd name="T45" fmla="*/ 0 h 220"/>
                <a:gd name="T46" fmla="*/ 851 w 868"/>
                <a:gd name="T47" fmla="*/ 8 h 220"/>
                <a:gd name="T48" fmla="*/ 867 w 868"/>
                <a:gd name="T49" fmla="*/ 8 h 220"/>
                <a:gd name="T50" fmla="*/ 416 w 868"/>
                <a:gd name="T51" fmla="*/ 170 h 220"/>
                <a:gd name="T52" fmla="*/ 420 w 868"/>
                <a:gd name="T53" fmla="*/ 195 h 220"/>
                <a:gd name="T54" fmla="*/ 339 w 868"/>
                <a:gd name="T55" fmla="*/ 219 h 220"/>
                <a:gd name="T56" fmla="*/ 335 w 868"/>
                <a:gd name="T57" fmla="*/ 186 h 220"/>
                <a:gd name="T58" fmla="*/ 0 w 868"/>
                <a:gd name="T59" fmla="*/ 186 h 220"/>
                <a:gd name="T60" fmla="*/ 17 w 868"/>
                <a:gd name="T61" fmla="*/ 170 h 220"/>
                <a:gd name="T62" fmla="*/ 17 w 868"/>
                <a:gd name="T63" fmla="*/ 170 h 2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68"/>
                <a:gd name="T97" fmla="*/ 0 h 220"/>
                <a:gd name="T98" fmla="*/ 868 w 868"/>
                <a:gd name="T99" fmla="*/ 220 h 22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68" h="220">
                  <a:moveTo>
                    <a:pt x="17" y="170"/>
                  </a:moveTo>
                  <a:lnTo>
                    <a:pt x="49" y="170"/>
                  </a:lnTo>
                  <a:lnTo>
                    <a:pt x="85" y="170"/>
                  </a:lnTo>
                  <a:lnTo>
                    <a:pt x="133" y="170"/>
                  </a:lnTo>
                  <a:lnTo>
                    <a:pt x="202" y="166"/>
                  </a:lnTo>
                  <a:lnTo>
                    <a:pt x="291" y="162"/>
                  </a:lnTo>
                  <a:lnTo>
                    <a:pt x="331" y="162"/>
                  </a:lnTo>
                  <a:lnTo>
                    <a:pt x="355" y="170"/>
                  </a:lnTo>
                  <a:lnTo>
                    <a:pt x="367" y="178"/>
                  </a:lnTo>
                  <a:lnTo>
                    <a:pt x="379" y="190"/>
                  </a:lnTo>
                  <a:lnTo>
                    <a:pt x="383" y="195"/>
                  </a:lnTo>
                  <a:lnTo>
                    <a:pt x="395" y="166"/>
                  </a:lnTo>
                  <a:lnTo>
                    <a:pt x="416" y="146"/>
                  </a:lnTo>
                  <a:lnTo>
                    <a:pt x="448" y="122"/>
                  </a:lnTo>
                  <a:lnTo>
                    <a:pt x="460" y="113"/>
                  </a:lnTo>
                  <a:lnTo>
                    <a:pt x="484" y="101"/>
                  </a:lnTo>
                  <a:lnTo>
                    <a:pt x="512" y="89"/>
                  </a:lnTo>
                  <a:lnTo>
                    <a:pt x="573" y="73"/>
                  </a:lnTo>
                  <a:lnTo>
                    <a:pt x="625" y="61"/>
                  </a:lnTo>
                  <a:lnTo>
                    <a:pt x="673" y="57"/>
                  </a:lnTo>
                  <a:lnTo>
                    <a:pt x="730" y="40"/>
                  </a:lnTo>
                  <a:lnTo>
                    <a:pt x="802" y="12"/>
                  </a:lnTo>
                  <a:lnTo>
                    <a:pt x="839" y="0"/>
                  </a:lnTo>
                  <a:lnTo>
                    <a:pt x="851" y="8"/>
                  </a:lnTo>
                  <a:lnTo>
                    <a:pt x="867" y="8"/>
                  </a:lnTo>
                  <a:lnTo>
                    <a:pt x="416" y="170"/>
                  </a:lnTo>
                  <a:lnTo>
                    <a:pt x="420" y="195"/>
                  </a:lnTo>
                  <a:lnTo>
                    <a:pt x="339" y="219"/>
                  </a:lnTo>
                  <a:lnTo>
                    <a:pt x="335" y="186"/>
                  </a:lnTo>
                  <a:lnTo>
                    <a:pt x="0" y="186"/>
                  </a:lnTo>
                  <a:lnTo>
                    <a:pt x="17" y="17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5" name="Freeform 150"/>
            <p:cNvSpPr>
              <a:spLocks/>
            </p:cNvSpPr>
            <p:nvPr/>
          </p:nvSpPr>
          <p:spPr bwMode="auto">
            <a:xfrm>
              <a:off x="2836" y="2588"/>
              <a:ext cx="996" cy="832"/>
            </a:xfrm>
            <a:custGeom>
              <a:avLst/>
              <a:gdLst>
                <a:gd name="T0" fmla="*/ 391 w 996"/>
                <a:gd name="T1" fmla="*/ 186 h 832"/>
                <a:gd name="T2" fmla="*/ 476 w 996"/>
                <a:gd name="T3" fmla="*/ 195 h 832"/>
                <a:gd name="T4" fmla="*/ 923 w 996"/>
                <a:gd name="T5" fmla="*/ 8 h 832"/>
                <a:gd name="T6" fmla="*/ 995 w 996"/>
                <a:gd name="T7" fmla="*/ 641 h 832"/>
                <a:gd name="T8" fmla="*/ 895 w 996"/>
                <a:gd name="T9" fmla="*/ 629 h 832"/>
                <a:gd name="T10" fmla="*/ 826 w 996"/>
                <a:gd name="T11" fmla="*/ 629 h 832"/>
                <a:gd name="T12" fmla="*/ 814 w 996"/>
                <a:gd name="T13" fmla="*/ 625 h 832"/>
                <a:gd name="T14" fmla="*/ 822 w 996"/>
                <a:gd name="T15" fmla="*/ 645 h 832"/>
                <a:gd name="T16" fmla="*/ 774 w 996"/>
                <a:gd name="T17" fmla="*/ 649 h 832"/>
                <a:gd name="T18" fmla="*/ 754 w 996"/>
                <a:gd name="T19" fmla="*/ 661 h 832"/>
                <a:gd name="T20" fmla="*/ 766 w 996"/>
                <a:gd name="T21" fmla="*/ 693 h 832"/>
                <a:gd name="T22" fmla="*/ 729 w 996"/>
                <a:gd name="T23" fmla="*/ 702 h 832"/>
                <a:gd name="T24" fmla="*/ 725 w 996"/>
                <a:gd name="T25" fmla="*/ 722 h 832"/>
                <a:gd name="T26" fmla="*/ 746 w 996"/>
                <a:gd name="T27" fmla="*/ 738 h 832"/>
                <a:gd name="T28" fmla="*/ 758 w 996"/>
                <a:gd name="T29" fmla="*/ 746 h 832"/>
                <a:gd name="T30" fmla="*/ 729 w 996"/>
                <a:gd name="T31" fmla="*/ 750 h 832"/>
                <a:gd name="T32" fmla="*/ 725 w 996"/>
                <a:gd name="T33" fmla="*/ 771 h 832"/>
                <a:gd name="T34" fmla="*/ 637 w 996"/>
                <a:gd name="T35" fmla="*/ 807 h 832"/>
                <a:gd name="T36" fmla="*/ 572 w 996"/>
                <a:gd name="T37" fmla="*/ 831 h 832"/>
                <a:gd name="T38" fmla="*/ 238 w 996"/>
                <a:gd name="T39" fmla="*/ 819 h 832"/>
                <a:gd name="T40" fmla="*/ 202 w 996"/>
                <a:gd name="T41" fmla="*/ 657 h 832"/>
                <a:gd name="T42" fmla="*/ 234 w 996"/>
                <a:gd name="T43" fmla="*/ 657 h 832"/>
                <a:gd name="T44" fmla="*/ 262 w 996"/>
                <a:gd name="T45" fmla="*/ 657 h 832"/>
                <a:gd name="T46" fmla="*/ 302 w 996"/>
                <a:gd name="T47" fmla="*/ 653 h 832"/>
                <a:gd name="T48" fmla="*/ 326 w 996"/>
                <a:gd name="T49" fmla="*/ 633 h 832"/>
                <a:gd name="T50" fmla="*/ 347 w 996"/>
                <a:gd name="T51" fmla="*/ 625 h 832"/>
                <a:gd name="T52" fmla="*/ 351 w 996"/>
                <a:gd name="T53" fmla="*/ 612 h 832"/>
                <a:gd name="T54" fmla="*/ 343 w 996"/>
                <a:gd name="T55" fmla="*/ 600 h 832"/>
                <a:gd name="T56" fmla="*/ 326 w 996"/>
                <a:gd name="T57" fmla="*/ 584 h 832"/>
                <a:gd name="T58" fmla="*/ 310 w 996"/>
                <a:gd name="T59" fmla="*/ 572 h 832"/>
                <a:gd name="T60" fmla="*/ 314 w 996"/>
                <a:gd name="T61" fmla="*/ 572 h 832"/>
                <a:gd name="T62" fmla="*/ 326 w 996"/>
                <a:gd name="T63" fmla="*/ 556 h 832"/>
                <a:gd name="T64" fmla="*/ 326 w 996"/>
                <a:gd name="T65" fmla="*/ 543 h 832"/>
                <a:gd name="T66" fmla="*/ 314 w 996"/>
                <a:gd name="T67" fmla="*/ 531 h 832"/>
                <a:gd name="T68" fmla="*/ 161 w 996"/>
                <a:gd name="T69" fmla="*/ 446 h 832"/>
                <a:gd name="T70" fmla="*/ 109 w 996"/>
                <a:gd name="T71" fmla="*/ 446 h 832"/>
                <a:gd name="T72" fmla="*/ 121 w 996"/>
                <a:gd name="T73" fmla="*/ 401 h 832"/>
                <a:gd name="T74" fmla="*/ 141 w 996"/>
                <a:gd name="T75" fmla="*/ 397 h 832"/>
                <a:gd name="T76" fmla="*/ 141 w 996"/>
                <a:gd name="T77" fmla="*/ 373 h 832"/>
                <a:gd name="T78" fmla="*/ 65 w 996"/>
                <a:gd name="T79" fmla="*/ 332 h 832"/>
                <a:gd name="T80" fmla="*/ 8 w 996"/>
                <a:gd name="T81" fmla="*/ 186 h 8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96"/>
                <a:gd name="T124" fmla="*/ 0 h 832"/>
                <a:gd name="T125" fmla="*/ 996 w 996"/>
                <a:gd name="T126" fmla="*/ 832 h 83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96" h="832">
                  <a:moveTo>
                    <a:pt x="8" y="186"/>
                  </a:moveTo>
                  <a:lnTo>
                    <a:pt x="391" y="186"/>
                  </a:lnTo>
                  <a:lnTo>
                    <a:pt x="395" y="219"/>
                  </a:lnTo>
                  <a:lnTo>
                    <a:pt x="476" y="195"/>
                  </a:lnTo>
                  <a:lnTo>
                    <a:pt x="472" y="170"/>
                  </a:lnTo>
                  <a:lnTo>
                    <a:pt x="923" y="8"/>
                  </a:lnTo>
                  <a:lnTo>
                    <a:pt x="947" y="0"/>
                  </a:lnTo>
                  <a:lnTo>
                    <a:pt x="995" y="641"/>
                  </a:lnTo>
                  <a:lnTo>
                    <a:pt x="943" y="633"/>
                  </a:lnTo>
                  <a:lnTo>
                    <a:pt x="895" y="629"/>
                  </a:lnTo>
                  <a:lnTo>
                    <a:pt x="834" y="625"/>
                  </a:lnTo>
                  <a:lnTo>
                    <a:pt x="826" y="629"/>
                  </a:lnTo>
                  <a:lnTo>
                    <a:pt x="818" y="620"/>
                  </a:lnTo>
                  <a:lnTo>
                    <a:pt x="814" y="625"/>
                  </a:lnTo>
                  <a:lnTo>
                    <a:pt x="814" y="637"/>
                  </a:lnTo>
                  <a:lnTo>
                    <a:pt x="822" y="645"/>
                  </a:lnTo>
                  <a:lnTo>
                    <a:pt x="830" y="653"/>
                  </a:lnTo>
                  <a:lnTo>
                    <a:pt x="774" y="649"/>
                  </a:lnTo>
                  <a:lnTo>
                    <a:pt x="766" y="653"/>
                  </a:lnTo>
                  <a:lnTo>
                    <a:pt x="754" y="661"/>
                  </a:lnTo>
                  <a:lnTo>
                    <a:pt x="754" y="681"/>
                  </a:lnTo>
                  <a:lnTo>
                    <a:pt x="766" y="693"/>
                  </a:lnTo>
                  <a:lnTo>
                    <a:pt x="746" y="689"/>
                  </a:lnTo>
                  <a:lnTo>
                    <a:pt x="729" y="702"/>
                  </a:lnTo>
                  <a:lnTo>
                    <a:pt x="725" y="710"/>
                  </a:lnTo>
                  <a:lnTo>
                    <a:pt x="725" y="722"/>
                  </a:lnTo>
                  <a:lnTo>
                    <a:pt x="742" y="734"/>
                  </a:lnTo>
                  <a:lnTo>
                    <a:pt x="746" y="738"/>
                  </a:lnTo>
                  <a:lnTo>
                    <a:pt x="758" y="746"/>
                  </a:lnTo>
                  <a:lnTo>
                    <a:pt x="750" y="750"/>
                  </a:lnTo>
                  <a:lnTo>
                    <a:pt x="729" y="750"/>
                  </a:lnTo>
                  <a:lnTo>
                    <a:pt x="725" y="758"/>
                  </a:lnTo>
                  <a:lnTo>
                    <a:pt x="725" y="771"/>
                  </a:lnTo>
                  <a:lnTo>
                    <a:pt x="729" y="779"/>
                  </a:lnTo>
                  <a:lnTo>
                    <a:pt x="637" y="807"/>
                  </a:lnTo>
                  <a:lnTo>
                    <a:pt x="637" y="819"/>
                  </a:lnTo>
                  <a:lnTo>
                    <a:pt x="572" y="831"/>
                  </a:lnTo>
                  <a:lnTo>
                    <a:pt x="572" y="819"/>
                  </a:lnTo>
                  <a:lnTo>
                    <a:pt x="238" y="819"/>
                  </a:lnTo>
                  <a:lnTo>
                    <a:pt x="185" y="657"/>
                  </a:lnTo>
                  <a:lnTo>
                    <a:pt x="202" y="657"/>
                  </a:lnTo>
                  <a:lnTo>
                    <a:pt x="218" y="657"/>
                  </a:lnTo>
                  <a:lnTo>
                    <a:pt x="234" y="657"/>
                  </a:lnTo>
                  <a:lnTo>
                    <a:pt x="242" y="653"/>
                  </a:lnTo>
                  <a:lnTo>
                    <a:pt x="262" y="657"/>
                  </a:lnTo>
                  <a:lnTo>
                    <a:pt x="282" y="661"/>
                  </a:lnTo>
                  <a:lnTo>
                    <a:pt x="302" y="653"/>
                  </a:lnTo>
                  <a:lnTo>
                    <a:pt x="322" y="633"/>
                  </a:lnTo>
                  <a:lnTo>
                    <a:pt x="326" y="633"/>
                  </a:lnTo>
                  <a:lnTo>
                    <a:pt x="335" y="629"/>
                  </a:lnTo>
                  <a:lnTo>
                    <a:pt x="347" y="625"/>
                  </a:lnTo>
                  <a:lnTo>
                    <a:pt x="347" y="620"/>
                  </a:lnTo>
                  <a:lnTo>
                    <a:pt x="351" y="612"/>
                  </a:lnTo>
                  <a:lnTo>
                    <a:pt x="343" y="604"/>
                  </a:lnTo>
                  <a:lnTo>
                    <a:pt x="343" y="600"/>
                  </a:lnTo>
                  <a:lnTo>
                    <a:pt x="335" y="592"/>
                  </a:lnTo>
                  <a:lnTo>
                    <a:pt x="326" y="584"/>
                  </a:lnTo>
                  <a:lnTo>
                    <a:pt x="294" y="572"/>
                  </a:lnTo>
                  <a:lnTo>
                    <a:pt x="310" y="572"/>
                  </a:lnTo>
                  <a:lnTo>
                    <a:pt x="314" y="572"/>
                  </a:lnTo>
                  <a:lnTo>
                    <a:pt x="322" y="560"/>
                  </a:lnTo>
                  <a:lnTo>
                    <a:pt x="326" y="556"/>
                  </a:lnTo>
                  <a:lnTo>
                    <a:pt x="326" y="547"/>
                  </a:lnTo>
                  <a:lnTo>
                    <a:pt x="326" y="543"/>
                  </a:lnTo>
                  <a:lnTo>
                    <a:pt x="322" y="539"/>
                  </a:lnTo>
                  <a:lnTo>
                    <a:pt x="314" y="531"/>
                  </a:lnTo>
                  <a:lnTo>
                    <a:pt x="310" y="527"/>
                  </a:lnTo>
                  <a:lnTo>
                    <a:pt x="161" y="446"/>
                  </a:lnTo>
                  <a:lnTo>
                    <a:pt x="137" y="446"/>
                  </a:lnTo>
                  <a:lnTo>
                    <a:pt x="109" y="446"/>
                  </a:lnTo>
                  <a:lnTo>
                    <a:pt x="97" y="410"/>
                  </a:lnTo>
                  <a:lnTo>
                    <a:pt x="121" y="401"/>
                  </a:lnTo>
                  <a:lnTo>
                    <a:pt x="137" y="405"/>
                  </a:lnTo>
                  <a:lnTo>
                    <a:pt x="141" y="397"/>
                  </a:lnTo>
                  <a:lnTo>
                    <a:pt x="149" y="381"/>
                  </a:lnTo>
                  <a:lnTo>
                    <a:pt x="141" y="373"/>
                  </a:lnTo>
                  <a:lnTo>
                    <a:pt x="133" y="361"/>
                  </a:lnTo>
                  <a:lnTo>
                    <a:pt x="65" y="332"/>
                  </a:lnTo>
                  <a:lnTo>
                    <a:pt x="0" y="186"/>
                  </a:lnTo>
                  <a:lnTo>
                    <a:pt x="8" y="186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166" name="Group 151"/>
            <p:cNvGrpSpPr>
              <a:grpSpLocks/>
            </p:cNvGrpSpPr>
            <p:nvPr/>
          </p:nvGrpSpPr>
          <p:grpSpPr bwMode="auto">
            <a:xfrm>
              <a:off x="3561" y="3200"/>
              <a:ext cx="348" cy="265"/>
              <a:chOff x="3561" y="3200"/>
              <a:chExt cx="348" cy="265"/>
            </a:xfrm>
          </p:grpSpPr>
          <p:sp>
            <p:nvSpPr>
              <p:cNvPr id="187" name="Freeform 152"/>
              <p:cNvSpPr>
                <a:spLocks/>
              </p:cNvSpPr>
              <p:nvPr/>
            </p:nvSpPr>
            <p:spPr bwMode="auto">
              <a:xfrm>
                <a:off x="3561" y="3200"/>
                <a:ext cx="348" cy="265"/>
              </a:xfrm>
              <a:custGeom>
                <a:avLst/>
                <a:gdLst>
                  <a:gd name="T0" fmla="*/ 343 w 348"/>
                  <a:gd name="T1" fmla="*/ 126 h 265"/>
                  <a:gd name="T2" fmla="*/ 347 w 348"/>
                  <a:gd name="T3" fmla="*/ 94 h 265"/>
                  <a:gd name="T4" fmla="*/ 347 w 348"/>
                  <a:gd name="T5" fmla="*/ 65 h 265"/>
                  <a:gd name="T6" fmla="*/ 339 w 348"/>
                  <a:gd name="T7" fmla="*/ 57 h 265"/>
                  <a:gd name="T8" fmla="*/ 331 w 348"/>
                  <a:gd name="T9" fmla="*/ 49 h 265"/>
                  <a:gd name="T10" fmla="*/ 226 w 348"/>
                  <a:gd name="T11" fmla="*/ 13 h 265"/>
                  <a:gd name="T12" fmla="*/ 109 w 348"/>
                  <a:gd name="T13" fmla="*/ 0 h 265"/>
                  <a:gd name="T14" fmla="*/ 101 w 348"/>
                  <a:gd name="T15" fmla="*/ 4 h 265"/>
                  <a:gd name="T16" fmla="*/ 93 w 348"/>
                  <a:gd name="T17" fmla="*/ 8 h 265"/>
                  <a:gd name="T18" fmla="*/ 89 w 348"/>
                  <a:gd name="T19" fmla="*/ 13 h 265"/>
                  <a:gd name="T20" fmla="*/ 89 w 348"/>
                  <a:gd name="T21" fmla="*/ 25 h 265"/>
                  <a:gd name="T22" fmla="*/ 97 w 348"/>
                  <a:gd name="T23" fmla="*/ 33 h 265"/>
                  <a:gd name="T24" fmla="*/ 105 w 348"/>
                  <a:gd name="T25" fmla="*/ 41 h 265"/>
                  <a:gd name="T26" fmla="*/ 49 w 348"/>
                  <a:gd name="T27" fmla="*/ 37 h 265"/>
                  <a:gd name="T28" fmla="*/ 41 w 348"/>
                  <a:gd name="T29" fmla="*/ 41 h 265"/>
                  <a:gd name="T30" fmla="*/ 29 w 348"/>
                  <a:gd name="T31" fmla="*/ 49 h 265"/>
                  <a:gd name="T32" fmla="*/ 29 w 348"/>
                  <a:gd name="T33" fmla="*/ 69 h 265"/>
                  <a:gd name="T34" fmla="*/ 41 w 348"/>
                  <a:gd name="T35" fmla="*/ 81 h 265"/>
                  <a:gd name="T36" fmla="*/ 21 w 348"/>
                  <a:gd name="T37" fmla="*/ 77 h 265"/>
                  <a:gd name="T38" fmla="*/ 4 w 348"/>
                  <a:gd name="T39" fmla="*/ 90 h 265"/>
                  <a:gd name="T40" fmla="*/ 0 w 348"/>
                  <a:gd name="T41" fmla="*/ 98 h 265"/>
                  <a:gd name="T42" fmla="*/ 0 w 348"/>
                  <a:gd name="T43" fmla="*/ 110 h 265"/>
                  <a:gd name="T44" fmla="*/ 4 w 348"/>
                  <a:gd name="T45" fmla="*/ 118 h 265"/>
                  <a:gd name="T46" fmla="*/ 13 w 348"/>
                  <a:gd name="T47" fmla="*/ 126 h 265"/>
                  <a:gd name="T48" fmla="*/ 21 w 348"/>
                  <a:gd name="T49" fmla="*/ 130 h 265"/>
                  <a:gd name="T50" fmla="*/ 13 w 348"/>
                  <a:gd name="T51" fmla="*/ 134 h 265"/>
                  <a:gd name="T52" fmla="*/ 4 w 348"/>
                  <a:gd name="T53" fmla="*/ 138 h 265"/>
                  <a:gd name="T54" fmla="*/ 0 w 348"/>
                  <a:gd name="T55" fmla="*/ 146 h 265"/>
                  <a:gd name="T56" fmla="*/ 0 w 348"/>
                  <a:gd name="T57" fmla="*/ 159 h 265"/>
                  <a:gd name="T58" fmla="*/ 4 w 348"/>
                  <a:gd name="T59" fmla="*/ 167 h 265"/>
                  <a:gd name="T60" fmla="*/ 101 w 348"/>
                  <a:gd name="T61" fmla="*/ 207 h 265"/>
                  <a:gd name="T62" fmla="*/ 97 w 348"/>
                  <a:gd name="T63" fmla="*/ 211 h 265"/>
                  <a:gd name="T64" fmla="*/ 93 w 348"/>
                  <a:gd name="T65" fmla="*/ 223 h 265"/>
                  <a:gd name="T66" fmla="*/ 97 w 348"/>
                  <a:gd name="T67" fmla="*/ 240 h 265"/>
                  <a:gd name="T68" fmla="*/ 158 w 348"/>
                  <a:gd name="T69" fmla="*/ 264 h 265"/>
                  <a:gd name="T70" fmla="*/ 190 w 348"/>
                  <a:gd name="T71" fmla="*/ 264 h 265"/>
                  <a:gd name="T72" fmla="*/ 218 w 348"/>
                  <a:gd name="T73" fmla="*/ 252 h 265"/>
                  <a:gd name="T74" fmla="*/ 262 w 348"/>
                  <a:gd name="T75" fmla="*/ 232 h 265"/>
                  <a:gd name="T76" fmla="*/ 299 w 348"/>
                  <a:gd name="T77" fmla="*/ 203 h 265"/>
                  <a:gd name="T78" fmla="*/ 319 w 348"/>
                  <a:gd name="T79" fmla="*/ 175 h 265"/>
                  <a:gd name="T80" fmla="*/ 343 w 348"/>
                  <a:gd name="T81" fmla="*/ 126 h 265"/>
                  <a:gd name="T82" fmla="*/ 343 w 348"/>
                  <a:gd name="T83" fmla="*/ 126 h 265"/>
                  <a:gd name="T84" fmla="*/ 343 w 348"/>
                  <a:gd name="T85" fmla="*/ 126 h 26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48"/>
                  <a:gd name="T130" fmla="*/ 0 h 265"/>
                  <a:gd name="T131" fmla="*/ 348 w 348"/>
                  <a:gd name="T132" fmla="*/ 265 h 26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48" h="265">
                    <a:moveTo>
                      <a:pt x="343" y="126"/>
                    </a:moveTo>
                    <a:lnTo>
                      <a:pt x="347" y="94"/>
                    </a:lnTo>
                    <a:lnTo>
                      <a:pt x="347" y="65"/>
                    </a:lnTo>
                    <a:lnTo>
                      <a:pt x="339" y="57"/>
                    </a:lnTo>
                    <a:lnTo>
                      <a:pt x="331" y="49"/>
                    </a:lnTo>
                    <a:lnTo>
                      <a:pt x="226" y="13"/>
                    </a:lnTo>
                    <a:lnTo>
                      <a:pt x="109" y="0"/>
                    </a:lnTo>
                    <a:lnTo>
                      <a:pt x="101" y="4"/>
                    </a:lnTo>
                    <a:lnTo>
                      <a:pt x="93" y="8"/>
                    </a:lnTo>
                    <a:lnTo>
                      <a:pt x="89" y="13"/>
                    </a:lnTo>
                    <a:lnTo>
                      <a:pt x="89" y="25"/>
                    </a:lnTo>
                    <a:lnTo>
                      <a:pt x="97" y="33"/>
                    </a:lnTo>
                    <a:lnTo>
                      <a:pt x="105" y="41"/>
                    </a:lnTo>
                    <a:lnTo>
                      <a:pt x="49" y="37"/>
                    </a:lnTo>
                    <a:lnTo>
                      <a:pt x="41" y="41"/>
                    </a:lnTo>
                    <a:lnTo>
                      <a:pt x="29" y="49"/>
                    </a:lnTo>
                    <a:lnTo>
                      <a:pt x="29" y="69"/>
                    </a:lnTo>
                    <a:lnTo>
                      <a:pt x="41" y="81"/>
                    </a:lnTo>
                    <a:lnTo>
                      <a:pt x="21" y="77"/>
                    </a:lnTo>
                    <a:lnTo>
                      <a:pt x="4" y="90"/>
                    </a:lnTo>
                    <a:lnTo>
                      <a:pt x="0" y="98"/>
                    </a:lnTo>
                    <a:lnTo>
                      <a:pt x="0" y="110"/>
                    </a:lnTo>
                    <a:lnTo>
                      <a:pt x="4" y="118"/>
                    </a:lnTo>
                    <a:lnTo>
                      <a:pt x="13" y="126"/>
                    </a:lnTo>
                    <a:lnTo>
                      <a:pt x="21" y="130"/>
                    </a:lnTo>
                    <a:lnTo>
                      <a:pt x="13" y="134"/>
                    </a:lnTo>
                    <a:lnTo>
                      <a:pt x="4" y="138"/>
                    </a:lnTo>
                    <a:lnTo>
                      <a:pt x="0" y="146"/>
                    </a:lnTo>
                    <a:lnTo>
                      <a:pt x="0" y="159"/>
                    </a:lnTo>
                    <a:lnTo>
                      <a:pt x="4" y="167"/>
                    </a:lnTo>
                    <a:lnTo>
                      <a:pt x="101" y="207"/>
                    </a:lnTo>
                    <a:lnTo>
                      <a:pt x="97" y="211"/>
                    </a:lnTo>
                    <a:lnTo>
                      <a:pt x="93" y="223"/>
                    </a:lnTo>
                    <a:lnTo>
                      <a:pt x="97" y="240"/>
                    </a:lnTo>
                    <a:lnTo>
                      <a:pt x="158" y="264"/>
                    </a:lnTo>
                    <a:lnTo>
                      <a:pt x="190" y="264"/>
                    </a:lnTo>
                    <a:lnTo>
                      <a:pt x="218" y="252"/>
                    </a:lnTo>
                    <a:lnTo>
                      <a:pt x="262" y="232"/>
                    </a:lnTo>
                    <a:lnTo>
                      <a:pt x="299" y="203"/>
                    </a:lnTo>
                    <a:lnTo>
                      <a:pt x="319" y="175"/>
                    </a:lnTo>
                    <a:lnTo>
                      <a:pt x="343" y="126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88" name="Freeform 153"/>
              <p:cNvSpPr>
                <a:spLocks/>
              </p:cNvSpPr>
              <p:nvPr/>
            </p:nvSpPr>
            <p:spPr bwMode="auto">
              <a:xfrm>
                <a:off x="3690" y="3249"/>
                <a:ext cx="163" cy="54"/>
              </a:xfrm>
              <a:custGeom>
                <a:avLst/>
                <a:gdLst>
                  <a:gd name="T0" fmla="*/ 0 w 163"/>
                  <a:gd name="T1" fmla="*/ 0 h 54"/>
                  <a:gd name="T2" fmla="*/ 93 w 163"/>
                  <a:gd name="T3" fmla="*/ 24 h 54"/>
                  <a:gd name="T4" fmla="*/ 129 w 163"/>
                  <a:gd name="T5" fmla="*/ 37 h 54"/>
                  <a:gd name="T6" fmla="*/ 162 w 163"/>
                  <a:gd name="T7" fmla="*/ 53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3"/>
                  <a:gd name="T13" fmla="*/ 0 h 54"/>
                  <a:gd name="T14" fmla="*/ 163 w 163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3" h="54">
                    <a:moveTo>
                      <a:pt x="0" y="0"/>
                    </a:moveTo>
                    <a:lnTo>
                      <a:pt x="93" y="24"/>
                    </a:lnTo>
                    <a:lnTo>
                      <a:pt x="129" y="37"/>
                    </a:lnTo>
                    <a:lnTo>
                      <a:pt x="162" y="53"/>
                    </a:lnTo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89" name="Freeform 154"/>
              <p:cNvSpPr>
                <a:spLocks/>
              </p:cNvSpPr>
              <p:nvPr/>
            </p:nvSpPr>
            <p:spPr bwMode="auto">
              <a:xfrm>
                <a:off x="3626" y="3294"/>
                <a:ext cx="162" cy="49"/>
              </a:xfrm>
              <a:custGeom>
                <a:avLst/>
                <a:gdLst>
                  <a:gd name="T0" fmla="*/ 0 w 162"/>
                  <a:gd name="T1" fmla="*/ 0 h 49"/>
                  <a:gd name="T2" fmla="*/ 85 w 162"/>
                  <a:gd name="T3" fmla="*/ 20 h 49"/>
                  <a:gd name="T4" fmla="*/ 161 w 162"/>
                  <a:gd name="T5" fmla="*/ 48 h 49"/>
                  <a:gd name="T6" fmla="*/ 0 60000 65536"/>
                  <a:gd name="T7" fmla="*/ 0 60000 65536"/>
                  <a:gd name="T8" fmla="*/ 0 60000 65536"/>
                  <a:gd name="T9" fmla="*/ 0 w 162"/>
                  <a:gd name="T10" fmla="*/ 0 h 49"/>
                  <a:gd name="T11" fmla="*/ 162 w 162"/>
                  <a:gd name="T12" fmla="*/ 49 h 4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2" h="49">
                    <a:moveTo>
                      <a:pt x="0" y="0"/>
                    </a:moveTo>
                    <a:lnTo>
                      <a:pt x="85" y="20"/>
                    </a:lnTo>
                    <a:lnTo>
                      <a:pt x="161" y="48"/>
                    </a:lnTo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90" name="Freeform 155"/>
              <p:cNvSpPr>
                <a:spLocks/>
              </p:cNvSpPr>
              <p:nvPr/>
            </p:nvSpPr>
            <p:spPr bwMode="auto">
              <a:xfrm>
                <a:off x="3630" y="3346"/>
                <a:ext cx="118" cy="38"/>
              </a:xfrm>
              <a:custGeom>
                <a:avLst/>
                <a:gdLst>
                  <a:gd name="T0" fmla="*/ 0 w 118"/>
                  <a:gd name="T1" fmla="*/ 0 h 38"/>
                  <a:gd name="T2" fmla="*/ 60 w 118"/>
                  <a:gd name="T3" fmla="*/ 17 h 38"/>
                  <a:gd name="T4" fmla="*/ 113 w 118"/>
                  <a:gd name="T5" fmla="*/ 37 h 38"/>
                  <a:gd name="T6" fmla="*/ 117 w 118"/>
                  <a:gd name="T7" fmla="*/ 37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38"/>
                  <a:gd name="T14" fmla="*/ 118 w 11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38">
                    <a:moveTo>
                      <a:pt x="0" y="0"/>
                    </a:moveTo>
                    <a:lnTo>
                      <a:pt x="60" y="17"/>
                    </a:lnTo>
                    <a:lnTo>
                      <a:pt x="113" y="37"/>
                    </a:lnTo>
                    <a:lnTo>
                      <a:pt x="117" y="37"/>
                    </a:lnTo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167" name="Group 156"/>
            <p:cNvGrpSpPr>
              <a:grpSpLocks/>
            </p:cNvGrpSpPr>
            <p:nvPr/>
          </p:nvGrpSpPr>
          <p:grpSpPr bwMode="auto">
            <a:xfrm>
              <a:off x="2828" y="2920"/>
              <a:ext cx="360" cy="379"/>
              <a:chOff x="2828" y="2920"/>
              <a:chExt cx="360" cy="379"/>
            </a:xfrm>
          </p:grpSpPr>
          <p:sp>
            <p:nvSpPr>
              <p:cNvPr id="182" name="Freeform 157"/>
              <p:cNvSpPr>
                <a:spLocks/>
              </p:cNvSpPr>
              <p:nvPr/>
            </p:nvSpPr>
            <p:spPr bwMode="auto">
              <a:xfrm>
                <a:off x="2828" y="2920"/>
                <a:ext cx="360" cy="379"/>
              </a:xfrm>
              <a:custGeom>
                <a:avLst/>
                <a:gdLst>
                  <a:gd name="T0" fmla="*/ 32 w 360"/>
                  <a:gd name="T1" fmla="*/ 9 h 379"/>
                  <a:gd name="T2" fmla="*/ 0 w 360"/>
                  <a:gd name="T3" fmla="*/ 61 h 379"/>
                  <a:gd name="T4" fmla="*/ 20 w 360"/>
                  <a:gd name="T5" fmla="*/ 82 h 379"/>
                  <a:gd name="T6" fmla="*/ 36 w 360"/>
                  <a:gd name="T7" fmla="*/ 102 h 379"/>
                  <a:gd name="T8" fmla="*/ 24 w 360"/>
                  <a:gd name="T9" fmla="*/ 126 h 379"/>
                  <a:gd name="T10" fmla="*/ 8 w 360"/>
                  <a:gd name="T11" fmla="*/ 151 h 379"/>
                  <a:gd name="T12" fmla="*/ 20 w 360"/>
                  <a:gd name="T13" fmla="*/ 195 h 379"/>
                  <a:gd name="T14" fmla="*/ 24 w 360"/>
                  <a:gd name="T15" fmla="*/ 220 h 379"/>
                  <a:gd name="T16" fmla="*/ 28 w 360"/>
                  <a:gd name="T17" fmla="*/ 244 h 379"/>
                  <a:gd name="T18" fmla="*/ 48 w 360"/>
                  <a:gd name="T19" fmla="*/ 256 h 379"/>
                  <a:gd name="T20" fmla="*/ 60 w 360"/>
                  <a:gd name="T21" fmla="*/ 317 h 379"/>
                  <a:gd name="T22" fmla="*/ 89 w 360"/>
                  <a:gd name="T23" fmla="*/ 329 h 379"/>
                  <a:gd name="T24" fmla="*/ 141 w 360"/>
                  <a:gd name="T25" fmla="*/ 378 h 379"/>
                  <a:gd name="T26" fmla="*/ 177 w 360"/>
                  <a:gd name="T27" fmla="*/ 378 h 379"/>
                  <a:gd name="T28" fmla="*/ 210 w 360"/>
                  <a:gd name="T29" fmla="*/ 361 h 379"/>
                  <a:gd name="T30" fmla="*/ 177 w 360"/>
                  <a:gd name="T31" fmla="*/ 325 h 379"/>
                  <a:gd name="T32" fmla="*/ 230 w 360"/>
                  <a:gd name="T33" fmla="*/ 325 h 379"/>
                  <a:gd name="T34" fmla="*/ 258 w 360"/>
                  <a:gd name="T35" fmla="*/ 325 h 379"/>
                  <a:gd name="T36" fmla="*/ 306 w 360"/>
                  <a:gd name="T37" fmla="*/ 329 h 379"/>
                  <a:gd name="T38" fmla="*/ 326 w 360"/>
                  <a:gd name="T39" fmla="*/ 309 h 379"/>
                  <a:gd name="T40" fmla="*/ 129 w 360"/>
                  <a:gd name="T41" fmla="*/ 260 h 379"/>
                  <a:gd name="T42" fmla="*/ 339 w 360"/>
                  <a:gd name="T43" fmla="*/ 301 h 379"/>
                  <a:gd name="T44" fmla="*/ 359 w 360"/>
                  <a:gd name="T45" fmla="*/ 280 h 379"/>
                  <a:gd name="T46" fmla="*/ 347 w 360"/>
                  <a:gd name="T47" fmla="*/ 256 h 379"/>
                  <a:gd name="T48" fmla="*/ 302 w 360"/>
                  <a:gd name="T49" fmla="*/ 240 h 379"/>
                  <a:gd name="T50" fmla="*/ 314 w 360"/>
                  <a:gd name="T51" fmla="*/ 240 h 379"/>
                  <a:gd name="T52" fmla="*/ 334 w 360"/>
                  <a:gd name="T53" fmla="*/ 228 h 379"/>
                  <a:gd name="T54" fmla="*/ 339 w 360"/>
                  <a:gd name="T55" fmla="*/ 211 h 379"/>
                  <a:gd name="T56" fmla="*/ 326 w 360"/>
                  <a:gd name="T57" fmla="*/ 195 h 379"/>
                  <a:gd name="T58" fmla="*/ 169 w 360"/>
                  <a:gd name="T59" fmla="*/ 114 h 379"/>
                  <a:gd name="T60" fmla="*/ 117 w 360"/>
                  <a:gd name="T61" fmla="*/ 114 h 379"/>
                  <a:gd name="T62" fmla="*/ 77 w 360"/>
                  <a:gd name="T63" fmla="*/ 98 h 379"/>
                  <a:gd name="T64" fmla="*/ 56 w 360"/>
                  <a:gd name="T65" fmla="*/ 86 h 379"/>
                  <a:gd name="T66" fmla="*/ 52 w 360"/>
                  <a:gd name="T67" fmla="*/ 82 h 379"/>
                  <a:gd name="T68" fmla="*/ 56 w 360"/>
                  <a:gd name="T69" fmla="*/ 78 h 379"/>
                  <a:gd name="T70" fmla="*/ 77 w 360"/>
                  <a:gd name="T71" fmla="*/ 78 h 379"/>
                  <a:gd name="T72" fmla="*/ 145 w 360"/>
                  <a:gd name="T73" fmla="*/ 73 h 379"/>
                  <a:gd name="T74" fmla="*/ 157 w 360"/>
                  <a:gd name="T75" fmla="*/ 49 h 379"/>
                  <a:gd name="T76" fmla="*/ 141 w 360"/>
                  <a:gd name="T77" fmla="*/ 29 h 379"/>
                  <a:gd name="T78" fmla="*/ 73 w 360"/>
                  <a:gd name="T79" fmla="*/ 0 h 379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360"/>
                  <a:gd name="T121" fmla="*/ 0 h 379"/>
                  <a:gd name="T122" fmla="*/ 360 w 360"/>
                  <a:gd name="T123" fmla="*/ 379 h 379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360" h="379">
                    <a:moveTo>
                      <a:pt x="73" y="0"/>
                    </a:moveTo>
                    <a:lnTo>
                      <a:pt x="32" y="9"/>
                    </a:lnTo>
                    <a:lnTo>
                      <a:pt x="0" y="33"/>
                    </a:lnTo>
                    <a:lnTo>
                      <a:pt x="0" y="61"/>
                    </a:lnTo>
                    <a:lnTo>
                      <a:pt x="8" y="73"/>
                    </a:lnTo>
                    <a:lnTo>
                      <a:pt x="20" y="82"/>
                    </a:lnTo>
                    <a:lnTo>
                      <a:pt x="32" y="90"/>
                    </a:lnTo>
                    <a:lnTo>
                      <a:pt x="36" y="102"/>
                    </a:lnTo>
                    <a:lnTo>
                      <a:pt x="32" y="118"/>
                    </a:lnTo>
                    <a:lnTo>
                      <a:pt x="24" y="126"/>
                    </a:lnTo>
                    <a:lnTo>
                      <a:pt x="16" y="138"/>
                    </a:lnTo>
                    <a:lnTo>
                      <a:pt x="8" y="151"/>
                    </a:lnTo>
                    <a:lnTo>
                      <a:pt x="12" y="179"/>
                    </a:lnTo>
                    <a:lnTo>
                      <a:pt x="20" y="195"/>
                    </a:lnTo>
                    <a:lnTo>
                      <a:pt x="32" y="199"/>
                    </a:lnTo>
                    <a:lnTo>
                      <a:pt x="24" y="220"/>
                    </a:lnTo>
                    <a:lnTo>
                      <a:pt x="24" y="236"/>
                    </a:lnTo>
                    <a:lnTo>
                      <a:pt x="28" y="244"/>
                    </a:lnTo>
                    <a:lnTo>
                      <a:pt x="36" y="252"/>
                    </a:lnTo>
                    <a:lnTo>
                      <a:pt x="48" y="256"/>
                    </a:lnTo>
                    <a:lnTo>
                      <a:pt x="48" y="288"/>
                    </a:lnTo>
                    <a:lnTo>
                      <a:pt x="60" y="317"/>
                    </a:lnTo>
                    <a:lnTo>
                      <a:pt x="77" y="325"/>
                    </a:lnTo>
                    <a:lnTo>
                      <a:pt x="89" y="329"/>
                    </a:lnTo>
                    <a:lnTo>
                      <a:pt x="113" y="361"/>
                    </a:lnTo>
                    <a:lnTo>
                      <a:pt x="141" y="378"/>
                    </a:lnTo>
                    <a:lnTo>
                      <a:pt x="157" y="378"/>
                    </a:lnTo>
                    <a:lnTo>
                      <a:pt x="177" y="378"/>
                    </a:lnTo>
                    <a:lnTo>
                      <a:pt x="193" y="374"/>
                    </a:lnTo>
                    <a:lnTo>
                      <a:pt x="210" y="361"/>
                    </a:lnTo>
                    <a:lnTo>
                      <a:pt x="193" y="325"/>
                    </a:lnTo>
                    <a:lnTo>
                      <a:pt x="177" y="325"/>
                    </a:lnTo>
                    <a:lnTo>
                      <a:pt x="197" y="325"/>
                    </a:lnTo>
                    <a:lnTo>
                      <a:pt x="230" y="325"/>
                    </a:lnTo>
                    <a:lnTo>
                      <a:pt x="242" y="325"/>
                    </a:lnTo>
                    <a:lnTo>
                      <a:pt x="258" y="325"/>
                    </a:lnTo>
                    <a:lnTo>
                      <a:pt x="290" y="329"/>
                    </a:lnTo>
                    <a:lnTo>
                      <a:pt x="306" y="329"/>
                    </a:lnTo>
                    <a:lnTo>
                      <a:pt x="322" y="321"/>
                    </a:lnTo>
                    <a:lnTo>
                      <a:pt x="326" y="309"/>
                    </a:lnTo>
                    <a:lnTo>
                      <a:pt x="330" y="301"/>
                    </a:lnTo>
                    <a:lnTo>
                      <a:pt x="129" y="260"/>
                    </a:lnTo>
                    <a:lnTo>
                      <a:pt x="330" y="301"/>
                    </a:lnTo>
                    <a:lnTo>
                      <a:pt x="339" y="301"/>
                    </a:lnTo>
                    <a:lnTo>
                      <a:pt x="355" y="293"/>
                    </a:lnTo>
                    <a:lnTo>
                      <a:pt x="359" y="280"/>
                    </a:lnTo>
                    <a:lnTo>
                      <a:pt x="355" y="264"/>
                    </a:lnTo>
                    <a:lnTo>
                      <a:pt x="347" y="256"/>
                    </a:lnTo>
                    <a:lnTo>
                      <a:pt x="334" y="248"/>
                    </a:lnTo>
                    <a:lnTo>
                      <a:pt x="302" y="240"/>
                    </a:lnTo>
                    <a:lnTo>
                      <a:pt x="306" y="240"/>
                    </a:lnTo>
                    <a:lnTo>
                      <a:pt x="314" y="240"/>
                    </a:lnTo>
                    <a:lnTo>
                      <a:pt x="322" y="240"/>
                    </a:lnTo>
                    <a:lnTo>
                      <a:pt x="334" y="228"/>
                    </a:lnTo>
                    <a:lnTo>
                      <a:pt x="339" y="220"/>
                    </a:lnTo>
                    <a:lnTo>
                      <a:pt x="339" y="211"/>
                    </a:lnTo>
                    <a:lnTo>
                      <a:pt x="334" y="203"/>
                    </a:lnTo>
                    <a:lnTo>
                      <a:pt x="326" y="195"/>
                    </a:lnTo>
                    <a:lnTo>
                      <a:pt x="310" y="187"/>
                    </a:lnTo>
                    <a:lnTo>
                      <a:pt x="169" y="114"/>
                    </a:lnTo>
                    <a:lnTo>
                      <a:pt x="145" y="114"/>
                    </a:lnTo>
                    <a:lnTo>
                      <a:pt x="117" y="114"/>
                    </a:lnTo>
                    <a:lnTo>
                      <a:pt x="97" y="102"/>
                    </a:lnTo>
                    <a:lnTo>
                      <a:pt x="77" y="98"/>
                    </a:lnTo>
                    <a:lnTo>
                      <a:pt x="64" y="94"/>
                    </a:lnTo>
                    <a:lnTo>
                      <a:pt x="56" y="86"/>
                    </a:lnTo>
                    <a:lnTo>
                      <a:pt x="52" y="82"/>
                    </a:lnTo>
                    <a:lnTo>
                      <a:pt x="56" y="78"/>
                    </a:lnTo>
                    <a:lnTo>
                      <a:pt x="64" y="78"/>
                    </a:lnTo>
                    <a:lnTo>
                      <a:pt x="77" y="78"/>
                    </a:lnTo>
                    <a:lnTo>
                      <a:pt x="113" y="78"/>
                    </a:lnTo>
                    <a:lnTo>
                      <a:pt x="145" y="73"/>
                    </a:lnTo>
                    <a:lnTo>
                      <a:pt x="149" y="65"/>
                    </a:lnTo>
                    <a:lnTo>
                      <a:pt x="157" y="49"/>
                    </a:lnTo>
                    <a:lnTo>
                      <a:pt x="149" y="37"/>
                    </a:lnTo>
                    <a:lnTo>
                      <a:pt x="141" y="29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83" name="Freeform 158"/>
              <p:cNvSpPr>
                <a:spLocks/>
              </p:cNvSpPr>
              <p:nvPr/>
            </p:nvSpPr>
            <p:spPr bwMode="auto">
              <a:xfrm>
                <a:off x="2949" y="3107"/>
                <a:ext cx="158" cy="50"/>
              </a:xfrm>
              <a:custGeom>
                <a:avLst/>
                <a:gdLst>
                  <a:gd name="T0" fmla="*/ 8 w 158"/>
                  <a:gd name="T1" fmla="*/ 12 h 50"/>
                  <a:gd name="T2" fmla="*/ 0 w 158"/>
                  <a:gd name="T3" fmla="*/ 0 h 50"/>
                  <a:gd name="T4" fmla="*/ 40 w 158"/>
                  <a:gd name="T5" fmla="*/ 4 h 50"/>
                  <a:gd name="T6" fmla="*/ 72 w 158"/>
                  <a:gd name="T7" fmla="*/ 12 h 50"/>
                  <a:gd name="T8" fmla="*/ 117 w 158"/>
                  <a:gd name="T9" fmla="*/ 28 h 50"/>
                  <a:gd name="T10" fmla="*/ 157 w 158"/>
                  <a:gd name="T11" fmla="*/ 49 h 50"/>
                  <a:gd name="T12" fmla="*/ 80 w 158"/>
                  <a:gd name="T13" fmla="*/ 24 h 50"/>
                  <a:gd name="T14" fmla="*/ 8 w 158"/>
                  <a:gd name="T15" fmla="*/ 16 h 50"/>
                  <a:gd name="T16" fmla="*/ 8 w 158"/>
                  <a:gd name="T17" fmla="*/ 12 h 50"/>
                  <a:gd name="T18" fmla="*/ 8 w 158"/>
                  <a:gd name="T19" fmla="*/ 12 h 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8"/>
                  <a:gd name="T31" fmla="*/ 0 h 50"/>
                  <a:gd name="T32" fmla="*/ 158 w 158"/>
                  <a:gd name="T33" fmla="*/ 50 h 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8" h="50">
                    <a:moveTo>
                      <a:pt x="8" y="12"/>
                    </a:moveTo>
                    <a:lnTo>
                      <a:pt x="0" y="0"/>
                    </a:lnTo>
                    <a:lnTo>
                      <a:pt x="40" y="4"/>
                    </a:lnTo>
                    <a:lnTo>
                      <a:pt x="72" y="12"/>
                    </a:lnTo>
                    <a:lnTo>
                      <a:pt x="117" y="28"/>
                    </a:lnTo>
                    <a:lnTo>
                      <a:pt x="157" y="49"/>
                    </a:lnTo>
                    <a:lnTo>
                      <a:pt x="80" y="24"/>
                    </a:lnTo>
                    <a:lnTo>
                      <a:pt x="8" y="16"/>
                    </a:lnTo>
                    <a:lnTo>
                      <a:pt x="8" y="12"/>
                    </a:lnTo>
                    <a:close/>
                  </a:path>
                </a:pathLst>
              </a:custGeom>
              <a:solidFill>
                <a:srgbClr val="444444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84" name="Freeform 159"/>
              <p:cNvSpPr>
                <a:spLocks/>
              </p:cNvSpPr>
              <p:nvPr/>
            </p:nvSpPr>
            <p:spPr bwMode="auto">
              <a:xfrm>
                <a:off x="2901" y="2998"/>
                <a:ext cx="45" cy="37"/>
              </a:xfrm>
              <a:custGeom>
                <a:avLst/>
                <a:gdLst>
                  <a:gd name="T0" fmla="*/ 0 w 45"/>
                  <a:gd name="T1" fmla="*/ 8 h 37"/>
                  <a:gd name="T2" fmla="*/ 8 w 45"/>
                  <a:gd name="T3" fmla="*/ 0 h 37"/>
                  <a:gd name="T4" fmla="*/ 32 w 45"/>
                  <a:gd name="T5" fmla="*/ 0 h 37"/>
                  <a:gd name="T6" fmla="*/ 44 w 45"/>
                  <a:gd name="T7" fmla="*/ 36 h 37"/>
                  <a:gd name="T8" fmla="*/ 28 w 45"/>
                  <a:gd name="T9" fmla="*/ 28 h 37"/>
                  <a:gd name="T10" fmla="*/ 12 w 45"/>
                  <a:gd name="T11" fmla="*/ 20 h 37"/>
                  <a:gd name="T12" fmla="*/ 4 w 45"/>
                  <a:gd name="T13" fmla="*/ 20 h 37"/>
                  <a:gd name="T14" fmla="*/ 0 w 45"/>
                  <a:gd name="T15" fmla="*/ 8 h 37"/>
                  <a:gd name="T16" fmla="*/ 0 w 45"/>
                  <a:gd name="T17" fmla="*/ 8 h 3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5"/>
                  <a:gd name="T28" fmla="*/ 0 h 37"/>
                  <a:gd name="T29" fmla="*/ 45 w 45"/>
                  <a:gd name="T30" fmla="*/ 37 h 3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5" h="37">
                    <a:moveTo>
                      <a:pt x="0" y="8"/>
                    </a:moveTo>
                    <a:lnTo>
                      <a:pt x="8" y="0"/>
                    </a:lnTo>
                    <a:lnTo>
                      <a:pt x="32" y="0"/>
                    </a:lnTo>
                    <a:lnTo>
                      <a:pt x="44" y="36"/>
                    </a:lnTo>
                    <a:lnTo>
                      <a:pt x="28" y="28"/>
                    </a:lnTo>
                    <a:lnTo>
                      <a:pt x="12" y="20"/>
                    </a:lnTo>
                    <a:lnTo>
                      <a:pt x="4" y="2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777777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85" name="Freeform 160"/>
              <p:cNvSpPr>
                <a:spLocks/>
              </p:cNvSpPr>
              <p:nvPr/>
            </p:nvSpPr>
            <p:spPr bwMode="auto">
              <a:xfrm>
                <a:off x="2880" y="2998"/>
                <a:ext cx="30" cy="21"/>
              </a:xfrm>
              <a:custGeom>
                <a:avLst/>
                <a:gdLst>
                  <a:gd name="T0" fmla="*/ 29 w 30"/>
                  <a:gd name="T1" fmla="*/ 0 h 21"/>
                  <a:gd name="T2" fmla="*/ 12 w 30"/>
                  <a:gd name="T3" fmla="*/ 0 h 21"/>
                  <a:gd name="T4" fmla="*/ 4 w 30"/>
                  <a:gd name="T5" fmla="*/ 0 h 21"/>
                  <a:gd name="T6" fmla="*/ 0 w 30"/>
                  <a:gd name="T7" fmla="*/ 4 h 21"/>
                  <a:gd name="T8" fmla="*/ 0 w 30"/>
                  <a:gd name="T9" fmla="*/ 4 h 21"/>
                  <a:gd name="T10" fmla="*/ 0 w 30"/>
                  <a:gd name="T11" fmla="*/ 8 h 21"/>
                  <a:gd name="T12" fmla="*/ 12 w 30"/>
                  <a:gd name="T13" fmla="*/ 16 h 21"/>
                  <a:gd name="T14" fmla="*/ 25 w 30"/>
                  <a:gd name="T15" fmla="*/ 20 h 21"/>
                  <a:gd name="T16" fmla="*/ 21 w 30"/>
                  <a:gd name="T17" fmla="*/ 8 h 21"/>
                  <a:gd name="T18" fmla="*/ 29 w 30"/>
                  <a:gd name="T19" fmla="*/ 4 h 21"/>
                  <a:gd name="T20" fmla="*/ 29 w 30"/>
                  <a:gd name="T21" fmla="*/ 0 h 21"/>
                  <a:gd name="T22" fmla="*/ 29 w 30"/>
                  <a:gd name="T23" fmla="*/ 0 h 21"/>
                  <a:gd name="T24" fmla="*/ 29 w 30"/>
                  <a:gd name="T25" fmla="*/ 0 h 2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"/>
                  <a:gd name="T40" fmla="*/ 0 h 21"/>
                  <a:gd name="T41" fmla="*/ 30 w 30"/>
                  <a:gd name="T42" fmla="*/ 21 h 2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" h="21">
                    <a:moveTo>
                      <a:pt x="29" y="0"/>
                    </a:moveTo>
                    <a:lnTo>
                      <a:pt x="12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12" y="16"/>
                    </a:lnTo>
                    <a:lnTo>
                      <a:pt x="25" y="20"/>
                    </a:lnTo>
                    <a:lnTo>
                      <a:pt x="21" y="8"/>
                    </a:lnTo>
                    <a:lnTo>
                      <a:pt x="29" y="4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86" name="Freeform 161"/>
              <p:cNvSpPr>
                <a:spLocks/>
              </p:cNvSpPr>
              <p:nvPr/>
            </p:nvSpPr>
            <p:spPr bwMode="auto">
              <a:xfrm>
                <a:off x="2880" y="2998"/>
                <a:ext cx="30" cy="21"/>
              </a:xfrm>
              <a:custGeom>
                <a:avLst/>
                <a:gdLst>
                  <a:gd name="T0" fmla="*/ 29 w 30"/>
                  <a:gd name="T1" fmla="*/ 0 h 21"/>
                  <a:gd name="T2" fmla="*/ 12 w 30"/>
                  <a:gd name="T3" fmla="*/ 0 h 21"/>
                  <a:gd name="T4" fmla="*/ 4 w 30"/>
                  <a:gd name="T5" fmla="*/ 0 h 21"/>
                  <a:gd name="T6" fmla="*/ 0 w 30"/>
                  <a:gd name="T7" fmla="*/ 4 h 21"/>
                  <a:gd name="T8" fmla="*/ 0 w 30"/>
                  <a:gd name="T9" fmla="*/ 8 h 21"/>
                  <a:gd name="T10" fmla="*/ 12 w 30"/>
                  <a:gd name="T11" fmla="*/ 16 h 21"/>
                  <a:gd name="T12" fmla="*/ 25 w 30"/>
                  <a:gd name="T13" fmla="*/ 20 h 21"/>
                  <a:gd name="T14" fmla="*/ 21 w 30"/>
                  <a:gd name="T15" fmla="*/ 8 h 21"/>
                  <a:gd name="T16" fmla="*/ 29 w 30"/>
                  <a:gd name="T17" fmla="*/ 4 h 21"/>
                  <a:gd name="T18" fmla="*/ 29 w 30"/>
                  <a:gd name="T19" fmla="*/ 0 h 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0"/>
                  <a:gd name="T31" fmla="*/ 0 h 21"/>
                  <a:gd name="T32" fmla="*/ 30 w 30"/>
                  <a:gd name="T33" fmla="*/ 21 h 2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0" h="21">
                    <a:moveTo>
                      <a:pt x="29" y="0"/>
                    </a:moveTo>
                    <a:lnTo>
                      <a:pt x="12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12" y="16"/>
                    </a:lnTo>
                    <a:lnTo>
                      <a:pt x="25" y="20"/>
                    </a:lnTo>
                    <a:lnTo>
                      <a:pt x="21" y="8"/>
                    </a:lnTo>
                    <a:lnTo>
                      <a:pt x="29" y="4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168" name="Freeform 162"/>
            <p:cNvSpPr>
              <a:spLocks/>
            </p:cNvSpPr>
            <p:nvPr/>
          </p:nvSpPr>
          <p:spPr bwMode="auto">
            <a:xfrm>
              <a:off x="3066" y="2312"/>
              <a:ext cx="388" cy="330"/>
            </a:xfrm>
            <a:custGeom>
              <a:avLst/>
              <a:gdLst>
                <a:gd name="T0" fmla="*/ 20 w 388"/>
                <a:gd name="T1" fmla="*/ 316 h 330"/>
                <a:gd name="T2" fmla="*/ 24 w 388"/>
                <a:gd name="T3" fmla="*/ 300 h 330"/>
                <a:gd name="T4" fmla="*/ 44 w 388"/>
                <a:gd name="T5" fmla="*/ 316 h 330"/>
                <a:gd name="T6" fmla="*/ 40 w 388"/>
                <a:gd name="T7" fmla="*/ 300 h 330"/>
                <a:gd name="T8" fmla="*/ 52 w 388"/>
                <a:gd name="T9" fmla="*/ 300 h 330"/>
                <a:gd name="T10" fmla="*/ 52 w 388"/>
                <a:gd name="T11" fmla="*/ 276 h 330"/>
                <a:gd name="T12" fmla="*/ 56 w 388"/>
                <a:gd name="T13" fmla="*/ 260 h 330"/>
                <a:gd name="T14" fmla="*/ 52 w 388"/>
                <a:gd name="T15" fmla="*/ 231 h 330"/>
                <a:gd name="T16" fmla="*/ 52 w 388"/>
                <a:gd name="T17" fmla="*/ 215 h 330"/>
                <a:gd name="T18" fmla="*/ 60 w 388"/>
                <a:gd name="T19" fmla="*/ 154 h 330"/>
                <a:gd name="T20" fmla="*/ 60 w 388"/>
                <a:gd name="T21" fmla="*/ 138 h 330"/>
                <a:gd name="T22" fmla="*/ 68 w 388"/>
                <a:gd name="T23" fmla="*/ 122 h 330"/>
                <a:gd name="T24" fmla="*/ 72 w 388"/>
                <a:gd name="T25" fmla="*/ 130 h 330"/>
                <a:gd name="T26" fmla="*/ 88 w 388"/>
                <a:gd name="T27" fmla="*/ 138 h 330"/>
                <a:gd name="T28" fmla="*/ 113 w 388"/>
                <a:gd name="T29" fmla="*/ 126 h 330"/>
                <a:gd name="T30" fmla="*/ 137 w 388"/>
                <a:gd name="T31" fmla="*/ 138 h 330"/>
                <a:gd name="T32" fmla="*/ 173 w 388"/>
                <a:gd name="T33" fmla="*/ 146 h 330"/>
                <a:gd name="T34" fmla="*/ 193 w 388"/>
                <a:gd name="T35" fmla="*/ 150 h 330"/>
                <a:gd name="T36" fmla="*/ 238 w 388"/>
                <a:gd name="T37" fmla="*/ 154 h 330"/>
                <a:gd name="T38" fmla="*/ 278 w 388"/>
                <a:gd name="T39" fmla="*/ 150 h 330"/>
                <a:gd name="T40" fmla="*/ 314 w 388"/>
                <a:gd name="T41" fmla="*/ 142 h 330"/>
                <a:gd name="T42" fmla="*/ 330 w 388"/>
                <a:gd name="T43" fmla="*/ 142 h 330"/>
                <a:gd name="T44" fmla="*/ 342 w 388"/>
                <a:gd name="T45" fmla="*/ 211 h 330"/>
                <a:gd name="T46" fmla="*/ 358 w 388"/>
                <a:gd name="T47" fmla="*/ 276 h 330"/>
                <a:gd name="T48" fmla="*/ 383 w 388"/>
                <a:gd name="T49" fmla="*/ 207 h 330"/>
                <a:gd name="T50" fmla="*/ 387 w 388"/>
                <a:gd name="T51" fmla="*/ 219 h 330"/>
                <a:gd name="T52" fmla="*/ 387 w 388"/>
                <a:gd name="T53" fmla="*/ 183 h 330"/>
                <a:gd name="T54" fmla="*/ 379 w 388"/>
                <a:gd name="T55" fmla="*/ 146 h 330"/>
                <a:gd name="T56" fmla="*/ 371 w 388"/>
                <a:gd name="T57" fmla="*/ 110 h 330"/>
                <a:gd name="T58" fmla="*/ 362 w 388"/>
                <a:gd name="T59" fmla="*/ 73 h 330"/>
                <a:gd name="T60" fmla="*/ 342 w 388"/>
                <a:gd name="T61" fmla="*/ 41 h 330"/>
                <a:gd name="T62" fmla="*/ 310 w 388"/>
                <a:gd name="T63" fmla="*/ 16 h 330"/>
                <a:gd name="T64" fmla="*/ 278 w 388"/>
                <a:gd name="T65" fmla="*/ 8 h 330"/>
                <a:gd name="T66" fmla="*/ 185 w 388"/>
                <a:gd name="T67" fmla="*/ 0 h 330"/>
                <a:gd name="T68" fmla="*/ 165 w 388"/>
                <a:gd name="T69" fmla="*/ 4 h 330"/>
                <a:gd name="T70" fmla="*/ 145 w 388"/>
                <a:gd name="T71" fmla="*/ 12 h 330"/>
                <a:gd name="T72" fmla="*/ 68 w 388"/>
                <a:gd name="T73" fmla="*/ 69 h 330"/>
                <a:gd name="T74" fmla="*/ 52 w 388"/>
                <a:gd name="T75" fmla="*/ 85 h 330"/>
                <a:gd name="T76" fmla="*/ 52 w 388"/>
                <a:gd name="T77" fmla="*/ 93 h 330"/>
                <a:gd name="T78" fmla="*/ 60 w 388"/>
                <a:gd name="T79" fmla="*/ 114 h 330"/>
                <a:gd name="T80" fmla="*/ 52 w 388"/>
                <a:gd name="T81" fmla="*/ 105 h 330"/>
                <a:gd name="T82" fmla="*/ 52 w 388"/>
                <a:gd name="T83" fmla="*/ 105 h 330"/>
                <a:gd name="T84" fmla="*/ 44 w 388"/>
                <a:gd name="T85" fmla="*/ 105 h 330"/>
                <a:gd name="T86" fmla="*/ 36 w 388"/>
                <a:gd name="T87" fmla="*/ 105 h 330"/>
                <a:gd name="T88" fmla="*/ 4 w 388"/>
                <a:gd name="T89" fmla="*/ 183 h 330"/>
                <a:gd name="T90" fmla="*/ 0 w 388"/>
                <a:gd name="T91" fmla="*/ 203 h 330"/>
                <a:gd name="T92" fmla="*/ 0 w 388"/>
                <a:gd name="T93" fmla="*/ 252 h 330"/>
                <a:gd name="T94" fmla="*/ 12 w 388"/>
                <a:gd name="T95" fmla="*/ 316 h 330"/>
                <a:gd name="T96" fmla="*/ 20 w 388"/>
                <a:gd name="T97" fmla="*/ 329 h 330"/>
                <a:gd name="T98" fmla="*/ 20 w 388"/>
                <a:gd name="T99" fmla="*/ 316 h 330"/>
                <a:gd name="T100" fmla="*/ 20 w 388"/>
                <a:gd name="T101" fmla="*/ 316 h 3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88"/>
                <a:gd name="T154" fmla="*/ 0 h 330"/>
                <a:gd name="T155" fmla="*/ 388 w 388"/>
                <a:gd name="T156" fmla="*/ 330 h 33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88" h="330">
                  <a:moveTo>
                    <a:pt x="20" y="316"/>
                  </a:moveTo>
                  <a:lnTo>
                    <a:pt x="24" y="300"/>
                  </a:lnTo>
                  <a:lnTo>
                    <a:pt x="44" y="316"/>
                  </a:lnTo>
                  <a:lnTo>
                    <a:pt x="40" y="300"/>
                  </a:lnTo>
                  <a:lnTo>
                    <a:pt x="52" y="300"/>
                  </a:lnTo>
                  <a:lnTo>
                    <a:pt x="52" y="276"/>
                  </a:lnTo>
                  <a:lnTo>
                    <a:pt x="56" y="260"/>
                  </a:lnTo>
                  <a:lnTo>
                    <a:pt x="52" y="231"/>
                  </a:lnTo>
                  <a:lnTo>
                    <a:pt x="52" y="215"/>
                  </a:lnTo>
                  <a:lnTo>
                    <a:pt x="60" y="154"/>
                  </a:lnTo>
                  <a:lnTo>
                    <a:pt x="60" y="138"/>
                  </a:lnTo>
                  <a:lnTo>
                    <a:pt x="68" y="122"/>
                  </a:lnTo>
                  <a:lnTo>
                    <a:pt x="72" y="130"/>
                  </a:lnTo>
                  <a:lnTo>
                    <a:pt x="88" y="138"/>
                  </a:lnTo>
                  <a:lnTo>
                    <a:pt x="113" y="126"/>
                  </a:lnTo>
                  <a:lnTo>
                    <a:pt x="137" y="138"/>
                  </a:lnTo>
                  <a:lnTo>
                    <a:pt x="173" y="146"/>
                  </a:lnTo>
                  <a:lnTo>
                    <a:pt x="193" y="150"/>
                  </a:lnTo>
                  <a:lnTo>
                    <a:pt x="238" y="154"/>
                  </a:lnTo>
                  <a:lnTo>
                    <a:pt x="278" y="150"/>
                  </a:lnTo>
                  <a:lnTo>
                    <a:pt x="314" y="142"/>
                  </a:lnTo>
                  <a:lnTo>
                    <a:pt x="330" y="142"/>
                  </a:lnTo>
                  <a:lnTo>
                    <a:pt x="342" y="211"/>
                  </a:lnTo>
                  <a:lnTo>
                    <a:pt x="358" y="276"/>
                  </a:lnTo>
                  <a:lnTo>
                    <a:pt x="383" y="207"/>
                  </a:lnTo>
                  <a:lnTo>
                    <a:pt x="387" y="219"/>
                  </a:lnTo>
                  <a:lnTo>
                    <a:pt x="387" y="183"/>
                  </a:lnTo>
                  <a:lnTo>
                    <a:pt x="379" y="146"/>
                  </a:lnTo>
                  <a:lnTo>
                    <a:pt x="371" y="110"/>
                  </a:lnTo>
                  <a:lnTo>
                    <a:pt x="362" y="73"/>
                  </a:lnTo>
                  <a:lnTo>
                    <a:pt x="342" y="41"/>
                  </a:lnTo>
                  <a:lnTo>
                    <a:pt x="310" y="16"/>
                  </a:lnTo>
                  <a:lnTo>
                    <a:pt x="278" y="8"/>
                  </a:lnTo>
                  <a:lnTo>
                    <a:pt x="185" y="0"/>
                  </a:lnTo>
                  <a:lnTo>
                    <a:pt x="165" y="4"/>
                  </a:lnTo>
                  <a:lnTo>
                    <a:pt x="145" y="12"/>
                  </a:lnTo>
                  <a:lnTo>
                    <a:pt x="68" y="69"/>
                  </a:lnTo>
                  <a:lnTo>
                    <a:pt x="52" y="85"/>
                  </a:lnTo>
                  <a:lnTo>
                    <a:pt x="52" y="93"/>
                  </a:lnTo>
                  <a:lnTo>
                    <a:pt x="60" y="114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6" y="105"/>
                  </a:lnTo>
                  <a:lnTo>
                    <a:pt x="4" y="183"/>
                  </a:lnTo>
                  <a:lnTo>
                    <a:pt x="0" y="203"/>
                  </a:lnTo>
                  <a:lnTo>
                    <a:pt x="0" y="252"/>
                  </a:lnTo>
                  <a:lnTo>
                    <a:pt x="12" y="316"/>
                  </a:lnTo>
                  <a:lnTo>
                    <a:pt x="20" y="329"/>
                  </a:lnTo>
                  <a:lnTo>
                    <a:pt x="20" y="316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9" name="Freeform 163"/>
            <p:cNvSpPr>
              <a:spLocks/>
            </p:cNvSpPr>
            <p:nvPr/>
          </p:nvSpPr>
          <p:spPr bwMode="auto">
            <a:xfrm>
              <a:off x="3086" y="2434"/>
              <a:ext cx="372" cy="358"/>
            </a:xfrm>
            <a:custGeom>
              <a:avLst/>
              <a:gdLst>
                <a:gd name="T0" fmla="*/ 32 w 372"/>
                <a:gd name="T1" fmla="*/ 162 h 358"/>
                <a:gd name="T2" fmla="*/ 36 w 372"/>
                <a:gd name="T3" fmla="*/ 134 h 358"/>
                <a:gd name="T4" fmla="*/ 32 w 372"/>
                <a:gd name="T5" fmla="*/ 109 h 358"/>
                <a:gd name="T6" fmla="*/ 32 w 372"/>
                <a:gd name="T7" fmla="*/ 85 h 358"/>
                <a:gd name="T8" fmla="*/ 36 w 372"/>
                <a:gd name="T9" fmla="*/ 56 h 358"/>
                <a:gd name="T10" fmla="*/ 40 w 372"/>
                <a:gd name="T11" fmla="*/ 32 h 358"/>
                <a:gd name="T12" fmla="*/ 40 w 372"/>
                <a:gd name="T13" fmla="*/ 12 h 358"/>
                <a:gd name="T14" fmla="*/ 48 w 372"/>
                <a:gd name="T15" fmla="*/ 0 h 358"/>
                <a:gd name="T16" fmla="*/ 52 w 372"/>
                <a:gd name="T17" fmla="*/ 8 h 358"/>
                <a:gd name="T18" fmla="*/ 68 w 372"/>
                <a:gd name="T19" fmla="*/ 16 h 358"/>
                <a:gd name="T20" fmla="*/ 93 w 372"/>
                <a:gd name="T21" fmla="*/ 4 h 358"/>
                <a:gd name="T22" fmla="*/ 113 w 372"/>
                <a:gd name="T23" fmla="*/ 12 h 358"/>
                <a:gd name="T24" fmla="*/ 141 w 372"/>
                <a:gd name="T25" fmla="*/ 20 h 358"/>
                <a:gd name="T26" fmla="*/ 177 w 372"/>
                <a:gd name="T27" fmla="*/ 28 h 358"/>
                <a:gd name="T28" fmla="*/ 218 w 372"/>
                <a:gd name="T29" fmla="*/ 32 h 358"/>
                <a:gd name="T30" fmla="*/ 258 w 372"/>
                <a:gd name="T31" fmla="*/ 28 h 358"/>
                <a:gd name="T32" fmla="*/ 294 w 372"/>
                <a:gd name="T33" fmla="*/ 20 h 358"/>
                <a:gd name="T34" fmla="*/ 310 w 372"/>
                <a:gd name="T35" fmla="*/ 20 h 358"/>
                <a:gd name="T36" fmla="*/ 322 w 372"/>
                <a:gd name="T37" fmla="*/ 101 h 358"/>
                <a:gd name="T38" fmla="*/ 338 w 372"/>
                <a:gd name="T39" fmla="*/ 154 h 358"/>
                <a:gd name="T40" fmla="*/ 363 w 372"/>
                <a:gd name="T41" fmla="*/ 85 h 358"/>
                <a:gd name="T42" fmla="*/ 371 w 372"/>
                <a:gd name="T43" fmla="*/ 105 h 358"/>
                <a:gd name="T44" fmla="*/ 371 w 372"/>
                <a:gd name="T45" fmla="*/ 130 h 358"/>
                <a:gd name="T46" fmla="*/ 371 w 372"/>
                <a:gd name="T47" fmla="*/ 150 h 358"/>
                <a:gd name="T48" fmla="*/ 367 w 372"/>
                <a:gd name="T49" fmla="*/ 178 h 358"/>
                <a:gd name="T50" fmla="*/ 359 w 372"/>
                <a:gd name="T51" fmla="*/ 203 h 358"/>
                <a:gd name="T52" fmla="*/ 355 w 372"/>
                <a:gd name="T53" fmla="*/ 211 h 358"/>
                <a:gd name="T54" fmla="*/ 355 w 372"/>
                <a:gd name="T55" fmla="*/ 227 h 358"/>
                <a:gd name="T56" fmla="*/ 342 w 372"/>
                <a:gd name="T57" fmla="*/ 235 h 358"/>
                <a:gd name="T58" fmla="*/ 322 w 372"/>
                <a:gd name="T59" fmla="*/ 243 h 358"/>
                <a:gd name="T60" fmla="*/ 302 w 372"/>
                <a:gd name="T61" fmla="*/ 251 h 358"/>
                <a:gd name="T62" fmla="*/ 282 w 372"/>
                <a:gd name="T63" fmla="*/ 259 h 358"/>
                <a:gd name="T64" fmla="*/ 266 w 372"/>
                <a:gd name="T65" fmla="*/ 267 h 358"/>
                <a:gd name="T66" fmla="*/ 226 w 372"/>
                <a:gd name="T67" fmla="*/ 296 h 358"/>
                <a:gd name="T68" fmla="*/ 205 w 372"/>
                <a:gd name="T69" fmla="*/ 324 h 358"/>
                <a:gd name="T70" fmla="*/ 189 w 372"/>
                <a:gd name="T71" fmla="*/ 357 h 358"/>
                <a:gd name="T72" fmla="*/ 165 w 372"/>
                <a:gd name="T73" fmla="*/ 336 h 358"/>
                <a:gd name="T74" fmla="*/ 153 w 372"/>
                <a:gd name="T75" fmla="*/ 324 h 358"/>
                <a:gd name="T76" fmla="*/ 125 w 372"/>
                <a:gd name="T77" fmla="*/ 316 h 358"/>
                <a:gd name="T78" fmla="*/ 105 w 372"/>
                <a:gd name="T79" fmla="*/ 316 h 358"/>
                <a:gd name="T80" fmla="*/ 85 w 372"/>
                <a:gd name="T81" fmla="*/ 316 h 358"/>
                <a:gd name="T82" fmla="*/ 76 w 372"/>
                <a:gd name="T83" fmla="*/ 292 h 358"/>
                <a:gd name="T84" fmla="*/ 64 w 372"/>
                <a:gd name="T85" fmla="*/ 292 h 358"/>
                <a:gd name="T86" fmla="*/ 60 w 372"/>
                <a:gd name="T87" fmla="*/ 288 h 358"/>
                <a:gd name="T88" fmla="*/ 48 w 372"/>
                <a:gd name="T89" fmla="*/ 276 h 358"/>
                <a:gd name="T90" fmla="*/ 40 w 372"/>
                <a:gd name="T91" fmla="*/ 259 h 358"/>
                <a:gd name="T92" fmla="*/ 32 w 372"/>
                <a:gd name="T93" fmla="*/ 255 h 358"/>
                <a:gd name="T94" fmla="*/ 16 w 372"/>
                <a:gd name="T95" fmla="*/ 235 h 358"/>
                <a:gd name="T96" fmla="*/ 0 w 372"/>
                <a:gd name="T97" fmla="*/ 207 h 358"/>
                <a:gd name="T98" fmla="*/ 0 w 372"/>
                <a:gd name="T99" fmla="*/ 194 h 358"/>
                <a:gd name="T100" fmla="*/ 0 w 372"/>
                <a:gd name="T101" fmla="*/ 194 h 358"/>
                <a:gd name="T102" fmla="*/ 4 w 372"/>
                <a:gd name="T103" fmla="*/ 178 h 358"/>
                <a:gd name="T104" fmla="*/ 24 w 372"/>
                <a:gd name="T105" fmla="*/ 194 h 358"/>
                <a:gd name="T106" fmla="*/ 20 w 372"/>
                <a:gd name="T107" fmla="*/ 178 h 358"/>
                <a:gd name="T108" fmla="*/ 32 w 372"/>
                <a:gd name="T109" fmla="*/ 178 h 358"/>
                <a:gd name="T110" fmla="*/ 32 w 372"/>
                <a:gd name="T111" fmla="*/ 162 h 358"/>
                <a:gd name="T112" fmla="*/ 32 w 372"/>
                <a:gd name="T113" fmla="*/ 162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72"/>
                <a:gd name="T172" fmla="*/ 0 h 358"/>
                <a:gd name="T173" fmla="*/ 372 w 372"/>
                <a:gd name="T174" fmla="*/ 358 h 35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72" h="358">
                  <a:moveTo>
                    <a:pt x="32" y="162"/>
                  </a:moveTo>
                  <a:lnTo>
                    <a:pt x="36" y="134"/>
                  </a:lnTo>
                  <a:lnTo>
                    <a:pt x="32" y="109"/>
                  </a:lnTo>
                  <a:lnTo>
                    <a:pt x="32" y="85"/>
                  </a:lnTo>
                  <a:lnTo>
                    <a:pt x="36" y="56"/>
                  </a:lnTo>
                  <a:lnTo>
                    <a:pt x="40" y="32"/>
                  </a:lnTo>
                  <a:lnTo>
                    <a:pt x="40" y="12"/>
                  </a:lnTo>
                  <a:lnTo>
                    <a:pt x="48" y="0"/>
                  </a:lnTo>
                  <a:lnTo>
                    <a:pt x="52" y="8"/>
                  </a:lnTo>
                  <a:lnTo>
                    <a:pt x="68" y="16"/>
                  </a:lnTo>
                  <a:lnTo>
                    <a:pt x="93" y="4"/>
                  </a:lnTo>
                  <a:lnTo>
                    <a:pt x="113" y="12"/>
                  </a:lnTo>
                  <a:lnTo>
                    <a:pt x="141" y="20"/>
                  </a:lnTo>
                  <a:lnTo>
                    <a:pt x="177" y="28"/>
                  </a:lnTo>
                  <a:lnTo>
                    <a:pt x="218" y="32"/>
                  </a:lnTo>
                  <a:lnTo>
                    <a:pt x="258" y="28"/>
                  </a:lnTo>
                  <a:lnTo>
                    <a:pt x="294" y="20"/>
                  </a:lnTo>
                  <a:lnTo>
                    <a:pt x="310" y="20"/>
                  </a:lnTo>
                  <a:lnTo>
                    <a:pt x="322" y="101"/>
                  </a:lnTo>
                  <a:lnTo>
                    <a:pt x="338" y="154"/>
                  </a:lnTo>
                  <a:lnTo>
                    <a:pt x="363" y="85"/>
                  </a:lnTo>
                  <a:lnTo>
                    <a:pt x="371" y="105"/>
                  </a:lnTo>
                  <a:lnTo>
                    <a:pt x="371" y="130"/>
                  </a:lnTo>
                  <a:lnTo>
                    <a:pt x="371" y="150"/>
                  </a:lnTo>
                  <a:lnTo>
                    <a:pt x="367" y="178"/>
                  </a:lnTo>
                  <a:lnTo>
                    <a:pt x="359" y="203"/>
                  </a:lnTo>
                  <a:lnTo>
                    <a:pt x="355" y="211"/>
                  </a:lnTo>
                  <a:lnTo>
                    <a:pt x="355" y="227"/>
                  </a:lnTo>
                  <a:lnTo>
                    <a:pt x="342" y="235"/>
                  </a:lnTo>
                  <a:lnTo>
                    <a:pt x="322" y="243"/>
                  </a:lnTo>
                  <a:lnTo>
                    <a:pt x="302" y="251"/>
                  </a:lnTo>
                  <a:lnTo>
                    <a:pt x="282" y="259"/>
                  </a:lnTo>
                  <a:lnTo>
                    <a:pt x="266" y="267"/>
                  </a:lnTo>
                  <a:lnTo>
                    <a:pt x="226" y="296"/>
                  </a:lnTo>
                  <a:lnTo>
                    <a:pt x="205" y="324"/>
                  </a:lnTo>
                  <a:lnTo>
                    <a:pt x="189" y="357"/>
                  </a:lnTo>
                  <a:lnTo>
                    <a:pt x="165" y="336"/>
                  </a:lnTo>
                  <a:lnTo>
                    <a:pt x="153" y="324"/>
                  </a:lnTo>
                  <a:lnTo>
                    <a:pt x="125" y="316"/>
                  </a:lnTo>
                  <a:lnTo>
                    <a:pt x="105" y="316"/>
                  </a:lnTo>
                  <a:lnTo>
                    <a:pt x="85" y="316"/>
                  </a:lnTo>
                  <a:lnTo>
                    <a:pt x="76" y="292"/>
                  </a:lnTo>
                  <a:lnTo>
                    <a:pt x="64" y="292"/>
                  </a:lnTo>
                  <a:lnTo>
                    <a:pt x="60" y="288"/>
                  </a:lnTo>
                  <a:lnTo>
                    <a:pt x="48" y="276"/>
                  </a:lnTo>
                  <a:lnTo>
                    <a:pt x="40" y="259"/>
                  </a:lnTo>
                  <a:lnTo>
                    <a:pt x="32" y="255"/>
                  </a:lnTo>
                  <a:lnTo>
                    <a:pt x="16" y="235"/>
                  </a:lnTo>
                  <a:lnTo>
                    <a:pt x="0" y="207"/>
                  </a:lnTo>
                  <a:lnTo>
                    <a:pt x="0" y="194"/>
                  </a:lnTo>
                  <a:lnTo>
                    <a:pt x="4" y="178"/>
                  </a:lnTo>
                  <a:lnTo>
                    <a:pt x="24" y="194"/>
                  </a:lnTo>
                  <a:lnTo>
                    <a:pt x="20" y="178"/>
                  </a:lnTo>
                  <a:lnTo>
                    <a:pt x="32" y="178"/>
                  </a:lnTo>
                  <a:lnTo>
                    <a:pt x="32" y="162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0" name="Freeform 164"/>
            <p:cNvSpPr>
              <a:spLocks/>
            </p:cNvSpPr>
            <p:nvPr/>
          </p:nvSpPr>
          <p:spPr bwMode="auto">
            <a:xfrm>
              <a:off x="3106" y="2547"/>
              <a:ext cx="303" cy="131"/>
            </a:xfrm>
            <a:custGeom>
              <a:avLst/>
              <a:gdLst>
                <a:gd name="T0" fmla="*/ 165 w 303"/>
                <a:gd name="T1" fmla="*/ 41 h 131"/>
                <a:gd name="T2" fmla="*/ 173 w 303"/>
                <a:gd name="T3" fmla="*/ 25 h 131"/>
                <a:gd name="T4" fmla="*/ 266 w 303"/>
                <a:gd name="T5" fmla="*/ 4 h 131"/>
                <a:gd name="T6" fmla="*/ 298 w 303"/>
                <a:gd name="T7" fmla="*/ 0 h 131"/>
                <a:gd name="T8" fmla="*/ 294 w 303"/>
                <a:gd name="T9" fmla="*/ 17 h 131"/>
                <a:gd name="T10" fmla="*/ 290 w 303"/>
                <a:gd name="T11" fmla="*/ 65 h 131"/>
                <a:gd name="T12" fmla="*/ 254 w 303"/>
                <a:gd name="T13" fmla="*/ 98 h 131"/>
                <a:gd name="T14" fmla="*/ 198 w 303"/>
                <a:gd name="T15" fmla="*/ 98 h 131"/>
                <a:gd name="T16" fmla="*/ 226 w 303"/>
                <a:gd name="T17" fmla="*/ 98 h 131"/>
                <a:gd name="T18" fmla="*/ 270 w 303"/>
                <a:gd name="T19" fmla="*/ 77 h 131"/>
                <a:gd name="T20" fmla="*/ 286 w 303"/>
                <a:gd name="T21" fmla="*/ 33 h 131"/>
                <a:gd name="T22" fmla="*/ 274 w 303"/>
                <a:gd name="T23" fmla="*/ 21 h 131"/>
                <a:gd name="T24" fmla="*/ 222 w 303"/>
                <a:gd name="T25" fmla="*/ 17 h 131"/>
                <a:gd name="T26" fmla="*/ 173 w 303"/>
                <a:gd name="T27" fmla="*/ 41 h 131"/>
                <a:gd name="T28" fmla="*/ 173 w 303"/>
                <a:gd name="T29" fmla="*/ 73 h 131"/>
                <a:gd name="T30" fmla="*/ 173 w 303"/>
                <a:gd name="T31" fmla="*/ 81 h 131"/>
                <a:gd name="T32" fmla="*/ 165 w 303"/>
                <a:gd name="T33" fmla="*/ 65 h 131"/>
                <a:gd name="T34" fmla="*/ 141 w 303"/>
                <a:gd name="T35" fmla="*/ 61 h 131"/>
                <a:gd name="T36" fmla="*/ 137 w 303"/>
                <a:gd name="T37" fmla="*/ 94 h 131"/>
                <a:gd name="T38" fmla="*/ 117 w 303"/>
                <a:gd name="T39" fmla="*/ 110 h 131"/>
                <a:gd name="T40" fmla="*/ 129 w 303"/>
                <a:gd name="T41" fmla="*/ 65 h 131"/>
                <a:gd name="T42" fmla="*/ 121 w 303"/>
                <a:gd name="T43" fmla="*/ 49 h 131"/>
                <a:gd name="T44" fmla="*/ 69 w 303"/>
                <a:gd name="T45" fmla="*/ 49 h 131"/>
                <a:gd name="T46" fmla="*/ 24 w 303"/>
                <a:gd name="T47" fmla="*/ 69 h 131"/>
                <a:gd name="T48" fmla="*/ 28 w 303"/>
                <a:gd name="T49" fmla="*/ 102 h 131"/>
                <a:gd name="T50" fmla="*/ 52 w 303"/>
                <a:gd name="T51" fmla="*/ 122 h 131"/>
                <a:gd name="T52" fmla="*/ 105 w 303"/>
                <a:gd name="T53" fmla="*/ 118 h 131"/>
                <a:gd name="T54" fmla="*/ 73 w 303"/>
                <a:gd name="T55" fmla="*/ 130 h 131"/>
                <a:gd name="T56" fmla="*/ 32 w 303"/>
                <a:gd name="T57" fmla="*/ 118 h 131"/>
                <a:gd name="T58" fmla="*/ 12 w 303"/>
                <a:gd name="T59" fmla="*/ 81 h 131"/>
                <a:gd name="T60" fmla="*/ 0 w 303"/>
                <a:gd name="T61" fmla="*/ 65 h 131"/>
                <a:gd name="T62" fmla="*/ 20 w 303"/>
                <a:gd name="T63" fmla="*/ 53 h 131"/>
                <a:gd name="T64" fmla="*/ 52 w 303"/>
                <a:gd name="T65" fmla="*/ 41 h 131"/>
                <a:gd name="T66" fmla="*/ 117 w 303"/>
                <a:gd name="T67" fmla="*/ 33 h 131"/>
                <a:gd name="T68" fmla="*/ 133 w 303"/>
                <a:gd name="T69" fmla="*/ 45 h 1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03"/>
                <a:gd name="T106" fmla="*/ 0 h 131"/>
                <a:gd name="T107" fmla="*/ 303 w 303"/>
                <a:gd name="T108" fmla="*/ 131 h 13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03" h="131">
                  <a:moveTo>
                    <a:pt x="133" y="45"/>
                  </a:moveTo>
                  <a:lnTo>
                    <a:pt x="165" y="41"/>
                  </a:lnTo>
                  <a:lnTo>
                    <a:pt x="169" y="33"/>
                  </a:lnTo>
                  <a:lnTo>
                    <a:pt x="173" y="25"/>
                  </a:lnTo>
                  <a:lnTo>
                    <a:pt x="222" y="12"/>
                  </a:lnTo>
                  <a:lnTo>
                    <a:pt x="266" y="4"/>
                  </a:lnTo>
                  <a:lnTo>
                    <a:pt x="282" y="4"/>
                  </a:lnTo>
                  <a:lnTo>
                    <a:pt x="298" y="0"/>
                  </a:lnTo>
                  <a:lnTo>
                    <a:pt x="302" y="17"/>
                  </a:lnTo>
                  <a:lnTo>
                    <a:pt x="294" y="17"/>
                  </a:lnTo>
                  <a:lnTo>
                    <a:pt x="294" y="45"/>
                  </a:lnTo>
                  <a:lnTo>
                    <a:pt x="290" y="65"/>
                  </a:lnTo>
                  <a:lnTo>
                    <a:pt x="274" y="90"/>
                  </a:lnTo>
                  <a:lnTo>
                    <a:pt x="254" y="98"/>
                  </a:lnTo>
                  <a:lnTo>
                    <a:pt x="230" y="106"/>
                  </a:lnTo>
                  <a:lnTo>
                    <a:pt x="198" y="98"/>
                  </a:lnTo>
                  <a:lnTo>
                    <a:pt x="189" y="94"/>
                  </a:lnTo>
                  <a:lnTo>
                    <a:pt x="226" y="98"/>
                  </a:lnTo>
                  <a:lnTo>
                    <a:pt x="250" y="94"/>
                  </a:lnTo>
                  <a:lnTo>
                    <a:pt x="270" y="77"/>
                  </a:lnTo>
                  <a:lnTo>
                    <a:pt x="286" y="53"/>
                  </a:lnTo>
                  <a:lnTo>
                    <a:pt x="286" y="33"/>
                  </a:lnTo>
                  <a:lnTo>
                    <a:pt x="278" y="25"/>
                  </a:lnTo>
                  <a:lnTo>
                    <a:pt x="274" y="21"/>
                  </a:lnTo>
                  <a:lnTo>
                    <a:pt x="258" y="17"/>
                  </a:lnTo>
                  <a:lnTo>
                    <a:pt x="222" y="17"/>
                  </a:lnTo>
                  <a:lnTo>
                    <a:pt x="185" y="33"/>
                  </a:lnTo>
                  <a:lnTo>
                    <a:pt x="173" y="41"/>
                  </a:lnTo>
                  <a:lnTo>
                    <a:pt x="173" y="57"/>
                  </a:lnTo>
                  <a:lnTo>
                    <a:pt x="173" y="73"/>
                  </a:lnTo>
                  <a:lnTo>
                    <a:pt x="181" y="85"/>
                  </a:lnTo>
                  <a:lnTo>
                    <a:pt x="173" y="81"/>
                  </a:lnTo>
                  <a:lnTo>
                    <a:pt x="169" y="73"/>
                  </a:lnTo>
                  <a:lnTo>
                    <a:pt x="165" y="65"/>
                  </a:lnTo>
                  <a:lnTo>
                    <a:pt x="165" y="53"/>
                  </a:lnTo>
                  <a:lnTo>
                    <a:pt x="141" y="61"/>
                  </a:lnTo>
                  <a:lnTo>
                    <a:pt x="141" y="81"/>
                  </a:lnTo>
                  <a:lnTo>
                    <a:pt x="137" y="94"/>
                  </a:lnTo>
                  <a:lnTo>
                    <a:pt x="125" y="102"/>
                  </a:lnTo>
                  <a:lnTo>
                    <a:pt x="117" y="110"/>
                  </a:lnTo>
                  <a:lnTo>
                    <a:pt x="129" y="85"/>
                  </a:lnTo>
                  <a:lnTo>
                    <a:pt x="129" y="65"/>
                  </a:lnTo>
                  <a:lnTo>
                    <a:pt x="129" y="53"/>
                  </a:lnTo>
                  <a:lnTo>
                    <a:pt x="121" y="49"/>
                  </a:lnTo>
                  <a:lnTo>
                    <a:pt x="105" y="45"/>
                  </a:lnTo>
                  <a:lnTo>
                    <a:pt x="69" y="49"/>
                  </a:lnTo>
                  <a:lnTo>
                    <a:pt x="32" y="61"/>
                  </a:lnTo>
                  <a:lnTo>
                    <a:pt x="24" y="69"/>
                  </a:lnTo>
                  <a:lnTo>
                    <a:pt x="24" y="85"/>
                  </a:lnTo>
                  <a:lnTo>
                    <a:pt x="28" y="102"/>
                  </a:lnTo>
                  <a:lnTo>
                    <a:pt x="40" y="114"/>
                  </a:lnTo>
                  <a:lnTo>
                    <a:pt x="52" y="122"/>
                  </a:lnTo>
                  <a:lnTo>
                    <a:pt x="73" y="126"/>
                  </a:lnTo>
                  <a:lnTo>
                    <a:pt x="105" y="118"/>
                  </a:lnTo>
                  <a:lnTo>
                    <a:pt x="89" y="126"/>
                  </a:lnTo>
                  <a:lnTo>
                    <a:pt x="73" y="130"/>
                  </a:lnTo>
                  <a:lnTo>
                    <a:pt x="44" y="126"/>
                  </a:lnTo>
                  <a:lnTo>
                    <a:pt x="32" y="118"/>
                  </a:lnTo>
                  <a:lnTo>
                    <a:pt x="24" y="110"/>
                  </a:lnTo>
                  <a:lnTo>
                    <a:pt x="12" y="81"/>
                  </a:lnTo>
                  <a:lnTo>
                    <a:pt x="4" y="81"/>
                  </a:lnTo>
                  <a:lnTo>
                    <a:pt x="0" y="65"/>
                  </a:lnTo>
                  <a:lnTo>
                    <a:pt x="16" y="61"/>
                  </a:lnTo>
                  <a:lnTo>
                    <a:pt x="20" y="53"/>
                  </a:lnTo>
                  <a:lnTo>
                    <a:pt x="28" y="49"/>
                  </a:lnTo>
                  <a:lnTo>
                    <a:pt x="52" y="41"/>
                  </a:lnTo>
                  <a:lnTo>
                    <a:pt x="85" y="33"/>
                  </a:lnTo>
                  <a:lnTo>
                    <a:pt x="117" y="33"/>
                  </a:lnTo>
                  <a:lnTo>
                    <a:pt x="129" y="37"/>
                  </a:lnTo>
                  <a:lnTo>
                    <a:pt x="133" y="45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1" name="Freeform 165"/>
            <p:cNvSpPr>
              <a:spLocks/>
            </p:cNvSpPr>
            <p:nvPr/>
          </p:nvSpPr>
          <p:spPr bwMode="auto">
            <a:xfrm>
              <a:off x="3239" y="2645"/>
              <a:ext cx="9" cy="41"/>
            </a:xfrm>
            <a:custGeom>
              <a:avLst/>
              <a:gdLst>
                <a:gd name="T0" fmla="*/ 0 w 9"/>
                <a:gd name="T1" fmla="*/ 40 h 41"/>
                <a:gd name="T2" fmla="*/ 8 w 9"/>
                <a:gd name="T3" fmla="*/ 20 h 41"/>
                <a:gd name="T4" fmla="*/ 8 w 9"/>
                <a:gd name="T5" fmla="*/ 0 h 41"/>
                <a:gd name="T6" fmla="*/ 8 w 9"/>
                <a:gd name="T7" fmla="*/ 36 h 41"/>
                <a:gd name="T8" fmla="*/ 0 w 9"/>
                <a:gd name="T9" fmla="*/ 40 h 41"/>
                <a:gd name="T10" fmla="*/ 0 w 9"/>
                <a:gd name="T11" fmla="*/ 40 h 41"/>
                <a:gd name="T12" fmla="*/ 0 w 9"/>
                <a:gd name="T13" fmla="*/ 4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41"/>
                <a:gd name="T23" fmla="*/ 9 w 9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41">
                  <a:moveTo>
                    <a:pt x="0" y="40"/>
                  </a:moveTo>
                  <a:lnTo>
                    <a:pt x="8" y="20"/>
                  </a:lnTo>
                  <a:lnTo>
                    <a:pt x="8" y="0"/>
                  </a:lnTo>
                  <a:lnTo>
                    <a:pt x="8" y="36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2" name="Freeform 166"/>
            <p:cNvSpPr>
              <a:spLocks/>
            </p:cNvSpPr>
            <p:nvPr/>
          </p:nvSpPr>
          <p:spPr bwMode="auto">
            <a:xfrm>
              <a:off x="3235" y="2693"/>
              <a:ext cx="78" cy="34"/>
            </a:xfrm>
            <a:custGeom>
              <a:avLst/>
              <a:gdLst>
                <a:gd name="T0" fmla="*/ 0 w 78"/>
                <a:gd name="T1" fmla="*/ 21 h 34"/>
                <a:gd name="T2" fmla="*/ 0 w 78"/>
                <a:gd name="T3" fmla="*/ 17 h 34"/>
                <a:gd name="T4" fmla="*/ 12 w 78"/>
                <a:gd name="T5" fmla="*/ 17 h 34"/>
                <a:gd name="T6" fmla="*/ 20 w 78"/>
                <a:gd name="T7" fmla="*/ 17 h 34"/>
                <a:gd name="T8" fmla="*/ 28 w 78"/>
                <a:gd name="T9" fmla="*/ 21 h 34"/>
                <a:gd name="T10" fmla="*/ 44 w 78"/>
                <a:gd name="T11" fmla="*/ 17 h 34"/>
                <a:gd name="T12" fmla="*/ 60 w 78"/>
                <a:gd name="T13" fmla="*/ 0 h 34"/>
                <a:gd name="T14" fmla="*/ 77 w 78"/>
                <a:gd name="T15" fmla="*/ 0 h 34"/>
                <a:gd name="T16" fmla="*/ 60 w 78"/>
                <a:gd name="T17" fmla="*/ 8 h 34"/>
                <a:gd name="T18" fmla="*/ 56 w 78"/>
                <a:gd name="T19" fmla="*/ 12 h 34"/>
                <a:gd name="T20" fmla="*/ 52 w 78"/>
                <a:gd name="T21" fmla="*/ 21 h 34"/>
                <a:gd name="T22" fmla="*/ 44 w 78"/>
                <a:gd name="T23" fmla="*/ 29 h 34"/>
                <a:gd name="T24" fmla="*/ 28 w 78"/>
                <a:gd name="T25" fmla="*/ 33 h 34"/>
                <a:gd name="T26" fmla="*/ 12 w 78"/>
                <a:gd name="T27" fmla="*/ 33 h 34"/>
                <a:gd name="T28" fmla="*/ 4 w 78"/>
                <a:gd name="T29" fmla="*/ 29 h 34"/>
                <a:gd name="T30" fmla="*/ 4 w 78"/>
                <a:gd name="T31" fmla="*/ 29 h 34"/>
                <a:gd name="T32" fmla="*/ 4 w 78"/>
                <a:gd name="T33" fmla="*/ 29 h 34"/>
                <a:gd name="T34" fmla="*/ 0 w 78"/>
                <a:gd name="T35" fmla="*/ 21 h 34"/>
                <a:gd name="T36" fmla="*/ 0 w 78"/>
                <a:gd name="T37" fmla="*/ 21 h 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8"/>
                <a:gd name="T58" fmla="*/ 0 h 34"/>
                <a:gd name="T59" fmla="*/ 78 w 78"/>
                <a:gd name="T60" fmla="*/ 34 h 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8" h="34">
                  <a:moveTo>
                    <a:pt x="0" y="21"/>
                  </a:moveTo>
                  <a:lnTo>
                    <a:pt x="0" y="17"/>
                  </a:lnTo>
                  <a:lnTo>
                    <a:pt x="12" y="17"/>
                  </a:lnTo>
                  <a:lnTo>
                    <a:pt x="20" y="17"/>
                  </a:lnTo>
                  <a:lnTo>
                    <a:pt x="28" y="21"/>
                  </a:lnTo>
                  <a:lnTo>
                    <a:pt x="44" y="17"/>
                  </a:lnTo>
                  <a:lnTo>
                    <a:pt x="60" y="0"/>
                  </a:lnTo>
                  <a:lnTo>
                    <a:pt x="77" y="0"/>
                  </a:lnTo>
                  <a:lnTo>
                    <a:pt x="60" y="8"/>
                  </a:lnTo>
                  <a:lnTo>
                    <a:pt x="56" y="12"/>
                  </a:lnTo>
                  <a:lnTo>
                    <a:pt x="52" y="21"/>
                  </a:lnTo>
                  <a:lnTo>
                    <a:pt x="44" y="29"/>
                  </a:lnTo>
                  <a:lnTo>
                    <a:pt x="28" y="33"/>
                  </a:lnTo>
                  <a:lnTo>
                    <a:pt x="12" y="33"/>
                  </a:lnTo>
                  <a:lnTo>
                    <a:pt x="4" y="29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3" name="Freeform 167"/>
            <p:cNvSpPr>
              <a:spLocks/>
            </p:cNvSpPr>
            <p:nvPr/>
          </p:nvSpPr>
          <p:spPr bwMode="auto">
            <a:xfrm>
              <a:off x="3437" y="2564"/>
              <a:ext cx="9" cy="65"/>
            </a:xfrm>
            <a:custGeom>
              <a:avLst/>
              <a:gdLst>
                <a:gd name="T0" fmla="*/ 8 w 9"/>
                <a:gd name="T1" fmla="*/ 0 h 65"/>
                <a:gd name="T2" fmla="*/ 8 w 9"/>
                <a:gd name="T3" fmla="*/ 16 h 65"/>
                <a:gd name="T4" fmla="*/ 8 w 9"/>
                <a:gd name="T5" fmla="*/ 36 h 65"/>
                <a:gd name="T6" fmla="*/ 4 w 9"/>
                <a:gd name="T7" fmla="*/ 48 h 65"/>
                <a:gd name="T8" fmla="*/ 4 w 9"/>
                <a:gd name="T9" fmla="*/ 64 h 65"/>
                <a:gd name="T10" fmla="*/ 4 w 9"/>
                <a:gd name="T11" fmla="*/ 48 h 65"/>
                <a:gd name="T12" fmla="*/ 4 w 9"/>
                <a:gd name="T13" fmla="*/ 32 h 65"/>
                <a:gd name="T14" fmla="*/ 4 w 9"/>
                <a:gd name="T15" fmla="*/ 20 h 65"/>
                <a:gd name="T16" fmla="*/ 0 w 9"/>
                <a:gd name="T17" fmla="*/ 12 h 65"/>
                <a:gd name="T18" fmla="*/ 8 w 9"/>
                <a:gd name="T19" fmla="*/ 0 h 65"/>
                <a:gd name="T20" fmla="*/ 8 w 9"/>
                <a:gd name="T21" fmla="*/ 0 h 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65"/>
                <a:gd name="T35" fmla="*/ 9 w 9"/>
                <a:gd name="T36" fmla="*/ 65 h 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65">
                  <a:moveTo>
                    <a:pt x="8" y="0"/>
                  </a:moveTo>
                  <a:lnTo>
                    <a:pt x="8" y="16"/>
                  </a:lnTo>
                  <a:lnTo>
                    <a:pt x="8" y="36"/>
                  </a:lnTo>
                  <a:lnTo>
                    <a:pt x="4" y="48"/>
                  </a:lnTo>
                  <a:lnTo>
                    <a:pt x="4" y="64"/>
                  </a:lnTo>
                  <a:lnTo>
                    <a:pt x="4" y="48"/>
                  </a:lnTo>
                  <a:lnTo>
                    <a:pt x="4" y="32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174" name="Group 168"/>
            <p:cNvGrpSpPr>
              <a:grpSpLocks/>
            </p:cNvGrpSpPr>
            <p:nvPr/>
          </p:nvGrpSpPr>
          <p:grpSpPr bwMode="auto">
            <a:xfrm>
              <a:off x="3154" y="2588"/>
              <a:ext cx="199" cy="58"/>
              <a:chOff x="3154" y="2588"/>
              <a:chExt cx="199" cy="58"/>
            </a:xfrm>
          </p:grpSpPr>
          <p:sp>
            <p:nvSpPr>
              <p:cNvPr id="175" name="Freeform 169"/>
              <p:cNvSpPr>
                <a:spLocks/>
              </p:cNvSpPr>
              <p:nvPr/>
            </p:nvSpPr>
            <p:spPr bwMode="auto">
              <a:xfrm>
                <a:off x="3162" y="2616"/>
                <a:ext cx="58" cy="26"/>
              </a:xfrm>
              <a:custGeom>
                <a:avLst/>
                <a:gdLst>
                  <a:gd name="T0" fmla="*/ 57 w 58"/>
                  <a:gd name="T1" fmla="*/ 0 h 26"/>
                  <a:gd name="T2" fmla="*/ 45 w 58"/>
                  <a:gd name="T3" fmla="*/ 4 h 26"/>
                  <a:gd name="T4" fmla="*/ 37 w 58"/>
                  <a:gd name="T5" fmla="*/ 4 h 26"/>
                  <a:gd name="T6" fmla="*/ 25 w 58"/>
                  <a:gd name="T7" fmla="*/ 4 h 26"/>
                  <a:gd name="T8" fmla="*/ 17 w 58"/>
                  <a:gd name="T9" fmla="*/ 12 h 26"/>
                  <a:gd name="T10" fmla="*/ 5 w 58"/>
                  <a:gd name="T11" fmla="*/ 21 h 26"/>
                  <a:gd name="T12" fmla="*/ 0 w 58"/>
                  <a:gd name="T13" fmla="*/ 21 h 26"/>
                  <a:gd name="T14" fmla="*/ 0 w 58"/>
                  <a:gd name="T15" fmla="*/ 25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8"/>
                  <a:gd name="T25" fmla="*/ 0 h 26"/>
                  <a:gd name="T26" fmla="*/ 58 w 58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8" h="26">
                    <a:moveTo>
                      <a:pt x="57" y="0"/>
                    </a:moveTo>
                    <a:lnTo>
                      <a:pt x="45" y="4"/>
                    </a:lnTo>
                    <a:lnTo>
                      <a:pt x="37" y="4"/>
                    </a:lnTo>
                    <a:lnTo>
                      <a:pt x="25" y="4"/>
                    </a:lnTo>
                    <a:lnTo>
                      <a:pt x="17" y="12"/>
                    </a:lnTo>
                    <a:lnTo>
                      <a:pt x="5" y="21"/>
                    </a:lnTo>
                    <a:lnTo>
                      <a:pt x="0" y="21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76" name="Freeform 170"/>
              <p:cNvSpPr>
                <a:spLocks/>
              </p:cNvSpPr>
              <p:nvPr/>
            </p:nvSpPr>
            <p:spPr bwMode="auto">
              <a:xfrm>
                <a:off x="3154" y="2624"/>
                <a:ext cx="26" cy="18"/>
              </a:xfrm>
              <a:custGeom>
                <a:avLst/>
                <a:gdLst>
                  <a:gd name="T0" fmla="*/ 0 w 26"/>
                  <a:gd name="T1" fmla="*/ 17 h 18"/>
                  <a:gd name="T2" fmla="*/ 25 w 26"/>
                  <a:gd name="T3" fmla="*/ 0 h 18"/>
                  <a:gd name="T4" fmla="*/ 0 60000 65536"/>
                  <a:gd name="T5" fmla="*/ 0 60000 65536"/>
                  <a:gd name="T6" fmla="*/ 0 w 26"/>
                  <a:gd name="T7" fmla="*/ 0 h 18"/>
                  <a:gd name="T8" fmla="*/ 26 w 26"/>
                  <a:gd name="T9" fmla="*/ 18 h 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" h="18">
                    <a:moveTo>
                      <a:pt x="0" y="17"/>
                    </a:moveTo>
                    <a:lnTo>
                      <a:pt x="25" y="0"/>
                    </a:lnTo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77" name="Freeform 171"/>
              <p:cNvSpPr>
                <a:spLocks/>
              </p:cNvSpPr>
              <p:nvPr/>
            </p:nvSpPr>
            <p:spPr bwMode="auto">
              <a:xfrm>
                <a:off x="3175" y="2616"/>
                <a:ext cx="37" cy="30"/>
              </a:xfrm>
              <a:custGeom>
                <a:avLst/>
                <a:gdLst>
                  <a:gd name="T0" fmla="*/ 32 w 37"/>
                  <a:gd name="T1" fmla="*/ 12 h 30"/>
                  <a:gd name="T2" fmla="*/ 28 w 37"/>
                  <a:gd name="T3" fmla="*/ 21 h 30"/>
                  <a:gd name="T4" fmla="*/ 28 w 37"/>
                  <a:gd name="T5" fmla="*/ 25 h 30"/>
                  <a:gd name="T6" fmla="*/ 12 w 37"/>
                  <a:gd name="T7" fmla="*/ 29 h 30"/>
                  <a:gd name="T8" fmla="*/ 0 w 37"/>
                  <a:gd name="T9" fmla="*/ 25 h 30"/>
                  <a:gd name="T10" fmla="*/ 0 w 37"/>
                  <a:gd name="T11" fmla="*/ 21 h 30"/>
                  <a:gd name="T12" fmla="*/ 0 w 37"/>
                  <a:gd name="T13" fmla="*/ 21 h 30"/>
                  <a:gd name="T14" fmla="*/ 0 w 37"/>
                  <a:gd name="T15" fmla="*/ 12 h 30"/>
                  <a:gd name="T16" fmla="*/ 0 w 37"/>
                  <a:gd name="T17" fmla="*/ 12 h 30"/>
                  <a:gd name="T18" fmla="*/ 8 w 37"/>
                  <a:gd name="T19" fmla="*/ 8 h 30"/>
                  <a:gd name="T20" fmla="*/ 36 w 37"/>
                  <a:gd name="T21" fmla="*/ 0 h 30"/>
                  <a:gd name="T22" fmla="*/ 32 w 37"/>
                  <a:gd name="T23" fmla="*/ 12 h 30"/>
                  <a:gd name="T24" fmla="*/ 32 w 37"/>
                  <a:gd name="T25" fmla="*/ 12 h 3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"/>
                  <a:gd name="T40" fmla="*/ 0 h 30"/>
                  <a:gd name="T41" fmla="*/ 37 w 37"/>
                  <a:gd name="T42" fmla="*/ 30 h 3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" h="30">
                    <a:moveTo>
                      <a:pt x="32" y="12"/>
                    </a:moveTo>
                    <a:lnTo>
                      <a:pt x="28" y="21"/>
                    </a:lnTo>
                    <a:lnTo>
                      <a:pt x="28" y="25"/>
                    </a:lnTo>
                    <a:lnTo>
                      <a:pt x="12" y="29"/>
                    </a:lnTo>
                    <a:lnTo>
                      <a:pt x="0" y="25"/>
                    </a:lnTo>
                    <a:lnTo>
                      <a:pt x="0" y="21"/>
                    </a:lnTo>
                    <a:lnTo>
                      <a:pt x="0" y="12"/>
                    </a:lnTo>
                    <a:lnTo>
                      <a:pt x="8" y="8"/>
                    </a:lnTo>
                    <a:lnTo>
                      <a:pt x="36" y="0"/>
                    </a:lnTo>
                    <a:lnTo>
                      <a:pt x="32" y="12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78" name="Freeform 172"/>
              <p:cNvSpPr>
                <a:spLocks/>
              </p:cNvSpPr>
              <p:nvPr/>
            </p:nvSpPr>
            <p:spPr bwMode="auto">
              <a:xfrm>
                <a:off x="3175" y="2616"/>
                <a:ext cx="37" cy="30"/>
              </a:xfrm>
              <a:custGeom>
                <a:avLst/>
                <a:gdLst>
                  <a:gd name="T0" fmla="*/ 32 w 37"/>
                  <a:gd name="T1" fmla="*/ 12 h 30"/>
                  <a:gd name="T2" fmla="*/ 28 w 37"/>
                  <a:gd name="T3" fmla="*/ 21 h 30"/>
                  <a:gd name="T4" fmla="*/ 28 w 37"/>
                  <a:gd name="T5" fmla="*/ 25 h 30"/>
                  <a:gd name="T6" fmla="*/ 12 w 37"/>
                  <a:gd name="T7" fmla="*/ 29 h 30"/>
                  <a:gd name="T8" fmla="*/ 0 w 37"/>
                  <a:gd name="T9" fmla="*/ 25 h 30"/>
                  <a:gd name="T10" fmla="*/ 0 w 37"/>
                  <a:gd name="T11" fmla="*/ 21 h 30"/>
                  <a:gd name="T12" fmla="*/ 0 w 37"/>
                  <a:gd name="T13" fmla="*/ 12 h 30"/>
                  <a:gd name="T14" fmla="*/ 8 w 37"/>
                  <a:gd name="T15" fmla="*/ 8 h 30"/>
                  <a:gd name="T16" fmla="*/ 36 w 37"/>
                  <a:gd name="T17" fmla="*/ 0 h 30"/>
                  <a:gd name="T18" fmla="*/ 32 w 37"/>
                  <a:gd name="T19" fmla="*/ 12 h 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7"/>
                  <a:gd name="T31" fmla="*/ 0 h 30"/>
                  <a:gd name="T32" fmla="*/ 37 w 37"/>
                  <a:gd name="T33" fmla="*/ 30 h 3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7" h="30">
                    <a:moveTo>
                      <a:pt x="32" y="12"/>
                    </a:moveTo>
                    <a:lnTo>
                      <a:pt x="28" y="21"/>
                    </a:lnTo>
                    <a:lnTo>
                      <a:pt x="28" y="25"/>
                    </a:lnTo>
                    <a:lnTo>
                      <a:pt x="12" y="29"/>
                    </a:lnTo>
                    <a:lnTo>
                      <a:pt x="0" y="25"/>
                    </a:lnTo>
                    <a:lnTo>
                      <a:pt x="0" y="21"/>
                    </a:lnTo>
                    <a:lnTo>
                      <a:pt x="0" y="12"/>
                    </a:lnTo>
                    <a:lnTo>
                      <a:pt x="8" y="8"/>
                    </a:lnTo>
                    <a:lnTo>
                      <a:pt x="36" y="0"/>
                    </a:lnTo>
                    <a:lnTo>
                      <a:pt x="32" y="12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79" name="Freeform 173"/>
              <p:cNvSpPr>
                <a:spLocks/>
              </p:cNvSpPr>
              <p:nvPr/>
            </p:nvSpPr>
            <p:spPr bwMode="auto">
              <a:xfrm>
                <a:off x="3295" y="2588"/>
                <a:ext cx="58" cy="17"/>
              </a:xfrm>
              <a:custGeom>
                <a:avLst/>
                <a:gdLst>
                  <a:gd name="T0" fmla="*/ 57 w 58"/>
                  <a:gd name="T1" fmla="*/ 8 h 17"/>
                  <a:gd name="T2" fmla="*/ 49 w 58"/>
                  <a:gd name="T3" fmla="*/ 4 h 17"/>
                  <a:gd name="T4" fmla="*/ 37 w 58"/>
                  <a:gd name="T5" fmla="*/ 0 h 17"/>
                  <a:gd name="T6" fmla="*/ 33 w 58"/>
                  <a:gd name="T7" fmla="*/ 0 h 17"/>
                  <a:gd name="T8" fmla="*/ 25 w 58"/>
                  <a:gd name="T9" fmla="*/ 0 h 17"/>
                  <a:gd name="T10" fmla="*/ 21 w 58"/>
                  <a:gd name="T11" fmla="*/ 4 h 17"/>
                  <a:gd name="T12" fmla="*/ 13 w 58"/>
                  <a:gd name="T13" fmla="*/ 8 h 17"/>
                  <a:gd name="T14" fmla="*/ 4 w 58"/>
                  <a:gd name="T15" fmla="*/ 12 h 17"/>
                  <a:gd name="T16" fmla="*/ 0 w 58"/>
                  <a:gd name="T17" fmla="*/ 16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8"/>
                  <a:gd name="T28" fmla="*/ 0 h 17"/>
                  <a:gd name="T29" fmla="*/ 58 w 58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8" h="17">
                    <a:moveTo>
                      <a:pt x="57" y="8"/>
                    </a:moveTo>
                    <a:lnTo>
                      <a:pt x="49" y="4"/>
                    </a:lnTo>
                    <a:lnTo>
                      <a:pt x="37" y="0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4" y="12"/>
                    </a:lnTo>
                    <a:lnTo>
                      <a:pt x="0" y="16"/>
                    </a:lnTo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80" name="Freeform 174"/>
              <p:cNvSpPr>
                <a:spLocks/>
              </p:cNvSpPr>
              <p:nvPr/>
            </p:nvSpPr>
            <p:spPr bwMode="auto">
              <a:xfrm>
                <a:off x="3304" y="2588"/>
                <a:ext cx="41" cy="25"/>
              </a:xfrm>
              <a:custGeom>
                <a:avLst/>
                <a:gdLst>
                  <a:gd name="T0" fmla="*/ 36 w 41"/>
                  <a:gd name="T1" fmla="*/ 12 h 25"/>
                  <a:gd name="T2" fmla="*/ 36 w 41"/>
                  <a:gd name="T3" fmla="*/ 16 h 25"/>
                  <a:gd name="T4" fmla="*/ 32 w 41"/>
                  <a:gd name="T5" fmla="*/ 20 h 25"/>
                  <a:gd name="T6" fmla="*/ 20 w 41"/>
                  <a:gd name="T7" fmla="*/ 24 h 25"/>
                  <a:gd name="T8" fmla="*/ 8 w 41"/>
                  <a:gd name="T9" fmla="*/ 20 h 25"/>
                  <a:gd name="T10" fmla="*/ 4 w 41"/>
                  <a:gd name="T11" fmla="*/ 16 h 25"/>
                  <a:gd name="T12" fmla="*/ 4 w 41"/>
                  <a:gd name="T13" fmla="*/ 16 h 25"/>
                  <a:gd name="T14" fmla="*/ 0 w 41"/>
                  <a:gd name="T15" fmla="*/ 8 h 25"/>
                  <a:gd name="T16" fmla="*/ 0 w 41"/>
                  <a:gd name="T17" fmla="*/ 8 h 25"/>
                  <a:gd name="T18" fmla="*/ 16 w 41"/>
                  <a:gd name="T19" fmla="*/ 0 h 25"/>
                  <a:gd name="T20" fmla="*/ 32 w 41"/>
                  <a:gd name="T21" fmla="*/ 0 h 25"/>
                  <a:gd name="T22" fmla="*/ 40 w 41"/>
                  <a:gd name="T23" fmla="*/ 4 h 25"/>
                  <a:gd name="T24" fmla="*/ 36 w 41"/>
                  <a:gd name="T25" fmla="*/ 12 h 25"/>
                  <a:gd name="T26" fmla="*/ 36 w 41"/>
                  <a:gd name="T27" fmla="*/ 12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1"/>
                  <a:gd name="T43" fmla="*/ 0 h 25"/>
                  <a:gd name="T44" fmla="*/ 41 w 41"/>
                  <a:gd name="T45" fmla="*/ 25 h 2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1" h="25">
                    <a:moveTo>
                      <a:pt x="36" y="12"/>
                    </a:moveTo>
                    <a:lnTo>
                      <a:pt x="36" y="16"/>
                    </a:lnTo>
                    <a:lnTo>
                      <a:pt x="32" y="20"/>
                    </a:lnTo>
                    <a:lnTo>
                      <a:pt x="20" y="24"/>
                    </a:lnTo>
                    <a:lnTo>
                      <a:pt x="8" y="20"/>
                    </a:lnTo>
                    <a:lnTo>
                      <a:pt x="4" y="16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32" y="0"/>
                    </a:lnTo>
                    <a:lnTo>
                      <a:pt x="40" y="4"/>
                    </a:lnTo>
                    <a:lnTo>
                      <a:pt x="36" y="12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81" name="Freeform 175"/>
              <p:cNvSpPr>
                <a:spLocks/>
              </p:cNvSpPr>
              <p:nvPr/>
            </p:nvSpPr>
            <p:spPr bwMode="auto">
              <a:xfrm>
                <a:off x="3304" y="2588"/>
                <a:ext cx="41" cy="25"/>
              </a:xfrm>
              <a:custGeom>
                <a:avLst/>
                <a:gdLst>
                  <a:gd name="T0" fmla="*/ 36 w 41"/>
                  <a:gd name="T1" fmla="*/ 12 h 25"/>
                  <a:gd name="T2" fmla="*/ 36 w 41"/>
                  <a:gd name="T3" fmla="*/ 16 h 25"/>
                  <a:gd name="T4" fmla="*/ 32 w 41"/>
                  <a:gd name="T5" fmla="*/ 20 h 25"/>
                  <a:gd name="T6" fmla="*/ 20 w 41"/>
                  <a:gd name="T7" fmla="*/ 24 h 25"/>
                  <a:gd name="T8" fmla="*/ 8 w 41"/>
                  <a:gd name="T9" fmla="*/ 20 h 25"/>
                  <a:gd name="T10" fmla="*/ 4 w 41"/>
                  <a:gd name="T11" fmla="*/ 16 h 25"/>
                  <a:gd name="T12" fmla="*/ 0 w 41"/>
                  <a:gd name="T13" fmla="*/ 8 h 25"/>
                  <a:gd name="T14" fmla="*/ 16 w 41"/>
                  <a:gd name="T15" fmla="*/ 0 h 25"/>
                  <a:gd name="T16" fmla="*/ 32 w 41"/>
                  <a:gd name="T17" fmla="*/ 0 h 25"/>
                  <a:gd name="T18" fmla="*/ 40 w 41"/>
                  <a:gd name="T19" fmla="*/ 4 h 25"/>
                  <a:gd name="T20" fmla="*/ 36 w 41"/>
                  <a:gd name="T21" fmla="*/ 12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"/>
                  <a:gd name="T34" fmla="*/ 0 h 25"/>
                  <a:gd name="T35" fmla="*/ 41 w 41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" h="25">
                    <a:moveTo>
                      <a:pt x="36" y="12"/>
                    </a:moveTo>
                    <a:lnTo>
                      <a:pt x="36" y="16"/>
                    </a:lnTo>
                    <a:lnTo>
                      <a:pt x="32" y="20"/>
                    </a:lnTo>
                    <a:lnTo>
                      <a:pt x="20" y="24"/>
                    </a:lnTo>
                    <a:lnTo>
                      <a:pt x="8" y="20"/>
                    </a:lnTo>
                    <a:lnTo>
                      <a:pt x="4" y="16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32" y="0"/>
                    </a:lnTo>
                    <a:lnTo>
                      <a:pt x="40" y="4"/>
                    </a:lnTo>
                    <a:lnTo>
                      <a:pt x="36" y="12"/>
                    </a:lnTo>
                    <a:close/>
                  </a:path>
                </a:pathLst>
              </a:custGeom>
              <a:solidFill>
                <a:srgbClr val="888888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</p:grpSp>
      <p:grpSp>
        <p:nvGrpSpPr>
          <p:cNvPr id="191" name="Group 176"/>
          <p:cNvGrpSpPr>
            <a:grpSpLocks/>
          </p:cNvGrpSpPr>
          <p:nvPr/>
        </p:nvGrpSpPr>
        <p:grpSpPr bwMode="auto">
          <a:xfrm>
            <a:off x="5802187" y="4564235"/>
            <a:ext cx="4248150" cy="3095625"/>
            <a:chOff x="2684" y="2312"/>
            <a:chExt cx="1369" cy="1153"/>
          </a:xfrm>
        </p:grpSpPr>
        <p:grpSp>
          <p:nvGrpSpPr>
            <p:cNvPr id="192" name="Group 177"/>
            <p:cNvGrpSpPr>
              <a:grpSpLocks/>
            </p:cNvGrpSpPr>
            <p:nvPr/>
          </p:nvGrpSpPr>
          <p:grpSpPr bwMode="auto">
            <a:xfrm>
              <a:off x="3281" y="2574"/>
              <a:ext cx="772" cy="762"/>
              <a:chOff x="3281" y="2574"/>
              <a:chExt cx="772" cy="762"/>
            </a:xfrm>
          </p:grpSpPr>
          <p:sp>
            <p:nvSpPr>
              <p:cNvPr id="213" name="Freeform 178"/>
              <p:cNvSpPr>
                <a:spLocks/>
              </p:cNvSpPr>
              <p:nvPr/>
            </p:nvSpPr>
            <p:spPr bwMode="auto">
              <a:xfrm>
                <a:off x="3281" y="2574"/>
                <a:ext cx="729" cy="762"/>
              </a:xfrm>
              <a:custGeom>
                <a:avLst/>
                <a:gdLst>
                  <a:gd name="T0" fmla="*/ 0 w 729"/>
                  <a:gd name="T1" fmla="*/ 663 h 762"/>
                  <a:gd name="T2" fmla="*/ 34 w 729"/>
                  <a:gd name="T3" fmla="*/ 514 h 762"/>
                  <a:gd name="T4" fmla="*/ 126 w 729"/>
                  <a:gd name="T5" fmla="*/ 99 h 762"/>
                  <a:gd name="T6" fmla="*/ 111 w 729"/>
                  <a:gd name="T7" fmla="*/ 99 h 762"/>
                  <a:gd name="T8" fmla="*/ 101 w 729"/>
                  <a:gd name="T9" fmla="*/ 89 h 762"/>
                  <a:gd name="T10" fmla="*/ 97 w 729"/>
                  <a:gd name="T11" fmla="*/ 69 h 762"/>
                  <a:gd name="T12" fmla="*/ 97 w 729"/>
                  <a:gd name="T13" fmla="*/ 45 h 762"/>
                  <a:gd name="T14" fmla="*/ 101 w 729"/>
                  <a:gd name="T15" fmla="*/ 25 h 762"/>
                  <a:gd name="T16" fmla="*/ 116 w 729"/>
                  <a:gd name="T17" fmla="*/ 10 h 762"/>
                  <a:gd name="T18" fmla="*/ 140 w 729"/>
                  <a:gd name="T19" fmla="*/ 0 h 762"/>
                  <a:gd name="T20" fmla="*/ 728 w 729"/>
                  <a:gd name="T21" fmla="*/ 45 h 762"/>
                  <a:gd name="T22" fmla="*/ 694 w 729"/>
                  <a:gd name="T23" fmla="*/ 64 h 762"/>
                  <a:gd name="T24" fmla="*/ 684 w 729"/>
                  <a:gd name="T25" fmla="*/ 109 h 762"/>
                  <a:gd name="T26" fmla="*/ 684 w 729"/>
                  <a:gd name="T27" fmla="*/ 119 h 762"/>
                  <a:gd name="T28" fmla="*/ 694 w 729"/>
                  <a:gd name="T29" fmla="*/ 138 h 762"/>
                  <a:gd name="T30" fmla="*/ 704 w 729"/>
                  <a:gd name="T31" fmla="*/ 148 h 762"/>
                  <a:gd name="T32" fmla="*/ 617 w 729"/>
                  <a:gd name="T33" fmla="*/ 574 h 762"/>
                  <a:gd name="T34" fmla="*/ 602 w 729"/>
                  <a:gd name="T35" fmla="*/ 613 h 762"/>
                  <a:gd name="T36" fmla="*/ 559 w 729"/>
                  <a:gd name="T37" fmla="*/ 638 h 762"/>
                  <a:gd name="T38" fmla="*/ 578 w 729"/>
                  <a:gd name="T39" fmla="*/ 608 h 762"/>
                  <a:gd name="T40" fmla="*/ 583 w 729"/>
                  <a:gd name="T41" fmla="*/ 598 h 762"/>
                  <a:gd name="T42" fmla="*/ 578 w 729"/>
                  <a:gd name="T43" fmla="*/ 583 h 762"/>
                  <a:gd name="T44" fmla="*/ 574 w 729"/>
                  <a:gd name="T45" fmla="*/ 579 h 762"/>
                  <a:gd name="T46" fmla="*/ 569 w 729"/>
                  <a:gd name="T47" fmla="*/ 579 h 762"/>
                  <a:gd name="T48" fmla="*/ 549 w 729"/>
                  <a:gd name="T49" fmla="*/ 593 h 762"/>
                  <a:gd name="T50" fmla="*/ 521 w 729"/>
                  <a:gd name="T51" fmla="*/ 613 h 762"/>
                  <a:gd name="T52" fmla="*/ 496 w 729"/>
                  <a:gd name="T53" fmla="*/ 623 h 762"/>
                  <a:gd name="T54" fmla="*/ 477 w 729"/>
                  <a:gd name="T55" fmla="*/ 633 h 762"/>
                  <a:gd name="T56" fmla="*/ 463 w 729"/>
                  <a:gd name="T57" fmla="*/ 653 h 762"/>
                  <a:gd name="T58" fmla="*/ 448 w 729"/>
                  <a:gd name="T59" fmla="*/ 677 h 762"/>
                  <a:gd name="T60" fmla="*/ 439 w 729"/>
                  <a:gd name="T61" fmla="*/ 722 h 762"/>
                  <a:gd name="T62" fmla="*/ 434 w 729"/>
                  <a:gd name="T63" fmla="*/ 722 h 762"/>
                  <a:gd name="T64" fmla="*/ 405 w 729"/>
                  <a:gd name="T65" fmla="*/ 752 h 762"/>
                  <a:gd name="T66" fmla="*/ 390 w 729"/>
                  <a:gd name="T67" fmla="*/ 757 h 762"/>
                  <a:gd name="T68" fmla="*/ 386 w 729"/>
                  <a:gd name="T69" fmla="*/ 761 h 762"/>
                  <a:gd name="T70" fmla="*/ 24 w 729"/>
                  <a:gd name="T71" fmla="*/ 717 h 762"/>
                  <a:gd name="T72" fmla="*/ 10 w 729"/>
                  <a:gd name="T73" fmla="*/ 692 h 762"/>
                  <a:gd name="T74" fmla="*/ 0 w 729"/>
                  <a:gd name="T75" fmla="*/ 663 h 762"/>
                  <a:gd name="T76" fmla="*/ 0 w 729"/>
                  <a:gd name="T77" fmla="*/ 663 h 76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729"/>
                  <a:gd name="T118" fmla="*/ 0 h 762"/>
                  <a:gd name="T119" fmla="*/ 729 w 729"/>
                  <a:gd name="T120" fmla="*/ 762 h 762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729" h="762">
                    <a:moveTo>
                      <a:pt x="0" y="663"/>
                    </a:moveTo>
                    <a:lnTo>
                      <a:pt x="34" y="514"/>
                    </a:lnTo>
                    <a:lnTo>
                      <a:pt x="126" y="99"/>
                    </a:lnTo>
                    <a:lnTo>
                      <a:pt x="111" y="99"/>
                    </a:lnTo>
                    <a:lnTo>
                      <a:pt x="101" y="89"/>
                    </a:lnTo>
                    <a:lnTo>
                      <a:pt x="97" y="69"/>
                    </a:lnTo>
                    <a:lnTo>
                      <a:pt x="97" y="45"/>
                    </a:lnTo>
                    <a:lnTo>
                      <a:pt x="101" y="25"/>
                    </a:lnTo>
                    <a:lnTo>
                      <a:pt x="116" y="10"/>
                    </a:lnTo>
                    <a:lnTo>
                      <a:pt x="140" y="0"/>
                    </a:lnTo>
                    <a:lnTo>
                      <a:pt x="728" y="45"/>
                    </a:lnTo>
                    <a:lnTo>
                      <a:pt x="694" y="64"/>
                    </a:lnTo>
                    <a:lnTo>
                      <a:pt x="684" y="109"/>
                    </a:lnTo>
                    <a:lnTo>
                      <a:pt x="684" y="119"/>
                    </a:lnTo>
                    <a:lnTo>
                      <a:pt x="694" y="138"/>
                    </a:lnTo>
                    <a:lnTo>
                      <a:pt x="704" y="148"/>
                    </a:lnTo>
                    <a:lnTo>
                      <a:pt x="617" y="574"/>
                    </a:lnTo>
                    <a:lnTo>
                      <a:pt x="602" y="613"/>
                    </a:lnTo>
                    <a:lnTo>
                      <a:pt x="559" y="638"/>
                    </a:lnTo>
                    <a:lnTo>
                      <a:pt x="578" y="608"/>
                    </a:lnTo>
                    <a:lnTo>
                      <a:pt x="583" y="598"/>
                    </a:lnTo>
                    <a:lnTo>
                      <a:pt x="578" y="583"/>
                    </a:lnTo>
                    <a:lnTo>
                      <a:pt x="574" y="579"/>
                    </a:lnTo>
                    <a:lnTo>
                      <a:pt x="569" y="579"/>
                    </a:lnTo>
                    <a:lnTo>
                      <a:pt x="549" y="593"/>
                    </a:lnTo>
                    <a:lnTo>
                      <a:pt x="521" y="613"/>
                    </a:lnTo>
                    <a:lnTo>
                      <a:pt x="496" y="623"/>
                    </a:lnTo>
                    <a:lnTo>
                      <a:pt x="477" y="633"/>
                    </a:lnTo>
                    <a:lnTo>
                      <a:pt x="463" y="653"/>
                    </a:lnTo>
                    <a:lnTo>
                      <a:pt x="448" y="677"/>
                    </a:lnTo>
                    <a:lnTo>
                      <a:pt x="439" y="722"/>
                    </a:lnTo>
                    <a:lnTo>
                      <a:pt x="434" y="722"/>
                    </a:lnTo>
                    <a:lnTo>
                      <a:pt x="405" y="752"/>
                    </a:lnTo>
                    <a:lnTo>
                      <a:pt x="390" y="757"/>
                    </a:lnTo>
                    <a:lnTo>
                      <a:pt x="386" y="761"/>
                    </a:lnTo>
                    <a:lnTo>
                      <a:pt x="24" y="717"/>
                    </a:lnTo>
                    <a:lnTo>
                      <a:pt x="10" y="692"/>
                    </a:lnTo>
                    <a:lnTo>
                      <a:pt x="0" y="663"/>
                    </a:lnTo>
                    <a:close/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14" name="Freeform 179"/>
              <p:cNvSpPr>
                <a:spLocks/>
              </p:cNvSpPr>
              <p:nvPr/>
            </p:nvSpPr>
            <p:spPr bwMode="auto">
              <a:xfrm>
                <a:off x="3898" y="2623"/>
                <a:ext cx="155" cy="560"/>
              </a:xfrm>
              <a:custGeom>
                <a:avLst/>
                <a:gdLst>
                  <a:gd name="T0" fmla="*/ 24 w 155"/>
                  <a:gd name="T1" fmla="*/ 544 h 560"/>
                  <a:gd name="T2" fmla="*/ 19 w 155"/>
                  <a:gd name="T3" fmla="*/ 539 h 560"/>
                  <a:gd name="T4" fmla="*/ 0 w 155"/>
                  <a:gd name="T5" fmla="*/ 525 h 560"/>
                  <a:gd name="T6" fmla="*/ 87 w 155"/>
                  <a:gd name="T7" fmla="*/ 99 h 560"/>
                  <a:gd name="T8" fmla="*/ 82 w 155"/>
                  <a:gd name="T9" fmla="*/ 94 h 560"/>
                  <a:gd name="T10" fmla="*/ 67 w 155"/>
                  <a:gd name="T11" fmla="*/ 70 h 560"/>
                  <a:gd name="T12" fmla="*/ 67 w 155"/>
                  <a:gd name="T13" fmla="*/ 40 h 560"/>
                  <a:gd name="T14" fmla="*/ 82 w 155"/>
                  <a:gd name="T15" fmla="*/ 10 h 560"/>
                  <a:gd name="T16" fmla="*/ 120 w 155"/>
                  <a:gd name="T17" fmla="*/ 0 h 560"/>
                  <a:gd name="T18" fmla="*/ 140 w 155"/>
                  <a:gd name="T19" fmla="*/ 10 h 560"/>
                  <a:gd name="T20" fmla="*/ 149 w 155"/>
                  <a:gd name="T21" fmla="*/ 35 h 560"/>
                  <a:gd name="T22" fmla="*/ 154 w 155"/>
                  <a:gd name="T23" fmla="*/ 65 h 560"/>
                  <a:gd name="T24" fmla="*/ 154 w 155"/>
                  <a:gd name="T25" fmla="*/ 89 h 560"/>
                  <a:gd name="T26" fmla="*/ 149 w 155"/>
                  <a:gd name="T27" fmla="*/ 119 h 560"/>
                  <a:gd name="T28" fmla="*/ 144 w 155"/>
                  <a:gd name="T29" fmla="*/ 149 h 560"/>
                  <a:gd name="T30" fmla="*/ 135 w 155"/>
                  <a:gd name="T31" fmla="*/ 193 h 560"/>
                  <a:gd name="T32" fmla="*/ 120 w 155"/>
                  <a:gd name="T33" fmla="*/ 243 h 560"/>
                  <a:gd name="T34" fmla="*/ 111 w 155"/>
                  <a:gd name="T35" fmla="*/ 272 h 560"/>
                  <a:gd name="T36" fmla="*/ 101 w 155"/>
                  <a:gd name="T37" fmla="*/ 312 h 560"/>
                  <a:gd name="T38" fmla="*/ 101 w 155"/>
                  <a:gd name="T39" fmla="*/ 366 h 560"/>
                  <a:gd name="T40" fmla="*/ 101 w 155"/>
                  <a:gd name="T41" fmla="*/ 426 h 560"/>
                  <a:gd name="T42" fmla="*/ 115 w 155"/>
                  <a:gd name="T43" fmla="*/ 485 h 560"/>
                  <a:gd name="T44" fmla="*/ 144 w 155"/>
                  <a:gd name="T45" fmla="*/ 544 h 560"/>
                  <a:gd name="T46" fmla="*/ 135 w 155"/>
                  <a:gd name="T47" fmla="*/ 544 h 560"/>
                  <a:gd name="T48" fmla="*/ 144 w 155"/>
                  <a:gd name="T49" fmla="*/ 559 h 560"/>
                  <a:gd name="T50" fmla="*/ 24 w 155"/>
                  <a:gd name="T51" fmla="*/ 544 h 560"/>
                  <a:gd name="T52" fmla="*/ 24 w 155"/>
                  <a:gd name="T53" fmla="*/ 544 h 56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55"/>
                  <a:gd name="T82" fmla="*/ 0 h 560"/>
                  <a:gd name="T83" fmla="*/ 155 w 155"/>
                  <a:gd name="T84" fmla="*/ 560 h 56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55" h="560">
                    <a:moveTo>
                      <a:pt x="24" y="544"/>
                    </a:moveTo>
                    <a:lnTo>
                      <a:pt x="19" y="539"/>
                    </a:lnTo>
                    <a:lnTo>
                      <a:pt x="0" y="525"/>
                    </a:lnTo>
                    <a:lnTo>
                      <a:pt x="87" y="99"/>
                    </a:lnTo>
                    <a:lnTo>
                      <a:pt x="82" y="94"/>
                    </a:lnTo>
                    <a:lnTo>
                      <a:pt x="67" y="70"/>
                    </a:lnTo>
                    <a:lnTo>
                      <a:pt x="67" y="40"/>
                    </a:lnTo>
                    <a:lnTo>
                      <a:pt x="82" y="10"/>
                    </a:lnTo>
                    <a:lnTo>
                      <a:pt x="120" y="0"/>
                    </a:lnTo>
                    <a:lnTo>
                      <a:pt x="140" y="10"/>
                    </a:lnTo>
                    <a:lnTo>
                      <a:pt x="149" y="35"/>
                    </a:lnTo>
                    <a:lnTo>
                      <a:pt x="154" y="65"/>
                    </a:lnTo>
                    <a:lnTo>
                      <a:pt x="154" y="89"/>
                    </a:lnTo>
                    <a:lnTo>
                      <a:pt x="149" y="119"/>
                    </a:lnTo>
                    <a:lnTo>
                      <a:pt x="144" y="149"/>
                    </a:lnTo>
                    <a:lnTo>
                      <a:pt x="135" y="193"/>
                    </a:lnTo>
                    <a:lnTo>
                      <a:pt x="120" y="243"/>
                    </a:lnTo>
                    <a:lnTo>
                      <a:pt x="111" y="272"/>
                    </a:lnTo>
                    <a:lnTo>
                      <a:pt x="101" y="312"/>
                    </a:lnTo>
                    <a:lnTo>
                      <a:pt x="101" y="366"/>
                    </a:lnTo>
                    <a:lnTo>
                      <a:pt x="101" y="426"/>
                    </a:lnTo>
                    <a:lnTo>
                      <a:pt x="115" y="485"/>
                    </a:lnTo>
                    <a:lnTo>
                      <a:pt x="144" y="544"/>
                    </a:lnTo>
                    <a:lnTo>
                      <a:pt x="135" y="544"/>
                    </a:lnTo>
                    <a:lnTo>
                      <a:pt x="144" y="559"/>
                    </a:lnTo>
                    <a:lnTo>
                      <a:pt x="24" y="544"/>
                    </a:lnTo>
                    <a:close/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15" name="Freeform 180"/>
              <p:cNvSpPr>
                <a:spLocks/>
              </p:cNvSpPr>
              <p:nvPr/>
            </p:nvSpPr>
            <p:spPr bwMode="auto">
              <a:xfrm>
                <a:off x="3411" y="2673"/>
                <a:ext cx="579" cy="45"/>
              </a:xfrm>
              <a:custGeom>
                <a:avLst/>
                <a:gdLst>
                  <a:gd name="T0" fmla="*/ 0 w 579"/>
                  <a:gd name="T1" fmla="*/ 0 h 45"/>
                  <a:gd name="T2" fmla="*/ 578 w 579"/>
                  <a:gd name="T3" fmla="*/ 44 h 45"/>
                  <a:gd name="T4" fmla="*/ 0 60000 65536"/>
                  <a:gd name="T5" fmla="*/ 0 60000 65536"/>
                  <a:gd name="T6" fmla="*/ 0 w 579"/>
                  <a:gd name="T7" fmla="*/ 0 h 45"/>
                  <a:gd name="T8" fmla="*/ 579 w 579"/>
                  <a:gd name="T9" fmla="*/ 45 h 4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79" h="45">
                    <a:moveTo>
                      <a:pt x="0" y="0"/>
                    </a:moveTo>
                    <a:lnTo>
                      <a:pt x="578" y="44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16" name="Freeform 181"/>
              <p:cNvSpPr>
                <a:spLocks/>
              </p:cNvSpPr>
              <p:nvPr/>
            </p:nvSpPr>
            <p:spPr bwMode="auto">
              <a:xfrm>
                <a:off x="3965" y="2643"/>
                <a:ext cx="59" cy="70"/>
              </a:xfrm>
              <a:custGeom>
                <a:avLst/>
                <a:gdLst>
                  <a:gd name="T0" fmla="*/ 10 w 59"/>
                  <a:gd name="T1" fmla="*/ 69 h 70"/>
                  <a:gd name="T2" fmla="*/ 5 w 59"/>
                  <a:gd name="T3" fmla="*/ 45 h 70"/>
                  <a:gd name="T4" fmla="*/ 0 w 59"/>
                  <a:gd name="T5" fmla="*/ 25 h 70"/>
                  <a:gd name="T6" fmla="*/ 20 w 59"/>
                  <a:gd name="T7" fmla="*/ 5 h 70"/>
                  <a:gd name="T8" fmla="*/ 39 w 59"/>
                  <a:gd name="T9" fmla="*/ 0 h 70"/>
                  <a:gd name="T10" fmla="*/ 44 w 59"/>
                  <a:gd name="T11" fmla="*/ 0 h 70"/>
                  <a:gd name="T12" fmla="*/ 48 w 59"/>
                  <a:gd name="T13" fmla="*/ 5 h 70"/>
                  <a:gd name="T14" fmla="*/ 53 w 59"/>
                  <a:gd name="T15" fmla="*/ 10 h 70"/>
                  <a:gd name="T16" fmla="*/ 58 w 59"/>
                  <a:gd name="T17" fmla="*/ 20 h 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"/>
                  <a:gd name="T28" fmla="*/ 0 h 70"/>
                  <a:gd name="T29" fmla="*/ 59 w 59"/>
                  <a:gd name="T30" fmla="*/ 70 h 7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" h="70">
                    <a:moveTo>
                      <a:pt x="10" y="69"/>
                    </a:moveTo>
                    <a:lnTo>
                      <a:pt x="5" y="45"/>
                    </a:lnTo>
                    <a:lnTo>
                      <a:pt x="0" y="25"/>
                    </a:lnTo>
                    <a:lnTo>
                      <a:pt x="20" y="5"/>
                    </a:lnTo>
                    <a:lnTo>
                      <a:pt x="39" y="0"/>
                    </a:lnTo>
                    <a:lnTo>
                      <a:pt x="44" y="0"/>
                    </a:lnTo>
                    <a:lnTo>
                      <a:pt x="48" y="5"/>
                    </a:lnTo>
                    <a:lnTo>
                      <a:pt x="53" y="10"/>
                    </a:lnTo>
                    <a:lnTo>
                      <a:pt x="58" y="20"/>
                    </a:lnTo>
                  </a:path>
                </a:pathLst>
              </a:custGeom>
              <a:solidFill>
                <a:srgbClr val="BBBBBB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17" name="Freeform 182"/>
              <p:cNvSpPr>
                <a:spLocks/>
              </p:cNvSpPr>
              <p:nvPr/>
            </p:nvSpPr>
            <p:spPr bwMode="auto">
              <a:xfrm>
                <a:off x="3989" y="2851"/>
                <a:ext cx="11" cy="36"/>
              </a:xfrm>
              <a:custGeom>
                <a:avLst/>
                <a:gdLst>
                  <a:gd name="T0" fmla="*/ 10 w 11"/>
                  <a:gd name="T1" fmla="*/ 0 h 36"/>
                  <a:gd name="T2" fmla="*/ 0 w 11"/>
                  <a:gd name="T3" fmla="*/ 35 h 36"/>
                  <a:gd name="T4" fmla="*/ 0 60000 65536"/>
                  <a:gd name="T5" fmla="*/ 0 60000 65536"/>
                  <a:gd name="T6" fmla="*/ 0 w 11"/>
                  <a:gd name="T7" fmla="*/ 0 h 36"/>
                  <a:gd name="T8" fmla="*/ 11 w 11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1" h="36">
                    <a:moveTo>
                      <a:pt x="10" y="0"/>
                    </a:move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18" name="Freeform 183"/>
              <p:cNvSpPr>
                <a:spLocks/>
              </p:cNvSpPr>
              <p:nvPr/>
            </p:nvSpPr>
            <p:spPr bwMode="auto">
              <a:xfrm>
                <a:off x="3985" y="3044"/>
                <a:ext cx="39" cy="119"/>
              </a:xfrm>
              <a:custGeom>
                <a:avLst/>
                <a:gdLst>
                  <a:gd name="T0" fmla="*/ 0 w 39"/>
                  <a:gd name="T1" fmla="*/ 0 h 119"/>
                  <a:gd name="T2" fmla="*/ 0 w 39"/>
                  <a:gd name="T3" fmla="*/ 5 h 119"/>
                  <a:gd name="T4" fmla="*/ 0 w 39"/>
                  <a:gd name="T5" fmla="*/ 20 h 119"/>
                  <a:gd name="T6" fmla="*/ 14 w 39"/>
                  <a:gd name="T7" fmla="*/ 74 h 119"/>
                  <a:gd name="T8" fmla="*/ 38 w 39"/>
                  <a:gd name="T9" fmla="*/ 118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119"/>
                  <a:gd name="T17" fmla="*/ 39 w 39"/>
                  <a:gd name="T18" fmla="*/ 119 h 1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119">
                    <a:moveTo>
                      <a:pt x="0" y="0"/>
                    </a:moveTo>
                    <a:lnTo>
                      <a:pt x="0" y="5"/>
                    </a:lnTo>
                    <a:lnTo>
                      <a:pt x="0" y="20"/>
                    </a:lnTo>
                    <a:lnTo>
                      <a:pt x="14" y="74"/>
                    </a:lnTo>
                    <a:lnTo>
                      <a:pt x="38" y="118"/>
                    </a:lnTo>
                  </a:path>
                </a:pathLst>
              </a:cu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193" name="Freeform 184"/>
            <p:cNvSpPr>
              <a:spLocks/>
            </p:cNvSpPr>
            <p:nvPr/>
          </p:nvSpPr>
          <p:spPr bwMode="auto">
            <a:xfrm>
              <a:off x="2684" y="2777"/>
              <a:ext cx="666" cy="688"/>
            </a:xfrm>
            <a:custGeom>
              <a:avLst/>
              <a:gdLst>
                <a:gd name="T0" fmla="*/ 72 w 666"/>
                <a:gd name="T1" fmla="*/ 687 h 688"/>
                <a:gd name="T2" fmla="*/ 665 w 666"/>
                <a:gd name="T3" fmla="*/ 687 h 688"/>
                <a:gd name="T4" fmla="*/ 650 w 666"/>
                <a:gd name="T5" fmla="*/ 608 h 688"/>
                <a:gd name="T6" fmla="*/ 621 w 666"/>
                <a:gd name="T7" fmla="*/ 529 h 688"/>
                <a:gd name="T8" fmla="*/ 612 w 666"/>
                <a:gd name="T9" fmla="*/ 494 h 688"/>
                <a:gd name="T10" fmla="*/ 597 w 666"/>
                <a:gd name="T11" fmla="*/ 460 h 688"/>
                <a:gd name="T12" fmla="*/ 631 w 666"/>
                <a:gd name="T13" fmla="*/ 311 h 688"/>
                <a:gd name="T14" fmla="*/ 544 w 666"/>
                <a:gd name="T15" fmla="*/ 351 h 688"/>
                <a:gd name="T16" fmla="*/ 535 w 666"/>
                <a:gd name="T17" fmla="*/ 331 h 688"/>
                <a:gd name="T18" fmla="*/ 515 w 666"/>
                <a:gd name="T19" fmla="*/ 277 h 688"/>
                <a:gd name="T20" fmla="*/ 434 w 666"/>
                <a:gd name="T21" fmla="*/ 153 h 688"/>
                <a:gd name="T22" fmla="*/ 385 w 666"/>
                <a:gd name="T23" fmla="*/ 94 h 688"/>
                <a:gd name="T24" fmla="*/ 318 w 666"/>
                <a:gd name="T25" fmla="*/ 49 h 688"/>
                <a:gd name="T26" fmla="*/ 265 w 666"/>
                <a:gd name="T27" fmla="*/ 24 h 688"/>
                <a:gd name="T28" fmla="*/ 236 w 666"/>
                <a:gd name="T29" fmla="*/ 20 h 688"/>
                <a:gd name="T30" fmla="*/ 241 w 666"/>
                <a:gd name="T31" fmla="*/ 10 h 688"/>
                <a:gd name="T32" fmla="*/ 222 w 666"/>
                <a:gd name="T33" fmla="*/ 0 h 688"/>
                <a:gd name="T34" fmla="*/ 207 w 666"/>
                <a:gd name="T35" fmla="*/ 0 h 688"/>
                <a:gd name="T36" fmla="*/ 193 w 666"/>
                <a:gd name="T37" fmla="*/ 5 h 688"/>
                <a:gd name="T38" fmla="*/ 159 w 666"/>
                <a:gd name="T39" fmla="*/ 54 h 688"/>
                <a:gd name="T40" fmla="*/ 169 w 666"/>
                <a:gd name="T41" fmla="*/ 64 h 688"/>
                <a:gd name="T42" fmla="*/ 101 w 666"/>
                <a:gd name="T43" fmla="*/ 89 h 688"/>
                <a:gd name="T44" fmla="*/ 72 w 666"/>
                <a:gd name="T45" fmla="*/ 109 h 688"/>
                <a:gd name="T46" fmla="*/ 48 w 666"/>
                <a:gd name="T47" fmla="*/ 128 h 688"/>
                <a:gd name="T48" fmla="*/ 19 w 666"/>
                <a:gd name="T49" fmla="*/ 173 h 688"/>
                <a:gd name="T50" fmla="*/ 5 w 666"/>
                <a:gd name="T51" fmla="*/ 217 h 688"/>
                <a:gd name="T52" fmla="*/ 0 w 666"/>
                <a:gd name="T53" fmla="*/ 311 h 688"/>
                <a:gd name="T54" fmla="*/ 5 w 666"/>
                <a:gd name="T55" fmla="*/ 351 h 688"/>
                <a:gd name="T56" fmla="*/ 5 w 666"/>
                <a:gd name="T57" fmla="*/ 385 h 688"/>
                <a:gd name="T58" fmla="*/ 72 w 666"/>
                <a:gd name="T59" fmla="*/ 687 h 688"/>
                <a:gd name="T60" fmla="*/ 72 w 666"/>
                <a:gd name="T61" fmla="*/ 687 h 68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66"/>
                <a:gd name="T94" fmla="*/ 0 h 688"/>
                <a:gd name="T95" fmla="*/ 666 w 666"/>
                <a:gd name="T96" fmla="*/ 688 h 68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66" h="688">
                  <a:moveTo>
                    <a:pt x="72" y="687"/>
                  </a:moveTo>
                  <a:lnTo>
                    <a:pt x="665" y="687"/>
                  </a:lnTo>
                  <a:lnTo>
                    <a:pt x="650" y="608"/>
                  </a:lnTo>
                  <a:lnTo>
                    <a:pt x="621" y="529"/>
                  </a:lnTo>
                  <a:lnTo>
                    <a:pt x="612" y="494"/>
                  </a:lnTo>
                  <a:lnTo>
                    <a:pt x="597" y="460"/>
                  </a:lnTo>
                  <a:lnTo>
                    <a:pt x="631" y="311"/>
                  </a:lnTo>
                  <a:lnTo>
                    <a:pt x="544" y="351"/>
                  </a:lnTo>
                  <a:lnTo>
                    <a:pt x="535" y="331"/>
                  </a:lnTo>
                  <a:lnTo>
                    <a:pt x="515" y="277"/>
                  </a:lnTo>
                  <a:lnTo>
                    <a:pt x="434" y="153"/>
                  </a:lnTo>
                  <a:lnTo>
                    <a:pt x="385" y="94"/>
                  </a:lnTo>
                  <a:lnTo>
                    <a:pt x="318" y="49"/>
                  </a:lnTo>
                  <a:lnTo>
                    <a:pt x="265" y="24"/>
                  </a:lnTo>
                  <a:lnTo>
                    <a:pt x="236" y="20"/>
                  </a:lnTo>
                  <a:lnTo>
                    <a:pt x="241" y="10"/>
                  </a:lnTo>
                  <a:lnTo>
                    <a:pt x="222" y="0"/>
                  </a:lnTo>
                  <a:lnTo>
                    <a:pt x="207" y="0"/>
                  </a:lnTo>
                  <a:lnTo>
                    <a:pt x="193" y="5"/>
                  </a:lnTo>
                  <a:lnTo>
                    <a:pt x="159" y="54"/>
                  </a:lnTo>
                  <a:lnTo>
                    <a:pt x="169" y="64"/>
                  </a:lnTo>
                  <a:lnTo>
                    <a:pt x="101" y="89"/>
                  </a:lnTo>
                  <a:lnTo>
                    <a:pt x="72" y="109"/>
                  </a:lnTo>
                  <a:lnTo>
                    <a:pt x="48" y="128"/>
                  </a:lnTo>
                  <a:lnTo>
                    <a:pt x="19" y="173"/>
                  </a:lnTo>
                  <a:lnTo>
                    <a:pt x="5" y="217"/>
                  </a:lnTo>
                  <a:lnTo>
                    <a:pt x="0" y="311"/>
                  </a:lnTo>
                  <a:lnTo>
                    <a:pt x="5" y="351"/>
                  </a:lnTo>
                  <a:lnTo>
                    <a:pt x="5" y="385"/>
                  </a:lnTo>
                  <a:lnTo>
                    <a:pt x="72" y="687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4" name="Freeform 185"/>
            <p:cNvSpPr>
              <a:spLocks/>
            </p:cNvSpPr>
            <p:nvPr/>
          </p:nvSpPr>
          <p:spPr bwMode="auto">
            <a:xfrm>
              <a:off x="3190" y="2940"/>
              <a:ext cx="30" cy="169"/>
            </a:xfrm>
            <a:custGeom>
              <a:avLst/>
              <a:gdLst>
                <a:gd name="T0" fmla="*/ 29 w 30"/>
                <a:gd name="T1" fmla="*/ 168 h 169"/>
                <a:gd name="T2" fmla="*/ 0 w 30"/>
                <a:gd name="T3" fmla="*/ 99 h 169"/>
                <a:gd name="T4" fmla="*/ 0 w 30"/>
                <a:gd name="T5" fmla="*/ 0 h 169"/>
                <a:gd name="T6" fmla="*/ 19 w 30"/>
                <a:gd name="T7" fmla="*/ 39 h 169"/>
                <a:gd name="T8" fmla="*/ 19 w 30"/>
                <a:gd name="T9" fmla="*/ 49 h 169"/>
                <a:gd name="T10" fmla="*/ 19 w 30"/>
                <a:gd name="T11" fmla="*/ 64 h 169"/>
                <a:gd name="T12" fmla="*/ 19 w 30"/>
                <a:gd name="T13" fmla="*/ 69 h 169"/>
                <a:gd name="T14" fmla="*/ 14 w 30"/>
                <a:gd name="T15" fmla="*/ 79 h 169"/>
                <a:gd name="T16" fmla="*/ 29 w 30"/>
                <a:gd name="T17" fmla="*/ 168 h 169"/>
                <a:gd name="T18" fmla="*/ 29 w 30"/>
                <a:gd name="T19" fmla="*/ 168 h 1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169"/>
                <a:gd name="T32" fmla="*/ 30 w 30"/>
                <a:gd name="T33" fmla="*/ 169 h 1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169">
                  <a:moveTo>
                    <a:pt x="29" y="168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19" y="39"/>
                  </a:lnTo>
                  <a:lnTo>
                    <a:pt x="19" y="49"/>
                  </a:lnTo>
                  <a:lnTo>
                    <a:pt x="19" y="64"/>
                  </a:lnTo>
                  <a:lnTo>
                    <a:pt x="19" y="69"/>
                  </a:lnTo>
                  <a:lnTo>
                    <a:pt x="14" y="79"/>
                  </a:lnTo>
                  <a:lnTo>
                    <a:pt x="29" y="168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5" name="Freeform 186"/>
            <p:cNvSpPr>
              <a:spLocks/>
            </p:cNvSpPr>
            <p:nvPr/>
          </p:nvSpPr>
          <p:spPr bwMode="auto">
            <a:xfrm>
              <a:off x="2934" y="2421"/>
              <a:ext cx="396" cy="446"/>
            </a:xfrm>
            <a:custGeom>
              <a:avLst/>
              <a:gdLst>
                <a:gd name="T0" fmla="*/ 0 w 396"/>
                <a:gd name="T1" fmla="*/ 336 h 446"/>
                <a:gd name="T2" fmla="*/ 53 w 396"/>
                <a:gd name="T3" fmla="*/ 351 h 446"/>
                <a:gd name="T4" fmla="*/ 102 w 396"/>
                <a:gd name="T5" fmla="*/ 366 h 446"/>
                <a:gd name="T6" fmla="*/ 121 w 396"/>
                <a:gd name="T7" fmla="*/ 371 h 446"/>
                <a:gd name="T8" fmla="*/ 135 w 396"/>
                <a:gd name="T9" fmla="*/ 380 h 446"/>
                <a:gd name="T10" fmla="*/ 150 w 396"/>
                <a:gd name="T11" fmla="*/ 390 h 446"/>
                <a:gd name="T12" fmla="*/ 198 w 396"/>
                <a:gd name="T13" fmla="*/ 415 h 446"/>
                <a:gd name="T14" fmla="*/ 227 w 396"/>
                <a:gd name="T15" fmla="*/ 445 h 446"/>
                <a:gd name="T16" fmla="*/ 251 w 396"/>
                <a:gd name="T17" fmla="*/ 410 h 446"/>
                <a:gd name="T18" fmla="*/ 270 w 396"/>
                <a:gd name="T19" fmla="*/ 410 h 446"/>
                <a:gd name="T20" fmla="*/ 289 w 396"/>
                <a:gd name="T21" fmla="*/ 410 h 446"/>
                <a:gd name="T22" fmla="*/ 304 w 396"/>
                <a:gd name="T23" fmla="*/ 405 h 446"/>
                <a:gd name="T24" fmla="*/ 323 w 396"/>
                <a:gd name="T25" fmla="*/ 405 h 446"/>
                <a:gd name="T26" fmla="*/ 342 w 396"/>
                <a:gd name="T27" fmla="*/ 395 h 446"/>
                <a:gd name="T28" fmla="*/ 347 w 396"/>
                <a:gd name="T29" fmla="*/ 390 h 446"/>
                <a:gd name="T30" fmla="*/ 352 w 396"/>
                <a:gd name="T31" fmla="*/ 371 h 446"/>
                <a:gd name="T32" fmla="*/ 352 w 396"/>
                <a:gd name="T33" fmla="*/ 361 h 446"/>
                <a:gd name="T34" fmla="*/ 352 w 396"/>
                <a:gd name="T35" fmla="*/ 351 h 446"/>
                <a:gd name="T36" fmla="*/ 352 w 396"/>
                <a:gd name="T37" fmla="*/ 346 h 446"/>
                <a:gd name="T38" fmla="*/ 362 w 396"/>
                <a:gd name="T39" fmla="*/ 331 h 446"/>
                <a:gd name="T40" fmla="*/ 367 w 396"/>
                <a:gd name="T41" fmla="*/ 311 h 446"/>
                <a:gd name="T42" fmla="*/ 367 w 396"/>
                <a:gd name="T43" fmla="*/ 301 h 446"/>
                <a:gd name="T44" fmla="*/ 338 w 396"/>
                <a:gd name="T45" fmla="*/ 291 h 446"/>
                <a:gd name="T46" fmla="*/ 352 w 396"/>
                <a:gd name="T47" fmla="*/ 291 h 446"/>
                <a:gd name="T48" fmla="*/ 371 w 396"/>
                <a:gd name="T49" fmla="*/ 282 h 446"/>
                <a:gd name="T50" fmla="*/ 371 w 396"/>
                <a:gd name="T51" fmla="*/ 277 h 446"/>
                <a:gd name="T52" fmla="*/ 371 w 396"/>
                <a:gd name="T53" fmla="*/ 272 h 446"/>
                <a:gd name="T54" fmla="*/ 371 w 396"/>
                <a:gd name="T55" fmla="*/ 272 h 446"/>
                <a:gd name="T56" fmla="*/ 371 w 396"/>
                <a:gd name="T57" fmla="*/ 257 h 446"/>
                <a:gd name="T58" fmla="*/ 371 w 396"/>
                <a:gd name="T59" fmla="*/ 252 h 446"/>
                <a:gd name="T60" fmla="*/ 381 w 396"/>
                <a:gd name="T61" fmla="*/ 242 h 446"/>
                <a:gd name="T62" fmla="*/ 391 w 396"/>
                <a:gd name="T63" fmla="*/ 237 h 446"/>
                <a:gd name="T64" fmla="*/ 395 w 396"/>
                <a:gd name="T65" fmla="*/ 227 h 446"/>
                <a:gd name="T66" fmla="*/ 391 w 396"/>
                <a:gd name="T67" fmla="*/ 217 h 446"/>
                <a:gd name="T68" fmla="*/ 357 w 396"/>
                <a:gd name="T69" fmla="*/ 153 h 446"/>
                <a:gd name="T70" fmla="*/ 371 w 396"/>
                <a:gd name="T71" fmla="*/ 133 h 446"/>
                <a:gd name="T72" fmla="*/ 367 w 396"/>
                <a:gd name="T73" fmla="*/ 113 h 446"/>
                <a:gd name="T74" fmla="*/ 342 w 396"/>
                <a:gd name="T75" fmla="*/ 113 h 446"/>
                <a:gd name="T76" fmla="*/ 371 w 396"/>
                <a:gd name="T77" fmla="*/ 99 h 446"/>
                <a:gd name="T78" fmla="*/ 371 w 396"/>
                <a:gd name="T79" fmla="*/ 79 h 446"/>
                <a:gd name="T80" fmla="*/ 357 w 396"/>
                <a:gd name="T81" fmla="*/ 64 h 446"/>
                <a:gd name="T82" fmla="*/ 347 w 396"/>
                <a:gd name="T83" fmla="*/ 49 h 446"/>
                <a:gd name="T84" fmla="*/ 289 w 396"/>
                <a:gd name="T85" fmla="*/ 0 h 446"/>
                <a:gd name="T86" fmla="*/ 275 w 396"/>
                <a:gd name="T87" fmla="*/ 10 h 446"/>
                <a:gd name="T88" fmla="*/ 275 w 396"/>
                <a:gd name="T89" fmla="*/ 39 h 446"/>
                <a:gd name="T90" fmla="*/ 275 w 396"/>
                <a:gd name="T91" fmla="*/ 79 h 446"/>
                <a:gd name="T92" fmla="*/ 265 w 396"/>
                <a:gd name="T93" fmla="*/ 113 h 446"/>
                <a:gd name="T94" fmla="*/ 241 w 396"/>
                <a:gd name="T95" fmla="*/ 133 h 446"/>
                <a:gd name="T96" fmla="*/ 217 w 396"/>
                <a:gd name="T97" fmla="*/ 94 h 446"/>
                <a:gd name="T98" fmla="*/ 203 w 396"/>
                <a:gd name="T99" fmla="*/ 84 h 446"/>
                <a:gd name="T100" fmla="*/ 193 w 396"/>
                <a:gd name="T101" fmla="*/ 74 h 446"/>
                <a:gd name="T102" fmla="*/ 169 w 396"/>
                <a:gd name="T103" fmla="*/ 84 h 446"/>
                <a:gd name="T104" fmla="*/ 159 w 396"/>
                <a:gd name="T105" fmla="*/ 118 h 446"/>
                <a:gd name="T106" fmla="*/ 164 w 396"/>
                <a:gd name="T107" fmla="*/ 163 h 446"/>
                <a:gd name="T108" fmla="*/ 116 w 396"/>
                <a:gd name="T109" fmla="*/ 252 h 446"/>
                <a:gd name="T110" fmla="*/ 15 w 396"/>
                <a:gd name="T111" fmla="*/ 301 h 446"/>
                <a:gd name="T112" fmla="*/ 0 w 396"/>
                <a:gd name="T113" fmla="*/ 296 h 446"/>
                <a:gd name="T114" fmla="*/ 0 w 396"/>
                <a:gd name="T115" fmla="*/ 336 h 446"/>
                <a:gd name="T116" fmla="*/ 0 w 396"/>
                <a:gd name="T117" fmla="*/ 336 h 44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96"/>
                <a:gd name="T178" fmla="*/ 0 h 446"/>
                <a:gd name="T179" fmla="*/ 396 w 396"/>
                <a:gd name="T180" fmla="*/ 446 h 44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96" h="446">
                  <a:moveTo>
                    <a:pt x="0" y="336"/>
                  </a:moveTo>
                  <a:lnTo>
                    <a:pt x="53" y="351"/>
                  </a:lnTo>
                  <a:lnTo>
                    <a:pt x="102" y="366"/>
                  </a:lnTo>
                  <a:lnTo>
                    <a:pt x="121" y="371"/>
                  </a:lnTo>
                  <a:lnTo>
                    <a:pt x="135" y="380"/>
                  </a:lnTo>
                  <a:lnTo>
                    <a:pt x="150" y="390"/>
                  </a:lnTo>
                  <a:lnTo>
                    <a:pt x="198" y="415"/>
                  </a:lnTo>
                  <a:lnTo>
                    <a:pt x="227" y="445"/>
                  </a:lnTo>
                  <a:lnTo>
                    <a:pt x="251" y="410"/>
                  </a:lnTo>
                  <a:lnTo>
                    <a:pt x="270" y="410"/>
                  </a:lnTo>
                  <a:lnTo>
                    <a:pt x="289" y="410"/>
                  </a:lnTo>
                  <a:lnTo>
                    <a:pt x="304" y="405"/>
                  </a:lnTo>
                  <a:lnTo>
                    <a:pt x="323" y="405"/>
                  </a:lnTo>
                  <a:lnTo>
                    <a:pt x="342" y="395"/>
                  </a:lnTo>
                  <a:lnTo>
                    <a:pt x="347" y="390"/>
                  </a:lnTo>
                  <a:lnTo>
                    <a:pt x="352" y="371"/>
                  </a:lnTo>
                  <a:lnTo>
                    <a:pt x="352" y="361"/>
                  </a:lnTo>
                  <a:lnTo>
                    <a:pt x="352" y="351"/>
                  </a:lnTo>
                  <a:lnTo>
                    <a:pt x="352" y="346"/>
                  </a:lnTo>
                  <a:lnTo>
                    <a:pt x="362" y="331"/>
                  </a:lnTo>
                  <a:lnTo>
                    <a:pt x="367" y="311"/>
                  </a:lnTo>
                  <a:lnTo>
                    <a:pt x="367" y="301"/>
                  </a:lnTo>
                  <a:lnTo>
                    <a:pt x="338" y="291"/>
                  </a:lnTo>
                  <a:lnTo>
                    <a:pt x="352" y="291"/>
                  </a:lnTo>
                  <a:lnTo>
                    <a:pt x="371" y="282"/>
                  </a:lnTo>
                  <a:lnTo>
                    <a:pt x="371" y="277"/>
                  </a:lnTo>
                  <a:lnTo>
                    <a:pt x="371" y="272"/>
                  </a:lnTo>
                  <a:lnTo>
                    <a:pt x="371" y="257"/>
                  </a:lnTo>
                  <a:lnTo>
                    <a:pt x="371" y="252"/>
                  </a:lnTo>
                  <a:lnTo>
                    <a:pt x="381" y="242"/>
                  </a:lnTo>
                  <a:lnTo>
                    <a:pt x="391" y="237"/>
                  </a:lnTo>
                  <a:lnTo>
                    <a:pt x="395" y="227"/>
                  </a:lnTo>
                  <a:lnTo>
                    <a:pt x="391" y="217"/>
                  </a:lnTo>
                  <a:lnTo>
                    <a:pt x="357" y="153"/>
                  </a:lnTo>
                  <a:lnTo>
                    <a:pt x="371" y="133"/>
                  </a:lnTo>
                  <a:lnTo>
                    <a:pt x="367" y="113"/>
                  </a:lnTo>
                  <a:lnTo>
                    <a:pt x="342" y="113"/>
                  </a:lnTo>
                  <a:lnTo>
                    <a:pt x="371" y="99"/>
                  </a:lnTo>
                  <a:lnTo>
                    <a:pt x="371" y="79"/>
                  </a:lnTo>
                  <a:lnTo>
                    <a:pt x="357" y="64"/>
                  </a:lnTo>
                  <a:lnTo>
                    <a:pt x="347" y="49"/>
                  </a:lnTo>
                  <a:lnTo>
                    <a:pt x="289" y="0"/>
                  </a:lnTo>
                  <a:lnTo>
                    <a:pt x="275" y="10"/>
                  </a:lnTo>
                  <a:lnTo>
                    <a:pt x="275" y="39"/>
                  </a:lnTo>
                  <a:lnTo>
                    <a:pt x="275" y="79"/>
                  </a:lnTo>
                  <a:lnTo>
                    <a:pt x="265" y="113"/>
                  </a:lnTo>
                  <a:lnTo>
                    <a:pt x="241" y="133"/>
                  </a:lnTo>
                  <a:lnTo>
                    <a:pt x="217" y="94"/>
                  </a:lnTo>
                  <a:lnTo>
                    <a:pt x="203" y="84"/>
                  </a:lnTo>
                  <a:lnTo>
                    <a:pt x="193" y="74"/>
                  </a:lnTo>
                  <a:lnTo>
                    <a:pt x="169" y="84"/>
                  </a:lnTo>
                  <a:lnTo>
                    <a:pt x="159" y="118"/>
                  </a:lnTo>
                  <a:lnTo>
                    <a:pt x="164" y="163"/>
                  </a:lnTo>
                  <a:lnTo>
                    <a:pt x="116" y="252"/>
                  </a:lnTo>
                  <a:lnTo>
                    <a:pt x="15" y="301"/>
                  </a:lnTo>
                  <a:lnTo>
                    <a:pt x="0" y="29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6" name="Freeform 187"/>
            <p:cNvSpPr>
              <a:spLocks/>
            </p:cNvSpPr>
            <p:nvPr/>
          </p:nvSpPr>
          <p:spPr bwMode="auto">
            <a:xfrm>
              <a:off x="3276" y="2520"/>
              <a:ext cx="30" cy="35"/>
            </a:xfrm>
            <a:custGeom>
              <a:avLst/>
              <a:gdLst>
                <a:gd name="T0" fmla="*/ 0 w 30"/>
                <a:gd name="T1" fmla="*/ 14 h 35"/>
                <a:gd name="T2" fmla="*/ 25 w 30"/>
                <a:gd name="T3" fmla="*/ 14 h 35"/>
                <a:gd name="T4" fmla="*/ 29 w 30"/>
                <a:gd name="T5" fmla="*/ 34 h 35"/>
                <a:gd name="T6" fmla="*/ 29 w 30"/>
                <a:gd name="T7" fmla="*/ 19 h 35"/>
                <a:gd name="T8" fmla="*/ 29 w 30"/>
                <a:gd name="T9" fmla="*/ 0 h 35"/>
                <a:gd name="T10" fmla="*/ 0 w 30"/>
                <a:gd name="T11" fmla="*/ 14 h 35"/>
                <a:gd name="T12" fmla="*/ 0 w 30"/>
                <a:gd name="T13" fmla="*/ 14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35"/>
                <a:gd name="T23" fmla="*/ 30 w 30"/>
                <a:gd name="T24" fmla="*/ 35 h 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35">
                  <a:moveTo>
                    <a:pt x="0" y="14"/>
                  </a:moveTo>
                  <a:lnTo>
                    <a:pt x="25" y="14"/>
                  </a:lnTo>
                  <a:lnTo>
                    <a:pt x="29" y="34"/>
                  </a:lnTo>
                  <a:lnTo>
                    <a:pt x="29" y="19"/>
                  </a:lnTo>
                  <a:lnTo>
                    <a:pt x="29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7" name="Freeform 188"/>
            <p:cNvSpPr>
              <a:spLocks/>
            </p:cNvSpPr>
            <p:nvPr/>
          </p:nvSpPr>
          <p:spPr bwMode="auto">
            <a:xfrm>
              <a:off x="2857" y="2312"/>
              <a:ext cx="449" cy="411"/>
            </a:xfrm>
            <a:custGeom>
              <a:avLst/>
              <a:gdLst>
                <a:gd name="T0" fmla="*/ 77 w 449"/>
                <a:gd name="T1" fmla="*/ 405 h 411"/>
                <a:gd name="T2" fmla="*/ 97 w 449"/>
                <a:gd name="T3" fmla="*/ 410 h 411"/>
                <a:gd name="T4" fmla="*/ 183 w 449"/>
                <a:gd name="T5" fmla="*/ 386 h 411"/>
                <a:gd name="T6" fmla="*/ 208 w 449"/>
                <a:gd name="T7" fmla="*/ 371 h 411"/>
                <a:gd name="T8" fmla="*/ 241 w 449"/>
                <a:gd name="T9" fmla="*/ 282 h 411"/>
                <a:gd name="T10" fmla="*/ 241 w 449"/>
                <a:gd name="T11" fmla="*/ 252 h 411"/>
                <a:gd name="T12" fmla="*/ 241 w 449"/>
                <a:gd name="T13" fmla="*/ 222 h 411"/>
                <a:gd name="T14" fmla="*/ 246 w 449"/>
                <a:gd name="T15" fmla="*/ 208 h 411"/>
                <a:gd name="T16" fmla="*/ 251 w 449"/>
                <a:gd name="T17" fmla="*/ 198 h 411"/>
                <a:gd name="T18" fmla="*/ 261 w 449"/>
                <a:gd name="T19" fmla="*/ 188 h 411"/>
                <a:gd name="T20" fmla="*/ 280 w 449"/>
                <a:gd name="T21" fmla="*/ 193 h 411"/>
                <a:gd name="T22" fmla="*/ 294 w 449"/>
                <a:gd name="T23" fmla="*/ 203 h 411"/>
                <a:gd name="T24" fmla="*/ 318 w 449"/>
                <a:gd name="T25" fmla="*/ 242 h 411"/>
                <a:gd name="T26" fmla="*/ 342 w 449"/>
                <a:gd name="T27" fmla="*/ 232 h 411"/>
                <a:gd name="T28" fmla="*/ 352 w 449"/>
                <a:gd name="T29" fmla="*/ 198 h 411"/>
                <a:gd name="T30" fmla="*/ 357 w 449"/>
                <a:gd name="T31" fmla="*/ 158 h 411"/>
                <a:gd name="T32" fmla="*/ 352 w 449"/>
                <a:gd name="T33" fmla="*/ 119 h 411"/>
                <a:gd name="T34" fmla="*/ 366 w 449"/>
                <a:gd name="T35" fmla="*/ 109 h 411"/>
                <a:gd name="T36" fmla="*/ 424 w 449"/>
                <a:gd name="T37" fmla="*/ 158 h 411"/>
                <a:gd name="T38" fmla="*/ 448 w 449"/>
                <a:gd name="T39" fmla="*/ 148 h 411"/>
                <a:gd name="T40" fmla="*/ 429 w 449"/>
                <a:gd name="T41" fmla="*/ 104 h 411"/>
                <a:gd name="T42" fmla="*/ 405 w 449"/>
                <a:gd name="T43" fmla="*/ 69 h 411"/>
                <a:gd name="T44" fmla="*/ 338 w 449"/>
                <a:gd name="T45" fmla="*/ 25 h 411"/>
                <a:gd name="T46" fmla="*/ 265 w 449"/>
                <a:gd name="T47" fmla="*/ 0 h 411"/>
                <a:gd name="T48" fmla="*/ 179 w 449"/>
                <a:gd name="T49" fmla="*/ 10 h 411"/>
                <a:gd name="T50" fmla="*/ 121 w 449"/>
                <a:gd name="T51" fmla="*/ 25 h 411"/>
                <a:gd name="T52" fmla="*/ 116 w 449"/>
                <a:gd name="T53" fmla="*/ 25 h 411"/>
                <a:gd name="T54" fmla="*/ 106 w 449"/>
                <a:gd name="T55" fmla="*/ 30 h 411"/>
                <a:gd name="T56" fmla="*/ 77 w 449"/>
                <a:gd name="T57" fmla="*/ 45 h 411"/>
                <a:gd name="T58" fmla="*/ 49 w 449"/>
                <a:gd name="T59" fmla="*/ 69 h 411"/>
                <a:gd name="T60" fmla="*/ 10 w 449"/>
                <a:gd name="T61" fmla="*/ 129 h 411"/>
                <a:gd name="T62" fmla="*/ 0 w 449"/>
                <a:gd name="T63" fmla="*/ 203 h 411"/>
                <a:gd name="T64" fmla="*/ 5 w 449"/>
                <a:gd name="T65" fmla="*/ 242 h 411"/>
                <a:gd name="T66" fmla="*/ 5 w 449"/>
                <a:gd name="T67" fmla="*/ 272 h 411"/>
                <a:gd name="T68" fmla="*/ 20 w 449"/>
                <a:gd name="T69" fmla="*/ 311 h 411"/>
                <a:gd name="T70" fmla="*/ 34 w 449"/>
                <a:gd name="T71" fmla="*/ 351 h 411"/>
                <a:gd name="T72" fmla="*/ 34 w 449"/>
                <a:gd name="T73" fmla="*/ 361 h 411"/>
                <a:gd name="T74" fmla="*/ 34 w 449"/>
                <a:gd name="T75" fmla="*/ 376 h 411"/>
                <a:gd name="T76" fmla="*/ 53 w 449"/>
                <a:gd name="T77" fmla="*/ 396 h 411"/>
                <a:gd name="T78" fmla="*/ 77 w 449"/>
                <a:gd name="T79" fmla="*/ 405 h 411"/>
                <a:gd name="T80" fmla="*/ 77 w 449"/>
                <a:gd name="T81" fmla="*/ 405 h 41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49"/>
                <a:gd name="T124" fmla="*/ 0 h 411"/>
                <a:gd name="T125" fmla="*/ 449 w 449"/>
                <a:gd name="T126" fmla="*/ 411 h 41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49" h="411">
                  <a:moveTo>
                    <a:pt x="77" y="405"/>
                  </a:moveTo>
                  <a:lnTo>
                    <a:pt x="97" y="410"/>
                  </a:lnTo>
                  <a:lnTo>
                    <a:pt x="183" y="386"/>
                  </a:lnTo>
                  <a:lnTo>
                    <a:pt x="208" y="371"/>
                  </a:lnTo>
                  <a:lnTo>
                    <a:pt x="241" y="282"/>
                  </a:lnTo>
                  <a:lnTo>
                    <a:pt x="241" y="252"/>
                  </a:lnTo>
                  <a:lnTo>
                    <a:pt x="241" y="222"/>
                  </a:lnTo>
                  <a:lnTo>
                    <a:pt x="246" y="208"/>
                  </a:lnTo>
                  <a:lnTo>
                    <a:pt x="251" y="198"/>
                  </a:lnTo>
                  <a:lnTo>
                    <a:pt x="261" y="188"/>
                  </a:lnTo>
                  <a:lnTo>
                    <a:pt x="280" y="193"/>
                  </a:lnTo>
                  <a:lnTo>
                    <a:pt x="294" y="203"/>
                  </a:lnTo>
                  <a:lnTo>
                    <a:pt x="318" y="242"/>
                  </a:lnTo>
                  <a:lnTo>
                    <a:pt x="342" y="232"/>
                  </a:lnTo>
                  <a:lnTo>
                    <a:pt x="352" y="198"/>
                  </a:lnTo>
                  <a:lnTo>
                    <a:pt x="357" y="158"/>
                  </a:lnTo>
                  <a:lnTo>
                    <a:pt x="352" y="119"/>
                  </a:lnTo>
                  <a:lnTo>
                    <a:pt x="366" y="109"/>
                  </a:lnTo>
                  <a:lnTo>
                    <a:pt x="424" y="158"/>
                  </a:lnTo>
                  <a:lnTo>
                    <a:pt x="448" y="148"/>
                  </a:lnTo>
                  <a:lnTo>
                    <a:pt x="429" y="104"/>
                  </a:lnTo>
                  <a:lnTo>
                    <a:pt x="405" y="69"/>
                  </a:lnTo>
                  <a:lnTo>
                    <a:pt x="338" y="25"/>
                  </a:lnTo>
                  <a:lnTo>
                    <a:pt x="265" y="0"/>
                  </a:lnTo>
                  <a:lnTo>
                    <a:pt x="179" y="10"/>
                  </a:lnTo>
                  <a:lnTo>
                    <a:pt x="121" y="25"/>
                  </a:lnTo>
                  <a:lnTo>
                    <a:pt x="116" y="25"/>
                  </a:lnTo>
                  <a:lnTo>
                    <a:pt x="106" y="30"/>
                  </a:lnTo>
                  <a:lnTo>
                    <a:pt x="77" y="45"/>
                  </a:lnTo>
                  <a:lnTo>
                    <a:pt x="49" y="69"/>
                  </a:lnTo>
                  <a:lnTo>
                    <a:pt x="10" y="129"/>
                  </a:lnTo>
                  <a:lnTo>
                    <a:pt x="0" y="203"/>
                  </a:lnTo>
                  <a:lnTo>
                    <a:pt x="5" y="242"/>
                  </a:lnTo>
                  <a:lnTo>
                    <a:pt x="5" y="272"/>
                  </a:lnTo>
                  <a:lnTo>
                    <a:pt x="20" y="311"/>
                  </a:lnTo>
                  <a:lnTo>
                    <a:pt x="34" y="351"/>
                  </a:lnTo>
                  <a:lnTo>
                    <a:pt x="34" y="361"/>
                  </a:lnTo>
                  <a:lnTo>
                    <a:pt x="34" y="376"/>
                  </a:lnTo>
                  <a:lnTo>
                    <a:pt x="53" y="396"/>
                  </a:lnTo>
                  <a:lnTo>
                    <a:pt x="77" y="405"/>
                  </a:lnTo>
                  <a:close/>
                </a:path>
              </a:pathLst>
            </a:custGeom>
            <a:solidFill>
              <a:srgbClr val="444444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8" name="Freeform 189"/>
            <p:cNvSpPr>
              <a:spLocks/>
            </p:cNvSpPr>
            <p:nvPr/>
          </p:nvSpPr>
          <p:spPr bwMode="auto">
            <a:xfrm>
              <a:off x="3272" y="2569"/>
              <a:ext cx="5" cy="16"/>
            </a:xfrm>
            <a:custGeom>
              <a:avLst/>
              <a:gdLst>
                <a:gd name="T0" fmla="*/ 4 w 5"/>
                <a:gd name="T1" fmla="*/ 0 h 16"/>
                <a:gd name="T2" fmla="*/ 0 w 5"/>
                <a:gd name="T3" fmla="*/ 15 h 16"/>
                <a:gd name="T4" fmla="*/ 0 w 5"/>
                <a:gd name="T5" fmla="*/ 5 h 16"/>
                <a:gd name="T6" fmla="*/ 4 w 5"/>
                <a:gd name="T7" fmla="*/ 0 h 16"/>
                <a:gd name="T8" fmla="*/ 4 w 5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6"/>
                <a:gd name="T17" fmla="*/ 5 w 5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6">
                  <a:moveTo>
                    <a:pt x="4" y="0"/>
                  </a:moveTo>
                  <a:lnTo>
                    <a:pt x="0" y="15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9" name="Freeform 190"/>
            <p:cNvSpPr>
              <a:spLocks/>
            </p:cNvSpPr>
            <p:nvPr/>
          </p:nvSpPr>
          <p:spPr bwMode="auto">
            <a:xfrm>
              <a:off x="3272" y="2554"/>
              <a:ext cx="15" cy="1"/>
            </a:xfrm>
            <a:custGeom>
              <a:avLst/>
              <a:gdLst>
                <a:gd name="T0" fmla="*/ 14 w 15"/>
                <a:gd name="T1" fmla="*/ 0 h 1"/>
                <a:gd name="T2" fmla="*/ 0 w 15"/>
                <a:gd name="T3" fmla="*/ 0 h 1"/>
                <a:gd name="T4" fmla="*/ 0 60000 65536"/>
                <a:gd name="T5" fmla="*/ 0 60000 65536"/>
                <a:gd name="T6" fmla="*/ 0 w 15"/>
                <a:gd name="T7" fmla="*/ 0 h 1"/>
                <a:gd name="T8" fmla="*/ 15 w 15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" h="1">
                  <a:moveTo>
                    <a:pt x="14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0" name="Freeform 191"/>
            <p:cNvSpPr>
              <a:spLocks/>
            </p:cNvSpPr>
            <p:nvPr/>
          </p:nvSpPr>
          <p:spPr bwMode="auto">
            <a:xfrm>
              <a:off x="3262" y="2564"/>
              <a:ext cx="35" cy="6"/>
            </a:xfrm>
            <a:custGeom>
              <a:avLst/>
              <a:gdLst>
                <a:gd name="T0" fmla="*/ 34 w 35"/>
                <a:gd name="T1" fmla="*/ 5 h 6"/>
                <a:gd name="T2" fmla="*/ 0 w 35"/>
                <a:gd name="T3" fmla="*/ 0 h 6"/>
                <a:gd name="T4" fmla="*/ 0 60000 65536"/>
                <a:gd name="T5" fmla="*/ 0 60000 65536"/>
                <a:gd name="T6" fmla="*/ 0 w 35"/>
                <a:gd name="T7" fmla="*/ 0 h 6"/>
                <a:gd name="T8" fmla="*/ 35 w 35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5" h="6">
                  <a:moveTo>
                    <a:pt x="34" y="5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1" name="Freeform 192"/>
            <p:cNvSpPr>
              <a:spLocks/>
            </p:cNvSpPr>
            <p:nvPr/>
          </p:nvSpPr>
          <p:spPr bwMode="auto">
            <a:xfrm>
              <a:off x="3276" y="2643"/>
              <a:ext cx="1" cy="11"/>
            </a:xfrm>
            <a:custGeom>
              <a:avLst/>
              <a:gdLst>
                <a:gd name="T0" fmla="*/ 0 w 1"/>
                <a:gd name="T1" fmla="*/ 0 h 11"/>
                <a:gd name="T2" fmla="*/ 0 w 1"/>
                <a:gd name="T3" fmla="*/ 10 h 11"/>
                <a:gd name="T4" fmla="*/ 0 60000 65536"/>
                <a:gd name="T5" fmla="*/ 0 60000 65536"/>
                <a:gd name="T6" fmla="*/ 0 w 1"/>
                <a:gd name="T7" fmla="*/ 0 h 11"/>
                <a:gd name="T8" fmla="*/ 1 w 1"/>
                <a:gd name="T9" fmla="*/ 11 h 1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1">
                  <a:moveTo>
                    <a:pt x="0" y="0"/>
                  </a:moveTo>
                  <a:lnTo>
                    <a:pt x="0" y="1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2" name="Freeform 193"/>
            <p:cNvSpPr>
              <a:spLocks/>
            </p:cNvSpPr>
            <p:nvPr/>
          </p:nvSpPr>
          <p:spPr bwMode="auto">
            <a:xfrm>
              <a:off x="3286" y="2658"/>
              <a:ext cx="25" cy="6"/>
            </a:xfrm>
            <a:custGeom>
              <a:avLst/>
              <a:gdLst>
                <a:gd name="T0" fmla="*/ 24 w 25"/>
                <a:gd name="T1" fmla="*/ 0 h 6"/>
                <a:gd name="T2" fmla="*/ 10 w 25"/>
                <a:gd name="T3" fmla="*/ 0 h 6"/>
                <a:gd name="T4" fmla="*/ 0 w 25"/>
                <a:gd name="T5" fmla="*/ 5 h 6"/>
                <a:gd name="T6" fmla="*/ 0 60000 65536"/>
                <a:gd name="T7" fmla="*/ 0 60000 65536"/>
                <a:gd name="T8" fmla="*/ 0 60000 65536"/>
                <a:gd name="T9" fmla="*/ 0 w 25"/>
                <a:gd name="T10" fmla="*/ 0 h 6"/>
                <a:gd name="T11" fmla="*/ 25 w 25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6">
                  <a:moveTo>
                    <a:pt x="24" y="0"/>
                  </a:moveTo>
                  <a:lnTo>
                    <a:pt x="10" y="0"/>
                  </a:lnTo>
                  <a:lnTo>
                    <a:pt x="0" y="5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3" name="Freeform 194"/>
            <p:cNvSpPr>
              <a:spLocks/>
            </p:cNvSpPr>
            <p:nvPr/>
          </p:nvSpPr>
          <p:spPr bwMode="auto">
            <a:xfrm>
              <a:off x="3113" y="2525"/>
              <a:ext cx="30" cy="90"/>
            </a:xfrm>
            <a:custGeom>
              <a:avLst/>
              <a:gdLst>
                <a:gd name="T0" fmla="*/ 0 w 30"/>
                <a:gd name="T1" fmla="*/ 0 h 90"/>
                <a:gd name="T2" fmla="*/ 5 w 30"/>
                <a:gd name="T3" fmla="*/ 0 h 90"/>
                <a:gd name="T4" fmla="*/ 14 w 30"/>
                <a:gd name="T5" fmla="*/ 0 h 90"/>
                <a:gd name="T6" fmla="*/ 24 w 30"/>
                <a:gd name="T7" fmla="*/ 0 h 90"/>
                <a:gd name="T8" fmla="*/ 24 w 30"/>
                <a:gd name="T9" fmla="*/ 5 h 90"/>
                <a:gd name="T10" fmla="*/ 29 w 30"/>
                <a:gd name="T11" fmla="*/ 19 h 90"/>
                <a:gd name="T12" fmla="*/ 24 w 30"/>
                <a:gd name="T13" fmla="*/ 29 h 90"/>
                <a:gd name="T14" fmla="*/ 24 w 30"/>
                <a:gd name="T15" fmla="*/ 34 h 90"/>
                <a:gd name="T16" fmla="*/ 24 w 30"/>
                <a:gd name="T17" fmla="*/ 39 h 90"/>
                <a:gd name="T18" fmla="*/ 24 w 30"/>
                <a:gd name="T19" fmla="*/ 44 h 90"/>
                <a:gd name="T20" fmla="*/ 24 w 30"/>
                <a:gd name="T21" fmla="*/ 54 h 90"/>
                <a:gd name="T22" fmla="*/ 24 w 30"/>
                <a:gd name="T23" fmla="*/ 64 h 90"/>
                <a:gd name="T24" fmla="*/ 29 w 30"/>
                <a:gd name="T25" fmla="*/ 74 h 90"/>
                <a:gd name="T26" fmla="*/ 29 w 30"/>
                <a:gd name="T27" fmla="*/ 79 h 90"/>
                <a:gd name="T28" fmla="*/ 24 w 30"/>
                <a:gd name="T29" fmla="*/ 89 h 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0"/>
                <a:gd name="T46" fmla="*/ 0 h 90"/>
                <a:gd name="T47" fmla="*/ 30 w 30"/>
                <a:gd name="T48" fmla="*/ 90 h 9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0" h="90">
                  <a:moveTo>
                    <a:pt x="0" y="0"/>
                  </a:moveTo>
                  <a:lnTo>
                    <a:pt x="5" y="0"/>
                  </a:lnTo>
                  <a:lnTo>
                    <a:pt x="14" y="0"/>
                  </a:lnTo>
                  <a:lnTo>
                    <a:pt x="24" y="0"/>
                  </a:lnTo>
                  <a:lnTo>
                    <a:pt x="24" y="5"/>
                  </a:lnTo>
                  <a:lnTo>
                    <a:pt x="29" y="19"/>
                  </a:lnTo>
                  <a:lnTo>
                    <a:pt x="24" y="29"/>
                  </a:lnTo>
                  <a:lnTo>
                    <a:pt x="24" y="34"/>
                  </a:lnTo>
                  <a:lnTo>
                    <a:pt x="24" y="39"/>
                  </a:lnTo>
                  <a:lnTo>
                    <a:pt x="24" y="44"/>
                  </a:lnTo>
                  <a:lnTo>
                    <a:pt x="24" y="54"/>
                  </a:lnTo>
                  <a:lnTo>
                    <a:pt x="24" y="64"/>
                  </a:lnTo>
                  <a:lnTo>
                    <a:pt x="29" y="74"/>
                  </a:lnTo>
                  <a:lnTo>
                    <a:pt x="29" y="79"/>
                  </a:lnTo>
                  <a:lnTo>
                    <a:pt x="24" y="89"/>
                  </a:lnTo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4" name="Freeform 195"/>
            <p:cNvSpPr>
              <a:spLocks/>
            </p:cNvSpPr>
            <p:nvPr/>
          </p:nvSpPr>
          <p:spPr bwMode="auto">
            <a:xfrm>
              <a:off x="3098" y="2564"/>
              <a:ext cx="54" cy="85"/>
            </a:xfrm>
            <a:custGeom>
              <a:avLst/>
              <a:gdLst>
                <a:gd name="T0" fmla="*/ 53 w 54"/>
                <a:gd name="T1" fmla="*/ 79 h 85"/>
                <a:gd name="T2" fmla="*/ 44 w 54"/>
                <a:gd name="T3" fmla="*/ 84 h 85"/>
                <a:gd name="T4" fmla="*/ 39 w 54"/>
                <a:gd name="T5" fmla="*/ 79 h 85"/>
                <a:gd name="T6" fmla="*/ 10 w 54"/>
                <a:gd name="T7" fmla="*/ 40 h 85"/>
                <a:gd name="T8" fmla="*/ 0 w 54"/>
                <a:gd name="T9" fmla="*/ 0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85"/>
                <a:gd name="T17" fmla="*/ 54 w 54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85">
                  <a:moveTo>
                    <a:pt x="53" y="79"/>
                  </a:moveTo>
                  <a:lnTo>
                    <a:pt x="44" y="84"/>
                  </a:lnTo>
                  <a:lnTo>
                    <a:pt x="39" y="79"/>
                  </a:lnTo>
                  <a:lnTo>
                    <a:pt x="10" y="40"/>
                  </a:lnTo>
                  <a:lnTo>
                    <a:pt x="0" y="0"/>
                  </a:lnTo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5" name="Freeform 196"/>
            <p:cNvSpPr>
              <a:spLocks/>
            </p:cNvSpPr>
            <p:nvPr/>
          </p:nvSpPr>
          <p:spPr bwMode="auto">
            <a:xfrm>
              <a:off x="3093" y="2614"/>
              <a:ext cx="26" cy="15"/>
            </a:xfrm>
            <a:custGeom>
              <a:avLst/>
              <a:gdLst>
                <a:gd name="T0" fmla="*/ 0 w 26"/>
                <a:gd name="T1" fmla="*/ 0 h 15"/>
                <a:gd name="T2" fmla="*/ 10 w 26"/>
                <a:gd name="T3" fmla="*/ 5 h 15"/>
                <a:gd name="T4" fmla="*/ 25 w 26"/>
                <a:gd name="T5" fmla="*/ 14 h 15"/>
                <a:gd name="T6" fmla="*/ 0 60000 65536"/>
                <a:gd name="T7" fmla="*/ 0 60000 65536"/>
                <a:gd name="T8" fmla="*/ 0 60000 65536"/>
                <a:gd name="T9" fmla="*/ 0 w 26"/>
                <a:gd name="T10" fmla="*/ 0 h 15"/>
                <a:gd name="T11" fmla="*/ 26 w 26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15">
                  <a:moveTo>
                    <a:pt x="0" y="0"/>
                  </a:moveTo>
                  <a:lnTo>
                    <a:pt x="10" y="5"/>
                  </a:lnTo>
                  <a:lnTo>
                    <a:pt x="25" y="14"/>
                  </a:lnTo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6" name="Freeform 197"/>
            <p:cNvSpPr>
              <a:spLocks/>
            </p:cNvSpPr>
            <p:nvPr/>
          </p:nvSpPr>
          <p:spPr bwMode="auto">
            <a:xfrm>
              <a:off x="2934" y="2876"/>
              <a:ext cx="266" cy="223"/>
            </a:xfrm>
            <a:custGeom>
              <a:avLst/>
              <a:gdLst>
                <a:gd name="T0" fmla="*/ 0 w 266"/>
                <a:gd name="T1" fmla="*/ 0 h 223"/>
                <a:gd name="T2" fmla="*/ 155 w 266"/>
                <a:gd name="T3" fmla="*/ 84 h 223"/>
                <a:gd name="T4" fmla="*/ 265 w 266"/>
                <a:gd name="T5" fmla="*/ 222 h 223"/>
                <a:gd name="T6" fmla="*/ 0 60000 65536"/>
                <a:gd name="T7" fmla="*/ 0 60000 65536"/>
                <a:gd name="T8" fmla="*/ 0 60000 65536"/>
                <a:gd name="T9" fmla="*/ 0 w 266"/>
                <a:gd name="T10" fmla="*/ 0 h 223"/>
                <a:gd name="T11" fmla="*/ 266 w 266"/>
                <a:gd name="T12" fmla="*/ 223 h 2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6" h="223">
                  <a:moveTo>
                    <a:pt x="0" y="0"/>
                  </a:moveTo>
                  <a:lnTo>
                    <a:pt x="155" y="84"/>
                  </a:lnTo>
                  <a:lnTo>
                    <a:pt x="265" y="222"/>
                  </a:lnTo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7" name="Freeform 198"/>
            <p:cNvSpPr>
              <a:spLocks/>
            </p:cNvSpPr>
            <p:nvPr/>
          </p:nvSpPr>
          <p:spPr bwMode="auto">
            <a:xfrm>
              <a:off x="3031" y="3078"/>
              <a:ext cx="251" cy="165"/>
            </a:xfrm>
            <a:custGeom>
              <a:avLst/>
              <a:gdLst>
                <a:gd name="T0" fmla="*/ 0 w 251"/>
                <a:gd name="T1" fmla="*/ 0 h 165"/>
                <a:gd name="T2" fmla="*/ 38 w 251"/>
                <a:gd name="T3" fmla="*/ 0 h 165"/>
                <a:gd name="T4" fmla="*/ 72 w 251"/>
                <a:gd name="T5" fmla="*/ 0 h 165"/>
                <a:gd name="T6" fmla="*/ 168 w 251"/>
                <a:gd name="T7" fmla="*/ 40 h 165"/>
                <a:gd name="T8" fmla="*/ 231 w 251"/>
                <a:gd name="T9" fmla="*/ 134 h 165"/>
                <a:gd name="T10" fmla="*/ 250 w 251"/>
                <a:gd name="T11" fmla="*/ 164 h 1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1"/>
                <a:gd name="T19" fmla="*/ 0 h 165"/>
                <a:gd name="T20" fmla="*/ 251 w 251"/>
                <a:gd name="T21" fmla="*/ 165 h 1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1" h="165">
                  <a:moveTo>
                    <a:pt x="0" y="0"/>
                  </a:moveTo>
                  <a:lnTo>
                    <a:pt x="38" y="0"/>
                  </a:lnTo>
                  <a:lnTo>
                    <a:pt x="72" y="0"/>
                  </a:lnTo>
                  <a:lnTo>
                    <a:pt x="168" y="40"/>
                  </a:lnTo>
                  <a:lnTo>
                    <a:pt x="231" y="134"/>
                  </a:lnTo>
                  <a:lnTo>
                    <a:pt x="250" y="164"/>
                  </a:lnTo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8" name="Freeform 199"/>
            <p:cNvSpPr>
              <a:spLocks/>
            </p:cNvSpPr>
            <p:nvPr/>
          </p:nvSpPr>
          <p:spPr bwMode="auto">
            <a:xfrm>
              <a:off x="3228" y="3138"/>
              <a:ext cx="11" cy="30"/>
            </a:xfrm>
            <a:custGeom>
              <a:avLst/>
              <a:gdLst>
                <a:gd name="T0" fmla="*/ 0 w 11"/>
                <a:gd name="T1" fmla="*/ 0 h 30"/>
                <a:gd name="T2" fmla="*/ 10 w 11"/>
                <a:gd name="T3" fmla="*/ 29 h 30"/>
                <a:gd name="T4" fmla="*/ 0 60000 65536"/>
                <a:gd name="T5" fmla="*/ 0 60000 65536"/>
                <a:gd name="T6" fmla="*/ 0 w 11"/>
                <a:gd name="T7" fmla="*/ 0 h 30"/>
                <a:gd name="T8" fmla="*/ 11 w 11"/>
                <a:gd name="T9" fmla="*/ 30 h 3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" h="30">
                  <a:moveTo>
                    <a:pt x="0" y="0"/>
                  </a:moveTo>
                  <a:lnTo>
                    <a:pt x="10" y="29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9" name="Freeform 200"/>
            <p:cNvSpPr>
              <a:spLocks/>
            </p:cNvSpPr>
            <p:nvPr/>
          </p:nvSpPr>
          <p:spPr bwMode="auto">
            <a:xfrm>
              <a:off x="2915" y="2752"/>
              <a:ext cx="285" cy="313"/>
            </a:xfrm>
            <a:custGeom>
              <a:avLst/>
              <a:gdLst>
                <a:gd name="T0" fmla="*/ 284 w 285"/>
                <a:gd name="T1" fmla="*/ 312 h 313"/>
                <a:gd name="T2" fmla="*/ 246 w 285"/>
                <a:gd name="T3" fmla="*/ 242 h 313"/>
                <a:gd name="T4" fmla="*/ 198 w 285"/>
                <a:gd name="T5" fmla="*/ 173 h 313"/>
                <a:gd name="T6" fmla="*/ 159 w 285"/>
                <a:gd name="T7" fmla="*/ 129 h 313"/>
                <a:gd name="T8" fmla="*/ 97 w 285"/>
                <a:gd name="T9" fmla="*/ 84 h 313"/>
                <a:gd name="T10" fmla="*/ 44 w 285"/>
                <a:gd name="T11" fmla="*/ 59 h 313"/>
                <a:gd name="T12" fmla="*/ 0 w 285"/>
                <a:gd name="T13" fmla="*/ 49 h 313"/>
                <a:gd name="T14" fmla="*/ 5 w 285"/>
                <a:gd name="T15" fmla="*/ 30 h 313"/>
                <a:gd name="T16" fmla="*/ 10 w 285"/>
                <a:gd name="T17" fmla="*/ 0 h 313"/>
                <a:gd name="T18" fmla="*/ 39 w 285"/>
                <a:gd name="T19" fmla="*/ 5 h 313"/>
                <a:gd name="T20" fmla="*/ 97 w 285"/>
                <a:gd name="T21" fmla="*/ 20 h 313"/>
                <a:gd name="T22" fmla="*/ 135 w 285"/>
                <a:gd name="T23" fmla="*/ 35 h 313"/>
                <a:gd name="T24" fmla="*/ 164 w 285"/>
                <a:gd name="T25" fmla="*/ 54 h 313"/>
                <a:gd name="T26" fmla="*/ 203 w 285"/>
                <a:gd name="T27" fmla="*/ 69 h 313"/>
                <a:gd name="T28" fmla="*/ 236 w 285"/>
                <a:gd name="T29" fmla="*/ 94 h 313"/>
                <a:gd name="T30" fmla="*/ 270 w 285"/>
                <a:gd name="T31" fmla="*/ 134 h 313"/>
                <a:gd name="T32" fmla="*/ 275 w 285"/>
                <a:gd name="T33" fmla="*/ 213 h 313"/>
                <a:gd name="T34" fmla="*/ 284 w 285"/>
                <a:gd name="T35" fmla="*/ 312 h 313"/>
                <a:gd name="T36" fmla="*/ 284 w 285"/>
                <a:gd name="T37" fmla="*/ 312 h 31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5"/>
                <a:gd name="T58" fmla="*/ 0 h 313"/>
                <a:gd name="T59" fmla="*/ 285 w 285"/>
                <a:gd name="T60" fmla="*/ 313 h 31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5" h="313">
                  <a:moveTo>
                    <a:pt x="284" y="312"/>
                  </a:moveTo>
                  <a:lnTo>
                    <a:pt x="246" y="242"/>
                  </a:lnTo>
                  <a:lnTo>
                    <a:pt x="198" y="173"/>
                  </a:lnTo>
                  <a:lnTo>
                    <a:pt x="159" y="129"/>
                  </a:lnTo>
                  <a:lnTo>
                    <a:pt x="97" y="84"/>
                  </a:lnTo>
                  <a:lnTo>
                    <a:pt x="44" y="59"/>
                  </a:lnTo>
                  <a:lnTo>
                    <a:pt x="0" y="49"/>
                  </a:lnTo>
                  <a:lnTo>
                    <a:pt x="5" y="30"/>
                  </a:lnTo>
                  <a:lnTo>
                    <a:pt x="10" y="0"/>
                  </a:lnTo>
                  <a:lnTo>
                    <a:pt x="39" y="5"/>
                  </a:lnTo>
                  <a:lnTo>
                    <a:pt x="97" y="20"/>
                  </a:lnTo>
                  <a:lnTo>
                    <a:pt x="135" y="35"/>
                  </a:lnTo>
                  <a:lnTo>
                    <a:pt x="164" y="54"/>
                  </a:lnTo>
                  <a:lnTo>
                    <a:pt x="203" y="69"/>
                  </a:lnTo>
                  <a:lnTo>
                    <a:pt x="236" y="94"/>
                  </a:lnTo>
                  <a:lnTo>
                    <a:pt x="270" y="134"/>
                  </a:lnTo>
                  <a:lnTo>
                    <a:pt x="275" y="213"/>
                  </a:lnTo>
                  <a:lnTo>
                    <a:pt x="284" y="312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0" name="Freeform 201"/>
            <p:cNvSpPr>
              <a:spLocks/>
            </p:cNvSpPr>
            <p:nvPr/>
          </p:nvSpPr>
          <p:spPr bwMode="auto">
            <a:xfrm>
              <a:off x="3720" y="3148"/>
              <a:ext cx="203" cy="228"/>
            </a:xfrm>
            <a:custGeom>
              <a:avLst/>
              <a:gdLst>
                <a:gd name="T0" fmla="*/ 48 w 203"/>
                <a:gd name="T1" fmla="*/ 227 h 228"/>
                <a:gd name="T2" fmla="*/ 48 w 203"/>
                <a:gd name="T3" fmla="*/ 212 h 228"/>
                <a:gd name="T4" fmla="*/ 48 w 203"/>
                <a:gd name="T5" fmla="*/ 197 h 228"/>
                <a:gd name="T6" fmla="*/ 38 w 203"/>
                <a:gd name="T7" fmla="*/ 178 h 228"/>
                <a:gd name="T8" fmla="*/ 24 w 203"/>
                <a:gd name="T9" fmla="*/ 158 h 228"/>
                <a:gd name="T10" fmla="*/ 0 w 203"/>
                <a:gd name="T11" fmla="*/ 148 h 228"/>
                <a:gd name="T12" fmla="*/ 9 w 203"/>
                <a:gd name="T13" fmla="*/ 103 h 228"/>
                <a:gd name="T14" fmla="*/ 19 w 203"/>
                <a:gd name="T15" fmla="*/ 84 h 228"/>
                <a:gd name="T16" fmla="*/ 29 w 203"/>
                <a:gd name="T17" fmla="*/ 69 h 228"/>
                <a:gd name="T18" fmla="*/ 38 w 203"/>
                <a:gd name="T19" fmla="*/ 59 h 228"/>
                <a:gd name="T20" fmla="*/ 53 w 203"/>
                <a:gd name="T21" fmla="*/ 49 h 228"/>
                <a:gd name="T22" fmla="*/ 101 w 203"/>
                <a:gd name="T23" fmla="*/ 24 h 228"/>
                <a:gd name="T24" fmla="*/ 139 w 203"/>
                <a:gd name="T25" fmla="*/ 0 h 228"/>
                <a:gd name="T26" fmla="*/ 144 w 203"/>
                <a:gd name="T27" fmla="*/ 0 h 228"/>
                <a:gd name="T28" fmla="*/ 149 w 203"/>
                <a:gd name="T29" fmla="*/ 14 h 228"/>
                <a:gd name="T30" fmla="*/ 144 w 203"/>
                <a:gd name="T31" fmla="*/ 29 h 228"/>
                <a:gd name="T32" fmla="*/ 135 w 203"/>
                <a:gd name="T33" fmla="*/ 44 h 228"/>
                <a:gd name="T34" fmla="*/ 120 w 203"/>
                <a:gd name="T35" fmla="*/ 64 h 228"/>
                <a:gd name="T36" fmla="*/ 163 w 203"/>
                <a:gd name="T37" fmla="*/ 39 h 228"/>
                <a:gd name="T38" fmla="*/ 178 w 203"/>
                <a:gd name="T39" fmla="*/ 0 h 228"/>
                <a:gd name="T40" fmla="*/ 197 w 203"/>
                <a:gd name="T41" fmla="*/ 14 h 228"/>
                <a:gd name="T42" fmla="*/ 202 w 203"/>
                <a:gd name="T43" fmla="*/ 19 h 228"/>
                <a:gd name="T44" fmla="*/ 202 w 203"/>
                <a:gd name="T45" fmla="*/ 24 h 228"/>
                <a:gd name="T46" fmla="*/ 202 w 203"/>
                <a:gd name="T47" fmla="*/ 39 h 228"/>
                <a:gd name="T48" fmla="*/ 197 w 203"/>
                <a:gd name="T49" fmla="*/ 54 h 228"/>
                <a:gd name="T50" fmla="*/ 192 w 203"/>
                <a:gd name="T51" fmla="*/ 69 h 228"/>
                <a:gd name="T52" fmla="*/ 183 w 203"/>
                <a:gd name="T53" fmla="*/ 84 h 228"/>
                <a:gd name="T54" fmla="*/ 178 w 203"/>
                <a:gd name="T55" fmla="*/ 108 h 228"/>
                <a:gd name="T56" fmla="*/ 168 w 203"/>
                <a:gd name="T57" fmla="*/ 133 h 228"/>
                <a:gd name="T58" fmla="*/ 159 w 203"/>
                <a:gd name="T59" fmla="*/ 148 h 228"/>
                <a:gd name="T60" fmla="*/ 154 w 203"/>
                <a:gd name="T61" fmla="*/ 158 h 228"/>
                <a:gd name="T62" fmla="*/ 144 w 203"/>
                <a:gd name="T63" fmla="*/ 178 h 228"/>
                <a:gd name="T64" fmla="*/ 57 w 203"/>
                <a:gd name="T65" fmla="*/ 222 h 228"/>
                <a:gd name="T66" fmla="*/ 48 w 203"/>
                <a:gd name="T67" fmla="*/ 227 h 228"/>
                <a:gd name="T68" fmla="*/ 48 w 203"/>
                <a:gd name="T69" fmla="*/ 227 h 2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228"/>
                <a:gd name="T107" fmla="*/ 203 w 203"/>
                <a:gd name="T108" fmla="*/ 228 h 2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228">
                  <a:moveTo>
                    <a:pt x="48" y="227"/>
                  </a:moveTo>
                  <a:lnTo>
                    <a:pt x="48" y="212"/>
                  </a:lnTo>
                  <a:lnTo>
                    <a:pt x="48" y="197"/>
                  </a:lnTo>
                  <a:lnTo>
                    <a:pt x="38" y="178"/>
                  </a:lnTo>
                  <a:lnTo>
                    <a:pt x="24" y="158"/>
                  </a:lnTo>
                  <a:lnTo>
                    <a:pt x="0" y="148"/>
                  </a:lnTo>
                  <a:lnTo>
                    <a:pt x="9" y="103"/>
                  </a:lnTo>
                  <a:lnTo>
                    <a:pt x="19" y="84"/>
                  </a:lnTo>
                  <a:lnTo>
                    <a:pt x="29" y="69"/>
                  </a:lnTo>
                  <a:lnTo>
                    <a:pt x="38" y="59"/>
                  </a:lnTo>
                  <a:lnTo>
                    <a:pt x="53" y="49"/>
                  </a:lnTo>
                  <a:lnTo>
                    <a:pt x="101" y="24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49" y="14"/>
                  </a:lnTo>
                  <a:lnTo>
                    <a:pt x="144" y="29"/>
                  </a:lnTo>
                  <a:lnTo>
                    <a:pt x="135" y="44"/>
                  </a:lnTo>
                  <a:lnTo>
                    <a:pt x="120" y="64"/>
                  </a:lnTo>
                  <a:lnTo>
                    <a:pt x="163" y="39"/>
                  </a:lnTo>
                  <a:lnTo>
                    <a:pt x="178" y="0"/>
                  </a:lnTo>
                  <a:lnTo>
                    <a:pt x="197" y="14"/>
                  </a:lnTo>
                  <a:lnTo>
                    <a:pt x="202" y="19"/>
                  </a:lnTo>
                  <a:lnTo>
                    <a:pt x="202" y="24"/>
                  </a:lnTo>
                  <a:lnTo>
                    <a:pt x="202" y="39"/>
                  </a:lnTo>
                  <a:lnTo>
                    <a:pt x="197" y="54"/>
                  </a:lnTo>
                  <a:lnTo>
                    <a:pt x="192" y="69"/>
                  </a:lnTo>
                  <a:lnTo>
                    <a:pt x="183" y="84"/>
                  </a:lnTo>
                  <a:lnTo>
                    <a:pt x="178" y="108"/>
                  </a:lnTo>
                  <a:lnTo>
                    <a:pt x="168" y="133"/>
                  </a:lnTo>
                  <a:lnTo>
                    <a:pt x="159" y="148"/>
                  </a:lnTo>
                  <a:lnTo>
                    <a:pt x="154" y="158"/>
                  </a:lnTo>
                  <a:lnTo>
                    <a:pt x="144" y="178"/>
                  </a:lnTo>
                  <a:lnTo>
                    <a:pt x="57" y="222"/>
                  </a:lnTo>
                  <a:lnTo>
                    <a:pt x="48" y="227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1" name="Freeform 202"/>
            <p:cNvSpPr>
              <a:spLocks/>
            </p:cNvSpPr>
            <p:nvPr/>
          </p:nvSpPr>
          <p:spPr bwMode="auto">
            <a:xfrm>
              <a:off x="3681" y="3296"/>
              <a:ext cx="88" cy="134"/>
            </a:xfrm>
            <a:custGeom>
              <a:avLst/>
              <a:gdLst>
                <a:gd name="T0" fmla="*/ 0 w 88"/>
                <a:gd name="T1" fmla="*/ 30 h 134"/>
                <a:gd name="T2" fmla="*/ 29 w 88"/>
                <a:gd name="T3" fmla="*/ 30 h 134"/>
                <a:gd name="T4" fmla="*/ 43 w 88"/>
                <a:gd name="T5" fmla="*/ 35 h 134"/>
                <a:gd name="T6" fmla="*/ 58 w 88"/>
                <a:gd name="T7" fmla="*/ 44 h 134"/>
                <a:gd name="T8" fmla="*/ 68 w 88"/>
                <a:gd name="T9" fmla="*/ 59 h 134"/>
                <a:gd name="T10" fmla="*/ 72 w 88"/>
                <a:gd name="T11" fmla="*/ 84 h 134"/>
                <a:gd name="T12" fmla="*/ 77 w 88"/>
                <a:gd name="T13" fmla="*/ 104 h 134"/>
                <a:gd name="T14" fmla="*/ 68 w 88"/>
                <a:gd name="T15" fmla="*/ 133 h 134"/>
                <a:gd name="T16" fmla="*/ 77 w 88"/>
                <a:gd name="T17" fmla="*/ 114 h 134"/>
                <a:gd name="T18" fmla="*/ 87 w 88"/>
                <a:gd name="T19" fmla="*/ 94 h 134"/>
                <a:gd name="T20" fmla="*/ 87 w 88"/>
                <a:gd name="T21" fmla="*/ 79 h 134"/>
                <a:gd name="T22" fmla="*/ 87 w 88"/>
                <a:gd name="T23" fmla="*/ 64 h 134"/>
                <a:gd name="T24" fmla="*/ 87 w 88"/>
                <a:gd name="T25" fmla="*/ 49 h 134"/>
                <a:gd name="T26" fmla="*/ 82 w 88"/>
                <a:gd name="T27" fmla="*/ 30 h 134"/>
                <a:gd name="T28" fmla="*/ 68 w 88"/>
                <a:gd name="T29" fmla="*/ 10 h 134"/>
                <a:gd name="T30" fmla="*/ 63 w 88"/>
                <a:gd name="T31" fmla="*/ 5 h 134"/>
                <a:gd name="T32" fmla="*/ 34 w 88"/>
                <a:gd name="T33" fmla="*/ 0 h 134"/>
                <a:gd name="T34" fmla="*/ 0 w 88"/>
                <a:gd name="T35" fmla="*/ 30 h 134"/>
                <a:gd name="T36" fmla="*/ 0 w 88"/>
                <a:gd name="T37" fmla="*/ 30 h 1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8"/>
                <a:gd name="T58" fmla="*/ 0 h 134"/>
                <a:gd name="T59" fmla="*/ 88 w 88"/>
                <a:gd name="T60" fmla="*/ 134 h 1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8" h="134">
                  <a:moveTo>
                    <a:pt x="0" y="30"/>
                  </a:moveTo>
                  <a:lnTo>
                    <a:pt x="29" y="30"/>
                  </a:lnTo>
                  <a:lnTo>
                    <a:pt x="43" y="35"/>
                  </a:lnTo>
                  <a:lnTo>
                    <a:pt x="58" y="44"/>
                  </a:lnTo>
                  <a:lnTo>
                    <a:pt x="68" y="59"/>
                  </a:lnTo>
                  <a:lnTo>
                    <a:pt x="72" y="84"/>
                  </a:lnTo>
                  <a:lnTo>
                    <a:pt x="77" y="104"/>
                  </a:lnTo>
                  <a:lnTo>
                    <a:pt x="68" y="133"/>
                  </a:lnTo>
                  <a:lnTo>
                    <a:pt x="77" y="114"/>
                  </a:lnTo>
                  <a:lnTo>
                    <a:pt x="87" y="94"/>
                  </a:lnTo>
                  <a:lnTo>
                    <a:pt x="87" y="79"/>
                  </a:lnTo>
                  <a:lnTo>
                    <a:pt x="87" y="64"/>
                  </a:lnTo>
                  <a:lnTo>
                    <a:pt x="87" y="49"/>
                  </a:lnTo>
                  <a:lnTo>
                    <a:pt x="82" y="30"/>
                  </a:lnTo>
                  <a:lnTo>
                    <a:pt x="68" y="10"/>
                  </a:lnTo>
                  <a:lnTo>
                    <a:pt x="63" y="5"/>
                  </a:lnTo>
                  <a:lnTo>
                    <a:pt x="34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2" name="Freeform 203"/>
            <p:cNvSpPr>
              <a:spLocks/>
            </p:cNvSpPr>
            <p:nvPr/>
          </p:nvSpPr>
          <p:spPr bwMode="auto">
            <a:xfrm>
              <a:off x="3556" y="3321"/>
              <a:ext cx="208" cy="144"/>
            </a:xfrm>
            <a:custGeom>
              <a:avLst/>
              <a:gdLst>
                <a:gd name="T0" fmla="*/ 0 w 208"/>
                <a:gd name="T1" fmla="*/ 143 h 144"/>
                <a:gd name="T2" fmla="*/ 193 w 208"/>
                <a:gd name="T3" fmla="*/ 143 h 144"/>
                <a:gd name="T4" fmla="*/ 207 w 208"/>
                <a:gd name="T5" fmla="*/ 69 h 144"/>
                <a:gd name="T6" fmla="*/ 188 w 208"/>
                <a:gd name="T7" fmla="*/ 14 h 144"/>
                <a:gd name="T8" fmla="*/ 159 w 208"/>
                <a:gd name="T9" fmla="*/ 0 h 144"/>
                <a:gd name="T10" fmla="*/ 115 w 208"/>
                <a:gd name="T11" fmla="*/ 5 h 144"/>
                <a:gd name="T12" fmla="*/ 111 w 208"/>
                <a:gd name="T13" fmla="*/ 14 h 144"/>
                <a:gd name="T14" fmla="*/ 0 w 208"/>
                <a:gd name="T15" fmla="*/ 143 h 144"/>
                <a:gd name="T16" fmla="*/ 0 w 208"/>
                <a:gd name="T17" fmla="*/ 143 h 1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8"/>
                <a:gd name="T28" fmla="*/ 0 h 144"/>
                <a:gd name="T29" fmla="*/ 208 w 208"/>
                <a:gd name="T30" fmla="*/ 144 h 1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8" h="144">
                  <a:moveTo>
                    <a:pt x="0" y="143"/>
                  </a:moveTo>
                  <a:lnTo>
                    <a:pt x="193" y="143"/>
                  </a:lnTo>
                  <a:lnTo>
                    <a:pt x="207" y="69"/>
                  </a:lnTo>
                  <a:lnTo>
                    <a:pt x="188" y="14"/>
                  </a:lnTo>
                  <a:lnTo>
                    <a:pt x="159" y="0"/>
                  </a:lnTo>
                  <a:lnTo>
                    <a:pt x="115" y="5"/>
                  </a:lnTo>
                  <a:lnTo>
                    <a:pt x="111" y="14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219" name="Group 65"/>
          <p:cNvGrpSpPr>
            <a:grpSpLocks/>
          </p:cNvGrpSpPr>
          <p:nvPr/>
        </p:nvGrpSpPr>
        <p:grpSpPr bwMode="auto">
          <a:xfrm>
            <a:off x="6522912" y="1468610"/>
            <a:ext cx="3630613" cy="2951163"/>
            <a:chOff x="2792" y="2312"/>
            <a:chExt cx="1153" cy="1153"/>
          </a:xfrm>
        </p:grpSpPr>
        <p:sp>
          <p:nvSpPr>
            <p:cNvPr id="220" name="Freeform 66"/>
            <p:cNvSpPr>
              <a:spLocks/>
            </p:cNvSpPr>
            <p:nvPr/>
          </p:nvSpPr>
          <p:spPr bwMode="auto">
            <a:xfrm>
              <a:off x="3256" y="2752"/>
              <a:ext cx="256" cy="186"/>
            </a:xfrm>
            <a:custGeom>
              <a:avLst/>
              <a:gdLst>
                <a:gd name="T0" fmla="*/ 255 w 256"/>
                <a:gd name="T1" fmla="*/ 0 h 186"/>
                <a:gd name="T2" fmla="*/ 117 w 256"/>
                <a:gd name="T3" fmla="*/ 118 h 186"/>
                <a:gd name="T4" fmla="*/ 117 w 256"/>
                <a:gd name="T5" fmla="*/ 113 h 186"/>
                <a:gd name="T6" fmla="*/ 102 w 256"/>
                <a:gd name="T7" fmla="*/ 113 h 186"/>
                <a:gd name="T8" fmla="*/ 87 w 256"/>
                <a:gd name="T9" fmla="*/ 128 h 186"/>
                <a:gd name="T10" fmla="*/ 46 w 256"/>
                <a:gd name="T11" fmla="*/ 128 h 186"/>
                <a:gd name="T12" fmla="*/ 36 w 256"/>
                <a:gd name="T13" fmla="*/ 174 h 186"/>
                <a:gd name="T14" fmla="*/ 36 w 256"/>
                <a:gd name="T15" fmla="*/ 180 h 186"/>
                <a:gd name="T16" fmla="*/ 36 w 256"/>
                <a:gd name="T17" fmla="*/ 180 h 186"/>
                <a:gd name="T18" fmla="*/ 25 w 256"/>
                <a:gd name="T19" fmla="*/ 185 h 186"/>
                <a:gd name="T20" fmla="*/ 20 w 256"/>
                <a:gd name="T21" fmla="*/ 185 h 186"/>
                <a:gd name="T22" fmla="*/ 0 w 256"/>
                <a:gd name="T23" fmla="*/ 180 h 186"/>
                <a:gd name="T24" fmla="*/ 0 w 256"/>
                <a:gd name="T25" fmla="*/ 0 h 186"/>
                <a:gd name="T26" fmla="*/ 255 w 256"/>
                <a:gd name="T27" fmla="*/ 0 h 186"/>
                <a:gd name="T28" fmla="*/ 255 w 256"/>
                <a:gd name="T29" fmla="*/ 0 h 18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6"/>
                <a:gd name="T46" fmla="*/ 0 h 186"/>
                <a:gd name="T47" fmla="*/ 256 w 256"/>
                <a:gd name="T48" fmla="*/ 186 h 18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6" h="186">
                  <a:moveTo>
                    <a:pt x="255" y="0"/>
                  </a:moveTo>
                  <a:lnTo>
                    <a:pt x="117" y="118"/>
                  </a:lnTo>
                  <a:lnTo>
                    <a:pt x="117" y="113"/>
                  </a:lnTo>
                  <a:lnTo>
                    <a:pt x="102" y="113"/>
                  </a:lnTo>
                  <a:lnTo>
                    <a:pt x="87" y="128"/>
                  </a:lnTo>
                  <a:lnTo>
                    <a:pt x="46" y="128"/>
                  </a:lnTo>
                  <a:lnTo>
                    <a:pt x="36" y="174"/>
                  </a:lnTo>
                  <a:lnTo>
                    <a:pt x="36" y="180"/>
                  </a:lnTo>
                  <a:lnTo>
                    <a:pt x="25" y="185"/>
                  </a:lnTo>
                  <a:lnTo>
                    <a:pt x="20" y="185"/>
                  </a:lnTo>
                  <a:lnTo>
                    <a:pt x="0" y="180"/>
                  </a:lnTo>
                  <a:lnTo>
                    <a:pt x="0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1" name="Freeform 67"/>
            <p:cNvSpPr>
              <a:spLocks/>
            </p:cNvSpPr>
            <p:nvPr/>
          </p:nvSpPr>
          <p:spPr bwMode="auto">
            <a:xfrm>
              <a:off x="3256" y="2312"/>
              <a:ext cx="256" cy="441"/>
            </a:xfrm>
            <a:custGeom>
              <a:avLst/>
              <a:gdLst>
                <a:gd name="T0" fmla="*/ 255 w 256"/>
                <a:gd name="T1" fmla="*/ 440 h 441"/>
                <a:gd name="T2" fmla="*/ 0 w 256"/>
                <a:gd name="T3" fmla="*/ 440 h 441"/>
                <a:gd name="T4" fmla="*/ 0 w 256"/>
                <a:gd name="T5" fmla="*/ 440 h 441"/>
                <a:gd name="T6" fmla="*/ 0 w 256"/>
                <a:gd name="T7" fmla="*/ 0 h 441"/>
                <a:gd name="T8" fmla="*/ 255 w 256"/>
                <a:gd name="T9" fmla="*/ 0 h 441"/>
                <a:gd name="T10" fmla="*/ 255 w 256"/>
                <a:gd name="T11" fmla="*/ 440 h 441"/>
                <a:gd name="T12" fmla="*/ 255 w 256"/>
                <a:gd name="T13" fmla="*/ 440 h 4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6"/>
                <a:gd name="T22" fmla="*/ 0 h 441"/>
                <a:gd name="T23" fmla="*/ 256 w 256"/>
                <a:gd name="T24" fmla="*/ 441 h 4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6" h="441">
                  <a:moveTo>
                    <a:pt x="255" y="440"/>
                  </a:moveTo>
                  <a:lnTo>
                    <a:pt x="0" y="440"/>
                  </a:lnTo>
                  <a:lnTo>
                    <a:pt x="0" y="0"/>
                  </a:lnTo>
                  <a:lnTo>
                    <a:pt x="255" y="0"/>
                  </a:lnTo>
                  <a:lnTo>
                    <a:pt x="255" y="44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2" name="Freeform 68"/>
            <p:cNvSpPr>
              <a:spLocks/>
            </p:cNvSpPr>
            <p:nvPr/>
          </p:nvSpPr>
          <p:spPr bwMode="auto">
            <a:xfrm>
              <a:off x="2792" y="2379"/>
              <a:ext cx="1056" cy="1086"/>
            </a:xfrm>
            <a:custGeom>
              <a:avLst/>
              <a:gdLst>
                <a:gd name="T0" fmla="*/ 816 w 1056"/>
                <a:gd name="T1" fmla="*/ 619 h 1086"/>
                <a:gd name="T2" fmla="*/ 428 w 1056"/>
                <a:gd name="T3" fmla="*/ 701 h 1086"/>
                <a:gd name="T4" fmla="*/ 275 w 1056"/>
                <a:gd name="T5" fmla="*/ 993 h 1086"/>
                <a:gd name="T6" fmla="*/ 255 w 1056"/>
                <a:gd name="T7" fmla="*/ 998 h 1086"/>
                <a:gd name="T8" fmla="*/ 240 w 1056"/>
                <a:gd name="T9" fmla="*/ 1085 h 1086"/>
                <a:gd name="T10" fmla="*/ 0 w 1056"/>
                <a:gd name="T11" fmla="*/ 1044 h 1086"/>
                <a:gd name="T12" fmla="*/ 102 w 1056"/>
                <a:gd name="T13" fmla="*/ 1029 h 1086"/>
                <a:gd name="T14" fmla="*/ 122 w 1056"/>
                <a:gd name="T15" fmla="*/ 1008 h 1086"/>
                <a:gd name="T16" fmla="*/ 138 w 1056"/>
                <a:gd name="T17" fmla="*/ 998 h 1086"/>
                <a:gd name="T18" fmla="*/ 148 w 1056"/>
                <a:gd name="T19" fmla="*/ 1008 h 1086"/>
                <a:gd name="T20" fmla="*/ 168 w 1056"/>
                <a:gd name="T21" fmla="*/ 983 h 1086"/>
                <a:gd name="T22" fmla="*/ 133 w 1056"/>
                <a:gd name="T23" fmla="*/ 942 h 1086"/>
                <a:gd name="T24" fmla="*/ 224 w 1056"/>
                <a:gd name="T25" fmla="*/ 716 h 1086"/>
                <a:gd name="T26" fmla="*/ 194 w 1056"/>
                <a:gd name="T27" fmla="*/ 711 h 1086"/>
                <a:gd name="T28" fmla="*/ 173 w 1056"/>
                <a:gd name="T29" fmla="*/ 701 h 1086"/>
                <a:gd name="T30" fmla="*/ 158 w 1056"/>
                <a:gd name="T31" fmla="*/ 686 h 1086"/>
                <a:gd name="T32" fmla="*/ 153 w 1056"/>
                <a:gd name="T33" fmla="*/ 660 h 1086"/>
                <a:gd name="T34" fmla="*/ 158 w 1056"/>
                <a:gd name="T35" fmla="*/ 645 h 1086"/>
                <a:gd name="T36" fmla="*/ 199 w 1056"/>
                <a:gd name="T37" fmla="*/ 634 h 1086"/>
                <a:gd name="T38" fmla="*/ 240 w 1056"/>
                <a:gd name="T39" fmla="*/ 517 h 1086"/>
                <a:gd name="T40" fmla="*/ 245 w 1056"/>
                <a:gd name="T41" fmla="*/ 501 h 1086"/>
                <a:gd name="T42" fmla="*/ 301 w 1056"/>
                <a:gd name="T43" fmla="*/ 471 h 1086"/>
                <a:gd name="T44" fmla="*/ 484 w 1056"/>
                <a:gd name="T45" fmla="*/ 558 h 1086"/>
                <a:gd name="T46" fmla="*/ 500 w 1056"/>
                <a:gd name="T47" fmla="*/ 553 h 1086"/>
                <a:gd name="T48" fmla="*/ 500 w 1056"/>
                <a:gd name="T49" fmla="*/ 547 h 1086"/>
                <a:gd name="T50" fmla="*/ 551 w 1056"/>
                <a:gd name="T51" fmla="*/ 501 h 1086"/>
                <a:gd name="T52" fmla="*/ 581 w 1056"/>
                <a:gd name="T53" fmla="*/ 486 h 1086"/>
                <a:gd name="T54" fmla="*/ 709 w 1056"/>
                <a:gd name="T55" fmla="*/ 378 h 1086"/>
                <a:gd name="T56" fmla="*/ 821 w 1056"/>
                <a:gd name="T57" fmla="*/ 291 h 1086"/>
                <a:gd name="T58" fmla="*/ 831 w 1056"/>
                <a:gd name="T59" fmla="*/ 286 h 1086"/>
                <a:gd name="T60" fmla="*/ 856 w 1056"/>
                <a:gd name="T61" fmla="*/ 271 h 1086"/>
                <a:gd name="T62" fmla="*/ 836 w 1056"/>
                <a:gd name="T63" fmla="*/ 235 h 1086"/>
                <a:gd name="T64" fmla="*/ 810 w 1056"/>
                <a:gd name="T65" fmla="*/ 215 h 1086"/>
                <a:gd name="T66" fmla="*/ 816 w 1056"/>
                <a:gd name="T67" fmla="*/ 194 h 1086"/>
                <a:gd name="T68" fmla="*/ 816 w 1056"/>
                <a:gd name="T69" fmla="*/ 184 h 1086"/>
                <a:gd name="T70" fmla="*/ 816 w 1056"/>
                <a:gd name="T71" fmla="*/ 163 h 1086"/>
                <a:gd name="T72" fmla="*/ 800 w 1056"/>
                <a:gd name="T73" fmla="*/ 148 h 1086"/>
                <a:gd name="T74" fmla="*/ 831 w 1056"/>
                <a:gd name="T75" fmla="*/ 107 h 1086"/>
                <a:gd name="T76" fmla="*/ 841 w 1056"/>
                <a:gd name="T77" fmla="*/ 56 h 1086"/>
                <a:gd name="T78" fmla="*/ 836 w 1056"/>
                <a:gd name="T79" fmla="*/ 41 h 1086"/>
                <a:gd name="T80" fmla="*/ 846 w 1056"/>
                <a:gd name="T81" fmla="*/ 15 h 1086"/>
                <a:gd name="T82" fmla="*/ 979 w 1056"/>
                <a:gd name="T83" fmla="*/ 0 h 1086"/>
                <a:gd name="T84" fmla="*/ 1055 w 1056"/>
                <a:gd name="T85" fmla="*/ 61 h 1086"/>
                <a:gd name="T86" fmla="*/ 1014 w 1056"/>
                <a:gd name="T87" fmla="*/ 225 h 108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056"/>
                <a:gd name="T133" fmla="*/ 0 h 1086"/>
                <a:gd name="T134" fmla="*/ 1056 w 1056"/>
                <a:gd name="T135" fmla="*/ 1086 h 108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056" h="1086">
                  <a:moveTo>
                    <a:pt x="1014" y="225"/>
                  </a:moveTo>
                  <a:lnTo>
                    <a:pt x="816" y="619"/>
                  </a:lnTo>
                  <a:lnTo>
                    <a:pt x="438" y="583"/>
                  </a:lnTo>
                  <a:lnTo>
                    <a:pt x="428" y="701"/>
                  </a:lnTo>
                  <a:lnTo>
                    <a:pt x="403" y="701"/>
                  </a:lnTo>
                  <a:lnTo>
                    <a:pt x="275" y="993"/>
                  </a:lnTo>
                  <a:lnTo>
                    <a:pt x="265" y="998"/>
                  </a:lnTo>
                  <a:lnTo>
                    <a:pt x="255" y="998"/>
                  </a:lnTo>
                  <a:lnTo>
                    <a:pt x="240" y="1018"/>
                  </a:lnTo>
                  <a:lnTo>
                    <a:pt x="240" y="1085"/>
                  </a:lnTo>
                  <a:lnTo>
                    <a:pt x="5" y="1085"/>
                  </a:lnTo>
                  <a:lnTo>
                    <a:pt x="0" y="1044"/>
                  </a:lnTo>
                  <a:lnTo>
                    <a:pt x="102" y="1034"/>
                  </a:lnTo>
                  <a:lnTo>
                    <a:pt x="102" y="1029"/>
                  </a:lnTo>
                  <a:lnTo>
                    <a:pt x="112" y="1018"/>
                  </a:lnTo>
                  <a:lnTo>
                    <a:pt x="122" y="1008"/>
                  </a:lnTo>
                  <a:lnTo>
                    <a:pt x="127" y="1008"/>
                  </a:lnTo>
                  <a:lnTo>
                    <a:pt x="138" y="998"/>
                  </a:lnTo>
                  <a:lnTo>
                    <a:pt x="143" y="1008"/>
                  </a:lnTo>
                  <a:lnTo>
                    <a:pt x="148" y="1008"/>
                  </a:lnTo>
                  <a:lnTo>
                    <a:pt x="163" y="983"/>
                  </a:lnTo>
                  <a:lnTo>
                    <a:pt x="168" y="983"/>
                  </a:lnTo>
                  <a:lnTo>
                    <a:pt x="148" y="962"/>
                  </a:lnTo>
                  <a:lnTo>
                    <a:pt x="133" y="942"/>
                  </a:lnTo>
                  <a:lnTo>
                    <a:pt x="138" y="942"/>
                  </a:lnTo>
                  <a:lnTo>
                    <a:pt x="224" y="716"/>
                  </a:lnTo>
                  <a:lnTo>
                    <a:pt x="219" y="727"/>
                  </a:lnTo>
                  <a:lnTo>
                    <a:pt x="194" y="711"/>
                  </a:lnTo>
                  <a:lnTo>
                    <a:pt x="189" y="711"/>
                  </a:lnTo>
                  <a:lnTo>
                    <a:pt x="173" y="701"/>
                  </a:lnTo>
                  <a:lnTo>
                    <a:pt x="163" y="686"/>
                  </a:lnTo>
                  <a:lnTo>
                    <a:pt x="158" y="686"/>
                  </a:lnTo>
                  <a:lnTo>
                    <a:pt x="153" y="675"/>
                  </a:lnTo>
                  <a:lnTo>
                    <a:pt x="153" y="660"/>
                  </a:lnTo>
                  <a:lnTo>
                    <a:pt x="158" y="655"/>
                  </a:lnTo>
                  <a:lnTo>
                    <a:pt x="158" y="645"/>
                  </a:lnTo>
                  <a:lnTo>
                    <a:pt x="184" y="634"/>
                  </a:lnTo>
                  <a:lnTo>
                    <a:pt x="199" y="634"/>
                  </a:lnTo>
                  <a:lnTo>
                    <a:pt x="240" y="512"/>
                  </a:lnTo>
                  <a:lnTo>
                    <a:pt x="240" y="517"/>
                  </a:lnTo>
                  <a:lnTo>
                    <a:pt x="240" y="512"/>
                  </a:lnTo>
                  <a:lnTo>
                    <a:pt x="245" y="501"/>
                  </a:lnTo>
                  <a:lnTo>
                    <a:pt x="265" y="476"/>
                  </a:lnTo>
                  <a:lnTo>
                    <a:pt x="301" y="471"/>
                  </a:lnTo>
                  <a:lnTo>
                    <a:pt x="464" y="553"/>
                  </a:lnTo>
                  <a:lnTo>
                    <a:pt x="484" y="558"/>
                  </a:lnTo>
                  <a:lnTo>
                    <a:pt x="489" y="558"/>
                  </a:lnTo>
                  <a:lnTo>
                    <a:pt x="500" y="553"/>
                  </a:lnTo>
                  <a:lnTo>
                    <a:pt x="500" y="547"/>
                  </a:lnTo>
                  <a:lnTo>
                    <a:pt x="510" y="501"/>
                  </a:lnTo>
                  <a:lnTo>
                    <a:pt x="551" y="501"/>
                  </a:lnTo>
                  <a:lnTo>
                    <a:pt x="566" y="486"/>
                  </a:lnTo>
                  <a:lnTo>
                    <a:pt x="581" y="486"/>
                  </a:lnTo>
                  <a:lnTo>
                    <a:pt x="581" y="491"/>
                  </a:lnTo>
                  <a:lnTo>
                    <a:pt x="709" y="378"/>
                  </a:lnTo>
                  <a:lnTo>
                    <a:pt x="810" y="302"/>
                  </a:lnTo>
                  <a:lnTo>
                    <a:pt x="821" y="291"/>
                  </a:lnTo>
                  <a:lnTo>
                    <a:pt x="831" y="286"/>
                  </a:lnTo>
                  <a:lnTo>
                    <a:pt x="836" y="276"/>
                  </a:lnTo>
                  <a:lnTo>
                    <a:pt x="856" y="271"/>
                  </a:lnTo>
                  <a:lnTo>
                    <a:pt x="867" y="235"/>
                  </a:lnTo>
                  <a:lnTo>
                    <a:pt x="836" y="235"/>
                  </a:lnTo>
                  <a:lnTo>
                    <a:pt x="810" y="220"/>
                  </a:lnTo>
                  <a:lnTo>
                    <a:pt x="810" y="215"/>
                  </a:lnTo>
                  <a:lnTo>
                    <a:pt x="810" y="199"/>
                  </a:lnTo>
                  <a:lnTo>
                    <a:pt x="816" y="194"/>
                  </a:lnTo>
                  <a:lnTo>
                    <a:pt x="810" y="189"/>
                  </a:lnTo>
                  <a:lnTo>
                    <a:pt x="816" y="184"/>
                  </a:lnTo>
                  <a:lnTo>
                    <a:pt x="810" y="174"/>
                  </a:lnTo>
                  <a:lnTo>
                    <a:pt x="816" y="163"/>
                  </a:lnTo>
                  <a:lnTo>
                    <a:pt x="810" y="153"/>
                  </a:lnTo>
                  <a:lnTo>
                    <a:pt x="800" y="148"/>
                  </a:lnTo>
                  <a:lnTo>
                    <a:pt x="800" y="143"/>
                  </a:lnTo>
                  <a:lnTo>
                    <a:pt x="831" y="107"/>
                  </a:lnTo>
                  <a:lnTo>
                    <a:pt x="846" y="61"/>
                  </a:lnTo>
                  <a:lnTo>
                    <a:pt x="841" y="56"/>
                  </a:lnTo>
                  <a:lnTo>
                    <a:pt x="836" y="51"/>
                  </a:lnTo>
                  <a:lnTo>
                    <a:pt x="836" y="41"/>
                  </a:lnTo>
                  <a:lnTo>
                    <a:pt x="836" y="30"/>
                  </a:lnTo>
                  <a:lnTo>
                    <a:pt x="846" y="15"/>
                  </a:lnTo>
                  <a:lnTo>
                    <a:pt x="861" y="5"/>
                  </a:lnTo>
                  <a:lnTo>
                    <a:pt x="979" y="0"/>
                  </a:lnTo>
                  <a:lnTo>
                    <a:pt x="1019" y="25"/>
                  </a:lnTo>
                  <a:lnTo>
                    <a:pt x="1055" y="61"/>
                  </a:lnTo>
                  <a:lnTo>
                    <a:pt x="1014" y="225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3" name="Freeform 69"/>
            <p:cNvSpPr>
              <a:spLocks/>
            </p:cNvSpPr>
            <p:nvPr/>
          </p:nvSpPr>
          <p:spPr bwMode="auto">
            <a:xfrm>
              <a:off x="3256" y="3264"/>
              <a:ext cx="353" cy="196"/>
            </a:xfrm>
            <a:custGeom>
              <a:avLst/>
              <a:gdLst>
                <a:gd name="T0" fmla="*/ 352 w 353"/>
                <a:gd name="T1" fmla="*/ 36 h 196"/>
                <a:gd name="T2" fmla="*/ 352 w 353"/>
                <a:gd name="T3" fmla="*/ 180 h 196"/>
                <a:gd name="T4" fmla="*/ 346 w 353"/>
                <a:gd name="T5" fmla="*/ 195 h 196"/>
                <a:gd name="T6" fmla="*/ 0 w 353"/>
                <a:gd name="T7" fmla="*/ 195 h 196"/>
                <a:gd name="T8" fmla="*/ 0 w 353"/>
                <a:gd name="T9" fmla="*/ 190 h 196"/>
                <a:gd name="T10" fmla="*/ 0 w 353"/>
                <a:gd name="T11" fmla="*/ 0 h 196"/>
                <a:gd name="T12" fmla="*/ 352 w 353"/>
                <a:gd name="T13" fmla="*/ 36 h 196"/>
                <a:gd name="T14" fmla="*/ 352 w 353"/>
                <a:gd name="T15" fmla="*/ 36 h 1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3"/>
                <a:gd name="T25" fmla="*/ 0 h 196"/>
                <a:gd name="T26" fmla="*/ 353 w 353"/>
                <a:gd name="T27" fmla="*/ 196 h 1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3" h="196">
                  <a:moveTo>
                    <a:pt x="352" y="36"/>
                  </a:moveTo>
                  <a:lnTo>
                    <a:pt x="352" y="180"/>
                  </a:lnTo>
                  <a:lnTo>
                    <a:pt x="346" y="195"/>
                  </a:lnTo>
                  <a:lnTo>
                    <a:pt x="0" y="195"/>
                  </a:lnTo>
                  <a:lnTo>
                    <a:pt x="0" y="190"/>
                  </a:lnTo>
                  <a:lnTo>
                    <a:pt x="0" y="0"/>
                  </a:lnTo>
                  <a:lnTo>
                    <a:pt x="352" y="36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4" name="Freeform 70"/>
            <p:cNvSpPr>
              <a:spLocks/>
            </p:cNvSpPr>
            <p:nvPr/>
          </p:nvSpPr>
          <p:spPr bwMode="auto">
            <a:xfrm>
              <a:off x="3205" y="2379"/>
              <a:ext cx="740" cy="922"/>
            </a:xfrm>
            <a:custGeom>
              <a:avLst/>
              <a:gdLst>
                <a:gd name="T0" fmla="*/ 0 w 740"/>
                <a:gd name="T1" fmla="*/ 880 h 922"/>
                <a:gd name="T2" fmla="*/ 15 w 740"/>
                <a:gd name="T3" fmla="*/ 732 h 922"/>
                <a:gd name="T4" fmla="*/ 25 w 740"/>
                <a:gd name="T5" fmla="*/ 583 h 922"/>
                <a:gd name="T6" fmla="*/ 403 w 740"/>
                <a:gd name="T7" fmla="*/ 619 h 922"/>
                <a:gd name="T8" fmla="*/ 601 w 740"/>
                <a:gd name="T9" fmla="*/ 225 h 922"/>
                <a:gd name="T10" fmla="*/ 632 w 740"/>
                <a:gd name="T11" fmla="*/ 107 h 922"/>
                <a:gd name="T12" fmla="*/ 657 w 740"/>
                <a:gd name="T13" fmla="*/ 0 h 922"/>
                <a:gd name="T14" fmla="*/ 739 w 740"/>
                <a:gd name="T15" fmla="*/ 20 h 922"/>
                <a:gd name="T16" fmla="*/ 708 w 740"/>
                <a:gd name="T17" fmla="*/ 291 h 922"/>
                <a:gd name="T18" fmla="*/ 403 w 740"/>
                <a:gd name="T19" fmla="*/ 921 h 922"/>
                <a:gd name="T20" fmla="*/ 51 w 740"/>
                <a:gd name="T21" fmla="*/ 885 h 922"/>
                <a:gd name="T22" fmla="*/ 0 w 740"/>
                <a:gd name="T23" fmla="*/ 880 h 922"/>
                <a:gd name="T24" fmla="*/ 0 w 740"/>
                <a:gd name="T25" fmla="*/ 880 h 92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40"/>
                <a:gd name="T40" fmla="*/ 0 h 922"/>
                <a:gd name="T41" fmla="*/ 740 w 740"/>
                <a:gd name="T42" fmla="*/ 922 h 92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40" h="922">
                  <a:moveTo>
                    <a:pt x="0" y="880"/>
                  </a:moveTo>
                  <a:lnTo>
                    <a:pt x="15" y="732"/>
                  </a:lnTo>
                  <a:lnTo>
                    <a:pt x="25" y="583"/>
                  </a:lnTo>
                  <a:lnTo>
                    <a:pt x="403" y="619"/>
                  </a:lnTo>
                  <a:lnTo>
                    <a:pt x="601" y="225"/>
                  </a:lnTo>
                  <a:lnTo>
                    <a:pt x="632" y="107"/>
                  </a:lnTo>
                  <a:lnTo>
                    <a:pt x="657" y="0"/>
                  </a:lnTo>
                  <a:lnTo>
                    <a:pt x="739" y="20"/>
                  </a:lnTo>
                  <a:lnTo>
                    <a:pt x="708" y="291"/>
                  </a:lnTo>
                  <a:lnTo>
                    <a:pt x="403" y="921"/>
                  </a:lnTo>
                  <a:lnTo>
                    <a:pt x="51" y="885"/>
                  </a:lnTo>
                  <a:lnTo>
                    <a:pt x="0" y="88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5" name="AutoShape 71" descr="深色下对角线"/>
            <p:cNvSpPr>
              <a:spLocks noChangeArrowheads="1"/>
            </p:cNvSpPr>
            <p:nvPr/>
          </p:nvSpPr>
          <p:spPr bwMode="auto">
            <a:xfrm>
              <a:off x="3303" y="2504"/>
              <a:ext cx="59" cy="144"/>
            </a:xfrm>
            <a:prstGeom prst="roundRect">
              <a:avLst>
                <a:gd name="adj" fmla="val 27412"/>
              </a:avLst>
            </a:pr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759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763"/>
          <p:cNvGrpSpPr>
            <a:grpSpLocks/>
          </p:cNvGrpSpPr>
          <p:nvPr/>
        </p:nvGrpSpPr>
        <p:grpSpPr bwMode="auto">
          <a:xfrm>
            <a:off x="2922661" y="1723057"/>
            <a:ext cx="5040313" cy="2665413"/>
            <a:chOff x="2576" y="2528"/>
            <a:chExt cx="1585" cy="721"/>
          </a:xfrm>
        </p:grpSpPr>
        <p:sp>
          <p:nvSpPr>
            <p:cNvPr id="90" name="Freeform 764"/>
            <p:cNvSpPr>
              <a:spLocks/>
            </p:cNvSpPr>
            <p:nvPr/>
          </p:nvSpPr>
          <p:spPr bwMode="auto">
            <a:xfrm>
              <a:off x="3084" y="3033"/>
              <a:ext cx="312" cy="180"/>
            </a:xfrm>
            <a:custGeom>
              <a:avLst/>
              <a:gdLst>
                <a:gd name="T0" fmla="*/ 0 w 312"/>
                <a:gd name="T1" fmla="*/ 0 h 180"/>
                <a:gd name="T2" fmla="*/ 5 w 312"/>
                <a:gd name="T3" fmla="*/ 0 h 180"/>
                <a:gd name="T4" fmla="*/ 14 w 312"/>
                <a:gd name="T5" fmla="*/ 9 h 180"/>
                <a:gd name="T6" fmla="*/ 18 w 312"/>
                <a:gd name="T7" fmla="*/ 18 h 180"/>
                <a:gd name="T8" fmla="*/ 23 w 312"/>
                <a:gd name="T9" fmla="*/ 27 h 180"/>
                <a:gd name="T10" fmla="*/ 23 w 312"/>
                <a:gd name="T11" fmla="*/ 41 h 180"/>
                <a:gd name="T12" fmla="*/ 63 w 312"/>
                <a:gd name="T13" fmla="*/ 41 h 180"/>
                <a:gd name="T14" fmla="*/ 95 w 312"/>
                <a:gd name="T15" fmla="*/ 67 h 180"/>
                <a:gd name="T16" fmla="*/ 95 w 312"/>
                <a:gd name="T17" fmla="*/ 76 h 180"/>
                <a:gd name="T18" fmla="*/ 90 w 312"/>
                <a:gd name="T19" fmla="*/ 90 h 180"/>
                <a:gd name="T20" fmla="*/ 135 w 312"/>
                <a:gd name="T21" fmla="*/ 85 h 180"/>
                <a:gd name="T22" fmla="*/ 167 w 312"/>
                <a:gd name="T23" fmla="*/ 117 h 180"/>
                <a:gd name="T24" fmla="*/ 167 w 312"/>
                <a:gd name="T25" fmla="*/ 126 h 180"/>
                <a:gd name="T26" fmla="*/ 185 w 312"/>
                <a:gd name="T27" fmla="*/ 126 h 180"/>
                <a:gd name="T28" fmla="*/ 203 w 312"/>
                <a:gd name="T29" fmla="*/ 130 h 180"/>
                <a:gd name="T30" fmla="*/ 216 w 312"/>
                <a:gd name="T31" fmla="*/ 135 h 180"/>
                <a:gd name="T32" fmla="*/ 230 w 312"/>
                <a:gd name="T33" fmla="*/ 143 h 180"/>
                <a:gd name="T34" fmla="*/ 239 w 312"/>
                <a:gd name="T35" fmla="*/ 152 h 180"/>
                <a:gd name="T36" fmla="*/ 243 w 312"/>
                <a:gd name="T37" fmla="*/ 161 h 180"/>
                <a:gd name="T38" fmla="*/ 243 w 312"/>
                <a:gd name="T39" fmla="*/ 166 h 180"/>
                <a:gd name="T40" fmla="*/ 243 w 312"/>
                <a:gd name="T41" fmla="*/ 179 h 180"/>
                <a:gd name="T42" fmla="*/ 311 w 312"/>
                <a:gd name="T43" fmla="*/ 157 h 180"/>
                <a:gd name="T44" fmla="*/ 306 w 312"/>
                <a:gd name="T45" fmla="*/ 157 h 180"/>
                <a:gd name="T46" fmla="*/ 297 w 312"/>
                <a:gd name="T47" fmla="*/ 152 h 180"/>
                <a:gd name="T48" fmla="*/ 261 w 312"/>
                <a:gd name="T49" fmla="*/ 139 h 180"/>
                <a:gd name="T50" fmla="*/ 203 w 312"/>
                <a:gd name="T51" fmla="*/ 108 h 180"/>
                <a:gd name="T52" fmla="*/ 189 w 312"/>
                <a:gd name="T53" fmla="*/ 99 h 180"/>
                <a:gd name="T54" fmla="*/ 171 w 312"/>
                <a:gd name="T55" fmla="*/ 85 h 180"/>
                <a:gd name="T56" fmla="*/ 140 w 312"/>
                <a:gd name="T57" fmla="*/ 63 h 180"/>
                <a:gd name="T58" fmla="*/ 108 w 312"/>
                <a:gd name="T59" fmla="*/ 41 h 180"/>
                <a:gd name="T60" fmla="*/ 90 w 312"/>
                <a:gd name="T61" fmla="*/ 36 h 180"/>
                <a:gd name="T62" fmla="*/ 72 w 312"/>
                <a:gd name="T63" fmla="*/ 27 h 180"/>
                <a:gd name="T64" fmla="*/ 36 w 312"/>
                <a:gd name="T65" fmla="*/ 14 h 180"/>
                <a:gd name="T66" fmla="*/ 0 w 312"/>
                <a:gd name="T67" fmla="*/ 0 h 180"/>
                <a:gd name="T68" fmla="*/ 0 w 312"/>
                <a:gd name="T69" fmla="*/ 0 h 18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12"/>
                <a:gd name="T106" fmla="*/ 0 h 180"/>
                <a:gd name="T107" fmla="*/ 312 w 312"/>
                <a:gd name="T108" fmla="*/ 180 h 18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12" h="180">
                  <a:moveTo>
                    <a:pt x="0" y="0"/>
                  </a:moveTo>
                  <a:lnTo>
                    <a:pt x="5" y="0"/>
                  </a:lnTo>
                  <a:lnTo>
                    <a:pt x="14" y="9"/>
                  </a:lnTo>
                  <a:lnTo>
                    <a:pt x="18" y="18"/>
                  </a:lnTo>
                  <a:lnTo>
                    <a:pt x="23" y="27"/>
                  </a:lnTo>
                  <a:lnTo>
                    <a:pt x="23" y="41"/>
                  </a:lnTo>
                  <a:lnTo>
                    <a:pt x="63" y="41"/>
                  </a:lnTo>
                  <a:lnTo>
                    <a:pt x="95" y="67"/>
                  </a:lnTo>
                  <a:lnTo>
                    <a:pt x="95" y="76"/>
                  </a:lnTo>
                  <a:lnTo>
                    <a:pt x="90" y="90"/>
                  </a:lnTo>
                  <a:lnTo>
                    <a:pt x="135" y="85"/>
                  </a:lnTo>
                  <a:lnTo>
                    <a:pt x="167" y="117"/>
                  </a:lnTo>
                  <a:lnTo>
                    <a:pt x="167" y="126"/>
                  </a:lnTo>
                  <a:lnTo>
                    <a:pt x="185" y="126"/>
                  </a:lnTo>
                  <a:lnTo>
                    <a:pt x="203" y="130"/>
                  </a:lnTo>
                  <a:lnTo>
                    <a:pt x="216" y="135"/>
                  </a:lnTo>
                  <a:lnTo>
                    <a:pt x="230" y="143"/>
                  </a:lnTo>
                  <a:lnTo>
                    <a:pt x="239" y="152"/>
                  </a:lnTo>
                  <a:lnTo>
                    <a:pt x="243" y="161"/>
                  </a:lnTo>
                  <a:lnTo>
                    <a:pt x="243" y="166"/>
                  </a:lnTo>
                  <a:lnTo>
                    <a:pt x="243" y="179"/>
                  </a:lnTo>
                  <a:lnTo>
                    <a:pt x="311" y="157"/>
                  </a:lnTo>
                  <a:lnTo>
                    <a:pt x="306" y="157"/>
                  </a:lnTo>
                  <a:lnTo>
                    <a:pt x="297" y="152"/>
                  </a:lnTo>
                  <a:lnTo>
                    <a:pt x="261" y="139"/>
                  </a:lnTo>
                  <a:lnTo>
                    <a:pt x="203" y="108"/>
                  </a:lnTo>
                  <a:lnTo>
                    <a:pt x="189" y="99"/>
                  </a:lnTo>
                  <a:lnTo>
                    <a:pt x="171" y="85"/>
                  </a:lnTo>
                  <a:lnTo>
                    <a:pt x="140" y="63"/>
                  </a:lnTo>
                  <a:lnTo>
                    <a:pt x="108" y="41"/>
                  </a:lnTo>
                  <a:lnTo>
                    <a:pt x="90" y="36"/>
                  </a:lnTo>
                  <a:lnTo>
                    <a:pt x="72" y="27"/>
                  </a:lnTo>
                  <a:lnTo>
                    <a:pt x="36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1" name="Freeform 765"/>
            <p:cNvSpPr>
              <a:spLocks/>
            </p:cNvSpPr>
            <p:nvPr/>
          </p:nvSpPr>
          <p:spPr bwMode="auto">
            <a:xfrm>
              <a:off x="3035" y="3011"/>
              <a:ext cx="50" cy="23"/>
            </a:xfrm>
            <a:custGeom>
              <a:avLst/>
              <a:gdLst>
                <a:gd name="T0" fmla="*/ 40 w 50"/>
                <a:gd name="T1" fmla="*/ 18 h 23"/>
                <a:gd name="T2" fmla="*/ 49 w 50"/>
                <a:gd name="T3" fmla="*/ 22 h 23"/>
                <a:gd name="T4" fmla="*/ 27 w 50"/>
                <a:gd name="T5" fmla="*/ 13 h 23"/>
                <a:gd name="T6" fmla="*/ 0 w 50"/>
                <a:gd name="T7" fmla="*/ 18 h 23"/>
                <a:gd name="T8" fmla="*/ 0 w 50"/>
                <a:gd name="T9" fmla="*/ 18 h 23"/>
                <a:gd name="T10" fmla="*/ 9 w 50"/>
                <a:gd name="T11" fmla="*/ 9 h 23"/>
                <a:gd name="T12" fmla="*/ 18 w 50"/>
                <a:gd name="T13" fmla="*/ 0 h 23"/>
                <a:gd name="T14" fmla="*/ 40 w 50"/>
                <a:gd name="T15" fmla="*/ 18 h 23"/>
                <a:gd name="T16" fmla="*/ 40 w 50"/>
                <a:gd name="T17" fmla="*/ 18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23"/>
                <a:gd name="T29" fmla="*/ 50 w 50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23">
                  <a:moveTo>
                    <a:pt x="40" y="18"/>
                  </a:moveTo>
                  <a:lnTo>
                    <a:pt x="49" y="22"/>
                  </a:lnTo>
                  <a:lnTo>
                    <a:pt x="27" y="13"/>
                  </a:lnTo>
                  <a:lnTo>
                    <a:pt x="0" y="18"/>
                  </a:lnTo>
                  <a:lnTo>
                    <a:pt x="9" y="9"/>
                  </a:lnTo>
                  <a:lnTo>
                    <a:pt x="18" y="0"/>
                  </a:lnTo>
                  <a:lnTo>
                    <a:pt x="40" y="1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2" name="Freeform 766"/>
            <p:cNvSpPr>
              <a:spLocks/>
            </p:cNvSpPr>
            <p:nvPr/>
          </p:nvSpPr>
          <p:spPr bwMode="auto">
            <a:xfrm>
              <a:off x="3003" y="3024"/>
              <a:ext cx="325" cy="225"/>
            </a:xfrm>
            <a:custGeom>
              <a:avLst/>
              <a:gdLst>
                <a:gd name="T0" fmla="*/ 324 w 325"/>
                <a:gd name="T1" fmla="*/ 188 h 225"/>
                <a:gd name="T2" fmla="*/ 324 w 325"/>
                <a:gd name="T3" fmla="*/ 175 h 225"/>
                <a:gd name="T4" fmla="*/ 324 w 325"/>
                <a:gd name="T5" fmla="*/ 170 h 225"/>
                <a:gd name="T6" fmla="*/ 320 w 325"/>
                <a:gd name="T7" fmla="*/ 161 h 225"/>
                <a:gd name="T8" fmla="*/ 311 w 325"/>
                <a:gd name="T9" fmla="*/ 152 h 225"/>
                <a:gd name="T10" fmla="*/ 297 w 325"/>
                <a:gd name="T11" fmla="*/ 144 h 225"/>
                <a:gd name="T12" fmla="*/ 284 w 325"/>
                <a:gd name="T13" fmla="*/ 139 h 225"/>
                <a:gd name="T14" fmla="*/ 266 w 325"/>
                <a:gd name="T15" fmla="*/ 135 h 225"/>
                <a:gd name="T16" fmla="*/ 248 w 325"/>
                <a:gd name="T17" fmla="*/ 135 h 225"/>
                <a:gd name="T18" fmla="*/ 248 w 325"/>
                <a:gd name="T19" fmla="*/ 126 h 225"/>
                <a:gd name="T20" fmla="*/ 216 w 325"/>
                <a:gd name="T21" fmla="*/ 94 h 225"/>
                <a:gd name="T22" fmla="*/ 171 w 325"/>
                <a:gd name="T23" fmla="*/ 99 h 225"/>
                <a:gd name="T24" fmla="*/ 176 w 325"/>
                <a:gd name="T25" fmla="*/ 85 h 225"/>
                <a:gd name="T26" fmla="*/ 176 w 325"/>
                <a:gd name="T27" fmla="*/ 76 h 225"/>
                <a:gd name="T28" fmla="*/ 144 w 325"/>
                <a:gd name="T29" fmla="*/ 50 h 225"/>
                <a:gd name="T30" fmla="*/ 104 w 325"/>
                <a:gd name="T31" fmla="*/ 50 h 225"/>
                <a:gd name="T32" fmla="*/ 104 w 325"/>
                <a:gd name="T33" fmla="*/ 36 h 225"/>
                <a:gd name="T34" fmla="*/ 99 w 325"/>
                <a:gd name="T35" fmla="*/ 27 h 225"/>
                <a:gd name="T36" fmla="*/ 95 w 325"/>
                <a:gd name="T37" fmla="*/ 18 h 225"/>
                <a:gd name="T38" fmla="*/ 86 w 325"/>
                <a:gd name="T39" fmla="*/ 9 h 225"/>
                <a:gd name="T40" fmla="*/ 81 w 325"/>
                <a:gd name="T41" fmla="*/ 9 h 225"/>
                <a:gd name="T42" fmla="*/ 59 w 325"/>
                <a:gd name="T43" fmla="*/ 0 h 225"/>
                <a:gd name="T44" fmla="*/ 32 w 325"/>
                <a:gd name="T45" fmla="*/ 5 h 225"/>
                <a:gd name="T46" fmla="*/ 27 w 325"/>
                <a:gd name="T47" fmla="*/ 14 h 225"/>
                <a:gd name="T48" fmla="*/ 27 w 325"/>
                <a:gd name="T49" fmla="*/ 23 h 225"/>
                <a:gd name="T50" fmla="*/ 32 w 325"/>
                <a:gd name="T51" fmla="*/ 36 h 225"/>
                <a:gd name="T52" fmla="*/ 36 w 325"/>
                <a:gd name="T53" fmla="*/ 45 h 225"/>
                <a:gd name="T54" fmla="*/ 50 w 325"/>
                <a:gd name="T55" fmla="*/ 50 h 225"/>
                <a:gd name="T56" fmla="*/ 63 w 325"/>
                <a:gd name="T57" fmla="*/ 54 h 225"/>
                <a:gd name="T58" fmla="*/ 27 w 325"/>
                <a:gd name="T59" fmla="*/ 72 h 225"/>
                <a:gd name="T60" fmla="*/ 0 w 325"/>
                <a:gd name="T61" fmla="*/ 108 h 225"/>
                <a:gd name="T62" fmla="*/ 0 w 325"/>
                <a:gd name="T63" fmla="*/ 117 h 225"/>
                <a:gd name="T64" fmla="*/ 5 w 325"/>
                <a:gd name="T65" fmla="*/ 126 h 225"/>
                <a:gd name="T66" fmla="*/ 36 w 325"/>
                <a:gd name="T67" fmla="*/ 152 h 225"/>
                <a:gd name="T68" fmla="*/ 72 w 325"/>
                <a:gd name="T69" fmla="*/ 152 h 225"/>
                <a:gd name="T70" fmla="*/ 68 w 325"/>
                <a:gd name="T71" fmla="*/ 166 h 225"/>
                <a:gd name="T72" fmla="*/ 68 w 325"/>
                <a:gd name="T73" fmla="*/ 175 h 225"/>
                <a:gd name="T74" fmla="*/ 72 w 325"/>
                <a:gd name="T75" fmla="*/ 188 h 225"/>
                <a:gd name="T76" fmla="*/ 122 w 325"/>
                <a:gd name="T77" fmla="*/ 206 h 225"/>
                <a:gd name="T78" fmla="*/ 171 w 325"/>
                <a:gd name="T79" fmla="*/ 193 h 225"/>
                <a:gd name="T80" fmla="*/ 176 w 325"/>
                <a:gd name="T81" fmla="*/ 206 h 225"/>
                <a:gd name="T82" fmla="*/ 203 w 325"/>
                <a:gd name="T83" fmla="*/ 224 h 225"/>
                <a:gd name="T84" fmla="*/ 239 w 325"/>
                <a:gd name="T85" fmla="*/ 215 h 225"/>
                <a:gd name="T86" fmla="*/ 252 w 325"/>
                <a:gd name="T87" fmla="*/ 211 h 225"/>
                <a:gd name="T88" fmla="*/ 324 w 325"/>
                <a:gd name="T89" fmla="*/ 188 h 225"/>
                <a:gd name="T90" fmla="*/ 324 w 325"/>
                <a:gd name="T91" fmla="*/ 188 h 22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25"/>
                <a:gd name="T139" fmla="*/ 0 h 225"/>
                <a:gd name="T140" fmla="*/ 325 w 325"/>
                <a:gd name="T141" fmla="*/ 225 h 22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25" h="225">
                  <a:moveTo>
                    <a:pt x="324" y="188"/>
                  </a:moveTo>
                  <a:lnTo>
                    <a:pt x="324" y="175"/>
                  </a:lnTo>
                  <a:lnTo>
                    <a:pt x="324" y="170"/>
                  </a:lnTo>
                  <a:lnTo>
                    <a:pt x="320" y="161"/>
                  </a:lnTo>
                  <a:lnTo>
                    <a:pt x="311" y="152"/>
                  </a:lnTo>
                  <a:lnTo>
                    <a:pt x="297" y="144"/>
                  </a:lnTo>
                  <a:lnTo>
                    <a:pt x="284" y="139"/>
                  </a:lnTo>
                  <a:lnTo>
                    <a:pt x="266" y="135"/>
                  </a:lnTo>
                  <a:lnTo>
                    <a:pt x="248" y="135"/>
                  </a:lnTo>
                  <a:lnTo>
                    <a:pt x="248" y="126"/>
                  </a:lnTo>
                  <a:lnTo>
                    <a:pt x="216" y="94"/>
                  </a:lnTo>
                  <a:lnTo>
                    <a:pt x="171" y="99"/>
                  </a:lnTo>
                  <a:lnTo>
                    <a:pt x="176" y="85"/>
                  </a:lnTo>
                  <a:lnTo>
                    <a:pt x="176" y="76"/>
                  </a:lnTo>
                  <a:lnTo>
                    <a:pt x="144" y="50"/>
                  </a:lnTo>
                  <a:lnTo>
                    <a:pt x="104" y="50"/>
                  </a:lnTo>
                  <a:lnTo>
                    <a:pt x="104" y="36"/>
                  </a:lnTo>
                  <a:lnTo>
                    <a:pt x="99" y="27"/>
                  </a:lnTo>
                  <a:lnTo>
                    <a:pt x="95" y="18"/>
                  </a:lnTo>
                  <a:lnTo>
                    <a:pt x="86" y="9"/>
                  </a:lnTo>
                  <a:lnTo>
                    <a:pt x="81" y="9"/>
                  </a:lnTo>
                  <a:lnTo>
                    <a:pt x="59" y="0"/>
                  </a:lnTo>
                  <a:lnTo>
                    <a:pt x="32" y="5"/>
                  </a:lnTo>
                  <a:lnTo>
                    <a:pt x="27" y="14"/>
                  </a:lnTo>
                  <a:lnTo>
                    <a:pt x="27" y="23"/>
                  </a:lnTo>
                  <a:lnTo>
                    <a:pt x="32" y="36"/>
                  </a:lnTo>
                  <a:lnTo>
                    <a:pt x="36" y="45"/>
                  </a:lnTo>
                  <a:lnTo>
                    <a:pt x="50" y="50"/>
                  </a:lnTo>
                  <a:lnTo>
                    <a:pt x="63" y="54"/>
                  </a:lnTo>
                  <a:lnTo>
                    <a:pt x="27" y="72"/>
                  </a:lnTo>
                  <a:lnTo>
                    <a:pt x="0" y="108"/>
                  </a:lnTo>
                  <a:lnTo>
                    <a:pt x="0" y="117"/>
                  </a:lnTo>
                  <a:lnTo>
                    <a:pt x="5" y="126"/>
                  </a:lnTo>
                  <a:lnTo>
                    <a:pt x="36" y="152"/>
                  </a:lnTo>
                  <a:lnTo>
                    <a:pt x="72" y="152"/>
                  </a:lnTo>
                  <a:lnTo>
                    <a:pt x="68" y="166"/>
                  </a:lnTo>
                  <a:lnTo>
                    <a:pt x="68" y="175"/>
                  </a:lnTo>
                  <a:lnTo>
                    <a:pt x="72" y="188"/>
                  </a:lnTo>
                  <a:lnTo>
                    <a:pt x="122" y="206"/>
                  </a:lnTo>
                  <a:lnTo>
                    <a:pt x="171" y="193"/>
                  </a:lnTo>
                  <a:lnTo>
                    <a:pt x="176" y="206"/>
                  </a:lnTo>
                  <a:lnTo>
                    <a:pt x="203" y="224"/>
                  </a:lnTo>
                  <a:lnTo>
                    <a:pt x="239" y="215"/>
                  </a:lnTo>
                  <a:lnTo>
                    <a:pt x="252" y="211"/>
                  </a:lnTo>
                  <a:lnTo>
                    <a:pt x="324" y="188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3" name="Freeform 767"/>
            <p:cNvSpPr>
              <a:spLocks/>
            </p:cNvSpPr>
            <p:nvPr/>
          </p:nvSpPr>
          <p:spPr bwMode="auto">
            <a:xfrm>
              <a:off x="3309" y="3051"/>
              <a:ext cx="163" cy="131"/>
            </a:xfrm>
            <a:custGeom>
              <a:avLst/>
              <a:gdLst>
                <a:gd name="T0" fmla="*/ 162 w 163"/>
                <a:gd name="T1" fmla="*/ 117 h 131"/>
                <a:gd name="T2" fmla="*/ 117 w 163"/>
                <a:gd name="T3" fmla="*/ 130 h 131"/>
                <a:gd name="T4" fmla="*/ 113 w 163"/>
                <a:gd name="T5" fmla="*/ 121 h 131"/>
                <a:gd name="T6" fmla="*/ 113 w 163"/>
                <a:gd name="T7" fmla="*/ 112 h 131"/>
                <a:gd name="T8" fmla="*/ 104 w 163"/>
                <a:gd name="T9" fmla="*/ 103 h 131"/>
                <a:gd name="T10" fmla="*/ 99 w 163"/>
                <a:gd name="T11" fmla="*/ 94 h 131"/>
                <a:gd name="T12" fmla="*/ 90 w 163"/>
                <a:gd name="T13" fmla="*/ 85 h 131"/>
                <a:gd name="T14" fmla="*/ 86 w 163"/>
                <a:gd name="T15" fmla="*/ 76 h 131"/>
                <a:gd name="T16" fmla="*/ 18 w 163"/>
                <a:gd name="T17" fmla="*/ 23 h 131"/>
                <a:gd name="T18" fmla="*/ 0 w 163"/>
                <a:gd name="T19" fmla="*/ 0 h 131"/>
                <a:gd name="T20" fmla="*/ 41 w 163"/>
                <a:gd name="T21" fmla="*/ 27 h 131"/>
                <a:gd name="T22" fmla="*/ 149 w 163"/>
                <a:gd name="T23" fmla="*/ 103 h 131"/>
                <a:gd name="T24" fmla="*/ 162 w 163"/>
                <a:gd name="T25" fmla="*/ 117 h 131"/>
                <a:gd name="T26" fmla="*/ 162 w 163"/>
                <a:gd name="T27" fmla="*/ 117 h 1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3"/>
                <a:gd name="T43" fmla="*/ 0 h 131"/>
                <a:gd name="T44" fmla="*/ 163 w 163"/>
                <a:gd name="T45" fmla="*/ 131 h 13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3" h="131">
                  <a:moveTo>
                    <a:pt x="162" y="117"/>
                  </a:moveTo>
                  <a:lnTo>
                    <a:pt x="117" y="130"/>
                  </a:lnTo>
                  <a:lnTo>
                    <a:pt x="113" y="121"/>
                  </a:lnTo>
                  <a:lnTo>
                    <a:pt x="113" y="112"/>
                  </a:lnTo>
                  <a:lnTo>
                    <a:pt x="104" y="103"/>
                  </a:lnTo>
                  <a:lnTo>
                    <a:pt x="99" y="94"/>
                  </a:lnTo>
                  <a:lnTo>
                    <a:pt x="90" y="85"/>
                  </a:lnTo>
                  <a:lnTo>
                    <a:pt x="86" y="76"/>
                  </a:lnTo>
                  <a:lnTo>
                    <a:pt x="18" y="23"/>
                  </a:lnTo>
                  <a:lnTo>
                    <a:pt x="0" y="0"/>
                  </a:lnTo>
                  <a:lnTo>
                    <a:pt x="41" y="27"/>
                  </a:lnTo>
                  <a:lnTo>
                    <a:pt x="149" y="103"/>
                  </a:lnTo>
                  <a:lnTo>
                    <a:pt x="162" y="117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4" name="Freeform 768"/>
            <p:cNvSpPr>
              <a:spLocks/>
            </p:cNvSpPr>
            <p:nvPr/>
          </p:nvSpPr>
          <p:spPr bwMode="auto">
            <a:xfrm>
              <a:off x="2576" y="2532"/>
              <a:ext cx="820" cy="511"/>
            </a:xfrm>
            <a:custGeom>
              <a:avLst/>
              <a:gdLst>
                <a:gd name="T0" fmla="*/ 270 w 820"/>
                <a:gd name="T1" fmla="*/ 363 h 511"/>
                <a:gd name="T2" fmla="*/ 283 w 820"/>
                <a:gd name="T3" fmla="*/ 358 h 511"/>
                <a:gd name="T4" fmla="*/ 297 w 820"/>
                <a:gd name="T5" fmla="*/ 354 h 511"/>
                <a:gd name="T6" fmla="*/ 387 w 820"/>
                <a:gd name="T7" fmla="*/ 385 h 511"/>
                <a:gd name="T8" fmla="*/ 459 w 820"/>
                <a:gd name="T9" fmla="*/ 457 h 511"/>
                <a:gd name="T10" fmla="*/ 481 w 820"/>
                <a:gd name="T11" fmla="*/ 479 h 511"/>
                <a:gd name="T12" fmla="*/ 508 w 820"/>
                <a:gd name="T13" fmla="*/ 501 h 511"/>
                <a:gd name="T14" fmla="*/ 544 w 820"/>
                <a:gd name="T15" fmla="*/ 510 h 511"/>
                <a:gd name="T16" fmla="*/ 580 w 820"/>
                <a:gd name="T17" fmla="*/ 510 h 511"/>
                <a:gd name="T18" fmla="*/ 603 w 820"/>
                <a:gd name="T19" fmla="*/ 497 h 511"/>
                <a:gd name="T20" fmla="*/ 616 w 820"/>
                <a:gd name="T21" fmla="*/ 479 h 511"/>
                <a:gd name="T22" fmla="*/ 648 w 820"/>
                <a:gd name="T23" fmla="*/ 448 h 511"/>
                <a:gd name="T24" fmla="*/ 693 w 820"/>
                <a:gd name="T25" fmla="*/ 434 h 511"/>
                <a:gd name="T26" fmla="*/ 706 w 820"/>
                <a:gd name="T27" fmla="*/ 421 h 511"/>
                <a:gd name="T28" fmla="*/ 720 w 820"/>
                <a:gd name="T29" fmla="*/ 407 h 511"/>
                <a:gd name="T30" fmla="*/ 742 w 820"/>
                <a:gd name="T31" fmla="*/ 390 h 511"/>
                <a:gd name="T32" fmla="*/ 769 w 820"/>
                <a:gd name="T33" fmla="*/ 385 h 511"/>
                <a:gd name="T34" fmla="*/ 774 w 820"/>
                <a:gd name="T35" fmla="*/ 376 h 511"/>
                <a:gd name="T36" fmla="*/ 778 w 820"/>
                <a:gd name="T37" fmla="*/ 372 h 511"/>
                <a:gd name="T38" fmla="*/ 787 w 820"/>
                <a:gd name="T39" fmla="*/ 349 h 511"/>
                <a:gd name="T40" fmla="*/ 787 w 820"/>
                <a:gd name="T41" fmla="*/ 322 h 511"/>
                <a:gd name="T42" fmla="*/ 783 w 820"/>
                <a:gd name="T43" fmla="*/ 314 h 511"/>
                <a:gd name="T44" fmla="*/ 783 w 820"/>
                <a:gd name="T45" fmla="*/ 305 h 511"/>
                <a:gd name="T46" fmla="*/ 783 w 820"/>
                <a:gd name="T47" fmla="*/ 296 h 511"/>
                <a:gd name="T48" fmla="*/ 796 w 820"/>
                <a:gd name="T49" fmla="*/ 282 h 511"/>
                <a:gd name="T50" fmla="*/ 810 w 820"/>
                <a:gd name="T51" fmla="*/ 264 h 511"/>
                <a:gd name="T52" fmla="*/ 819 w 820"/>
                <a:gd name="T53" fmla="*/ 246 h 511"/>
                <a:gd name="T54" fmla="*/ 819 w 820"/>
                <a:gd name="T55" fmla="*/ 220 h 511"/>
                <a:gd name="T56" fmla="*/ 814 w 820"/>
                <a:gd name="T57" fmla="*/ 206 h 511"/>
                <a:gd name="T58" fmla="*/ 756 w 820"/>
                <a:gd name="T59" fmla="*/ 161 h 511"/>
                <a:gd name="T60" fmla="*/ 693 w 820"/>
                <a:gd name="T61" fmla="*/ 117 h 511"/>
                <a:gd name="T62" fmla="*/ 688 w 820"/>
                <a:gd name="T63" fmla="*/ 112 h 511"/>
                <a:gd name="T64" fmla="*/ 684 w 820"/>
                <a:gd name="T65" fmla="*/ 108 h 511"/>
                <a:gd name="T66" fmla="*/ 670 w 820"/>
                <a:gd name="T67" fmla="*/ 103 h 511"/>
                <a:gd name="T68" fmla="*/ 661 w 820"/>
                <a:gd name="T69" fmla="*/ 59 h 511"/>
                <a:gd name="T70" fmla="*/ 657 w 820"/>
                <a:gd name="T71" fmla="*/ 45 h 511"/>
                <a:gd name="T72" fmla="*/ 652 w 820"/>
                <a:gd name="T73" fmla="*/ 36 h 511"/>
                <a:gd name="T74" fmla="*/ 648 w 820"/>
                <a:gd name="T75" fmla="*/ 27 h 511"/>
                <a:gd name="T76" fmla="*/ 639 w 820"/>
                <a:gd name="T77" fmla="*/ 18 h 511"/>
                <a:gd name="T78" fmla="*/ 625 w 820"/>
                <a:gd name="T79" fmla="*/ 9 h 511"/>
                <a:gd name="T80" fmla="*/ 612 w 820"/>
                <a:gd name="T81" fmla="*/ 5 h 511"/>
                <a:gd name="T82" fmla="*/ 594 w 820"/>
                <a:gd name="T83" fmla="*/ 0 h 511"/>
                <a:gd name="T84" fmla="*/ 576 w 820"/>
                <a:gd name="T85" fmla="*/ 5 h 511"/>
                <a:gd name="T86" fmla="*/ 571 w 820"/>
                <a:gd name="T87" fmla="*/ 9 h 511"/>
                <a:gd name="T88" fmla="*/ 531 w 820"/>
                <a:gd name="T89" fmla="*/ 14 h 511"/>
                <a:gd name="T90" fmla="*/ 495 w 820"/>
                <a:gd name="T91" fmla="*/ 23 h 511"/>
                <a:gd name="T92" fmla="*/ 423 w 820"/>
                <a:gd name="T93" fmla="*/ 45 h 511"/>
                <a:gd name="T94" fmla="*/ 346 w 820"/>
                <a:gd name="T95" fmla="*/ 59 h 511"/>
                <a:gd name="T96" fmla="*/ 279 w 820"/>
                <a:gd name="T97" fmla="*/ 63 h 511"/>
                <a:gd name="T98" fmla="*/ 207 w 820"/>
                <a:gd name="T99" fmla="*/ 85 h 511"/>
                <a:gd name="T100" fmla="*/ 0 w 820"/>
                <a:gd name="T101" fmla="*/ 108 h 511"/>
                <a:gd name="T102" fmla="*/ 0 w 820"/>
                <a:gd name="T103" fmla="*/ 430 h 511"/>
                <a:gd name="T104" fmla="*/ 270 w 820"/>
                <a:gd name="T105" fmla="*/ 363 h 511"/>
                <a:gd name="T106" fmla="*/ 270 w 820"/>
                <a:gd name="T107" fmla="*/ 363 h 51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20"/>
                <a:gd name="T163" fmla="*/ 0 h 511"/>
                <a:gd name="T164" fmla="*/ 820 w 820"/>
                <a:gd name="T165" fmla="*/ 511 h 51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20" h="511">
                  <a:moveTo>
                    <a:pt x="270" y="363"/>
                  </a:moveTo>
                  <a:lnTo>
                    <a:pt x="283" y="358"/>
                  </a:lnTo>
                  <a:lnTo>
                    <a:pt x="297" y="354"/>
                  </a:lnTo>
                  <a:lnTo>
                    <a:pt x="387" y="385"/>
                  </a:lnTo>
                  <a:lnTo>
                    <a:pt x="459" y="457"/>
                  </a:lnTo>
                  <a:lnTo>
                    <a:pt x="481" y="479"/>
                  </a:lnTo>
                  <a:lnTo>
                    <a:pt x="508" y="501"/>
                  </a:lnTo>
                  <a:lnTo>
                    <a:pt x="544" y="510"/>
                  </a:lnTo>
                  <a:lnTo>
                    <a:pt x="580" y="510"/>
                  </a:lnTo>
                  <a:lnTo>
                    <a:pt x="603" y="497"/>
                  </a:lnTo>
                  <a:lnTo>
                    <a:pt x="616" y="479"/>
                  </a:lnTo>
                  <a:lnTo>
                    <a:pt x="648" y="448"/>
                  </a:lnTo>
                  <a:lnTo>
                    <a:pt x="693" y="434"/>
                  </a:lnTo>
                  <a:lnTo>
                    <a:pt x="706" y="421"/>
                  </a:lnTo>
                  <a:lnTo>
                    <a:pt x="720" y="407"/>
                  </a:lnTo>
                  <a:lnTo>
                    <a:pt x="742" y="390"/>
                  </a:lnTo>
                  <a:lnTo>
                    <a:pt x="769" y="385"/>
                  </a:lnTo>
                  <a:lnTo>
                    <a:pt x="774" y="376"/>
                  </a:lnTo>
                  <a:lnTo>
                    <a:pt x="778" y="372"/>
                  </a:lnTo>
                  <a:lnTo>
                    <a:pt x="787" y="349"/>
                  </a:lnTo>
                  <a:lnTo>
                    <a:pt x="787" y="322"/>
                  </a:lnTo>
                  <a:lnTo>
                    <a:pt x="783" y="314"/>
                  </a:lnTo>
                  <a:lnTo>
                    <a:pt x="783" y="305"/>
                  </a:lnTo>
                  <a:lnTo>
                    <a:pt x="783" y="296"/>
                  </a:lnTo>
                  <a:lnTo>
                    <a:pt x="796" y="282"/>
                  </a:lnTo>
                  <a:lnTo>
                    <a:pt x="810" y="264"/>
                  </a:lnTo>
                  <a:lnTo>
                    <a:pt x="819" y="246"/>
                  </a:lnTo>
                  <a:lnTo>
                    <a:pt x="819" y="220"/>
                  </a:lnTo>
                  <a:lnTo>
                    <a:pt x="814" y="206"/>
                  </a:lnTo>
                  <a:lnTo>
                    <a:pt x="756" y="161"/>
                  </a:lnTo>
                  <a:lnTo>
                    <a:pt x="693" y="117"/>
                  </a:lnTo>
                  <a:lnTo>
                    <a:pt x="688" y="112"/>
                  </a:lnTo>
                  <a:lnTo>
                    <a:pt x="684" y="108"/>
                  </a:lnTo>
                  <a:lnTo>
                    <a:pt x="670" y="103"/>
                  </a:lnTo>
                  <a:lnTo>
                    <a:pt x="661" y="59"/>
                  </a:lnTo>
                  <a:lnTo>
                    <a:pt x="657" y="45"/>
                  </a:lnTo>
                  <a:lnTo>
                    <a:pt x="652" y="36"/>
                  </a:lnTo>
                  <a:lnTo>
                    <a:pt x="648" y="27"/>
                  </a:lnTo>
                  <a:lnTo>
                    <a:pt x="639" y="18"/>
                  </a:lnTo>
                  <a:lnTo>
                    <a:pt x="625" y="9"/>
                  </a:lnTo>
                  <a:lnTo>
                    <a:pt x="612" y="5"/>
                  </a:lnTo>
                  <a:lnTo>
                    <a:pt x="594" y="0"/>
                  </a:lnTo>
                  <a:lnTo>
                    <a:pt x="576" y="5"/>
                  </a:lnTo>
                  <a:lnTo>
                    <a:pt x="571" y="9"/>
                  </a:lnTo>
                  <a:lnTo>
                    <a:pt x="531" y="14"/>
                  </a:lnTo>
                  <a:lnTo>
                    <a:pt x="495" y="23"/>
                  </a:lnTo>
                  <a:lnTo>
                    <a:pt x="423" y="45"/>
                  </a:lnTo>
                  <a:lnTo>
                    <a:pt x="346" y="59"/>
                  </a:lnTo>
                  <a:lnTo>
                    <a:pt x="279" y="63"/>
                  </a:lnTo>
                  <a:lnTo>
                    <a:pt x="207" y="85"/>
                  </a:lnTo>
                  <a:lnTo>
                    <a:pt x="0" y="108"/>
                  </a:lnTo>
                  <a:lnTo>
                    <a:pt x="0" y="430"/>
                  </a:lnTo>
                  <a:lnTo>
                    <a:pt x="270" y="363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5" name="Freeform 769"/>
            <p:cNvSpPr>
              <a:spLocks/>
            </p:cNvSpPr>
            <p:nvPr/>
          </p:nvSpPr>
          <p:spPr bwMode="auto">
            <a:xfrm>
              <a:off x="2846" y="2886"/>
              <a:ext cx="239" cy="148"/>
            </a:xfrm>
            <a:custGeom>
              <a:avLst/>
              <a:gdLst>
                <a:gd name="T0" fmla="*/ 0 w 239"/>
                <a:gd name="T1" fmla="*/ 9 h 148"/>
                <a:gd name="T2" fmla="*/ 13 w 239"/>
                <a:gd name="T3" fmla="*/ 4 h 148"/>
                <a:gd name="T4" fmla="*/ 27 w 239"/>
                <a:gd name="T5" fmla="*/ 0 h 148"/>
                <a:gd name="T6" fmla="*/ 117 w 239"/>
                <a:gd name="T7" fmla="*/ 31 h 148"/>
                <a:gd name="T8" fmla="*/ 189 w 239"/>
                <a:gd name="T9" fmla="*/ 103 h 148"/>
                <a:gd name="T10" fmla="*/ 211 w 239"/>
                <a:gd name="T11" fmla="*/ 125 h 148"/>
                <a:gd name="T12" fmla="*/ 238 w 239"/>
                <a:gd name="T13" fmla="*/ 147 h 148"/>
                <a:gd name="T14" fmla="*/ 229 w 239"/>
                <a:gd name="T15" fmla="*/ 143 h 148"/>
                <a:gd name="T16" fmla="*/ 144 w 239"/>
                <a:gd name="T17" fmla="*/ 85 h 148"/>
                <a:gd name="T18" fmla="*/ 63 w 239"/>
                <a:gd name="T19" fmla="*/ 18 h 148"/>
                <a:gd name="T20" fmla="*/ 27 w 239"/>
                <a:gd name="T21" fmla="*/ 9 h 148"/>
                <a:gd name="T22" fmla="*/ 0 w 239"/>
                <a:gd name="T23" fmla="*/ 9 h 148"/>
                <a:gd name="T24" fmla="*/ 0 w 239"/>
                <a:gd name="T25" fmla="*/ 9 h 1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39"/>
                <a:gd name="T40" fmla="*/ 0 h 148"/>
                <a:gd name="T41" fmla="*/ 239 w 239"/>
                <a:gd name="T42" fmla="*/ 148 h 1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39" h="148">
                  <a:moveTo>
                    <a:pt x="0" y="9"/>
                  </a:moveTo>
                  <a:lnTo>
                    <a:pt x="13" y="4"/>
                  </a:lnTo>
                  <a:lnTo>
                    <a:pt x="27" y="0"/>
                  </a:lnTo>
                  <a:lnTo>
                    <a:pt x="117" y="31"/>
                  </a:lnTo>
                  <a:lnTo>
                    <a:pt x="189" y="103"/>
                  </a:lnTo>
                  <a:lnTo>
                    <a:pt x="211" y="125"/>
                  </a:lnTo>
                  <a:lnTo>
                    <a:pt x="238" y="147"/>
                  </a:lnTo>
                  <a:lnTo>
                    <a:pt x="229" y="143"/>
                  </a:lnTo>
                  <a:lnTo>
                    <a:pt x="144" y="85"/>
                  </a:lnTo>
                  <a:lnTo>
                    <a:pt x="63" y="18"/>
                  </a:lnTo>
                  <a:lnTo>
                    <a:pt x="27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6" name="Freeform 770"/>
            <p:cNvSpPr>
              <a:spLocks/>
            </p:cNvSpPr>
            <p:nvPr/>
          </p:nvSpPr>
          <p:spPr bwMode="auto">
            <a:xfrm>
              <a:off x="3174" y="2532"/>
              <a:ext cx="163" cy="113"/>
            </a:xfrm>
            <a:custGeom>
              <a:avLst/>
              <a:gdLst>
                <a:gd name="T0" fmla="*/ 0 w 163"/>
                <a:gd name="T1" fmla="*/ 0 h 113"/>
                <a:gd name="T2" fmla="*/ 41 w 163"/>
                <a:gd name="T3" fmla="*/ 18 h 113"/>
                <a:gd name="T4" fmla="*/ 63 w 163"/>
                <a:gd name="T5" fmla="*/ 59 h 113"/>
                <a:gd name="T6" fmla="*/ 72 w 163"/>
                <a:gd name="T7" fmla="*/ 103 h 113"/>
                <a:gd name="T8" fmla="*/ 81 w 163"/>
                <a:gd name="T9" fmla="*/ 108 h 113"/>
                <a:gd name="T10" fmla="*/ 90 w 163"/>
                <a:gd name="T11" fmla="*/ 112 h 113"/>
                <a:gd name="T12" fmla="*/ 126 w 163"/>
                <a:gd name="T13" fmla="*/ 94 h 113"/>
                <a:gd name="T14" fmla="*/ 158 w 163"/>
                <a:gd name="T15" fmla="*/ 59 h 113"/>
                <a:gd name="T16" fmla="*/ 162 w 163"/>
                <a:gd name="T17" fmla="*/ 50 h 113"/>
                <a:gd name="T18" fmla="*/ 162 w 163"/>
                <a:gd name="T19" fmla="*/ 36 h 113"/>
                <a:gd name="T20" fmla="*/ 153 w 163"/>
                <a:gd name="T21" fmla="*/ 36 h 113"/>
                <a:gd name="T22" fmla="*/ 131 w 163"/>
                <a:gd name="T23" fmla="*/ 32 h 113"/>
                <a:gd name="T24" fmla="*/ 113 w 163"/>
                <a:gd name="T25" fmla="*/ 32 h 113"/>
                <a:gd name="T26" fmla="*/ 104 w 163"/>
                <a:gd name="T27" fmla="*/ 27 h 113"/>
                <a:gd name="T28" fmla="*/ 104 w 163"/>
                <a:gd name="T29" fmla="*/ 18 h 113"/>
                <a:gd name="T30" fmla="*/ 77 w 163"/>
                <a:gd name="T31" fmla="*/ 14 h 113"/>
                <a:gd name="T32" fmla="*/ 50 w 163"/>
                <a:gd name="T33" fmla="*/ 9 h 113"/>
                <a:gd name="T34" fmla="*/ 36 w 163"/>
                <a:gd name="T35" fmla="*/ 5 h 113"/>
                <a:gd name="T36" fmla="*/ 23 w 163"/>
                <a:gd name="T37" fmla="*/ 0 h 113"/>
                <a:gd name="T38" fmla="*/ 9 w 163"/>
                <a:gd name="T39" fmla="*/ 0 h 113"/>
                <a:gd name="T40" fmla="*/ 0 w 163"/>
                <a:gd name="T41" fmla="*/ 0 h 113"/>
                <a:gd name="T42" fmla="*/ 0 w 163"/>
                <a:gd name="T43" fmla="*/ 0 h 11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3"/>
                <a:gd name="T67" fmla="*/ 0 h 113"/>
                <a:gd name="T68" fmla="*/ 163 w 163"/>
                <a:gd name="T69" fmla="*/ 113 h 11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3" h="113">
                  <a:moveTo>
                    <a:pt x="0" y="0"/>
                  </a:moveTo>
                  <a:lnTo>
                    <a:pt x="41" y="18"/>
                  </a:lnTo>
                  <a:lnTo>
                    <a:pt x="63" y="59"/>
                  </a:lnTo>
                  <a:lnTo>
                    <a:pt x="72" y="103"/>
                  </a:lnTo>
                  <a:lnTo>
                    <a:pt x="81" y="108"/>
                  </a:lnTo>
                  <a:lnTo>
                    <a:pt x="90" y="112"/>
                  </a:lnTo>
                  <a:lnTo>
                    <a:pt x="126" y="94"/>
                  </a:lnTo>
                  <a:lnTo>
                    <a:pt x="158" y="59"/>
                  </a:lnTo>
                  <a:lnTo>
                    <a:pt x="162" y="50"/>
                  </a:lnTo>
                  <a:lnTo>
                    <a:pt x="162" y="36"/>
                  </a:lnTo>
                  <a:lnTo>
                    <a:pt x="153" y="36"/>
                  </a:lnTo>
                  <a:lnTo>
                    <a:pt x="131" y="32"/>
                  </a:lnTo>
                  <a:lnTo>
                    <a:pt x="113" y="32"/>
                  </a:lnTo>
                  <a:lnTo>
                    <a:pt x="104" y="27"/>
                  </a:lnTo>
                  <a:lnTo>
                    <a:pt x="104" y="18"/>
                  </a:lnTo>
                  <a:lnTo>
                    <a:pt x="77" y="14"/>
                  </a:lnTo>
                  <a:lnTo>
                    <a:pt x="50" y="9"/>
                  </a:lnTo>
                  <a:lnTo>
                    <a:pt x="36" y="5"/>
                  </a:lnTo>
                  <a:lnTo>
                    <a:pt x="23" y="0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7" name="Freeform 771"/>
            <p:cNvSpPr>
              <a:spLocks/>
            </p:cNvSpPr>
            <p:nvPr/>
          </p:nvSpPr>
          <p:spPr bwMode="auto">
            <a:xfrm>
              <a:off x="3278" y="2546"/>
              <a:ext cx="73" cy="23"/>
            </a:xfrm>
            <a:custGeom>
              <a:avLst/>
              <a:gdLst>
                <a:gd name="T0" fmla="*/ 58 w 73"/>
                <a:gd name="T1" fmla="*/ 22 h 23"/>
                <a:gd name="T2" fmla="*/ 67 w 73"/>
                <a:gd name="T3" fmla="*/ 18 h 23"/>
                <a:gd name="T4" fmla="*/ 72 w 73"/>
                <a:gd name="T5" fmla="*/ 9 h 23"/>
                <a:gd name="T6" fmla="*/ 72 w 73"/>
                <a:gd name="T7" fmla="*/ 4 h 23"/>
                <a:gd name="T8" fmla="*/ 54 w 73"/>
                <a:gd name="T9" fmla="*/ 0 h 23"/>
                <a:gd name="T10" fmla="*/ 27 w 73"/>
                <a:gd name="T11" fmla="*/ 0 h 23"/>
                <a:gd name="T12" fmla="*/ 0 w 73"/>
                <a:gd name="T13" fmla="*/ 4 h 23"/>
                <a:gd name="T14" fmla="*/ 0 w 73"/>
                <a:gd name="T15" fmla="*/ 13 h 23"/>
                <a:gd name="T16" fmla="*/ 9 w 73"/>
                <a:gd name="T17" fmla="*/ 18 h 23"/>
                <a:gd name="T18" fmla="*/ 31 w 73"/>
                <a:gd name="T19" fmla="*/ 22 h 23"/>
                <a:gd name="T20" fmla="*/ 58 w 73"/>
                <a:gd name="T21" fmla="*/ 22 h 23"/>
                <a:gd name="T22" fmla="*/ 58 w 73"/>
                <a:gd name="T23" fmla="*/ 22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23"/>
                <a:gd name="T38" fmla="*/ 73 w 73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23">
                  <a:moveTo>
                    <a:pt x="58" y="22"/>
                  </a:moveTo>
                  <a:lnTo>
                    <a:pt x="67" y="18"/>
                  </a:lnTo>
                  <a:lnTo>
                    <a:pt x="72" y="9"/>
                  </a:lnTo>
                  <a:lnTo>
                    <a:pt x="72" y="4"/>
                  </a:lnTo>
                  <a:lnTo>
                    <a:pt x="54" y="0"/>
                  </a:lnTo>
                  <a:lnTo>
                    <a:pt x="27" y="0"/>
                  </a:lnTo>
                  <a:lnTo>
                    <a:pt x="0" y="4"/>
                  </a:lnTo>
                  <a:lnTo>
                    <a:pt x="0" y="13"/>
                  </a:lnTo>
                  <a:lnTo>
                    <a:pt x="9" y="18"/>
                  </a:lnTo>
                  <a:lnTo>
                    <a:pt x="31" y="22"/>
                  </a:lnTo>
                  <a:lnTo>
                    <a:pt x="58" y="22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8" name="Freeform 772"/>
            <p:cNvSpPr>
              <a:spLocks/>
            </p:cNvSpPr>
            <p:nvPr/>
          </p:nvSpPr>
          <p:spPr bwMode="auto">
            <a:xfrm>
              <a:off x="3084" y="2738"/>
              <a:ext cx="456" cy="381"/>
            </a:xfrm>
            <a:custGeom>
              <a:avLst/>
              <a:gdLst>
                <a:gd name="T0" fmla="*/ 338 w 456"/>
                <a:gd name="T1" fmla="*/ 282 h 381"/>
                <a:gd name="T2" fmla="*/ 351 w 456"/>
                <a:gd name="T3" fmla="*/ 286 h 381"/>
                <a:gd name="T4" fmla="*/ 351 w 456"/>
                <a:gd name="T5" fmla="*/ 286 h 381"/>
                <a:gd name="T6" fmla="*/ 351 w 456"/>
                <a:gd name="T7" fmla="*/ 286 h 381"/>
                <a:gd name="T8" fmla="*/ 351 w 456"/>
                <a:gd name="T9" fmla="*/ 286 h 381"/>
                <a:gd name="T10" fmla="*/ 351 w 456"/>
                <a:gd name="T11" fmla="*/ 291 h 381"/>
                <a:gd name="T12" fmla="*/ 374 w 456"/>
                <a:gd name="T13" fmla="*/ 295 h 381"/>
                <a:gd name="T14" fmla="*/ 414 w 456"/>
                <a:gd name="T15" fmla="*/ 291 h 381"/>
                <a:gd name="T16" fmla="*/ 428 w 456"/>
                <a:gd name="T17" fmla="*/ 264 h 381"/>
                <a:gd name="T18" fmla="*/ 428 w 456"/>
                <a:gd name="T19" fmla="*/ 251 h 381"/>
                <a:gd name="T20" fmla="*/ 428 w 456"/>
                <a:gd name="T21" fmla="*/ 237 h 381"/>
                <a:gd name="T22" fmla="*/ 383 w 456"/>
                <a:gd name="T23" fmla="*/ 197 h 381"/>
                <a:gd name="T24" fmla="*/ 419 w 456"/>
                <a:gd name="T25" fmla="*/ 206 h 381"/>
                <a:gd name="T26" fmla="*/ 446 w 456"/>
                <a:gd name="T27" fmla="*/ 188 h 381"/>
                <a:gd name="T28" fmla="*/ 450 w 456"/>
                <a:gd name="T29" fmla="*/ 179 h 381"/>
                <a:gd name="T30" fmla="*/ 455 w 456"/>
                <a:gd name="T31" fmla="*/ 170 h 381"/>
                <a:gd name="T32" fmla="*/ 455 w 456"/>
                <a:gd name="T33" fmla="*/ 161 h 381"/>
                <a:gd name="T34" fmla="*/ 455 w 456"/>
                <a:gd name="T35" fmla="*/ 152 h 381"/>
                <a:gd name="T36" fmla="*/ 405 w 456"/>
                <a:gd name="T37" fmla="*/ 94 h 381"/>
                <a:gd name="T38" fmla="*/ 356 w 456"/>
                <a:gd name="T39" fmla="*/ 49 h 381"/>
                <a:gd name="T40" fmla="*/ 306 w 456"/>
                <a:gd name="T41" fmla="*/ 0 h 381"/>
                <a:gd name="T42" fmla="*/ 306 w 456"/>
                <a:gd name="T43" fmla="*/ 5 h 381"/>
                <a:gd name="T44" fmla="*/ 311 w 456"/>
                <a:gd name="T45" fmla="*/ 14 h 381"/>
                <a:gd name="T46" fmla="*/ 311 w 456"/>
                <a:gd name="T47" fmla="*/ 40 h 381"/>
                <a:gd name="T48" fmla="*/ 302 w 456"/>
                <a:gd name="T49" fmla="*/ 58 h 381"/>
                <a:gd name="T50" fmla="*/ 288 w 456"/>
                <a:gd name="T51" fmla="*/ 76 h 381"/>
                <a:gd name="T52" fmla="*/ 275 w 456"/>
                <a:gd name="T53" fmla="*/ 90 h 381"/>
                <a:gd name="T54" fmla="*/ 275 w 456"/>
                <a:gd name="T55" fmla="*/ 99 h 381"/>
                <a:gd name="T56" fmla="*/ 275 w 456"/>
                <a:gd name="T57" fmla="*/ 108 h 381"/>
                <a:gd name="T58" fmla="*/ 279 w 456"/>
                <a:gd name="T59" fmla="*/ 116 h 381"/>
                <a:gd name="T60" fmla="*/ 279 w 456"/>
                <a:gd name="T61" fmla="*/ 143 h 381"/>
                <a:gd name="T62" fmla="*/ 270 w 456"/>
                <a:gd name="T63" fmla="*/ 166 h 381"/>
                <a:gd name="T64" fmla="*/ 266 w 456"/>
                <a:gd name="T65" fmla="*/ 170 h 381"/>
                <a:gd name="T66" fmla="*/ 261 w 456"/>
                <a:gd name="T67" fmla="*/ 179 h 381"/>
                <a:gd name="T68" fmla="*/ 234 w 456"/>
                <a:gd name="T69" fmla="*/ 184 h 381"/>
                <a:gd name="T70" fmla="*/ 212 w 456"/>
                <a:gd name="T71" fmla="*/ 201 h 381"/>
                <a:gd name="T72" fmla="*/ 198 w 456"/>
                <a:gd name="T73" fmla="*/ 215 h 381"/>
                <a:gd name="T74" fmla="*/ 185 w 456"/>
                <a:gd name="T75" fmla="*/ 228 h 381"/>
                <a:gd name="T76" fmla="*/ 140 w 456"/>
                <a:gd name="T77" fmla="*/ 242 h 381"/>
                <a:gd name="T78" fmla="*/ 108 w 456"/>
                <a:gd name="T79" fmla="*/ 273 h 381"/>
                <a:gd name="T80" fmla="*/ 95 w 456"/>
                <a:gd name="T81" fmla="*/ 291 h 381"/>
                <a:gd name="T82" fmla="*/ 72 w 456"/>
                <a:gd name="T83" fmla="*/ 304 h 381"/>
                <a:gd name="T84" fmla="*/ 36 w 456"/>
                <a:gd name="T85" fmla="*/ 304 h 381"/>
                <a:gd name="T86" fmla="*/ 0 w 456"/>
                <a:gd name="T87" fmla="*/ 295 h 381"/>
                <a:gd name="T88" fmla="*/ 18 w 456"/>
                <a:gd name="T89" fmla="*/ 304 h 381"/>
                <a:gd name="T90" fmla="*/ 45 w 456"/>
                <a:gd name="T91" fmla="*/ 313 h 381"/>
                <a:gd name="T92" fmla="*/ 72 w 456"/>
                <a:gd name="T93" fmla="*/ 322 h 381"/>
                <a:gd name="T94" fmla="*/ 113 w 456"/>
                <a:gd name="T95" fmla="*/ 340 h 381"/>
                <a:gd name="T96" fmla="*/ 149 w 456"/>
                <a:gd name="T97" fmla="*/ 367 h 381"/>
                <a:gd name="T98" fmla="*/ 171 w 456"/>
                <a:gd name="T99" fmla="*/ 380 h 381"/>
                <a:gd name="T100" fmla="*/ 207 w 456"/>
                <a:gd name="T101" fmla="*/ 380 h 381"/>
                <a:gd name="T102" fmla="*/ 243 w 456"/>
                <a:gd name="T103" fmla="*/ 358 h 381"/>
                <a:gd name="T104" fmla="*/ 243 w 456"/>
                <a:gd name="T105" fmla="*/ 345 h 381"/>
                <a:gd name="T106" fmla="*/ 243 w 456"/>
                <a:gd name="T107" fmla="*/ 336 h 381"/>
                <a:gd name="T108" fmla="*/ 225 w 456"/>
                <a:gd name="T109" fmla="*/ 313 h 381"/>
                <a:gd name="T110" fmla="*/ 266 w 456"/>
                <a:gd name="T111" fmla="*/ 340 h 381"/>
                <a:gd name="T112" fmla="*/ 311 w 456"/>
                <a:gd name="T113" fmla="*/ 340 h 381"/>
                <a:gd name="T114" fmla="*/ 342 w 456"/>
                <a:gd name="T115" fmla="*/ 318 h 381"/>
                <a:gd name="T116" fmla="*/ 342 w 456"/>
                <a:gd name="T117" fmla="*/ 300 h 381"/>
                <a:gd name="T118" fmla="*/ 338 w 456"/>
                <a:gd name="T119" fmla="*/ 282 h 381"/>
                <a:gd name="T120" fmla="*/ 338 w 456"/>
                <a:gd name="T121" fmla="*/ 282 h 3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56"/>
                <a:gd name="T184" fmla="*/ 0 h 381"/>
                <a:gd name="T185" fmla="*/ 456 w 456"/>
                <a:gd name="T186" fmla="*/ 381 h 3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56" h="381">
                  <a:moveTo>
                    <a:pt x="338" y="282"/>
                  </a:moveTo>
                  <a:lnTo>
                    <a:pt x="351" y="286"/>
                  </a:lnTo>
                  <a:lnTo>
                    <a:pt x="351" y="291"/>
                  </a:lnTo>
                  <a:lnTo>
                    <a:pt x="374" y="295"/>
                  </a:lnTo>
                  <a:lnTo>
                    <a:pt x="414" y="291"/>
                  </a:lnTo>
                  <a:lnTo>
                    <a:pt x="428" y="264"/>
                  </a:lnTo>
                  <a:lnTo>
                    <a:pt x="428" y="251"/>
                  </a:lnTo>
                  <a:lnTo>
                    <a:pt x="428" y="237"/>
                  </a:lnTo>
                  <a:lnTo>
                    <a:pt x="383" y="197"/>
                  </a:lnTo>
                  <a:lnTo>
                    <a:pt x="419" y="206"/>
                  </a:lnTo>
                  <a:lnTo>
                    <a:pt x="446" y="188"/>
                  </a:lnTo>
                  <a:lnTo>
                    <a:pt x="450" y="179"/>
                  </a:lnTo>
                  <a:lnTo>
                    <a:pt x="455" y="170"/>
                  </a:lnTo>
                  <a:lnTo>
                    <a:pt x="455" y="161"/>
                  </a:lnTo>
                  <a:lnTo>
                    <a:pt x="455" y="152"/>
                  </a:lnTo>
                  <a:lnTo>
                    <a:pt x="405" y="94"/>
                  </a:lnTo>
                  <a:lnTo>
                    <a:pt x="356" y="49"/>
                  </a:lnTo>
                  <a:lnTo>
                    <a:pt x="306" y="0"/>
                  </a:lnTo>
                  <a:lnTo>
                    <a:pt x="306" y="5"/>
                  </a:lnTo>
                  <a:lnTo>
                    <a:pt x="311" y="14"/>
                  </a:lnTo>
                  <a:lnTo>
                    <a:pt x="311" y="40"/>
                  </a:lnTo>
                  <a:lnTo>
                    <a:pt x="302" y="58"/>
                  </a:lnTo>
                  <a:lnTo>
                    <a:pt x="288" y="76"/>
                  </a:lnTo>
                  <a:lnTo>
                    <a:pt x="275" y="90"/>
                  </a:lnTo>
                  <a:lnTo>
                    <a:pt x="275" y="99"/>
                  </a:lnTo>
                  <a:lnTo>
                    <a:pt x="275" y="108"/>
                  </a:lnTo>
                  <a:lnTo>
                    <a:pt x="279" y="116"/>
                  </a:lnTo>
                  <a:lnTo>
                    <a:pt x="279" y="143"/>
                  </a:lnTo>
                  <a:lnTo>
                    <a:pt x="270" y="166"/>
                  </a:lnTo>
                  <a:lnTo>
                    <a:pt x="266" y="170"/>
                  </a:lnTo>
                  <a:lnTo>
                    <a:pt x="261" y="179"/>
                  </a:lnTo>
                  <a:lnTo>
                    <a:pt x="234" y="184"/>
                  </a:lnTo>
                  <a:lnTo>
                    <a:pt x="212" y="201"/>
                  </a:lnTo>
                  <a:lnTo>
                    <a:pt x="198" y="215"/>
                  </a:lnTo>
                  <a:lnTo>
                    <a:pt x="185" y="228"/>
                  </a:lnTo>
                  <a:lnTo>
                    <a:pt x="140" y="242"/>
                  </a:lnTo>
                  <a:lnTo>
                    <a:pt x="108" y="273"/>
                  </a:lnTo>
                  <a:lnTo>
                    <a:pt x="95" y="291"/>
                  </a:lnTo>
                  <a:lnTo>
                    <a:pt x="72" y="304"/>
                  </a:lnTo>
                  <a:lnTo>
                    <a:pt x="36" y="304"/>
                  </a:lnTo>
                  <a:lnTo>
                    <a:pt x="0" y="295"/>
                  </a:lnTo>
                  <a:lnTo>
                    <a:pt x="18" y="304"/>
                  </a:lnTo>
                  <a:lnTo>
                    <a:pt x="45" y="313"/>
                  </a:lnTo>
                  <a:lnTo>
                    <a:pt x="72" y="322"/>
                  </a:lnTo>
                  <a:lnTo>
                    <a:pt x="113" y="340"/>
                  </a:lnTo>
                  <a:lnTo>
                    <a:pt x="149" y="367"/>
                  </a:lnTo>
                  <a:lnTo>
                    <a:pt x="171" y="380"/>
                  </a:lnTo>
                  <a:lnTo>
                    <a:pt x="207" y="380"/>
                  </a:lnTo>
                  <a:lnTo>
                    <a:pt x="243" y="358"/>
                  </a:lnTo>
                  <a:lnTo>
                    <a:pt x="243" y="345"/>
                  </a:lnTo>
                  <a:lnTo>
                    <a:pt x="243" y="336"/>
                  </a:lnTo>
                  <a:lnTo>
                    <a:pt x="225" y="313"/>
                  </a:lnTo>
                  <a:lnTo>
                    <a:pt x="266" y="340"/>
                  </a:lnTo>
                  <a:lnTo>
                    <a:pt x="311" y="340"/>
                  </a:lnTo>
                  <a:lnTo>
                    <a:pt x="342" y="318"/>
                  </a:lnTo>
                  <a:lnTo>
                    <a:pt x="342" y="300"/>
                  </a:lnTo>
                  <a:lnTo>
                    <a:pt x="338" y="282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99" name="Freeform 773"/>
            <p:cNvSpPr>
              <a:spLocks/>
            </p:cNvSpPr>
            <p:nvPr/>
          </p:nvSpPr>
          <p:spPr bwMode="auto">
            <a:xfrm>
              <a:off x="3350" y="2890"/>
              <a:ext cx="280" cy="292"/>
            </a:xfrm>
            <a:custGeom>
              <a:avLst/>
              <a:gdLst>
                <a:gd name="T0" fmla="*/ 72 w 280"/>
                <a:gd name="T1" fmla="*/ 130 h 292"/>
                <a:gd name="T2" fmla="*/ 112 w 280"/>
                <a:gd name="T3" fmla="*/ 143 h 292"/>
                <a:gd name="T4" fmla="*/ 148 w 280"/>
                <a:gd name="T5" fmla="*/ 134 h 292"/>
                <a:gd name="T6" fmla="*/ 162 w 280"/>
                <a:gd name="T7" fmla="*/ 112 h 292"/>
                <a:gd name="T8" fmla="*/ 162 w 280"/>
                <a:gd name="T9" fmla="*/ 85 h 292"/>
                <a:gd name="T10" fmla="*/ 117 w 280"/>
                <a:gd name="T11" fmla="*/ 45 h 292"/>
                <a:gd name="T12" fmla="*/ 153 w 280"/>
                <a:gd name="T13" fmla="*/ 49 h 292"/>
                <a:gd name="T14" fmla="*/ 184 w 280"/>
                <a:gd name="T15" fmla="*/ 27 h 292"/>
                <a:gd name="T16" fmla="*/ 189 w 280"/>
                <a:gd name="T17" fmla="*/ 18 h 292"/>
                <a:gd name="T18" fmla="*/ 189 w 280"/>
                <a:gd name="T19" fmla="*/ 5 h 292"/>
                <a:gd name="T20" fmla="*/ 189 w 280"/>
                <a:gd name="T21" fmla="*/ 0 h 292"/>
                <a:gd name="T22" fmla="*/ 211 w 280"/>
                <a:gd name="T23" fmla="*/ 27 h 292"/>
                <a:gd name="T24" fmla="*/ 238 w 280"/>
                <a:gd name="T25" fmla="*/ 58 h 292"/>
                <a:gd name="T26" fmla="*/ 261 w 280"/>
                <a:gd name="T27" fmla="*/ 90 h 292"/>
                <a:gd name="T28" fmla="*/ 279 w 280"/>
                <a:gd name="T29" fmla="*/ 125 h 292"/>
                <a:gd name="T30" fmla="*/ 279 w 280"/>
                <a:gd name="T31" fmla="*/ 125 h 292"/>
                <a:gd name="T32" fmla="*/ 270 w 280"/>
                <a:gd name="T33" fmla="*/ 121 h 292"/>
                <a:gd name="T34" fmla="*/ 256 w 280"/>
                <a:gd name="T35" fmla="*/ 121 h 292"/>
                <a:gd name="T36" fmla="*/ 247 w 280"/>
                <a:gd name="T37" fmla="*/ 125 h 292"/>
                <a:gd name="T38" fmla="*/ 243 w 280"/>
                <a:gd name="T39" fmla="*/ 143 h 292"/>
                <a:gd name="T40" fmla="*/ 243 w 280"/>
                <a:gd name="T41" fmla="*/ 161 h 292"/>
                <a:gd name="T42" fmla="*/ 247 w 280"/>
                <a:gd name="T43" fmla="*/ 170 h 292"/>
                <a:gd name="T44" fmla="*/ 256 w 280"/>
                <a:gd name="T45" fmla="*/ 179 h 292"/>
                <a:gd name="T46" fmla="*/ 243 w 280"/>
                <a:gd name="T47" fmla="*/ 179 h 292"/>
                <a:gd name="T48" fmla="*/ 229 w 280"/>
                <a:gd name="T49" fmla="*/ 175 h 292"/>
                <a:gd name="T50" fmla="*/ 216 w 280"/>
                <a:gd name="T51" fmla="*/ 166 h 292"/>
                <a:gd name="T52" fmla="*/ 229 w 280"/>
                <a:gd name="T53" fmla="*/ 193 h 292"/>
                <a:gd name="T54" fmla="*/ 247 w 280"/>
                <a:gd name="T55" fmla="*/ 219 h 292"/>
                <a:gd name="T56" fmla="*/ 229 w 280"/>
                <a:gd name="T57" fmla="*/ 210 h 292"/>
                <a:gd name="T58" fmla="*/ 211 w 280"/>
                <a:gd name="T59" fmla="*/ 219 h 292"/>
                <a:gd name="T60" fmla="*/ 211 w 280"/>
                <a:gd name="T61" fmla="*/ 237 h 292"/>
                <a:gd name="T62" fmla="*/ 211 w 280"/>
                <a:gd name="T63" fmla="*/ 251 h 292"/>
                <a:gd name="T64" fmla="*/ 216 w 280"/>
                <a:gd name="T65" fmla="*/ 260 h 292"/>
                <a:gd name="T66" fmla="*/ 225 w 280"/>
                <a:gd name="T67" fmla="*/ 269 h 292"/>
                <a:gd name="T68" fmla="*/ 216 w 280"/>
                <a:gd name="T69" fmla="*/ 269 h 292"/>
                <a:gd name="T70" fmla="*/ 211 w 280"/>
                <a:gd name="T71" fmla="*/ 269 h 292"/>
                <a:gd name="T72" fmla="*/ 202 w 280"/>
                <a:gd name="T73" fmla="*/ 269 h 292"/>
                <a:gd name="T74" fmla="*/ 193 w 280"/>
                <a:gd name="T75" fmla="*/ 264 h 292"/>
                <a:gd name="T76" fmla="*/ 189 w 280"/>
                <a:gd name="T77" fmla="*/ 251 h 292"/>
                <a:gd name="T78" fmla="*/ 184 w 280"/>
                <a:gd name="T79" fmla="*/ 242 h 292"/>
                <a:gd name="T80" fmla="*/ 166 w 280"/>
                <a:gd name="T81" fmla="*/ 233 h 292"/>
                <a:gd name="T82" fmla="*/ 148 w 280"/>
                <a:gd name="T83" fmla="*/ 242 h 292"/>
                <a:gd name="T84" fmla="*/ 144 w 280"/>
                <a:gd name="T85" fmla="*/ 251 h 292"/>
                <a:gd name="T86" fmla="*/ 144 w 280"/>
                <a:gd name="T87" fmla="*/ 264 h 292"/>
                <a:gd name="T88" fmla="*/ 153 w 280"/>
                <a:gd name="T89" fmla="*/ 278 h 292"/>
                <a:gd name="T90" fmla="*/ 166 w 280"/>
                <a:gd name="T91" fmla="*/ 291 h 292"/>
                <a:gd name="T92" fmla="*/ 148 w 280"/>
                <a:gd name="T93" fmla="*/ 286 h 292"/>
                <a:gd name="T94" fmla="*/ 135 w 280"/>
                <a:gd name="T95" fmla="*/ 282 h 292"/>
                <a:gd name="T96" fmla="*/ 121 w 280"/>
                <a:gd name="T97" fmla="*/ 278 h 292"/>
                <a:gd name="T98" fmla="*/ 108 w 280"/>
                <a:gd name="T99" fmla="*/ 264 h 292"/>
                <a:gd name="T100" fmla="*/ 0 w 280"/>
                <a:gd name="T101" fmla="*/ 188 h 292"/>
                <a:gd name="T102" fmla="*/ 45 w 280"/>
                <a:gd name="T103" fmla="*/ 188 h 292"/>
                <a:gd name="T104" fmla="*/ 76 w 280"/>
                <a:gd name="T105" fmla="*/ 166 h 292"/>
                <a:gd name="T106" fmla="*/ 76 w 280"/>
                <a:gd name="T107" fmla="*/ 148 h 292"/>
                <a:gd name="T108" fmla="*/ 72 w 280"/>
                <a:gd name="T109" fmla="*/ 130 h 292"/>
                <a:gd name="T110" fmla="*/ 72 w 280"/>
                <a:gd name="T111" fmla="*/ 130 h 2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0"/>
                <a:gd name="T169" fmla="*/ 0 h 292"/>
                <a:gd name="T170" fmla="*/ 280 w 280"/>
                <a:gd name="T171" fmla="*/ 292 h 29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0" h="292">
                  <a:moveTo>
                    <a:pt x="72" y="130"/>
                  </a:moveTo>
                  <a:lnTo>
                    <a:pt x="112" y="143"/>
                  </a:lnTo>
                  <a:lnTo>
                    <a:pt x="148" y="134"/>
                  </a:lnTo>
                  <a:lnTo>
                    <a:pt x="162" y="112"/>
                  </a:lnTo>
                  <a:lnTo>
                    <a:pt x="162" y="85"/>
                  </a:lnTo>
                  <a:lnTo>
                    <a:pt x="117" y="45"/>
                  </a:lnTo>
                  <a:lnTo>
                    <a:pt x="153" y="49"/>
                  </a:lnTo>
                  <a:lnTo>
                    <a:pt x="184" y="27"/>
                  </a:lnTo>
                  <a:lnTo>
                    <a:pt x="189" y="18"/>
                  </a:lnTo>
                  <a:lnTo>
                    <a:pt x="189" y="5"/>
                  </a:lnTo>
                  <a:lnTo>
                    <a:pt x="189" y="0"/>
                  </a:lnTo>
                  <a:lnTo>
                    <a:pt x="211" y="27"/>
                  </a:lnTo>
                  <a:lnTo>
                    <a:pt x="238" y="58"/>
                  </a:lnTo>
                  <a:lnTo>
                    <a:pt x="261" y="90"/>
                  </a:lnTo>
                  <a:lnTo>
                    <a:pt x="279" y="125"/>
                  </a:lnTo>
                  <a:lnTo>
                    <a:pt x="270" y="121"/>
                  </a:lnTo>
                  <a:lnTo>
                    <a:pt x="256" y="121"/>
                  </a:lnTo>
                  <a:lnTo>
                    <a:pt x="247" y="125"/>
                  </a:lnTo>
                  <a:lnTo>
                    <a:pt x="243" y="143"/>
                  </a:lnTo>
                  <a:lnTo>
                    <a:pt x="243" y="161"/>
                  </a:lnTo>
                  <a:lnTo>
                    <a:pt x="247" y="170"/>
                  </a:lnTo>
                  <a:lnTo>
                    <a:pt x="256" y="179"/>
                  </a:lnTo>
                  <a:lnTo>
                    <a:pt x="243" y="179"/>
                  </a:lnTo>
                  <a:lnTo>
                    <a:pt x="229" y="175"/>
                  </a:lnTo>
                  <a:lnTo>
                    <a:pt x="216" y="166"/>
                  </a:lnTo>
                  <a:lnTo>
                    <a:pt x="229" y="193"/>
                  </a:lnTo>
                  <a:lnTo>
                    <a:pt x="247" y="219"/>
                  </a:lnTo>
                  <a:lnTo>
                    <a:pt x="229" y="210"/>
                  </a:lnTo>
                  <a:lnTo>
                    <a:pt x="211" y="219"/>
                  </a:lnTo>
                  <a:lnTo>
                    <a:pt x="211" y="237"/>
                  </a:lnTo>
                  <a:lnTo>
                    <a:pt x="211" y="251"/>
                  </a:lnTo>
                  <a:lnTo>
                    <a:pt x="216" y="260"/>
                  </a:lnTo>
                  <a:lnTo>
                    <a:pt x="225" y="269"/>
                  </a:lnTo>
                  <a:lnTo>
                    <a:pt x="216" y="269"/>
                  </a:lnTo>
                  <a:lnTo>
                    <a:pt x="211" y="269"/>
                  </a:lnTo>
                  <a:lnTo>
                    <a:pt x="202" y="269"/>
                  </a:lnTo>
                  <a:lnTo>
                    <a:pt x="193" y="264"/>
                  </a:lnTo>
                  <a:lnTo>
                    <a:pt x="189" y="251"/>
                  </a:lnTo>
                  <a:lnTo>
                    <a:pt x="184" y="242"/>
                  </a:lnTo>
                  <a:lnTo>
                    <a:pt x="166" y="233"/>
                  </a:lnTo>
                  <a:lnTo>
                    <a:pt x="148" y="242"/>
                  </a:lnTo>
                  <a:lnTo>
                    <a:pt x="144" y="251"/>
                  </a:lnTo>
                  <a:lnTo>
                    <a:pt x="144" y="264"/>
                  </a:lnTo>
                  <a:lnTo>
                    <a:pt x="153" y="278"/>
                  </a:lnTo>
                  <a:lnTo>
                    <a:pt x="166" y="291"/>
                  </a:lnTo>
                  <a:lnTo>
                    <a:pt x="148" y="286"/>
                  </a:lnTo>
                  <a:lnTo>
                    <a:pt x="135" y="282"/>
                  </a:lnTo>
                  <a:lnTo>
                    <a:pt x="121" y="278"/>
                  </a:lnTo>
                  <a:lnTo>
                    <a:pt x="108" y="264"/>
                  </a:lnTo>
                  <a:lnTo>
                    <a:pt x="0" y="188"/>
                  </a:lnTo>
                  <a:lnTo>
                    <a:pt x="45" y="188"/>
                  </a:lnTo>
                  <a:lnTo>
                    <a:pt x="76" y="166"/>
                  </a:lnTo>
                  <a:lnTo>
                    <a:pt x="76" y="148"/>
                  </a:lnTo>
                  <a:lnTo>
                    <a:pt x="72" y="13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0" name="Freeform 774"/>
            <p:cNvSpPr>
              <a:spLocks/>
            </p:cNvSpPr>
            <p:nvPr/>
          </p:nvSpPr>
          <p:spPr bwMode="auto">
            <a:xfrm>
              <a:off x="3255" y="3074"/>
              <a:ext cx="163" cy="112"/>
            </a:xfrm>
            <a:custGeom>
              <a:avLst/>
              <a:gdLst>
                <a:gd name="T0" fmla="*/ 72 w 163"/>
                <a:gd name="T1" fmla="*/ 0 h 112"/>
                <a:gd name="T2" fmla="*/ 72 w 163"/>
                <a:gd name="T3" fmla="*/ 9 h 112"/>
                <a:gd name="T4" fmla="*/ 72 w 163"/>
                <a:gd name="T5" fmla="*/ 22 h 112"/>
                <a:gd name="T6" fmla="*/ 36 w 163"/>
                <a:gd name="T7" fmla="*/ 44 h 112"/>
                <a:gd name="T8" fmla="*/ 0 w 163"/>
                <a:gd name="T9" fmla="*/ 44 h 112"/>
                <a:gd name="T10" fmla="*/ 27 w 163"/>
                <a:gd name="T11" fmla="*/ 67 h 112"/>
                <a:gd name="T12" fmla="*/ 90 w 163"/>
                <a:gd name="T13" fmla="*/ 98 h 112"/>
                <a:gd name="T14" fmla="*/ 126 w 163"/>
                <a:gd name="T15" fmla="*/ 111 h 112"/>
                <a:gd name="T16" fmla="*/ 122 w 163"/>
                <a:gd name="T17" fmla="*/ 102 h 112"/>
                <a:gd name="T18" fmla="*/ 117 w 163"/>
                <a:gd name="T19" fmla="*/ 98 h 112"/>
                <a:gd name="T20" fmla="*/ 117 w 163"/>
                <a:gd name="T21" fmla="*/ 89 h 112"/>
                <a:gd name="T22" fmla="*/ 122 w 163"/>
                <a:gd name="T23" fmla="*/ 76 h 112"/>
                <a:gd name="T24" fmla="*/ 131 w 163"/>
                <a:gd name="T25" fmla="*/ 71 h 112"/>
                <a:gd name="T26" fmla="*/ 149 w 163"/>
                <a:gd name="T27" fmla="*/ 76 h 112"/>
                <a:gd name="T28" fmla="*/ 162 w 163"/>
                <a:gd name="T29" fmla="*/ 80 h 112"/>
                <a:gd name="T30" fmla="*/ 153 w 163"/>
                <a:gd name="T31" fmla="*/ 67 h 112"/>
                <a:gd name="T32" fmla="*/ 144 w 163"/>
                <a:gd name="T33" fmla="*/ 58 h 112"/>
                <a:gd name="T34" fmla="*/ 140 w 163"/>
                <a:gd name="T35" fmla="*/ 53 h 112"/>
                <a:gd name="T36" fmla="*/ 72 w 163"/>
                <a:gd name="T37" fmla="*/ 0 h 112"/>
                <a:gd name="T38" fmla="*/ 72 w 163"/>
                <a:gd name="T39" fmla="*/ 0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3"/>
                <a:gd name="T61" fmla="*/ 0 h 112"/>
                <a:gd name="T62" fmla="*/ 163 w 163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3" h="112">
                  <a:moveTo>
                    <a:pt x="72" y="0"/>
                  </a:moveTo>
                  <a:lnTo>
                    <a:pt x="72" y="9"/>
                  </a:lnTo>
                  <a:lnTo>
                    <a:pt x="72" y="22"/>
                  </a:lnTo>
                  <a:lnTo>
                    <a:pt x="36" y="44"/>
                  </a:lnTo>
                  <a:lnTo>
                    <a:pt x="0" y="44"/>
                  </a:lnTo>
                  <a:lnTo>
                    <a:pt x="27" y="67"/>
                  </a:lnTo>
                  <a:lnTo>
                    <a:pt x="90" y="98"/>
                  </a:lnTo>
                  <a:lnTo>
                    <a:pt x="126" y="111"/>
                  </a:lnTo>
                  <a:lnTo>
                    <a:pt x="122" y="102"/>
                  </a:lnTo>
                  <a:lnTo>
                    <a:pt x="117" y="98"/>
                  </a:lnTo>
                  <a:lnTo>
                    <a:pt x="117" y="89"/>
                  </a:lnTo>
                  <a:lnTo>
                    <a:pt x="122" y="76"/>
                  </a:lnTo>
                  <a:lnTo>
                    <a:pt x="131" y="71"/>
                  </a:lnTo>
                  <a:lnTo>
                    <a:pt x="149" y="76"/>
                  </a:lnTo>
                  <a:lnTo>
                    <a:pt x="162" y="80"/>
                  </a:lnTo>
                  <a:lnTo>
                    <a:pt x="153" y="67"/>
                  </a:lnTo>
                  <a:lnTo>
                    <a:pt x="144" y="58"/>
                  </a:lnTo>
                  <a:lnTo>
                    <a:pt x="140" y="5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1" name="Freeform 775"/>
            <p:cNvSpPr>
              <a:spLocks/>
            </p:cNvSpPr>
            <p:nvPr/>
          </p:nvSpPr>
          <p:spPr bwMode="auto">
            <a:xfrm>
              <a:off x="3593" y="3011"/>
              <a:ext cx="50" cy="64"/>
            </a:xfrm>
            <a:custGeom>
              <a:avLst/>
              <a:gdLst>
                <a:gd name="T0" fmla="*/ 13 w 50"/>
                <a:gd name="T1" fmla="*/ 58 h 64"/>
                <a:gd name="T2" fmla="*/ 22 w 50"/>
                <a:gd name="T3" fmla="*/ 63 h 64"/>
                <a:gd name="T4" fmla="*/ 49 w 50"/>
                <a:gd name="T5" fmla="*/ 63 h 64"/>
                <a:gd name="T6" fmla="*/ 49 w 50"/>
                <a:gd name="T7" fmla="*/ 54 h 64"/>
                <a:gd name="T8" fmla="*/ 49 w 50"/>
                <a:gd name="T9" fmla="*/ 36 h 64"/>
                <a:gd name="T10" fmla="*/ 49 w 50"/>
                <a:gd name="T11" fmla="*/ 22 h 64"/>
                <a:gd name="T12" fmla="*/ 36 w 50"/>
                <a:gd name="T13" fmla="*/ 4 h 64"/>
                <a:gd name="T14" fmla="*/ 27 w 50"/>
                <a:gd name="T15" fmla="*/ 0 h 64"/>
                <a:gd name="T16" fmla="*/ 13 w 50"/>
                <a:gd name="T17" fmla="*/ 0 h 64"/>
                <a:gd name="T18" fmla="*/ 4 w 50"/>
                <a:gd name="T19" fmla="*/ 4 h 64"/>
                <a:gd name="T20" fmla="*/ 0 w 50"/>
                <a:gd name="T21" fmla="*/ 22 h 64"/>
                <a:gd name="T22" fmla="*/ 0 w 50"/>
                <a:gd name="T23" fmla="*/ 40 h 64"/>
                <a:gd name="T24" fmla="*/ 4 w 50"/>
                <a:gd name="T25" fmla="*/ 49 h 64"/>
                <a:gd name="T26" fmla="*/ 13 w 50"/>
                <a:gd name="T27" fmla="*/ 58 h 64"/>
                <a:gd name="T28" fmla="*/ 13 w 50"/>
                <a:gd name="T29" fmla="*/ 58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0"/>
                <a:gd name="T46" fmla="*/ 0 h 64"/>
                <a:gd name="T47" fmla="*/ 50 w 50"/>
                <a:gd name="T48" fmla="*/ 64 h 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0" h="64">
                  <a:moveTo>
                    <a:pt x="13" y="58"/>
                  </a:moveTo>
                  <a:lnTo>
                    <a:pt x="22" y="63"/>
                  </a:lnTo>
                  <a:lnTo>
                    <a:pt x="49" y="63"/>
                  </a:lnTo>
                  <a:lnTo>
                    <a:pt x="49" y="54"/>
                  </a:lnTo>
                  <a:lnTo>
                    <a:pt x="49" y="36"/>
                  </a:lnTo>
                  <a:lnTo>
                    <a:pt x="49" y="22"/>
                  </a:lnTo>
                  <a:lnTo>
                    <a:pt x="36" y="4"/>
                  </a:lnTo>
                  <a:lnTo>
                    <a:pt x="27" y="0"/>
                  </a:lnTo>
                  <a:lnTo>
                    <a:pt x="13" y="0"/>
                  </a:lnTo>
                  <a:lnTo>
                    <a:pt x="4" y="4"/>
                  </a:lnTo>
                  <a:lnTo>
                    <a:pt x="0" y="22"/>
                  </a:lnTo>
                  <a:lnTo>
                    <a:pt x="0" y="40"/>
                  </a:lnTo>
                  <a:lnTo>
                    <a:pt x="4" y="49"/>
                  </a:lnTo>
                  <a:lnTo>
                    <a:pt x="13" y="5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2" name="Freeform 776"/>
            <p:cNvSpPr>
              <a:spLocks/>
            </p:cNvSpPr>
            <p:nvPr/>
          </p:nvSpPr>
          <p:spPr bwMode="auto">
            <a:xfrm>
              <a:off x="3561" y="3100"/>
              <a:ext cx="46" cy="69"/>
            </a:xfrm>
            <a:custGeom>
              <a:avLst/>
              <a:gdLst>
                <a:gd name="T0" fmla="*/ 14 w 46"/>
                <a:gd name="T1" fmla="*/ 59 h 69"/>
                <a:gd name="T2" fmla="*/ 27 w 46"/>
                <a:gd name="T3" fmla="*/ 68 h 69"/>
                <a:gd name="T4" fmla="*/ 41 w 46"/>
                <a:gd name="T5" fmla="*/ 68 h 69"/>
                <a:gd name="T6" fmla="*/ 45 w 46"/>
                <a:gd name="T7" fmla="*/ 63 h 69"/>
                <a:gd name="T8" fmla="*/ 45 w 46"/>
                <a:gd name="T9" fmla="*/ 45 h 69"/>
                <a:gd name="T10" fmla="*/ 45 w 46"/>
                <a:gd name="T11" fmla="*/ 27 h 69"/>
                <a:gd name="T12" fmla="*/ 41 w 46"/>
                <a:gd name="T13" fmla="*/ 18 h 69"/>
                <a:gd name="T14" fmla="*/ 32 w 46"/>
                <a:gd name="T15" fmla="*/ 5 h 69"/>
                <a:gd name="T16" fmla="*/ 18 w 46"/>
                <a:gd name="T17" fmla="*/ 0 h 69"/>
                <a:gd name="T18" fmla="*/ 9 w 46"/>
                <a:gd name="T19" fmla="*/ 5 h 69"/>
                <a:gd name="T20" fmla="*/ 0 w 46"/>
                <a:gd name="T21" fmla="*/ 9 h 69"/>
                <a:gd name="T22" fmla="*/ 0 w 46"/>
                <a:gd name="T23" fmla="*/ 27 h 69"/>
                <a:gd name="T24" fmla="*/ 0 w 46"/>
                <a:gd name="T25" fmla="*/ 41 h 69"/>
                <a:gd name="T26" fmla="*/ 5 w 46"/>
                <a:gd name="T27" fmla="*/ 50 h 69"/>
                <a:gd name="T28" fmla="*/ 14 w 46"/>
                <a:gd name="T29" fmla="*/ 59 h 69"/>
                <a:gd name="T30" fmla="*/ 14 w 46"/>
                <a:gd name="T31" fmla="*/ 59 h 6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6"/>
                <a:gd name="T49" fmla="*/ 0 h 69"/>
                <a:gd name="T50" fmla="*/ 46 w 46"/>
                <a:gd name="T51" fmla="*/ 69 h 6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6" h="69">
                  <a:moveTo>
                    <a:pt x="14" y="59"/>
                  </a:moveTo>
                  <a:lnTo>
                    <a:pt x="27" y="68"/>
                  </a:lnTo>
                  <a:lnTo>
                    <a:pt x="41" y="68"/>
                  </a:lnTo>
                  <a:lnTo>
                    <a:pt x="45" y="63"/>
                  </a:lnTo>
                  <a:lnTo>
                    <a:pt x="45" y="45"/>
                  </a:lnTo>
                  <a:lnTo>
                    <a:pt x="45" y="27"/>
                  </a:lnTo>
                  <a:lnTo>
                    <a:pt x="41" y="18"/>
                  </a:lnTo>
                  <a:lnTo>
                    <a:pt x="32" y="5"/>
                  </a:lnTo>
                  <a:lnTo>
                    <a:pt x="18" y="0"/>
                  </a:lnTo>
                  <a:lnTo>
                    <a:pt x="9" y="5"/>
                  </a:lnTo>
                  <a:lnTo>
                    <a:pt x="0" y="9"/>
                  </a:lnTo>
                  <a:lnTo>
                    <a:pt x="0" y="27"/>
                  </a:lnTo>
                  <a:lnTo>
                    <a:pt x="0" y="41"/>
                  </a:lnTo>
                  <a:lnTo>
                    <a:pt x="5" y="50"/>
                  </a:lnTo>
                  <a:lnTo>
                    <a:pt x="14" y="59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3" name="Freeform 777"/>
            <p:cNvSpPr>
              <a:spLocks/>
            </p:cNvSpPr>
            <p:nvPr/>
          </p:nvSpPr>
          <p:spPr bwMode="auto">
            <a:xfrm>
              <a:off x="3494" y="3123"/>
              <a:ext cx="50" cy="59"/>
            </a:xfrm>
            <a:custGeom>
              <a:avLst/>
              <a:gdLst>
                <a:gd name="T0" fmla="*/ 40 w 50"/>
                <a:gd name="T1" fmla="*/ 9 h 59"/>
                <a:gd name="T2" fmla="*/ 22 w 50"/>
                <a:gd name="T3" fmla="*/ 0 h 59"/>
                <a:gd name="T4" fmla="*/ 13 w 50"/>
                <a:gd name="T5" fmla="*/ 0 h 59"/>
                <a:gd name="T6" fmla="*/ 4 w 50"/>
                <a:gd name="T7" fmla="*/ 9 h 59"/>
                <a:gd name="T8" fmla="*/ 0 w 50"/>
                <a:gd name="T9" fmla="*/ 18 h 59"/>
                <a:gd name="T10" fmla="*/ 0 w 50"/>
                <a:gd name="T11" fmla="*/ 31 h 59"/>
                <a:gd name="T12" fmla="*/ 9 w 50"/>
                <a:gd name="T13" fmla="*/ 45 h 59"/>
                <a:gd name="T14" fmla="*/ 22 w 50"/>
                <a:gd name="T15" fmla="*/ 58 h 59"/>
                <a:gd name="T16" fmla="*/ 31 w 50"/>
                <a:gd name="T17" fmla="*/ 58 h 59"/>
                <a:gd name="T18" fmla="*/ 49 w 50"/>
                <a:gd name="T19" fmla="*/ 53 h 59"/>
                <a:gd name="T20" fmla="*/ 49 w 50"/>
                <a:gd name="T21" fmla="*/ 36 h 59"/>
                <a:gd name="T22" fmla="*/ 49 w 50"/>
                <a:gd name="T23" fmla="*/ 31 h 59"/>
                <a:gd name="T24" fmla="*/ 45 w 50"/>
                <a:gd name="T25" fmla="*/ 18 h 59"/>
                <a:gd name="T26" fmla="*/ 40 w 50"/>
                <a:gd name="T27" fmla="*/ 9 h 59"/>
                <a:gd name="T28" fmla="*/ 40 w 50"/>
                <a:gd name="T29" fmla="*/ 9 h 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0"/>
                <a:gd name="T46" fmla="*/ 0 h 59"/>
                <a:gd name="T47" fmla="*/ 50 w 50"/>
                <a:gd name="T48" fmla="*/ 59 h 5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0" h="59">
                  <a:moveTo>
                    <a:pt x="40" y="9"/>
                  </a:moveTo>
                  <a:lnTo>
                    <a:pt x="22" y="0"/>
                  </a:lnTo>
                  <a:lnTo>
                    <a:pt x="13" y="0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31"/>
                  </a:lnTo>
                  <a:lnTo>
                    <a:pt x="9" y="45"/>
                  </a:lnTo>
                  <a:lnTo>
                    <a:pt x="22" y="58"/>
                  </a:lnTo>
                  <a:lnTo>
                    <a:pt x="31" y="58"/>
                  </a:lnTo>
                  <a:lnTo>
                    <a:pt x="49" y="53"/>
                  </a:lnTo>
                  <a:lnTo>
                    <a:pt x="49" y="36"/>
                  </a:lnTo>
                  <a:lnTo>
                    <a:pt x="49" y="31"/>
                  </a:lnTo>
                  <a:lnTo>
                    <a:pt x="45" y="18"/>
                  </a:lnTo>
                  <a:lnTo>
                    <a:pt x="40" y="9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4" name="Freeform 778"/>
            <p:cNvSpPr>
              <a:spLocks/>
            </p:cNvSpPr>
            <p:nvPr/>
          </p:nvSpPr>
          <p:spPr bwMode="auto">
            <a:xfrm>
              <a:off x="3372" y="3145"/>
              <a:ext cx="55" cy="50"/>
            </a:xfrm>
            <a:custGeom>
              <a:avLst/>
              <a:gdLst>
                <a:gd name="T0" fmla="*/ 9 w 55"/>
                <a:gd name="T1" fmla="*/ 40 h 50"/>
                <a:gd name="T2" fmla="*/ 0 w 55"/>
                <a:gd name="T3" fmla="*/ 27 h 50"/>
                <a:gd name="T4" fmla="*/ 0 w 55"/>
                <a:gd name="T5" fmla="*/ 18 h 50"/>
                <a:gd name="T6" fmla="*/ 5 w 55"/>
                <a:gd name="T7" fmla="*/ 5 h 50"/>
                <a:gd name="T8" fmla="*/ 14 w 55"/>
                <a:gd name="T9" fmla="*/ 0 h 50"/>
                <a:gd name="T10" fmla="*/ 45 w 55"/>
                <a:gd name="T11" fmla="*/ 9 h 50"/>
                <a:gd name="T12" fmla="*/ 54 w 55"/>
                <a:gd name="T13" fmla="*/ 31 h 50"/>
                <a:gd name="T14" fmla="*/ 54 w 55"/>
                <a:gd name="T15" fmla="*/ 40 h 50"/>
                <a:gd name="T16" fmla="*/ 50 w 55"/>
                <a:gd name="T17" fmla="*/ 49 h 50"/>
                <a:gd name="T18" fmla="*/ 36 w 55"/>
                <a:gd name="T19" fmla="*/ 49 h 50"/>
                <a:gd name="T20" fmla="*/ 18 w 55"/>
                <a:gd name="T21" fmla="*/ 45 h 50"/>
                <a:gd name="T22" fmla="*/ 9 w 55"/>
                <a:gd name="T23" fmla="*/ 40 h 50"/>
                <a:gd name="T24" fmla="*/ 9 w 55"/>
                <a:gd name="T25" fmla="*/ 40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5"/>
                <a:gd name="T40" fmla="*/ 0 h 50"/>
                <a:gd name="T41" fmla="*/ 55 w 55"/>
                <a:gd name="T42" fmla="*/ 50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5" h="50">
                  <a:moveTo>
                    <a:pt x="9" y="40"/>
                  </a:moveTo>
                  <a:lnTo>
                    <a:pt x="0" y="27"/>
                  </a:lnTo>
                  <a:lnTo>
                    <a:pt x="0" y="18"/>
                  </a:lnTo>
                  <a:lnTo>
                    <a:pt x="5" y="5"/>
                  </a:lnTo>
                  <a:lnTo>
                    <a:pt x="14" y="0"/>
                  </a:lnTo>
                  <a:lnTo>
                    <a:pt x="45" y="9"/>
                  </a:lnTo>
                  <a:lnTo>
                    <a:pt x="54" y="31"/>
                  </a:lnTo>
                  <a:lnTo>
                    <a:pt x="54" y="40"/>
                  </a:lnTo>
                  <a:lnTo>
                    <a:pt x="50" y="49"/>
                  </a:lnTo>
                  <a:lnTo>
                    <a:pt x="36" y="49"/>
                  </a:lnTo>
                  <a:lnTo>
                    <a:pt x="18" y="45"/>
                  </a:lnTo>
                  <a:lnTo>
                    <a:pt x="9" y="4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5" name="Freeform 779"/>
            <p:cNvSpPr>
              <a:spLocks/>
            </p:cNvSpPr>
            <p:nvPr/>
          </p:nvSpPr>
          <p:spPr bwMode="auto">
            <a:xfrm>
              <a:off x="3764" y="2528"/>
              <a:ext cx="397" cy="502"/>
            </a:xfrm>
            <a:custGeom>
              <a:avLst/>
              <a:gdLst>
                <a:gd name="T0" fmla="*/ 396 w 397"/>
                <a:gd name="T1" fmla="*/ 282 h 502"/>
                <a:gd name="T2" fmla="*/ 396 w 397"/>
                <a:gd name="T3" fmla="*/ 9 h 502"/>
                <a:gd name="T4" fmla="*/ 382 w 397"/>
                <a:gd name="T5" fmla="*/ 4 h 502"/>
                <a:gd name="T6" fmla="*/ 364 w 397"/>
                <a:gd name="T7" fmla="*/ 0 h 502"/>
                <a:gd name="T8" fmla="*/ 301 w 397"/>
                <a:gd name="T9" fmla="*/ 13 h 502"/>
                <a:gd name="T10" fmla="*/ 261 w 397"/>
                <a:gd name="T11" fmla="*/ 58 h 502"/>
                <a:gd name="T12" fmla="*/ 225 w 397"/>
                <a:gd name="T13" fmla="*/ 89 h 502"/>
                <a:gd name="T14" fmla="*/ 0 w 397"/>
                <a:gd name="T15" fmla="*/ 170 h 502"/>
                <a:gd name="T16" fmla="*/ 27 w 397"/>
                <a:gd name="T17" fmla="*/ 183 h 502"/>
                <a:gd name="T18" fmla="*/ 63 w 397"/>
                <a:gd name="T19" fmla="*/ 188 h 502"/>
                <a:gd name="T20" fmla="*/ 85 w 397"/>
                <a:gd name="T21" fmla="*/ 188 h 502"/>
                <a:gd name="T22" fmla="*/ 108 w 397"/>
                <a:gd name="T23" fmla="*/ 255 h 502"/>
                <a:gd name="T24" fmla="*/ 126 w 397"/>
                <a:gd name="T25" fmla="*/ 318 h 502"/>
                <a:gd name="T26" fmla="*/ 135 w 397"/>
                <a:gd name="T27" fmla="*/ 376 h 502"/>
                <a:gd name="T28" fmla="*/ 139 w 397"/>
                <a:gd name="T29" fmla="*/ 434 h 502"/>
                <a:gd name="T30" fmla="*/ 135 w 397"/>
                <a:gd name="T31" fmla="*/ 447 h 502"/>
                <a:gd name="T32" fmla="*/ 130 w 397"/>
                <a:gd name="T33" fmla="*/ 465 h 502"/>
                <a:gd name="T34" fmla="*/ 126 w 397"/>
                <a:gd name="T35" fmla="*/ 479 h 502"/>
                <a:gd name="T36" fmla="*/ 117 w 397"/>
                <a:gd name="T37" fmla="*/ 483 h 502"/>
                <a:gd name="T38" fmla="*/ 112 w 397"/>
                <a:gd name="T39" fmla="*/ 483 h 502"/>
                <a:gd name="T40" fmla="*/ 103 w 397"/>
                <a:gd name="T41" fmla="*/ 479 h 502"/>
                <a:gd name="T42" fmla="*/ 103 w 397"/>
                <a:gd name="T43" fmla="*/ 470 h 502"/>
                <a:gd name="T44" fmla="*/ 85 w 397"/>
                <a:gd name="T45" fmla="*/ 483 h 502"/>
                <a:gd name="T46" fmla="*/ 94 w 397"/>
                <a:gd name="T47" fmla="*/ 492 h 502"/>
                <a:gd name="T48" fmla="*/ 99 w 397"/>
                <a:gd name="T49" fmla="*/ 501 h 502"/>
                <a:gd name="T50" fmla="*/ 139 w 397"/>
                <a:gd name="T51" fmla="*/ 501 h 502"/>
                <a:gd name="T52" fmla="*/ 175 w 397"/>
                <a:gd name="T53" fmla="*/ 470 h 502"/>
                <a:gd name="T54" fmla="*/ 216 w 397"/>
                <a:gd name="T55" fmla="*/ 465 h 502"/>
                <a:gd name="T56" fmla="*/ 256 w 397"/>
                <a:gd name="T57" fmla="*/ 461 h 502"/>
                <a:gd name="T58" fmla="*/ 328 w 397"/>
                <a:gd name="T59" fmla="*/ 434 h 502"/>
                <a:gd name="T60" fmla="*/ 396 w 397"/>
                <a:gd name="T61" fmla="*/ 407 h 502"/>
                <a:gd name="T62" fmla="*/ 396 w 397"/>
                <a:gd name="T63" fmla="*/ 282 h 502"/>
                <a:gd name="T64" fmla="*/ 396 w 397"/>
                <a:gd name="T65" fmla="*/ 282 h 50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97"/>
                <a:gd name="T100" fmla="*/ 0 h 502"/>
                <a:gd name="T101" fmla="*/ 397 w 397"/>
                <a:gd name="T102" fmla="*/ 502 h 50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97" h="502">
                  <a:moveTo>
                    <a:pt x="396" y="282"/>
                  </a:moveTo>
                  <a:lnTo>
                    <a:pt x="396" y="9"/>
                  </a:lnTo>
                  <a:lnTo>
                    <a:pt x="382" y="4"/>
                  </a:lnTo>
                  <a:lnTo>
                    <a:pt x="364" y="0"/>
                  </a:lnTo>
                  <a:lnTo>
                    <a:pt x="301" y="13"/>
                  </a:lnTo>
                  <a:lnTo>
                    <a:pt x="261" y="58"/>
                  </a:lnTo>
                  <a:lnTo>
                    <a:pt x="225" y="89"/>
                  </a:lnTo>
                  <a:lnTo>
                    <a:pt x="0" y="170"/>
                  </a:lnTo>
                  <a:lnTo>
                    <a:pt x="27" y="183"/>
                  </a:lnTo>
                  <a:lnTo>
                    <a:pt x="63" y="188"/>
                  </a:lnTo>
                  <a:lnTo>
                    <a:pt x="85" y="188"/>
                  </a:lnTo>
                  <a:lnTo>
                    <a:pt x="108" y="255"/>
                  </a:lnTo>
                  <a:lnTo>
                    <a:pt x="126" y="318"/>
                  </a:lnTo>
                  <a:lnTo>
                    <a:pt x="135" y="376"/>
                  </a:lnTo>
                  <a:lnTo>
                    <a:pt x="139" y="434"/>
                  </a:lnTo>
                  <a:lnTo>
                    <a:pt x="135" y="447"/>
                  </a:lnTo>
                  <a:lnTo>
                    <a:pt x="130" y="465"/>
                  </a:lnTo>
                  <a:lnTo>
                    <a:pt x="126" y="479"/>
                  </a:lnTo>
                  <a:lnTo>
                    <a:pt x="117" y="483"/>
                  </a:lnTo>
                  <a:lnTo>
                    <a:pt x="112" y="483"/>
                  </a:lnTo>
                  <a:lnTo>
                    <a:pt x="103" y="479"/>
                  </a:lnTo>
                  <a:lnTo>
                    <a:pt x="103" y="470"/>
                  </a:lnTo>
                  <a:lnTo>
                    <a:pt x="85" y="483"/>
                  </a:lnTo>
                  <a:lnTo>
                    <a:pt x="94" y="492"/>
                  </a:lnTo>
                  <a:lnTo>
                    <a:pt x="99" y="501"/>
                  </a:lnTo>
                  <a:lnTo>
                    <a:pt x="139" y="501"/>
                  </a:lnTo>
                  <a:lnTo>
                    <a:pt x="175" y="470"/>
                  </a:lnTo>
                  <a:lnTo>
                    <a:pt x="216" y="465"/>
                  </a:lnTo>
                  <a:lnTo>
                    <a:pt x="256" y="461"/>
                  </a:lnTo>
                  <a:lnTo>
                    <a:pt x="328" y="434"/>
                  </a:lnTo>
                  <a:lnTo>
                    <a:pt x="396" y="407"/>
                  </a:lnTo>
                  <a:lnTo>
                    <a:pt x="396" y="282"/>
                  </a:lnTo>
                  <a:close/>
                </a:path>
              </a:pathLst>
            </a:custGeom>
            <a:solidFill>
              <a:srgbClr val="777777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6" name="Freeform 780"/>
            <p:cNvSpPr>
              <a:spLocks/>
            </p:cNvSpPr>
            <p:nvPr/>
          </p:nvSpPr>
          <p:spPr bwMode="auto">
            <a:xfrm>
              <a:off x="3867" y="2984"/>
              <a:ext cx="33" cy="28"/>
            </a:xfrm>
            <a:custGeom>
              <a:avLst/>
              <a:gdLst>
                <a:gd name="T0" fmla="*/ 0 w 33"/>
                <a:gd name="T1" fmla="*/ 14 h 28"/>
                <a:gd name="T2" fmla="*/ 14 w 33"/>
                <a:gd name="T3" fmla="*/ 5 h 28"/>
                <a:gd name="T4" fmla="*/ 32 w 33"/>
                <a:gd name="T5" fmla="*/ 0 h 28"/>
                <a:gd name="T6" fmla="*/ 27 w 33"/>
                <a:gd name="T7" fmla="*/ 23 h 28"/>
                <a:gd name="T8" fmla="*/ 9 w 33"/>
                <a:gd name="T9" fmla="*/ 27 h 28"/>
                <a:gd name="T10" fmla="*/ 0 w 33"/>
                <a:gd name="T11" fmla="*/ 23 h 28"/>
                <a:gd name="T12" fmla="*/ 0 w 33"/>
                <a:gd name="T13" fmla="*/ 14 h 28"/>
                <a:gd name="T14" fmla="*/ 0 w 33"/>
                <a:gd name="T15" fmla="*/ 14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28"/>
                <a:gd name="T26" fmla="*/ 33 w 33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28">
                  <a:moveTo>
                    <a:pt x="0" y="14"/>
                  </a:moveTo>
                  <a:lnTo>
                    <a:pt x="14" y="5"/>
                  </a:lnTo>
                  <a:lnTo>
                    <a:pt x="32" y="0"/>
                  </a:lnTo>
                  <a:lnTo>
                    <a:pt x="27" y="23"/>
                  </a:lnTo>
                  <a:lnTo>
                    <a:pt x="9" y="27"/>
                  </a:lnTo>
                  <a:lnTo>
                    <a:pt x="0" y="23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7" name="Freeform 781"/>
            <p:cNvSpPr>
              <a:spLocks/>
            </p:cNvSpPr>
            <p:nvPr/>
          </p:nvSpPr>
          <p:spPr bwMode="auto">
            <a:xfrm>
              <a:off x="3341" y="2564"/>
              <a:ext cx="563" cy="546"/>
            </a:xfrm>
            <a:custGeom>
              <a:avLst/>
              <a:gdLst>
                <a:gd name="T0" fmla="*/ 562 w 563"/>
                <a:gd name="T1" fmla="*/ 371 h 546"/>
                <a:gd name="T2" fmla="*/ 540 w 563"/>
                <a:gd name="T3" fmla="*/ 380 h 546"/>
                <a:gd name="T4" fmla="*/ 517 w 563"/>
                <a:gd name="T5" fmla="*/ 398 h 546"/>
                <a:gd name="T6" fmla="*/ 481 w 563"/>
                <a:gd name="T7" fmla="*/ 438 h 546"/>
                <a:gd name="T8" fmla="*/ 409 w 563"/>
                <a:gd name="T9" fmla="*/ 492 h 546"/>
                <a:gd name="T10" fmla="*/ 256 w 563"/>
                <a:gd name="T11" fmla="*/ 545 h 546"/>
                <a:gd name="T12" fmla="*/ 243 w 563"/>
                <a:gd name="T13" fmla="*/ 527 h 546"/>
                <a:gd name="T14" fmla="*/ 261 w 563"/>
                <a:gd name="T15" fmla="*/ 532 h 546"/>
                <a:gd name="T16" fmla="*/ 279 w 563"/>
                <a:gd name="T17" fmla="*/ 527 h 546"/>
                <a:gd name="T18" fmla="*/ 288 w 563"/>
                <a:gd name="T19" fmla="*/ 523 h 546"/>
                <a:gd name="T20" fmla="*/ 292 w 563"/>
                <a:gd name="T21" fmla="*/ 510 h 546"/>
                <a:gd name="T22" fmla="*/ 301 w 563"/>
                <a:gd name="T23" fmla="*/ 510 h 546"/>
                <a:gd name="T24" fmla="*/ 301 w 563"/>
                <a:gd name="T25" fmla="*/ 501 h 546"/>
                <a:gd name="T26" fmla="*/ 301 w 563"/>
                <a:gd name="T27" fmla="*/ 483 h 546"/>
                <a:gd name="T28" fmla="*/ 297 w 563"/>
                <a:gd name="T29" fmla="*/ 469 h 546"/>
                <a:gd name="T30" fmla="*/ 288 w 563"/>
                <a:gd name="T31" fmla="*/ 451 h 546"/>
                <a:gd name="T32" fmla="*/ 270 w 563"/>
                <a:gd name="T33" fmla="*/ 416 h 546"/>
                <a:gd name="T34" fmla="*/ 247 w 563"/>
                <a:gd name="T35" fmla="*/ 384 h 546"/>
                <a:gd name="T36" fmla="*/ 198 w 563"/>
                <a:gd name="T37" fmla="*/ 326 h 546"/>
                <a:gd name="T38" fmla="*/ 148 w 563"/>
                <a:gd name="T39" fmla="*/ 268 h 546"/>
                <a:gd name="T40" fmla="*/ 99 w 563"/>
                <a:gd name="T41" fmla="*/ 223 h 546"/>
                <a:gd name="T42" fmla="*/ 49 w 563"/>
                <a:gd name="T43" fmla="*/ 174 h 546"/>
                <a:gd name="T44" fmla="*/ 175 w 563"/>
                <a:gd name="T45" fmla="*/ 147 h 546"/>
                <a:gd name="T46" fmla="*/ 220 w 563"/>
                <a:gd name="T47" fmla="*/ 134 h 546"/>
                <a:gd name="T48" fmla="*/ 207 w 563"/>
                <a:gd name="T49" fmla="*/ 129 h 546"/>
                <a:gd name="T50" fmla="*/ 193 w 563"/>
                <a:gd name="T51" fmla="*/ 121 h 546"/>
                <a:gd name="T52" fmla="*/ 184 w 563"/>
                <a:gd name="T53" fmla="*/ 121 h 546"/>
                <a:gd name="T54" fmla="*/ 171 w 563"/>
                <a:gd name="T55" fmla="*/ 121 h 546"/>
                <a:gd name="T56" fmla="*/ 153 w 563"/>
                <a:gd name="T57" fmla="*/ 112 h 546"/>
                <a:gd name="T58" fmla="*/ 139 w 563"/>
                <a:gd name="T59" fmla="*/ 98 h 546"/>
                <a:gd name="T60" fmla="*/ 126 w 563"/>
                <a:gd name="T61" fmla="*/ 98 h 546"/>
                <a:gd name="T62" fmla="*/ 108 w 563"/>
                <a:gd name="T63" fmla="*/ 98 h 546"/>
                <a:gd name="T64" fmla="*/ 54 w 563"/>
                <a:gd name="T65" fmla="*/ 85 h 546"/>
                <a:gd name="T66" fmla="*/ 9 w 563"/>
                <a:gd name="T67" fmla="*/ 53 h 546"/>
                <a:gd name="T68" fmla="*/ 0 w 563"/>
                <a:gd name="T69" fmla="*/ 36 h 546"/>
                <a:gd name="T70" fmla="*/ 4 w 563"/>
                <a:gd name="T71" fmla="*/ 22 h 546"/>
                <a:gd name="T72" fmla="*/ 9 w 563"/>
                <a:gd name="T73" fmla="*/ 13 h 546"/>
                <a:gd name="T74" fmla="*/ 18 w 563"/>
                <a:gd name="T75" fmla="*/ 4 h 546"/>
                <a:gd name="T76" fmla="*/ 36 w 563"/>
                <a:gd name="T77" fmla="*/ 13 h 546"/>
                <a:gd name="T78" fmla="*/ 58 w 563"/>
                <a:gd name="T79" fmla="*/ 18 h 546"/>
                <a:gd name="T80" fmla="*/ 103 w 563"/>
                <a:gd name="T81" fmla="*/ 13 h 546"/>
                <a:gd name="T82" fmla="*/ 144 w 563"/>
                <a:gd name="T83" fmla="*/ 0 h 546"/>
                <a:gd name="T84" fmla="*/ 189 w 563"/>
                <a:gd name="T85" fmla="*/ 4 h 546"/>
                <a:gd name="T86" fmla="*/ 229 w 563"/>
                <a:gd name="T87" fmla="*/ 9 h 546"/>
                <a:gd name="T88" fmla="*/ 337 w 563"/>
                <a:gd name="T89" fmla="*/ 49 h 546"/>
                <a:gd name="T90" fmla="*/ 423 w 563"/>
                <a:gd name="T91" fmla="*/ 134 h 546"/>
                <a:gd name="T92" fmla="*/ 463 w 563"/>
                <a:gd name="T93" fmla="*/ 147 h 546"/>
                <a:gd name="T94" fmla="*/ 508 w 563"/>
                <a:gd name="T95" fmla="*/ 152 h 546"/>
                <a:gd name="T96" fmla="*/ 549 w 563"/>
                <a:gd name="T97" fmla="*/ 259 h 546"/>
                <a:gd name="T98" fmla="*/ 562 w 563"/>
                <a:gd name="T99" fmla="*/ 371 h 546"/>
                <a:gd name="T100" fmla="*/ 562 w 563"/>
                <a:gd name="T101" fmla="*/ 371 h 54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63"/>
                <a:gd name="T154" fmla="*/ 0 h 546"/>
                <a:gd name="T155" fmla="*/ 563 w 563"/>
                <a:gd name="T156" fmla="*/ 546 h 54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63" h="546">
                  <a:moveTo>
                    <a:pt x="562" y="371"/>
                  </a:moveTo>
                  <a:lnTo>
                    <a:pt x="540" y="380"/>
                  </a:lnTo>
                  <a:lnTo>
                    <a:pt x="517" y="398"/>
                  </a:lnTo>
                  <a:lnTo>
                    <a:pt x="481" y="438"/>
                  </a:lnTo>
                  <a:lnTo>
                    <a:pt x="409" y="492"/>
                  </a:lnTo>
                  <a:lnTo>
                    <a:pt x="256" y="545"/>
                  </a:lnTo>
                  <a:lnTo>
                    <a:pt x="243" y="527"/>
                  </a:lnTo>
                  <a:lnTo>
                    <a:pt x="261" y="532"/>
                  </a:lnTo>
                  <a:lnTo>
                    <a:pt x="279" y="527"/>
                  </a:lnTo>
                  <a:lnTo>
                    <a:pt x="288" y="523"/>
                  </a:lnTo>
                  <a:lnTo>
                    <a:pt x="292" y="510"/>
                  </a:lnTo>
                  <a:lnTo>
                    <a:pt x="301" y="510"/>
                  </a:lnTo>
                  <a:lnTo>
                    <a:pt x="301" y="501"/>
                  </a:lnTo>
                  <a:lnTo>
                    <a:pt x="301" y="483"/>
                  </a:lnTo>
                  <a:lnTo>
                    <a:pt x="297" y="469"/>
                  </a:lnTo>
                  <a:lnTo>
                    <a:pt x="288" y="451"/>
                  </a:lnTo>
                  <a:lnTo>
                    <a:pt x="270" y="416"/>
                  </a:lnTo>
                  <a:lnTo>
                    <a:pt x="247" y="384"/>
                  </a:lnTo>
                  <a:lnTo>
                    <a:pt x="198" y="326"/>
                  </a:lnTo>
                  <a:lnTo>
                    <a:pt x="148" y="268"/>
                  </a:lnTo>
                  <a:lnTo>
                    <a:pt x="99" y="223"/>
                  </a:lnTo>
                  <a:lnTo>
                    <a:pt x="49" y="174"/>
                  </a:lnTo>
                  <a:lnTo>
                    <a:pt x="175" y="147"/>
                  </a:lnTo>
                  <a:lnTo>
                    <a:pt x="220" y="134"/>
                  </a:lnTo>
                  <a:lnTo>
                    <a:pt x="207" y="129"/>
                  </a:lnTo>
                  <a:lnTo>
                    <a:pt x="193" y="121"/>
                  </a:lnTo>
                  <a:lnTo>
                    <a:pt x="184" y="121"/>
                  </a:lnTo>
                  <a:lnTo>
                    <a:pt x="171" y="121"/>
                  </a:lnTo>
                  <a:lnTo>
                    <a:pt x="153" y="112"/>
                  </a:lnTo>
                  <a:lnTo>
                    <a:pt x="139" y="98"/>
                  </a:lnTo>
                  <a:lnTo>
                    <a:pt x="126" y="98"/>
                  </a:lnTo>
                  <a:lnTo>
                    <a:pt x="108" y="98"/>
                  </a:lnTo>
                  <a:lnTo>
                    <a:pt x="54" y="85"/>
                  </a:lnTo>
                  <a:lnTo>
                    <a:pt x="9" y="53"/>
                  </a:lnTo>
                  <a:lnTo>
                    <a:pt x="0" y="36"/>
                  </a:lnTo>
                  <a:lnTo>
                    <a:pt x="4" y="22"/>
                  </a:lnTo>
                  <a:lnTo>
                    <a:pt x="9" y="13"/>
                  </a:lnTo>
                  <a:lnTo>
                    <a:pt x="18" y="4"/>
                  </a:lnTo>
                  <a:lnTo>
                    <a:pt x="36" y="13"/>
                  </a:lnTo>
                  <a:lnTo>
                    <a:pt x="58" y="18"/>
                  </a:lnTo>
                  <a:lnTo>
                    <a:pt x="103" y="13"/>
                  </a:lnTo>
                  <a:lnTo>
                    <a:pt x="144" y="0"/>
                  </a:lnTo>
                  <a:lnTo>
                    <a:pt x="189" y="4"/>
                  </a:lnTo>
                  <a:lnTo>
                    <a:pt x="229" y="9"/>
                  </a:lnTo>
                  <a:lnTo>
                    <a:pt x="337" y="49"/>
                  </a:lnTo>
                  <a:lnTo>
                    <a:pt x="423" y="134"/>
                  </a:lnTo>
                  <a:lnTo>
                    <a:pt x="463" y="147"/>
                  </a:lnTo>
                  <a:lnTo>
                    <a:pt x="508" y="152"/>
                  </a:lnTo>
                  <a:lnTo>
                    <a:pt x="549" y="259"/>
                  </a:lnTo>
                  <a:lnTo>
                    <a:pt x="562" y="371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8" name="Freeform 782"/>
            <p:cNvSpPr>
              <a:spLocks/>
            </p:cNvSpPr>
            <p:nvPr/>
          </p:nvSpPr>
          <p:spPr bwMode="auto">
            <a:xfrm>
              <a:off x="3597" y="2935"/>
              <a:ext cx="307" cy="175"/>
            </a:xfrm>
            <a:custGeom>
              <a:avLst/>
              <a:gdLst>
                <a:gd name="T0" fmla="*/ 306 w 307"/>
                <a:gd name="T1" fmla="*/ 0 h 175"/>
                <a:gd name="T2" fmla="*/ 306 w 307"/>
                <a:gd name="T3" fmla="*/ 22 h 175"/>
                <a:gd name="T4" fmla="*/ 302 w 307"/>
                <a:gd name="T5" fmla="*/ 49 h 175"/>
                <a:gd name="T6" fmla="*/ 284 w 307"/>
                <a:gd name="T7" fmla="*/ 54 h 175"/>
                <a:gd name="T8" fmla="*/ 270 w 307"/>
                <a:gd name="T9" fmla="*/ 63 h 175"/>
                <a:gd name="T10" fmla="*/ 257 w 307"/>
                <a:gd name="T11" fmla="*/ 76 h 175"/>
                <a:gd name="T12" fmla="*/ 230 w 307"/>
                <a:gd name="T13" fmla="*/ 94 h 175"/>
                <a:gd name="T14" fmla="*/ 117 w 307"/>
                <a:gd name="T15" fmla="*/ 143 h 175"/>
                <a:gd name="T16" fmla="*/ 0 w 307"/>
                <a:gd name="T17" fmla="*/ 174 h 175"/>
                <a:gd name="T18" fmla="*/ 149 w 307"/>
                <a:gd name="T19" fmla="*/ 121 h 175"/>
                <a:gd name="T20" fmla="*/ 270 w 307"/>
                <a:gd name="T21" fmla="*/ 18 h 175"/>
                <a:gd name="T22" fmla="*/ 288 w 307"/>
                <a:gd name="T23" fmla="*/ 4 h 175"/>
                <a:gd name="T24" fmla="*/ 306 w 307"/>
                <a:gd name="T25" fmla="*/ 0 h 175"/>
                <a:gd name="T26" fmla="*/ 306 w 307"/>
                <a:gd name="T27" fmla="*/ 0 h 1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07"/>
                <a:gd name="T43" fmla="*/ 0 h 175"/>
                <a:gd name="T44" fmla="*/ 307 w 307"/>
                <a:gd name="T45" fmla="*/ 175 h 17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07" h="175">
                  <a:moveTo>
                    <a:pt x="306" y="0"/>
                  </a:moveTo>
                  <a:lnTo>
                    <a:pt x="306" y="22"/>
                  </a:lnTo>
                  <a:lnTo>
                    <a:pt x="302" y="49"/>
                  </a:lnTo>
                  <a:lnTo>
                    <a:pt x="284" y="54"/>
                  </a:lnTo>
                  <a:lnTo>
                    <a:pt x="270" y="63"/>
                  </a:lnTo>
                  <a:lnTo>
                    <a:pt x="257" y="76"/>
                  </a:lnTo>
                  <a:lnTo>
                    <a:pt x="230" y="94"/>
                  </a:lnTo>
                  <a:lnTo>
                    <a:pt x="117" y="143"/>
                  </a:lnTo>
                  <a:lnTo>
                    <a:pt x="0" y="174"/>
                  </a:lnTo>
                  <a:lnTo>
                    <a:pt x="149" y="121"/>
                  </a:lnTo>
                  <a:lnTo>
                    <a:pt x="270" y="18"/>
                  </a:lnTo>
                  <a:lnTo>
                    <a:pt x="288" y="4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09" name="Freeform 783"/>
            <p:cNvSpPr>
              <a:spLocks/>
            </p:cNvSpPr>
            <p:nvPr/>
          </p:nvSpPr>
          <p:spPr bwMode="auto">
            <a:xfrm>
              <a:off x="3800" y="2716"/>
              <a:ext cx="68" cy="117"/>
            </a:xfrm>
            <a:custGeom>
              <a:avLst/>
              <a:gdLst>
                <a:gd name="T0" fmla="*/ 58 w 68"/>
                <a:gd name="T1" fmla="*/ 112 h 117"/>
                <a:gd name="T2" fmla="*/ 67 w 68"/>
                <a:gd name="T3" fmla="*/ 89 h 117"/>
                <a:gd name="T4" fmla="*/ 63 w 68"/>
                <a:gd name="T5" fmla="*/ 67 h 117"/>
                <a:gd name="T6" fmla="*/ 40 w 68"/>
                <a:gd name="T7" fmla="*/ 31 h 117"/>
                <a:gd name="T8" fmla="*/ 0 w 68"/>
                <a:gd name="T9" fmla="*/ 0 h 117"/>
                <a:gd name="T10" fmla="*/ 31 w 68"/>
                <a:gd name="T11" fmla="*/ 49 h 117"/>
                <a:gd name="T12" fmla="*/ 31 w 68"/>
                <a:gd name="T13" fmla="*/ 103 h 117"/>
                <a:gd name="T14" fmla="*/ 27 w 68"/>
                <a:gd name="T15" fmla="*/ 116 h 117"/>
                <a:gd name="T16" fmla="*/ 45 w 68"/>
                <a:gd name="T17" fmla="*/ 116 h 117"/>
                <a:gd name="T18" fmla="*/ 45 w 68"/>
                <a:gd name="T19" fmla="*/ 94 h 117"/>
                <a:gd name="T20" fmla="*/ 49 w 68"/>
                <a:gd name="T21" fmla="*/ 67 h 117"/>
                <a:gd name="T22" fmla="*/ 45 w 68"/>
                <a:gd name="T23" fmla="*/ 62 h 117"/>
                <a:gd name="T24" fmla="*/ 54 w 68"/>
                <a:gd name="T25" fmla="*/ 80 h 117"/>
                <a:gd name="T26" fmla="*/ 58 w 68"/>
                <a:gd name="T27" fmla="*/ 94 h 117"/>
                <a:gd name="T28" fmla="*/ 58 w 68"/>
                <a:gd name="T29" fmla="*/ 112 h 117"/>
                <a:gd name="T30" fmla="*/ 58 w 68"/>
                <a:gd name="T31" fmla="*/ 112 h 1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8"/>
                <a:gd name="T49" fmla="*/ 0 h 117"/>
                <a:gd name="T50" fmla="*/ 68 w 68"/>
                <a:gd name="T51" fmla="*/ 117 h 1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8" h="117">
                  <a:moveTo>
                    <a:pt x="58" y="112"/>
                  </a:moveTo>
                  <a:lnTo>
                    <a:pt x="67" y="89"/>
                  </a:lnTo>
                  <a:lnTo>
                    <a:pt x="63" y="67"/>
                  </a:lnTo>
                  <a:lnTo>
                    <a:pt x="40" y="31"/>
                  </a:lnTo>
                  <a:lnTo>
                    <a:pt x="0" y="0"/>
                  </a:lnTo>
                  <a:lnTo>
                    <a:pt x="31" y="49"/>
                  </a:lnTo>
                  <a:lnTo>
                    <a:pt x="31" y="103"/>
                  </a:lnTo>
                  <a:lnTo>
                    <a:pt x="27" y="116"/>
                  </a:lnTo>
                  <a:lnTo>
                    <a:pt x="45" y="116"/>
                  </a:lnTo>
                  <a:lnTo>
                    <a:pt x="45" y="94"/>
                  </a:lnTo>
                  <a:lnTo>
                    <a:pt x="49" y="67"/>
                  </a:lnTo>
                  <a:lnTo>
                    <a:pt x="45" y="62"/>
                  </a:lnTo>
                  <a:lnTo>
                    <a:pt x="54" y="80"/>
                  </a:lnTo>
                  <a:lnTo>
                    <a:pt x="58" y="94"/>
                  </a:lnTo>
                  <a:lnTo>
                    <a:pt x="58" y="112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0" name="Freeform 784"/>
            <p:cNvSpPr>
              <a:spLocks/>
            </p:cNvSpPr>
            <p:nvPr/>
          </p:nvSpPr>
          <p:spPr bwMode="auto">
            <a:xfrm>
              <a:off x="3480" y="2653"/>
              <a:ext cx="276" cy="287"/>
            </a:xfrm>
            <a:custGeom>
              <a:avLst/>
              <a:gdLst>
                <a:gd name="T0" fmla="*/ 36 w 276"/>
                <a:gd name="T1" fmla="*/ 58 h 287"/>
                <a:gd name="T2" fmla="*/ 81 w 276"/>
                <a:gd name="T3" fmla="*/ 45 h 287"/>
                <a:gd name="T4" fmla="*/ 68 w 276"/>
                <a:gd name="T5" fmla="*/ 40 h 287"/>
                <a:gd name="T6" fmla="*/ 54 w 276"/>
                <a:gd name="T7" fmla="*/ 32 h 287"/>
                <a:gd name="T8" fmla="*/ 45 w 276"/>
                <a:gd name="T9" fmla="*/ 32 h 287"/>
                <a:gd name="T10" fmla="*/ 32 w 276"/>
                <a:gd name="T11" fmla="*/ 32 h 287"/>
                <a:gd name="T12" fmla="*/ 14 w 276"/>
                <a:gd name="T13" fmla="*/ 23 h 287"/>
                <a:gd name="T14" fmla="*/ 0 w 276"/>
                <a:gd name="T15" fmla="*/ 9 h 287"/>
                <a:gd name="T16" fmla="*/ 14 w 276"/>
                <a:gd name="T17" fmla="*/ 5 h 287"/>
                <a:gd name="T18" fmla="*/ 32 w 276"/>
                <a:gd name="T19" fmla="*/ 0 h 287"/>
                <a:gd name="T20" fmla="*/ 41 w 276"/>
                <a:gd name="T21" fmla="*/ 9 h 287"/>
                <a:gd name="T22" fmla="*/ 54 w 276"/>
                <a:gd name="T23" fmla="*/ 14 h 287"/>
                <a:gd name="T24" fmla="*/ 72 w 276"/>
                <a:gd name="T25" fmla="*/ 18 h 287"/>
                <a:gd name="T26" fmla="*/ 86 w 276"/>
                <a:gd name="T27" fmla="*/ 23 h 287"/>
                <a:gd name="T28" fmla="*/ 113 w 276"/>
                <a:gd name="T29" fmla="*/ 40 h 287"/>
                <a:gd name="T30" fmla="*/ 113 w 276"/>
                <a:gd name="T31" fmla="*/ 67 h 287"/>
                <a:gd name="T32" fmla="*/ 104 w 276"/>
                <a:gd name="T33" fmla="*/ 81 h 287"/>
                <a:gd name="T34" fmla="*/ 95 w 276"/>
                <a:gd name="T35" fmla="*/ 99 h 287"/>
                <a:gd name="T36" fmla="*/ 86 w 276"/>
                <a:gd name="T37" fmla="*/ 121 h 287"/>
                <a:gd name="T38" fmla="*/ 86 w 276"/>
                <a:gd name="T39" fmla="*/ 148 h 287"/>
                <a:gd name="T40" fmla="*/ 99 w 276"/>
                <a:gd name="T41" fmla="*/ 175 h 287"/>
                <a:gd name="T42" fmla="*/ 113 w 276"/>
                <a:gd name="T43" fmla="*/ 197 h 287"/>
                <a:gd name="T44" fmla="*/ 135 w 276"/>
                <a:gd name="T45" fmla="*/ 224 h 287"/>
                <a:gd name="T46" fmla="*/ 158 w 276"/>
                <a:gd name="T47" fmla="*/ 246 h 287"/>
                <a:gd name="T48" fmla="*/ 185 w 276"/>
                <a:gd name="T49" fmla="*/ 260 h 287"/>
                <a:gd name="T50" fmla="*/ 207 w 276"/>
                <a:gd name="T51" fmla="*/ 273 h 287"/>
                <a:gd name="T52" fmla="*/ 239 w 276"/>
                <a:gd name="T53" fmla="*/ 277 h 287"/>
                <a:gd name="T54" fmla="*/ 275 w 276"/>
                <a:gd name="T55" fmla="*/ 273 h 287"/>
                <a:gd name="T56" fmla="*/ 261 w 276"/>
                <a:gd name="T57" fmla="*/ 282 h 287"/>
                <a:gd name="T58" fmla="*/ 225 w 276"/>
                <a:gd name="T59" fmla="*/ 286 h 287"/>
                <a:gd name="T60" fmla="*/ 189 w 276"/>
                <a:gd name="T61" fmla="*/ 282 h 287"/>
                <a:gd name="T62" fmla="*/ 158 w 276"/>
                <a:gd name="T63" fmla="*/ 273 h 287"/>
                <a:gd name="T64" fmla="*/ 122 w 276"/>
                <a:gd name="T65" fmla="*/ 255 h 287"/>
                <a:gd name="T66" fmla="*/ 90 w 276"/>
                <a:gd name="T67" fmla="*/ 233 h 287"/>
                <a:gd name="T68" fmla="*/ 63 w 276"/>
                <a:gd name="T69" fmla="*/ 206 h 287"/>
                <a:gd name="T70" fmla="*/ 36 w 276"/>
                <a:gd name="T71" fmla="*/ 179 h 287"/>
                <a:gd name="T72" fmla="*/ 14 w 276"/>
                <a:gd name="T73" fmla="*/ 157 h 287"/>
                <a:gd name="T74" fmla="*/ 9 w 276"/>
                <a:gd name="T75" fmla="*/ 139 h 287"/>
                <a:gd name="T76" fmla="*/ 5 w 276"/>
                <a:gd name="T77" fmla="*/ 121 h 287"/>
                <a:gd name="T78" fmla="*/ 5 w 276"/>
                <a:gd name="T79" fmla="*/ 116 h 287"/>
                <a:gd name="T80" fmla="*/ 5 w 276"/>
                <a:gd name="T81" fmla="*/ 103 h 287"/>
                <a:gd name="T82" fmla="*/ 14 w 276"/>
                <a:gd name="T83" fmla="*/ 76 h 287"/>
                <a:gd name="T84" fmla="*/ 36 w 276"/>
                <a:gd name="T85" fmla="*/ 58 h 287"/>
                <a:gd name="T86" fmla="*/ 36 w 276"/>
                <a:gd name="T87" fmla="*/ 58 h 2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76"/>
                <a:gd name="T133" fmla="*/ 0 h 287"/>
                <a:gd name="T134" fmla="*/ 276 w 276"/>
                <a:gd name="T135" fmla="*/ 287 h 28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76" h="287">
                  <a:moveTo>
                    <a:pt x="36" y="58"/>
                  </a:moveTo>
                  <a:lnTo>
                    <a:pt x="81" y="45"/>
                  </a:lnTo>
                  <a:lnTo>
                    <a:pt x="68" y="40"/>
                  </a:lnTo>
                  <a:lnTo>
                    <a:pt x="54" y="32"/>
                  </a:lnTo>
                  <a:lnTo>
                    <a:pt x="45" y="32"/>
                  </a:lnTo>
                  <a:lnTo>
                    <a:pt x="32" y="32"/>
                  </a:lnTo>
                  <a:lnTo>
                    <a:pt x="14" y="23"/>
                  </a:lnTo>
                  <a:lnTo>
                    <a:pt x="0" y="9"/>
                  </a:lnTo>
                  <a:lnTo>
                    <a:pt x="14" y="5"/>
                  </a:lnTo>
                  <a:lnTo>
                    <a:pt x="32" y="0"/>
                  </a:lnTo>
                  <a:lnTo>
                    <a:pt x="41" y="9"/>
                  </a:lnTo>
                  <a:lnTo>
                    <a:pt x="54" y="14"/>
                  </a:lnTo>
                  <a:lnTo>
                    <a:pt x="72" y="18"/>
                  </a:lnTo>
                  <a:lnTo>
                    <a:pt x="86" y="23"/>
                  </a:lnTo>
                  <a:lnTo>
                    <a:pt x="113" y="40"/>
                  </a:lnTo>
                  <a:lnTo>
                    <a:pt x="113" y="67"/>
                  </a:lnTo>
                  <a:lnTo>
                    <a:pt x="104" y="81"/>
                  </a:lnTo>
                  <a:lnTo>
                    <a:pt x="95" y="99"/>
                  </a:lnTo>
                  <a:lnTo>
                    <a:pt x="86" y="121"/>
                  </a:lnTo>
                  <a:lnTo>
                    <a:pt x="86" y="148"/>
                  </a:lnTo>
                  <a:lnTo>
                    <a:pt x="99" y="175"/>
                  </a:lnTo>
                  <a:lnTo>
                    <a:pt x="113" y="197"/>
                  </a:lnTo>
                  <a:lnTo>
                    <a:pt x="135" y="224"/>
                  </a:lnTo>
                  <a:lnTo>
                    <a:pt x="158" y="246"/>
                  </a:lnTo>
                  <a:lnTo>
                    <a:pt x="185" y="260"/>
                  </a:lnTo>
                  <a:lnTo>
                    <a:pt x="207" y="273"/>
                  </a:lnTo>
                  <a:lnTo>
                    <a:pt x="239" y="277"/>
                  </a:lnTo>
                  <a:lnTo>
                    <a:pt x="275" y="273"/>
                  </a:lnTo>
                  <a:lnTo>
                    <a:pt x="261" y="282"/>
                  </a:lnTo>
                  <a:lnTo>
                    <a:pt x="225" y="286"/>
                  </a:lnTo>
                  <a:lnTo>
                    <a:pt x="189" y="282"/>
                  </a:lnTo>
                  <a:lnTo>
                    <a:pt x="158" y="273"/>
                  </a:lnTo>
                  <a:lnTo>
                    <a:pt x="122" y="255"/>
                  </a:lnTo>
                  <a:lnTo>
                    <a:pt x="90" y="233"/>
                  </a:lnTo>
                  <a:lnTo>
                    <a:pt x="63" y="206"/>
                  </a:lnTo>
                  <a:lnTo>
                    <a:pt x="36" y="179"/>
                  </a:lnTo>
                  <a:lnTo>
                    <a:pt x="14" y="157"/>
                  </a:lnTo>
                  <a:lnTo>
                    <a:pt x="9" y="139"/>
                  </a:lnTo>
                  <a:lnTo>
                    <a:pt x="5" y="121"/>
                  </a:lnTo>
                  <a:lnTo>
                    <a:pt x="5" y="116"/>
                  </a:lnTo>
                  <a:lnTo>
                    <a:pt x="5" y="103"/>
                  </a:lnTo>
                  <a:lnTo>
                    <a:pt x="14" y="76"/>
                  </a:lnTo>
                  <a:lnTo>
                    <a:pt x="36" y="58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1" name="Freeform 785"/>
            <p:cNvSpPr>
              <a:spLocks/>
            </p:cNvSpPr>
            <p:nvPr/>
          </p:nvSpPr>
          <p:spPr bwMode="auto">
            <a:xfrm>
              <a:off x="3566" y="3056"/>
              <a:ext cx="68" cy="41"/>
            </a:xfrm>
            <a:custGeom>
              <a:avLst/>
              <a:gdLst>
                <a:gd name="T0" fmla="*/ 40 w 68"/>
                <a:gd name="T1" fmla="*/ 13 h 41"/>
                <a:gd name="T2" fmla="*/ 49 w 68"/>
                <a:gd name="T3" fmla="*/ 18 h 41"/>
                <a:gd name="T4" fmla="*/ 58 w 68"/>
                <a:gd name="T5" fmla="*/ 18 h 41"/>
                <a:gd name="T6" fmla="*/ 67 w 68"/>
                <a:gd name="T7" fmla="*/ 18 h 41"/>
                <a:gd name="T8" fmla="*/ 63 w 68"/>
                <a:gd name="T9" fmla="*/ 31 h 41"/>
                <a:gd name="T10" fmla="*/ 54 w 68"/>
                <a:gd name="T11" fmla="*/ 35 h 41"/>
                <a:gd name="T12" fmla="*/ 36 w 68"/>
                <a:gd name="T13" fmla="*/ 40 h 41"/>
                <a:gd name="T14" fmla="*/ 18 w 68"/>
                <a:gd name="T15" fmla="*/ 35 h 41"/>
                <a:gd name="T16" fmla="*/ 0 w 68"/>
                <a:gd name="T17" fmla="*/ 0 h 41"/>
                <a:gd name="T18" fmla="*/ 18 w 68"/>
                <a:gd name="T19" fmla="*/ 9 h 41"/>
                <a:gd name="T20" fmla="*/ 40 w 68"/>
                <a:gd name="T21" fmla="*/ 13 h 41"/>
                <a:gd name="T22" fmla="*/ 40 w 68"/>
                <a:gd name="T23" fmla="*/ 13 h 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8"/>
                <a:gd name="T37" fmla="*/ 0 h 41"/>
                <a:gd name="T38" fmla="*/ 68 w 68"/>
                <a:gd name="T39" fmla="*/ 41 h 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8" h="41">
                  <a:moveTo>
                    <a:pt x="40" y="13"/>
                  </a:moveTo>
                  <a:lnTo>
                    <a:pt x="49" y="18"/>
                  </a:lnTo>
                  <a:lnTo>
                    <a:pt x="58" y="18"/>
                  </a:lnTo>
                  <a:lnTo>
                    <a:pt x="67" y="18"/>
                  </a:lnTo>
                  <a:lnTo>
                    <a:pt x="63" y="31"/>
                  </a:lnTo>
                  <a:lnTo>
                    <a:pt x="54" y="35"/>
                  </a:lnTo>
                  <a:lnTo>
                    <a:pt x="36" y="40"/>
                  </a:lnTo>
                  <a:lnTo>
                    <a:pt x="18" y="35"/>
                  </a:lnTo>
                  <a:lnTo>
                    <a:pt x="0" y="0"/>
                  </a:lnTo>
                  <a:lnTo>
                    <a:pt x="18" y="9"/>
                  </a:lnTo>
                  <a:lnTo>
                    <a:pt x="40" y="13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noFill/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112" name="Group 786"/>
            <p:cNvGrpSpPr>
              <a:grpSpLocks/>
            </p:cNvGrpSpPr>
            <p:nvPr/>
          </p:nvGrpSpPr>
          <p:grpSpPr bwMode="auto">
            <a:xfrm>
              <a:off x="2972" y="2586"/>
              <a:ext cx="595" cy="547"/>
              <a:chOff x="2972" y="2586"/>
              <a:chExt cx="595" cy="547"/>
            </a:xfrm>
          </p:grpSpPr>
          <p:sp>
            <p:nvSpPr>
              <p:cNvPr id="113" name="Freeform 787"/>
              <p:cNvSpPr>
                <a:spLocks/>
              </p:cNvSpPr>
              <p:nvPr/>
            </p:nvSpPr>
            <p:spPr bwMode="auto">
              <a:xfrm>
                <a:off x="2972" y="2586"/>
                <a:ext cx="275" cy="122"/>
              </a:xfrm>
              <a:custGeom>
                <a:avLst/>
                <a:gdLst>
                  <a:gd name="T0" fmla="*/ 274 w 275"/>
                  <a:gd name="T1" fmla="*/ 121 h 122"/>
                  <a:gd name="T2" fmla="*/ 252 w 275"/>
                  <a:gd name="T3" fmla="*/ 94 h 122"/>
                  <a:gd name="T4" fmla="*/ 225 w 275"/>
                  <a:gd name="T5" fmla="*/ 72 h 122"/>
                  <a:gd name="T6" fmla="*/ 121 w 275"/>
                  <a:gd name="T7" fmla="*/ 14 h 122"/>
                  <a:gd name="T8" fmla="*/ 9 w 275"/>
                  <a:gd name="T9" fmla="*/ 0 h 122"/>
                  <a:gd name="T10" fmla="*/ 0 w 275"/>
                  <a:gd name="T11" fmla="*/ 0 h 1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5"/>
                  <a:gd name="T19" fmla="*/ 0 h 122"/>
                  <a:gd name="T20" fmla="*/ 275 w 275"/>
                  <a:gd name="T21" fmla="*/ 122 h 1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5" h="122">
                    <a:moveTo>
                      <a:pt x="274" y="121"/>
                    </a:moveTo>
                    <a:lnTo>
                      <a:pt x="252" y="94"/>
                    </a:lnTo>
                    <a:lnTo>
                      <a:pt x="225" y="72"/>
                    </a:lnTo>
                    <a:lnTo>
                      <a:pt x="121" y="14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14" name="Freeform 788"/>
              <p:cNvSpPr>
                <a:spLocks/>
              </p:cNvSpPr>
              <p:nvPr/>
            </p:nvSpPr>
            <p:spPr bwMode="auto">
              <a:xfrm>
                <a:off x="3206" y="2613"/>
                <a:ext cx="41" cy="23"/>
              </a:xfrm>
              <a:custGeom>
                <a:avLst/>
                <a:gdLst>
                  <a:gd name="T0" fmla="*/ 40 w 41"/>
                  <a:gd name="T1" fmla="*/ 22 h 23"/>
                  <a:gd name="T2" fmla="*/ 27 w 41"/>
                  <a:gd name="T3" fmla="*/ 13 h 23"/>
                  <a:gd name="T4" fmla="*/ 13 w 41"/>
                  <a:gd name="T5" fmla="*/ 4 h 23"/>
                  <a:gd name="T6" fmla="*/ 0 w 41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"/>
                  <a:gd name="T13" fmla="*/ 0 h 23"/>
                  <a:gd name="T14" fmla="*/ 41 w 41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" h="23">
                    <a:moveTo>
                      <a:pt x="40" y="22"/>
                    </a:moveTo>
                    <a:lnTo>
                      <a:pt x="27" y="13"/>
                    </a:lnTo>
                    <a:lnTo>
                      <a:pt x="13" y="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15" name="Freeform 789"/>
              <p:cNvSpPr>
                <a:spLocks/>
              </p:cNvSpPr>
              <p:nvPr/>
            </p:nvSpPr>
            <p:spPr bwMode="auto">
              <a:xfrm>
                <a:off x="3251" y="3015"/>
                <a:ext cx="59" cy="37"/>
              </a:xfrm>
              <a:custGeom>
                <a:avLst/>
                <a:gdLst>
                  <a:gd name="T0" fmla="*/ 58 w 59"/>
                  <a:gd name="T1" fmla="*/ 36 h 37"/>
                  <a:gd name="T2" fmla="*/ 0 w 59"/>
                  <a:gd name="T3" fmla="*/ 0 h 37"/>
                  <a:gd name="T4" fmla="*/ 0 60000 65536"/>
                  <a:gd name="T5" fmla="*/ 0 60000 65536"/>
                  <a:gd name="T6" fmla="*/ 0 w 59"/>
                  <a:gd name="T7" fmla="*/ 0 h 37"/>
                  <a:gd name="T8" fmla="*/ 59 w 59"/>
                  <a:gd name="T9" fmla="*/ 37 h 3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9" h="37">
                    <a:moveTo>
                      <a:pt x="58" y="36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16" name="Freeform 790"/>
              <p:cNvSpPr>
                <a:spLocks/>
              </p:cNvSpPr>
              <p:nvPr/>
            </p:nvSpPr>
            <p:spPr bwMode="auto">
              <a:xfrm>
                <a:off x="3368" y="2966"/>
                <a:ext cx="55" cy="55"/>
              </a:xfrm>
              <a:custGeom>
                <a:avLst/>
                <a:gdLst>
                  <a:gd name="T0" fmla="*/ 54 w 55"/>
                  <a:gd name="T1" fmla="*/ 54 h 55"/>
                  <a:gd name="T2" fmla="*/ 0 w 55"/>
                  <a:gd name="T3" fmla="*/ 0 h 55"/>
                  <a:gd name="T4" fmla="*/ 0 60000 65536"/>
                  <a:gd name="T5" fmla="*/ 0 60000 65536"/>
                  <a:gd name="T6" fmla="*/ 0 w 55"/>
                  <a:gd name="T7" fmla="*/ 0 h 55"/>
                  <a:gd name="T8" fmla="*/ 55 w 55"/>
                  <a:gd name="T9" fmla="*/ 55 h 5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5" h="55">
                    <a:moveTo>
                      <a:pt x="54" y="54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17" name="Freeform 791"/>
              <p:cNvSpPr>
                <a:spLocks/>
              </p:cNvSpPr>
              <p:nvPr/>
            </p:nvSpPr>
            <p:spPr bwMode="auto">
              <a:xfrm>
                <a:off x="3404" y="2881"/>
                <a:ext cx="64" cy="55"/>
              </a:xfrm>
              <a:custGeom>
                <a:avLst/>
                <a:gdLst>
                  <a:gd name="T0" fmla="*/ 63 w 64"/>
                  <a:gd name="T1" fmla="*/ 54 h 55"/>
                  <a:gd name="T2" fmla="*/ 0 w 64"/>
                  <a:gd name="T3" fmla="*/ 0 h 55"/>
                  <a:gd name="T4" fmla="*/ 0 60000 65536"/>
                  <a:gd name="T5" fmla="*/ 0 60000 65536"/>
                  <a:gd name="T6" fmla="*/ 0 w 64"/>
                  <a:gd name="T7" fmla="*/ 0 h 55"/>
                  <a:gd name="T8" fmla="*/ 64 w 64"/>
                  <a:gd name="T9" fmla="*/ 55 h 5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4" h="55">
                    <a:moveTo>
                      <a:pt x="63" y="54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18" name="Freeform 792"/>
              <p:cNvSpPr>
                <a:spLocks/>
              </p:cNvSpPr>
              <p:nvPr/>
            </p:nvSpPr>
            <p:spPr bwMode="auto">
              <a:xfrm>
                <a:off x="3512" y="2975"/>
                <a:ext cx="55" cy="82"/>
              </a:xfrm>
              <a:custGeom>
                <a:avLst/>
                <a:gdLst>
                  <a:gd name="T0" fmla="*/ 54 w 55"/>
                  <a:gd name="T1" fmla="*/ 81 h 82"/>
                  <a:gd name="T2" fmla="*/ 31 w 55"/>
                  <a:gd name="T3" fmla="*/ 40 h 82"/>
                  <a:gd name="T4" fmla="*/ 22 w 55"/>
                  <a:gd name="T5" fmla="*/ 27 h 82"/>
                  <a:gd name="T6" fmla="*/ 13 w 55"/>
                  <a:gd name="T7" fmla="*/ 14 h 82"/>
                  <a:gd name="T8" fmla="*/ 0 w 55"/>
                  <a:gd name="T9" fmla="*/ 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82"/>
                  <a:gd name="T17" fmla="*/ 55 w 55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82">
                    <a:moveTo>
                      <a:pt x="54" y="81"/>
                    </a:moveTo>
                    <a:lnTo>
                      <a:pt x="31" y="40"/>
                    </a:lnTo>
                    <a:lnTo>
                      <a:pt x="22" y="27"/>
                    </a:lnTo>
                    <a:lnTo>
                      <a:pt x="13" y="1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19" name="Freeform 793"/>
              <p:cNvSpPr>
                <a:spLocks/>
              </p:cNvSpPr>
              <p:nvPr/>
            </p:nvSpPr>
            <p:spPr bwMode="auto">
              <a:xfrm>
                <a:off x="3422" y="3020"/>
                <a:ext cx="113" cy="113"/>
              </a:xfrm>
              <a:custGeom>
                <a:avLst/>
                <a:gdLst>
                  <a:gd name="T0" fmla="*/ 0 w 113"/>
                  <a:gd name="T1" fmla="*/ 0 h 113"/>
                  <a:gd name="T2" fmla="*/ 94 w 113"/>
                  <a:gd name="T3" fmla="*/ 94 h 113"/>
                  <a:gd name="T4" fmla="*/ 103 w 113"/>
                  <a:gd name="T5" fmla="*/ 103 h 113"/>
                  <a:gd name="T6" fmla="*/ 112 w 113"/>
                  <a:gd name="T7" fmla="*/ 112 h 1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"/>
                  <a:gd name="T13" fmla="*/ 0 h 113"/>
                  <a:gd name="T14" fmla="*/ 113 w 113"/>
                  <a:gd name="T15" fmla="*/ 113 h 1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" h="113">
                    <a:moveTo>
                      <a:pt x="0" y="0"/>
                    </a:moveTo>
                    <a:lnTo>
                      <a:pt x="94" y="94"/>
                    </a:lnTo>
                    <a:lnTo>
                      <a:pt x="103" y="103"/>
                    </a:lnTo>
                    <a:lnTo>
                      <a:pt x="112" y="112"/>
                    </a:lnTo>
                  </a:path>
                </a:pathLst>
              </a:custGeom>
              <a:solidFill>
                <a:srgbClr val="EEEEEE"/>
              </a:solidFill>
              <a:ln w="317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</p:grpSp>
      <p:grpSp>
        <p:nvGrpSpPr>
          <p:cNvPr id="120" name="Group 794"/>
          <p:cNvGrpSpPr>
            <a:grpSpLocks/>
          </p:cNvGrpSpPr>
          <p:nvPr/>
        </p:nvGrpSpPr>
        <p:grpSpPr bwMode="auto">
          <a:xfrm>
            <a:off x="1554236" y="4747245"/>
            <a:ext cx="3240088" cy="2957512"/>
            <a:chOff x="2936" y="2456"/>
            <a:chExt cx="865" cy="865"/>
          </a:xfrm>
        </p:grpSpPr>
        <p:sp>
          <p:nvSpPr>
            <p:cNvPr id="121" name="Freeform 795"/>
            <p:cNvSpPr>
              <a:spLocks/>
            </p:cNvSpPr>
            <p:nvPr/>
          </p:nvSpPr>
          <p:spPr bwMode="auto">
            <a:xfrm>
              <a:off x="3220" y="2665"/>
              <a:ext cx="118" cy="155"/>
            </a:xfrm>
            <a:custGeom>
              <a:avLst/>
              <a:gdLst>
                <a:gd name="T0" fmla="*/ 0 w 118"/>
                <a:gd name="T1" fmla="*/ 123 h 155"/>
                <a:gd name="T2" fmla="*/ 17 w 118"/>
                <a:gd name="T3" fmla="*/ 154 h 155"/>
                <a:gd name="T4" fmla="*/ 117 w 118"/>
                <a:gd name="T5" fmla="*/ 36 h 155"/>
                <a:gd name="T6" fmla="*/ 92 w 118"/>
                <a:gd name="T7" fmla="*/ 42 h 155"/>
                <a:gd name="T8" fmla="*/ 92 w 118"/>
                <a:gd name="T9" fmla="*/ 0 h 155"/>
                <a:gd name="T10" fmla="*/ 0 w 118"/>
                <a:gd name="T11" fmla="*/ 123 h 155"/>
                <a:gd name="T12" fmla="*/ 0 w 118"/>
                <a:gd name="T13" fmla="*/ 123 h 1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8"/>
                <a:gd name="T22" fmla="*/ 0 h 155"/>
                <a:gd name="T23" fmla="*/ 118 w 118"/>
                <a:gd name="T24" fmla="*/ 155 h 1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8" h="155">
                  <a:moveTo>
                    <a:pt x="0" y="123"/>
                  </a:moveTo>
                  <a:lnTo>
                    <a:pt x="17" y="154"/>
                  </a:lnTo>
                  <a:lnTo>
                    <a:pt x="117" y="36"/>
                  </a:lnTo>
                  <a:lnTo>
                    <a:pt x="92" y="42"/>
                  </a:lnTo>
                  <a:lnTo>
                    <a:pt x="92" y="0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2" name="Freeform 796"/>
            <p:cNvSpPr>
              <a:spLocks/>
            </p:cNvSpPr>
            <p:nvPr/>
          </p:nvSpPr>
          <p:spPr bwMode="auto">
            <a:xfrm>
              <a:off x="3535" y="2649"/>
              <a:ext cx="266" cy="314"/>
            </a:xfrm>
            <a:custGeom>
              <a:avLst/>
              <a:gdLst>
                <a:gd name="T0" fmla="*/ 114 w 266"/>
                <a:gd name="T1" fmla="*/ 110 h 314"/>
                <a:gd name="T2" fmla="*/ 114 w 266"/>
                <a:gd name="T3" fmla="*/ 78 h 314"/>
                <a:gd name="T4" fmla="*/ 92 w 266"/>
                <a:gd name="T5" fmla="*/ 68 h 314"/>
                <a:gd name="T6" fmla="*/ 67 w 266"/>
                <a:gd name="T7" fmla="*/ 68 h 314"/>
                <a:gd name="T8" fmla="*/ 101 w 266"/>
                <a:gd name="T9" fmla="*/ 11 h 314"/>
                <a:gd name="T10" fmla="*/ 176 w 266"/>
                <a:gd name="T11" fmla="*/ 0 h 314"/>
                <a:gd name="T12" fmla="*/ 195 w 266"/>
                <a:gd name="T13" fmla="*/ 11 h 314"/>
                <a:gd name="T14" fmla="*/ 206 w 266"/>
                <a:gd name="T15" fmla="*/ 26 h 314"/>
                <a:gd name="T16" fmla="*/ 206 w 266"/>
                <a:gd name="T17" fmla="*/ 45 h 314"/>
                <a:gd name="T18" fmla="*/ 193 w 266"/>
                <a:gd name="T19" fmla="*/ 63 h 314"/>
                <a:gd name="T20" fmla="*/ 226 w 266"/>
                <a:gd name="T21" fmla="*/ 58 h 314"/>
                <a:gd name="T22" fmla="*/ 248 w 266"/>
                <a:gd name="T23" fmla="*/ 63 h 314"/>
                <a:gd name="T24" fmla="*/ 265 w 266"/>
                <a:gd name="T25" fmla="*/ 81 h 314"/>
                <a:gd name="T26" fmla="*/ 265 w 266"/>
                <a:gd name="T27" fmla="*/ 105 h 314"/>
                <a:gd name="T28" fmla="*/ 251 w 266"/>
                <a:gd name="T29" fmla="*/ 118 h 314"/>
                <a:gd name="T30" fmla="*/ 209 w 266"/>
                <a:gd name="T31" fmla="*/ 131 h 314"/>
                <a:gd name="T32" fmla="*/ 226 w 266"/>
                <a:gd name="T33" fmla="*/ 149 h 314"/>
                <a:gd name="T34" fmla="*/ 226 w 266"/>
                <a:gd name="T35" fmla="*/ 172 h 314"/>
                <a:gd name="T36" fmla="*/ 215 w 266"/>
                <a:gd name="T37" fmla="*/ 188 h 314"/>
                <a:gd name="T38" fmla="*/ 195 w 266"/>
                <a:gd name="T39" fmla="*/ 199 h 314"/>
                <a:gd name="T40" fmla="*/ 140 w 266"/>
                <a:gd name="T41" fmla="*/ 214 h 314"/>
                <a:gd name="T42" fmla="*/ 151 w 266"/>
                <a:gd name="T43" fmla="*/ 225 h 314"/>
                <a:gd name="T44" fmla="*/ 151 w 266"/>
                <a:gd name="T45" fmla="*/ 246 h 314"/>
                <a:gd name="T46" fmla="*/ 140 w 266"/>
                <a:gd name="T47" fmla="*/ 266 h 314"/>
                <a:gd name="T48" fmla="*/ 140 w 266"/>
                <a:gd name="T49" fmla="*/ 266 h 314"/>
                <a:gd name="T50" fmla="*/ 123 w 266"/>
                <a:gd name="T51" fmla="*/ 277 h 314"/>
                <a:gd name="T52" fmla="*/ 0 w 266"/>
                <a:gd name="T53" fmla="*/ 313 h 314"/>
                <a:gd name="T54" fmla="*/ 114 w 266"/>
                <a:gd name="T55" fmla="*/ 110 h 314"/>
                <a:gd name="T56" fmla="*/ 114 w 266"/>
                <a:gd name="T57" fmla="*/ 110 h 3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6"/>
                <a:gd name="T88" fmla="*/ 0 h 314"/>
                <a:gd name="T89" fmla="*/ 266 w 266"/>
                <a:gd name="T90" fmla="*/ 314 h 31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6" h="314">
                  <a:moveTo>
                    <a:pt x="114" y="110"/>
                  </a:moveTo>
                  <a:lnTo>
                    <a:pt x="114" y="78"/>
                  </a:lnTo>
                  <a:lnTo>
                    <a:pt x="92" y="68"/>
                  </a:lnTo>
                  <a:lnTo>
                    <a:pt x="67" y="68"/>
                  </a:lnTo>
                  <a:lnTo>
                    <a:pt x="101" y="11"/>
                  </a:lnTo>
                  <a:lnTo>
                    <a:pt x="176" y="0"/>
                  </a:lnTo>
                  <a:lnTo>
                    <a:pt x="195" y="11"/>
                  </a:lnTo>
                  <a:lnTo>
                    <a:pt x="206" y="26"/>
                  </a:lnTo>
                  <a:lnTo>
                    <a:pt x="206" y="45"/>
                  </a:lnTo>
                  <a:lnTo>
                    <a:pt x="193" y="63"/>
                  </a:lnTo>
                  <a:lnTo>
                    <a:pt x="226" y="58"/>
                  </a:lnTo>
                  <a:lnTo>
                    <a:pt x="248" y="63"/>
                  </a:lnTo>
                  <a:lnTo>
                    <a:pt x="265" y="81"/>
                  </a:lnTo>
                  <a:lnTo>
                    <a:pt x="265" y="105"/>
                  </a:lnTo>
                  <a:lnTo>
                    <a:pt x="251" y="118"/>
                  </a:lnTo>
                  <a:lnTo>
                    <a:pt x="209" y="131"/>
                  </a:lnTo>
                  <a:lnTo>
                    <a:pt x="226" y="149"/>
                  </a:lnTo>
                  <a:lnTo>
                    <a:pt x="226" y="172"/>
                  </a:lnTo>
                  <a:lnTo>
                    <a:pt x="215" y="188"/>
                  </a:lnTo>
                  <a:lnTo>
                    <a:pt x="195" y="199"/>
                  </a:lnTo>
                  <a:lnTo>
                    <a:pt x="140" y="214"/>
                  </a:lnTo>
                  <a:lnTo>
                    <a:pt x="151" y="225"/>
                  </a:lnTo>
                  <a:lnTo>
                    <a:pt x="151" y="246"/>
                  </a:lnTo>
                  <a:lnTo>
                    <a:pt x="140" y="266"/>
                  </a:lnTo>
                  <a:lnTo>
                    <a:pt x="123" y="277"/>
                  </a:lnTo>
                  <a:lnTo>
                    <a:pt x="0" y="313"/>
                  </a:lnTo>
                  <a:lnTo>
                    <a:pt x="114" y="11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3" name="Freeform 797"/>
            <p:cNvSpPr>
              <a:spLocks/>
            </p:cNvSpPr>
            <p:nvPr/>
          </p:nvSpPr>
          <p:spPr bwMode="auto">
            <a:xfrm>
              <a:off x="3092" y="2743"/>
              <a:ext cx="35" cy="215"/>
            </a:xfrm>
            <a:custGeom>
              <a:avLst/>
              <a:gdLst>
                <a:gd name="T0" fmla="*/ 34 w 35"/>
                <a:gd name="T1" fmla="*/ 0 h 215"/>
                <a:gd name="T2" fmla="*/ 34 w 35"/>
                <a:gd name="T3" fmla="*/ 214 h 215"/>
                <a:gd name="T4" fmla="*/ 14 w 35"/>
                <a:gd name="T5" fmla="*/ 170 h 215"/>
                <a:gd name="T6" fmla="*/ 3 w 35"/>
                <a:gd name="T7" fmla="*/ 125 h 215"/>
                <a:gd name="T8" fmla="*/ 0 w 35"/>
                <a:gd name="T9" fmla="*/ 73 h 215"/>
                <a:gd name="T10" fmla="*/ 11 w 35"/>
                <a:gd name="T11" fmla="*/ 31 h 215"/>
                <a:gd name="T12" fmla="*/ 34 w 35"/>
                <a:gd name="T13" fmla="*/ 0 h 215"/>
                <a:gd name="T14" fmla="*/ 34 w 35"/>
                <a:gd name="T15" fmla="*/ 0 h 2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215"/>
                <a:gd name="T26" fmla="*/ 35 w 35"/>
                <a:gd name="T27" fmla="*/ 215 h 2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215">
                  <a:moveTo>
                    <a:pt x="34" y="0"/>
                  </a:moveTo>
                  <a:lnTo>
                    <a:pt x="34" y="214"/>
                  </a:lnTo>
                  <a:lnTo>
                    <a:pt x="14" y="170"/>
                  </a:lnTo>
                  <a:lnTo>
                    <a:pt x="3" y="125"/>
                  </a:lnTo>
                  <a:lnTo>
                    <a:pt x="0" y="73"/>
                  </a:lnTo>
                  <a:lnTo>
                    <a:pt x="11" y="31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4" name="Freeform 798"/>
            <p:cNvSpPr>
              <a:spLocks/>
            </p:cNvSpPr>
            <p:nvPr/>
          </p:nvSpPr>
          <p:spPr bwMode="auto">
            <a:xfrm>
              <a:off x="3192" y="2490"/>
              <a:ext cx="208" cy="299"/>
            </a:xfrm>
            <a:custGeom>
              <a:avLst/>
              <a:gdLst>
                <a:gd name="T0" fmla="*/ 28 w 208"/>
                <a:gd name="T1" fmla="*/ 298 h 299"/>
                <a:gd name="T2" fmla="*/ 9 w 208"/>
                <a:gd name="T3" fmla="*/ 269 h 299"/>
                <a:gd name="T4" fmla="*/ 12 w 208"/>
                <a:gd name="T5" fmla="*/ 248 h 299"/>
                <a:gd name="T6" fmla="*/ 12 w 208"/>
                <a:gd name="T7" fmla="*/ 227 h 299"/>
                <a:gd name="T8" fmla="*/ 0 w 208"/>
                <a:gd name="T9" fmla="*/ 185 h 299"/>
                <a:gd name="T10" fmla="*/ 190 w 208"/>
                <a:gd name="T11" fmla="*/ 0 h 299"/>
                <a:gd name="T12" fmla="*/ 204 w 208"/>
                <a:gd name="T13" fmla="*/ 29 h 299"/>
                <a:gd name="T14" fmla="*/ 207 w 208"/>
                <a:gd name="T15" fmla="*/ 52 h 299"/>
                <a:gd name="T16" fmla="*/ 198 w 208"/>
                <a:gd name="T17" fmla="*/ 78 h 299"/>
                <a:gd name="T18" fmla="*/ 184 w 208"/>
                <a:gd name="T19" fmla="*/ 99 h 299"/>
                <a:gd name="T20" fmla="*/ 151 w 208"/>
                <a:gd name="T21" fmla="*/ 130 h 299"/>
                <a:gd name="T22" fmla="*/ 120 w 208"/>
                <a:gd name="T23" fmla="*/ 175 h 299"/>
                <a:gd name="T24" fmla="*/ 28 w 208"/>
                <a:gd name="T25" fmla="*/ 298 h 299"/>
                <a:gd name="T26" fmla="*/ 28 w 208"/>
                <a:gd name="T27" fmla="*/ 298 h 29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08"/>
                <a:gd name="T43" fmla="*/ 0 h 299"/>
                <a:gd name="T44" fmla="*/ 208 w 208"/>
                <a:gd name="T45" fmla="*/ 299 h 29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08" h="299">
                  <a:moveTo>
                    <a:pt x="28" y="298"/>
                  </a:moveTo>
                  <a:lnTo>
                    <a:pt x="9" y="269"/>
                  </a:lnTo>
                  <a:lnTo>
                    <a:pt x="12" y="248"/>
                  </a:lnTo>
                  <a:lnTo>
                    <a:pt x="12" y="227"/>
                  </a:lnTo>
                  <a:lnTo>
                    <a:pt x="0" y="185"/>
                  </a:lnTo>
                  <a:lnTo>
                    <a:pt x="190" y="0"/>
                  </a:lnTo>
                  <a:lnTo>
                    <a:pt x="204" y="29"/>
                  </a:lnTo>
                  <a:lnTo>
                    <a:pt x="207" y="52"/>
                  </a:lnTo>
                  <a:lnTo>
                    <a:pt x="198" y="78"/>
                  </a:lnTo>
                  <a:lnTo>
                    <a:pt x="184" y="99"/>
                  </a:lnTo>
                  <a:lnTo>
                    <a:pt x="151" y="130"/>
                  </a:lnTo>
                  <a:lnTo>
                    <a:pt x="120" y="175"/>
                  </a:lnTo>
                  <a:lnTo>
                    <a:pt x="28" y="298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5" name="Freeform 799"/>
            <p:cNvSpPr>
              <a:spLocks/>
            </p:cNvSpPr>
            <p:nvPr/>
          </p:nvSpPr>
          <p:spPr bwMode="auto">
            <a:xfrm>
              <a:off x="3017" y="3051"/>
              <a:ext cx="338" cy="270"/>
            </a:xfrm>
            <a:custGeom>
              <a:avLst/>
              <a:gdLst>
                <a:gd name="T0" fmla="*/ 67 w 338"/>
                <a:gd name="T1" fmla="*/ 0 h 270"/>
                <a:gd name="T2" fmla="*/ 337 w 338"/>
                <a:gd name="T3" fmla="*/ 159 h 270"/>
                <a:gd name="T4" fmla="*/ 259 w 338"/>
                <a:gd name="T5" fmla="*/ 269 h 270"/>
                <a:gd name="T6" fmla="*/ 0 w 338"/>
                <a:gd name="T7" fmla="*/ 120 h 270"/>
                <a:gd name="T8" fmla="*/ 67 w 338"/>
                <a:gd name="T9" fmla="*/ 0 h 270"/>
                <a:gd name="T10" fmla="*/ 67 w 338"/>
                <a:gd name="T11" fmla="*/ 0 h 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8"/>
                <a:gd name="T19" fmla="*/ 0 h 270"/>
                <a:gd name="T20" fmla="*/ 338 w 338"/>
                <a:gd name="T21" fmla="*/ 270 h 2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8" h="270">
                  <a:moveTo>
                    <a:pt x="67" y="0"/>
                  </a:moveTo>
                  <a:lnTo>
                    <a:pt x="337" y="159"/>
                  </a:lnTo>
                  <a:lnTo>
                    <a:pt x="259" y="269"/>
                  </a:lnTo>
                  <a:lnTo>
                    <a:pt x="0" y="12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6" name="Freeform 800"/>
            <p:cNvSpPr>
              <a:spLocks/>
            </p:cNvSpPr>
            <p:nvPr/>
          </p:nvSpPr>
          <p:spPr bwMode="auto">
            <a:xfrm>
              <a:off x="2936" y="2764"/>
              <a:ext cx="177" cy="283"/>
            </a:xfrm>
            <a:custGeom>
              <a:avLst/>
              <a:gdLst>
                <a:gd name="T0" fmla="*/ 117 w 177"/>
                <a:gd name="T1" fmla="*/ 0 h 283"/>
                <a:gd name="T2" fmla="*/ 0 w 177"/>
                <a:gd name="T3" fmla="*/ 26 h 283"/>
                <a:gd name="T4" fmla="*/ 59 w 177"/>
                <a:gd name="T5" fmla="*/ 282 h 283"/>
                <a:gd name="T6" fmla="*/ 176 w 177"/>
                <a:gd name="T7" fmla="*/ 251 h 283"/>
                <a:gd name="T8" fmla="*/ 117 w 177"/>
                <a:gd name="T9" fmla="*/ 0 h 283"/>
                <a:gd name="T10" fmla="*/ 117 w 177"/>
                <a:gd name="T11" fmla="*/ 0 h 2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7"/>
                <a:gd name="T19" fmla="*/ 0 h 283"/>
                <a:gd name="T20" fmla="*/ 177 w 177"/>
                <a:gd name="T21" fmla="*/ 283 h 2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7" h="283">
                  <a:moveTo>
                    <a:pt x="117" y="0"/>
                  </a:moveTo>
                  <a:lnTo>
                    <a:pt x="0" y="26"/>
                  </a:lnTo>
                  <a:lnTo>
                    <a:pt x="59" y="282"/>
                  </a:lnTo>
                  <a:lnTo>
                    <a:pt x="176" y="251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7" name="Freeform 801"/>
            <p:cNvSpPr>
              <a:spLocks/>
            </p:cNvSpPr>
            <p:nvPr/>
          </p:nvSpPr>
          <p:spPr bwMode="auto">
            <a:xfrm>
              <a:off x="3126" y="2513"/>
              <a:ext cx="530" cy="633"/>
            </a:xfrm>
            <a:custGeom>
              <a:avLst/>
              <a:gdLst>
                <a:gd name="T0" fmla="*/ 515 w 530"/>
                <a:gd name="T1" fmla="*/ 118 h 633"/>
                <a:gd name="T2" fmla="*/ 507 w 530"/>
                <a:gd name="T3" fmla="*/ 100 h 633"/>
                <a:gd name="T4" fmla="*/ 484 w 530"/>
                <a:gd name="T5" fmla="*/ 92 h 633"/>
                <a:gd name="T6" fmla="*/ 465 w 530"/>
                <a:gd name="T7" fmla="*/ 94 h 633"/>
                <a:gd name="T8" fmla="*/ 496 w 530"/>
                <a:gd name="T9" fmla="*/ 50 h 633"/>
                <a:gd name="T10" fmla="*/ 501 w 530"/>
                <a:gd name="T11" fmla="*/ 27 h 633"/>
                <a:gd name="T12" fmla="*/ 487 w 530"/>
                <a:gd name="T13" fmla="*/ 6 h 633"/>
                <a:gd name="T14" fmla="*/ 471 w 530"/>
                <a:gd name="T15" fmla="*/ 0 h 633"/>
                <a:gd name="T16" fmla="*/ 448 w 530"/>
                <a:gd name="T17" fmla="*/ 3 h 633"/>
                <a:gd name="T18" fmla="*/ 429 w 530"/>
                <a:gd name="T19" fmla="*/ 19 h 633"/>
                <a:gd name="T20" fmla="*/ 404 w 530"/>
                <a:gd name="T21" fmla="*/ 53 h 633"/>
                <a:gd name="T22" fmla="*/ 401 w 530"/>
                <a:gd name="T23" fmla="*/ 40 h 633"/>
                <a:gd name="T24" fmla="*/ 387 w 530"/>
                <a:gd name="T25" fmla="*/ 24 h 633"/>
                <a:gd name="T26" fmla="*/ 367 w 530"/>
                <a:gd name="T27" fmla="*/ 19 h 633"/>
                <a:gd name="T28" fmla="*/ 345 w 530"/>
                <a:gd name="T29" fmla="*/ 24 h 633"/>
                <a:gd name="T30" fmla="*/ 111 w 530"/>
                <a:gd name="T31" fmla="*/ 306 h 633"/>
                <a:gd name="T32" fmla="*/ 80 w 530"/>
                <a:gd name="T33" fmla="*/ 248 h 633"/>
                <a:gd name="T34" fmla="*/ 78 w 530"/>
                <a:gd name="T35" fmla="*/ 225 h 633"/>
                <a:gd name="T36" fmla="*/ 78 w 530"/>
                <a:gd name="T37" fmla="*/ 204 h 633"/>
                <a:gd name="T38" fmla="*/ 66 w 530"/>
                <a:gd name="T39" fmla="*/ 162 h 633"/>
                <a:gd name="T40" fmla="*/ 52 w 530"/>
                <a:gd name="T41" fmla="*/ 141 h 633"/>
                <a:gd name="T42" fmla="*/ 30 w 530"/>
                <a:gd name="T43" fmla="*/ 131 h 633"/>
                <a:gd name="T44" fmla="*/ 0 w 530"/>
                <a:gd name="T45" fmla="*/ 126 h 633"/>
                <a:gd name="T46" fmla="*/ 0 w 530"/>
                <a:gd name="T47" fmla="*/ 470 h 633"/>
                <a:gd name="T48" fmla="*/ 5 w 530"/>
                <a:gd name="T49" fmla="*/ 509 h 633"/>
                <a:gd name="T50" fmla="*/ 22 w 530"/>
                <a:gd name="T51" fmla="*/ 541 h 633"/>
                <a:gd name="T52" fmla="*/ 41 w 530"/>
                <a:gd name="T53" fmla="*/ 564 h 633"/>
                <a:gd name="T54" fmla="*/ 64 w 530"/>
                <a:gd name="T55" fmla="*/ 588 h 633"/>
                <a:gd name="T56" fmla="*/ 97 w 530"/>
                <a:gd name="T57" fmla="*/ 606 h 633"/>
                <a:gd name="T58" fmla="*/ 144 w 530"/>
                <a:gd name="T59" fmla="*/ 624 h 633"/>
                <a:gd name="T60" fmla="*/ 181 w 530"/>
                <a:gd name="T61" fmla="*/ 632 h 633"/>
                <a:gd name="T62" fmla="*/ 214 w 530"/>
                <a:gd name="T63" fmla="*/ 632 h 633"/>
                <a:gd name="T64" fmla="*/ 270 w 530"/>
                <a:gd name="T65" fmla="*/ 619 h 633"/>
                <a:gd name="T66" fmla="*/ 320 w 530"/>
                <a:gd name="T67" fmla="*/ 588 h 633"/>
                <a:gd name="T68" fmla="*/ 351 w 530"/>
                <a:gd name="T69" fmla="*/ 551 h 633"/>
                <a:gd name="T70" fmla="*/ 523 w 530"/>
                <a:gd name="T71" fmla="*/ 251 h 633"/>
                <a:gd name="T72" fmla="*/ 529 w 530"/>
                <a:gd name="T73" fmla="*/ 233 h 633"/>
                <a:gd name="T74" fmla="*/ 523 w 530"/>
                <a:gd name="T75" fmla="*/ 212 h 633"/>
                <a:gd name="T76" fmla="*/ 512 w 530"/>
                <a:gd name="T77" fmla="*/ 201 h 633"/>
                <a:gd name="T78" fmla="*/ 496 w 530"/>
                <a:gd name="T79" fmla="*/ 199 h 633"/>
                <a:gd name="T80" fmla="*/ 476 w 530"/>
                <a:gd name="T81" fmla="*/ 204 h 633"/>
                <a:gd name="T82" fmla="*/ 510 w 530"/>
                <a:gd name="T83" fmla="*/ 147 h 633"/>
                <a:gd name="T84" fmla="*/ 515 w 530"/>
                <a:gd name="T85" fmla="*/ 118 h 633"/>
                <a:gd name="T86" fmla="*/ 515 w 530"/>
                <a:gd name="T87" fmla="*/ 118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30"/>
                <a:gd name="T133" fmla="*/ 0 h 633"/>
                <a:gd name="T134" fmla="*/ 530 w 530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30" h="633">
                  <a:moveTo>
                    <a:pt x="515" y="118"/>
                  </a:moveTo>
                  <a:lnTo>
                    <a:pt x="507" y="100"/>
                  </a:lnTo>
                  <a:lnTo>
                    <a:pt x="484" y="92"/>
                  </a:lnTo>
                  <a:lnTo>
                    <a:pt x="465" y="94"/>
                  </a:lnTo>
                  <a:lnTo>
                    <a:pt x="496" y="50"/>
                  </a:lnTo>
                  <a:lnTo>
                    <a:pt x="501" y="27"/>
                  </a:lnTo>
                  <a:lnTo>
                    <a:pt x="487" y="6"/>
                  </a:lnTo>
                  <a:lnTo>
                    <a:pt x="471" y="0"/>
                  </a:lnTo>
                  <a:lnTo>
                    <a:pt x="448" y="3"/>
                  </a:lnTo>
                  <a:lnTo>
                    <a:pt x="429" y="19"/>
                  </a:lnTo>
                  <a:lnTo>
                    <a:pt x="404" y="53"/>
                  </a:lnTo>
                  <a:lnTo>
                    <a:pt x="401" y="40"/>
                  </a:lnTo>
                  <a:lnTo>
                    <a:pt x="387" y="24"/>
                  </a:lnTo>
                  <a:lnTo>
                    <a:pt x="367" y="19"/>
                  </a:lnTo>
                  <a:lnTo>
                    <a:pt x="345" y="24"/>
                  </a:lnTo>
                  <a:lnTo>
                    <a:pt x="111" y="306"/>
                  </a:lnTo>
                  <a:lnTo>
                    <a:pt x="80" y="248"/>
                  </a:lnTo>
                  <a:lnTo>
                    <a:pt x="78" y="225"/>
                  </a:lnTo>
                  <a:lnTo>
                    <a:pt x="78" y="204"/>
                  </a:lnTo>
                  <a:lnTo>
                    <a:pt x="66" y="162"/>
                  </a:lnTo>
                  <a:lnTo>
                    <a:pt x="52" y="141"/>
                  </a:lnTo>
                  <a:lnTo>
                    <a:pt x="30" y="131"/>
                  </a:lnTo>
                  <a:lnTo>
                    <a:pt x="0" y="126"/>
                  </a:lnTo>
                  <a:lnTo>
                    <a:pt x="0" y="470"/>
                  </a:lnTo>
                  <a:lnTo>
                    <a:pt x="5" y="509"/>
                  </a:lnTo>
                  <a:lnTo>
                    <a:pt x="22" y="541"/>
                  </a:lnTo>
                  <a:lnTo>
                    <a:pt x="41" y="564"/>
                  </a:lnTo>
                  <a:lnTo>
                    <a:pt x="64" y="588"/>
                  </a:lnTo>
                  <a:lnTo>
                    <a:pt x="97" y="606"/>
                  </a:lnTo>
                  <a:lnTo>
                    <a:pt x="144" y="624"/>
                  </a:lnTo>
                  <a:lnTo>
                    <a:pt x="181" y="632"/>
                  </a:lnTo>
                  <a:lnTo>
                    <a:pt x="214" y="632"/>
                  </a:lnTo>
                  <a:lnTo>
                    <a:pt x="270" y="619"/>
                  </a:lnTo>
                  <a:lnTo>
                    <a:pt x="320" y="588"/>
                  </a:lnTo>
                  <a:lnTo>
                    <a:pt x="351" y="551"/>
                  </a:lnTo>
                  <a:lnTo>
                    <a:pt x="523" y="251"/>
                  </a:lnTo>
                  <a:lnTo>
                    <a:pt x="529" y="233"/>
                  </a:lnTo>
                  <a:lnTo>
                    <a:pt x="523" y="212"/>
                  </a:lnTo>
                  <a:lnTo>
                    <a:pt x="512" y="201"/>
                  </a:lnTo>
                  <a:lnTo>
                    <a:pt x="496" y="199"/>
                  </a:lnTo>
                  <a:lnTo>
                    <a:pt x="476" y="204"/>
                  </a:lnTo>
                  <a:lnTo>
                    <a:pt x="510" y="147"/>
                  </a:lnTo>
                  <a:lnTo>
                    <a:pt x="515" y="118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8" name="Freeform 802"/>
            <p:cNvSpPr>
              <a:spLocks/>
            </p:cNvSpPr>
            <p:nvPr/>
          </p:nvSpPr>
          <p:spPr bwMode="auto">
            <a:xfrm>
              <a:off x="3649" y="2712"/>
              <a:ext cx="80" cy="16"/>
            </a:xfrm>
            <a:custGeom>
              <a:avLst/>
              <a:gdLst>
                <a:gd name="T0" fmla="*/ 79 w 80"/>
                <a:gd name="T1" fmla="*/ 0 h 16"/>
                <a:gd name="T2" fmla="*/ 0 w 80"/>
                <a:gd name="T3" fmla="*/ 15 h 16"/>
                <a:gd name="T4" fmla="*/ 0 60000 65536"/>
                <a:gd name="T5" fmla="*/ 0 60000 65536"/>
                <a:gd name="T6" fmla="*/ 0 w 80"/>
                <a:gd name="T7" fmla="*/ 0 h 16"/>
                <a:gd name="T8" fmla="*/ 80 w 80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0" h="16">
                  <a:moveTo>
                    <a:pt x="79" y="0"/>
                  </a:moveTo>
                  <a:lnTo>
                    <a:pt x="0" y="15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9" name="Freeform 803"/>
            <p:cNvSpPr>
              <a:spLocks/>
            </p:cNvSpPr>
            <p:nvPr/>
          </p:nvSpPr>
          <p:spPr bwMode="auto">
            <a:xfrm>
              <a:off x="3622" y="2780"/>
              <a:ext cx="123" cy="32"/>
            </a:xfrm>
            <a:custGeom>
              <a:avLst/>
              <a:gdLst>
                <a:gd name="T0" fmla="*/ 122 w 123"/>
                <a:gd name="T1" fmla="*/ 0 h 32"/>
                <a:gd name="T2" fmla="*/ 0 w 123"/>
                <a:gd name="T3" fmla="*/ 31 h 32"/>
                <a:gd name="T4" fmla="*/ 0 60000 65536"/>
                <a:gd name="T5" fmla="*/ 0 60000 65536"/>
                <a:gd name="T6" fmla="*/ 0 w 123"/>
                <a:gd name="T7" fmla="*/ 0 h 32"/>
                <a:gd name="T8" fmla="*/ 123 w 123"/>
                <a:gd name="T9" fmla="*/ 32 h 3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3" h="32">
                  <a:moveTo>
                    <a:pt x="122" y="0"/>
                  </a:moveTo>
                  <a:lnTo>
                    <a:pt x="0" y="31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0" name="Freeform 804"/>
            <p:cNvSpPr>
              <a:spLocks/>
            </p:cNvSpPr>
            <p:nvPr/>
          </p:nvSpPr>
          <p:spPr bwMode="auto">
            <a:xfrm>
              <a:off x="3583" y="2863"/>
              <a:ext cx="87" cy="27"/>
            </a:xfrm>
            <a:custGeom>
              <a:avLst/>
              <a:gdLst>
                <a:gd name="T0" fmla="*/ 86 w 87"/>
                <a:gd name="T1" fmla="*/ 0 h 27"/>
                <a:gd name="T2" fmla="*/ 0 w 87"/>
                <a:gd name="T3" fmla="*/ 26 h 27"/>
                <a:gd name="T4" fmla="*/ 0 60000 65536"/>
                <a:gd name="T5" fmla="*/ 0 60000 65536"/>
                <a:gd name="T6" fmla="*/ 0 w 87"/>
                <a:gd name="T7" fmla="*/ 0 h 27"/>
                <a:gd name="T8" fmla="*/ 87 w 87"/>
                <a:gd name="T9" fmla="*/ 27 h 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7" h="27">
                  <a:moveTo>
                    <a:pt x="86" y="0"/>
                  </a:moveTo>
                  <a:lnTo>
                    <a:pt x="0" y="26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1" name="Freeform 805"/>
            <p:cNvSpPr>
              <a:spLocks/>
            </p:cNvSpPr>
            <p:nvPr/>
          </p:nvSpPr>
          <p:spPr bwMode="auto">
            <a:xfrm>
              <a:off x="3234" y="2456"/>
              <a:ext cx="102" cy="90"/>
            </a:xfrm>
            <a:custGeom>
              <a:avLst/>
              <a:gdLst>
                <a:gd name="T0" fmla="*/ 0 w 102"/>
                <a:gd name="T1" fmla="*/ 89 h 90"/>
                <a:gd name="T2" fmla="*/ 101 w 102"/>
                <a:gd name="T3" fmla="*/ 0 h 90"/>
                <a:gd name="T4" fmla="*/ 0 60000 65536"/>
                <a:gd name="T5" fmla="*/ 0 60000 65536"/>
                <a:gd name="T6" fmla="*/ 0 w 102"/>
                <a:gd name="T7" fmla="*/ 0 h 90"/>
                <a:gd name="T8" fmla="*/ 102 w 102"/>
                <a:gd name="T9" fmla="*/ 90 h 9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2" h="90">
                  <a:moveTo>
                    <a:pt x="0" y="89"/>
                  </a:moveTo>
                  <a:lnTo>
                    <a:pt x="101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2" name="Freeform 806"/>
            <p:cNvSpPr>
              <a:spLocks/>
            </p:cNvSpPr>
            <p:nvPr/>
          </p:nvSpPr>
          <p:spPr bwMode="auto">
            <a:xfrm>
              <a:off x="3234" y="2500"/>
              <a:ext cx="102" cy="90"/>
            </a:xfrm>
            <a:custGeom>
              <a:avLst/>
              <a:gdLst>
                <a:gd name="T0" fmla="*/ 0 w 102"/>
                <a:gd name="T1" fmla="*/ 89 h 90"/>
                <a:gd name="T2" fmla="*/ 101 w 102"/>
                <a:gd name="T3" fmla="*/ 0 h 90"/>
                <a:gd name="T4" fmla="*/ 0 60000 65536"/>
                <a:gd name="T5" fmla="*/ 0 60000 65536"/>
                <a:gd name="T6" fmla="*/ 0 w 102"/>
                <a:gd name="T7" fmla="*/ 0 h 90"/>
                <a:gd name="T8" fmla="*/ 102 w 102"/>
                <a:gd name="T9" fmla="*/ 90 h 9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2" h="90">
                  <a:moveTo>
                    <a:pt x="0" y="89"/>
                  </a:moveTo>
                  <a:lnTo>
                    <a:pt x="101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3" name="Freeform 807"/>
            <p:cNvSpPr>
              <a:spLocks/>
            </p:cNvSpPr>
            <p:nvPr/>
          </p:nvSpPr>
          <p:spPr bwMode="auto">
            <a:xfrm>
              <a:off x="3507" y="2962"/>
              <a:ext cx="130" cy="106"/>
            </a:xfrm>
            <a:custGeom>
              <a:avLst/>
              <a:gdLst>
                <a:gd name="T0" fmla="*/ 129 w 130"/>
                <a:gd name="T1" fmla="*/ 0 h 106"/>
                <a:gd name="T2" fmla="*/ 42 w 130"/>
                <a:gd name="T3" fmla="*/ 21 h 106"/>
                <a:gd name="T4" fmla="*/ 0 w 130"/>
                <a:gd name="T5" fmla="*/ 105 h 106"/>
                <a:gd name="T6" fmla="*/ 0 60000 65536"/>
                <a:gd name="T7" fmla="*/ 0 60000 65536"/>
                <a:gd name="T8" fmla="*/ 0 60000 65536"/>
                <a:gd name="T9" fmla="*/ 0 w 130"/>
                <a:gd name="T10" fmla="*/ 0 h 106"/>
                <a:gd name="T11" fmla="*/ 130 w 130"/>
                <a:gd name="T12" fmla="*/ 106 h 1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0" h="106">
                  <a:moveTo>
                    <a:pt x="129" y="0"/>
                  </a:moveTo>
                  <a:lnTo>
                    <a:pt x="42" y="21"/>
                  </a:lnTo>
                  <a:lnTo>
                    <a:pt x="0" y="105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4" name="Freeform 808"/>
            <p:cNvSpPr>
              <a:spLocks/>
            </p:cNvSpPr>
            <p:nvPr/>
          </p:nvSpPr>
          <p:spPr bwMode="auto">
            <a:xfrm>
              <a:off x="3549" y="2994"/>
              <a:ext cx="76" cy="58"/>
            </a:xfrm>
            <a:custGeom>
              <a:avLst/>
              <a:gdLst>
                <a:gd name="T0" fmla="*/ 75 w 76"/>
                <a:gd name="T1" fmla="*/ 0 h 58"/>
                <a:gd name="T2" fmla="*/ 17 w 76"/>
                <a:gd name="T3" fmla="*/ 15 h 58"/>
                <a:gd name="T4" fmla="*/ 0 w 76"/>
                <a:gd name="T5" fmla="*/ 57 h 58"/>
                <a:gd name="T6" fmla="*/ 0 60000 65536"/>
                <a:gd name="T7" fmla="*/ 0 60000 65536"/>
                <a:gd name="T8" fmla="*/ 0 60000 65536"/>
                <a:gd name="T9" fmla="*/ 0 w 76"/>
                <a:gd name="T10" fmla="*/ 0 h 58"/>
                <a:gd name="T11" fmla="*/ 76 w 76"/>
                <a:gd name="T12" fmla="*/ 58 h 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58">
                  <a:moveTo>
                    <a:pt x="75" y="0"/>
                  </a:moveTo>
                  <a:lnTo>
                    <a:pt x="17" y="15"/>
                  </a:lnTo>
                  <a:lnTo>
                    <a:pt x="0" y="57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5" name="Freeform 809"/>
            <p:cNvSpPr>
              <a:spLocks/>
            </p:cNvSpPr>
            <p:nvPr/>
          </p:nvSpPr>
          <p:spPr bwMode="auto">
            <a:xfrm>
              <a:off x="3700" y="2620"/>
              <a:ext cx="68" cy="38"/>
            </a:xfrm>
            <a:custGeom>
              <a:avLst/>
              <a:gdLst>
                <a:gd name="T0" fmla="*/ 67 w 68"/>
                <a:gd name="T1" fmla="*/ 37 h 38"/>
                <a:gd name="T2" fmla="*/ 64 w 68"/>
                <a:gd name="T3" fmla="*/ 24 h 38"/>
                <a:gd name="T4" fmla="*/ 53 w 68"/>
                <a:gd name="T5" fmla="*/ 13 h 38"/>
                <a:gd name="T6" fmla="*/ 30 w 68"/>
                <a:gd name="T7" fmla="*/ 0 h 38"/>
                <a:gd name="T8" fmla="*/ 2 w 68"/>
                <a:gd name="T9" fmla="*/ 0 h 38"/>
                <a:gd name="T10" fmla="*/ 0 w 68"/>
                <a:gd name="T11" fmla="*/ 0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38"/>
                <a:gd name="T20" fmla="*/ 68 w 68"/>
                <a:gd name="T21" fmla="*/ 38 h 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38">
                  <a:moveTo>
                    <a:pt x="67" y="37"/>
                  </a:moveTo>
                  <a:lnTo>
                    <a:pt x="64" y="24"/>
                  </a:lnTo>
                  <a:lnTo>
                    <a:pt x="53" y="13"/>
                  </a:lnTo>
                  <a:lnTo>
                    <a:pt x="30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6" name="Freeform 810"/>
            <p:cNvSpPr>
              <a:spLocks/>
            </p:cNvSpPr>
            <p:nvPr/>
          </p:nvSpPr>
          <p:spPr bwMode="auto">
            <a:xfrm>
              <a:off x="3705" y="2589"/>
              <a:ext cx="88" cy="48"/>
            </a:xfrm>
            <a:custGeom>
              <a:avLst/>
              <a:gdLst>
                <a:gd name="T0" fmla="*/ 87 w 88"/>
                <a:gd name="T1" fmla="*/ 47 h 48"/>
                <a:gd name="T2" fmla="*/ 81 w 88"/>
                <a:gd name="T3" fmla="*/ 31 h 48"/>
                <a:gd name="T4" fmla="*/ 70 w 88"/>
                <a:gd name="T5" fmla="*/ 18 h 48"/>
                <a:gd name="T6" fmla="*/ 39 w 88"/>
                <a:gd name="T7" fmla="*/ 0 h 48"/>
                <a:gd name="T8" fmla="*/ 3 w 88"/>
                <a:gd name="T9" fmla="*/ 0 h 48"/>
                <a:gd name="T10" fmla="*/ 0 w 88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48"/>
                <a:gd name="T20" fmla="*/ 88 w 88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48">
                  <a:moveTo>
                    <a:pt x="87" y="47"/>
                  </a:moveTo>
                  <a:lnTo>
                    <a:pt x="81" y="31"/>
                  </a:lnTo>
                  <a:lnTo>
                    <a:pt x="70" y="18"/>
                  </a:lnTo>
                  <a:lnTo>
                    <a:pt x="39" y="0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7" name="Freeform 811"/>
            <p:cNvSpPr>
              <a:spLocks/>
            </p:cNvSpPr>
            <p:nvPr/>
          </p:nvSpPr>
          <p:spPr bwMode="auto">
            <a:xfrm>
              <a:off x="3374" y="2571"/>
              <a:ext cx="154" cy="204"/>
            </a:xfrm>
            <a:custGeom>
              <a:avLst/>
              <a:gdLst>
                <a:gd name="T0" fmla="*/ 153 w 154"/>
                <a:gd name="T1" fmla="*/ 0 h 204"/>
                <a:gd name="T2" fmla="*/ 0 w 154"/>
                <a:gd name="T3" fmla="*/ 203 h 204"/>
                <a:gd name="T4" fmla="*/ 0 60000 65536"/>
                <a:gd name="T5" fmla="*/ 0 60000 65536"/>
                <a:gd name="T6" fmla="*/ 0 w 154"/>
                <a:gd name="T7" fmla="*/ 0 h 204"/>
                <a:gd name="T8" fmla="*/ 154 w 154"/>
                <a:gd name="T9" fmla="*/ 204 h 2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4" h="204">
                  <a:moveTo>
                    <a:pt x="153" y="0"/>
                  </a:moveTo>
                  <a:lnTo>
                    <a:pt x="0" y="203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8" name="Freeform 812"/>
            <p:cNvSpPr>
              <a:spLocks/>
            </p:cNvSpPr>
            <p:nvPr/>
          </p:nvSpPr>
          <p:spPr bwMode="auto">
            <a:xfrm>
              <a:off x="3440" y="2613"/>
              <a:ext cx="149" cy="217"/>
            </a:xfrm>
            <a:custGeom>
              <a:avLst/>
              <a:gdLst>
                <a:gd name="T0" fmla="*/ 148 w 149"/>
                <a:gd name="T1" fmla="*/ 0 h 217"/>
                <a:gd name="T2" fmla="*/ 0 w 149"/>
                <a:gd name="T3" fmla="*/ 216 h 217"/>
                <a:gd name="T4" fmla="*/ 0 60000 65536"/>
                <a:gd name="T5" fmla="*/ 0 60000 65536"/>
                <a:gd name="T6" fmla="*/ 0 w 149"/>
                <a:gd name="T7" fmla="*/ 0 h 217"/>
                <a:gd name="T8" fmla="*/ 149 w 149"/>
                <a:gd name="T9" fmla="*/ 217 h 2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9" h="217">
                  <a:moveTo>
                    <a:pt x="148" y="0"/>
                  </a:moveTo>
                  <a:lnTo>
                    <a:pt x="0" y="216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9" name="Freeform 813"/>
            <p:cNvSpPr>
              <a:spLocks/>
            </p:cNvSpPr>
            <p:nvPr/>
          </p:nvSpPr>
          <p:spPr bwMode="auto">
            <a:xfrm>
              <a:off x="3488" y="2725"/>
              <a:ext cx="112" cy="176"/>
            </a:xfrm>
            <a:custGeom>
              <a:avLst/>
              <a:gdLst>
                <a:gd name="T0" fmla="*/ 111 w 112"/>
                <a:gd name="T1" fmla="*/ 0 h 176"/>
                <a:gd name="T2" fmla="*/ 0 w 112"/>
                <a:gd name="T3" fmla="*/ 175 h 176"/>
                <a:gd name="T4" fmla="*/ 0 60000 65536"/>
                <a:gd name="T5" fmla="*/ 0 60000 65536"/>
                <a:gd name="T6" fmla="*/ 0 w 112"/>
                <a:gd name="T7" fmla="*/ 0 h 176"/>
                <a:gd name="T8" fmla="*/ 112 w 112"/>
                <a:gd name="T9" fmla="*/ 176 h 1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176">
                  <a:moveTo>
                    <a:pt x="111" y="0"/>
                  </a:moveTo>
                  <a:lnTo>
                    <a:pt x="0" y="175"/>
                  </a:ln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40" name="Group 814"/>
          <p:cNvGrpSpPr>
            <a:grpSpLocks/>
          </p:cNvGrpSpPr>
          <p:nvPr/>
        </p:nvGrpSpPr>
        <p:grpSpPr bwMode="auto">
          <a:xfrm>
            <a:off x="5730949" y="4675807"/>
            <a:ext cx="3846512" cy="2873375"/>
            <a:chOff x="2792" y="2528"/>
            <a:chExt cx="1153" cy="721"/>
          </a:xfrm>
        </p:grpSpPr>
        <p:sp>
          <p:nvSpPr>
            <p:cNvPr id="141" name="Freeform 815"/>
            <p:cNvSpPr>
              <a:spLocks/>
            </p:cNvSpPr>
            <p:nvPr/>
          </p:nvSpPr>
          <p:spPr bwMode="auto">
            <a:xfrm>
              <a:off x="3206" y="2874"/>
              <a:ext cx="739" cy="363"/>
            </a:xfrm>
            <a:custGeom>
              <a:avLst/>
              <a:gdLst>
                <a:gd name="T0" fmla="*/ 164 w 739"/>
                <a:gd name="T1" fmla="*/ 179 h 363"/>
                <a:gd name="T2" fmla="*/ 213 w 739"/>
                <a:gd name="T3" fmla="*/ 191 h 363"/>
                <a:gd name="T4" fmla="*/ 308 w 739"/>
                <a:gd name="T5" fmla="*/ 203 h 363"/>
                <a:gd name="T6" fmla="*/ 472 w 739"/>
                <a:gd name="T7" fmla="*/ 142 h 363"/>
                <a:gd name="T8" fmla="*/ 566 w 739"/>
                <a:gd name="T9" fmla="*/ 134 h 363"/>
                <a:gd name="T10" fmla="*/ 595 w 739"/>
                <a:gd name="T11" fmla="*/ 146 h 363"/>
                <a:gd name="T12" fmla="*/ 582 w 739"/>
                <a:gd name="T13" fmla="*/ 142 h 363"/>
                <a:gd name="T14" fmla="*/ 529 w 739"/>
                <a:gd name="T15" fmla="*/ 138 h 363"/>
                <a:gd name="T16" fmla="*/ 443 w 739"/>
                <a:gd name="T17" fmla="*/ 179 h 363"/>
                <a:gd name="T18" fmla="*/ 299 w 739"/>
                <a:gd name="T19" fmla="*/ 211 h 363"/>
                <a:gd name="T20" fmla="*/ 238 w 739"/>
                <a:gd name="T21" fmla="*/ 219 h 363"/>
                <a:gd name="T22" fmla="*/ 193 w 739"/>
                <a:gd name="T23" fmla="*/ 219 h 363"/>
                <a:gd name="T24" fmla="*/ 156 w 739"/>
                <a:gd name="T25" fmla="*/ 215 h 363"/>
                <a:gd name="T26" fmla="*/ 123 w 739"/>
                <a:gd name="T27" fmla="*/ 203 h 363"/>
                <a:gd name="T28" fmla="*/ 82 w 739"/>
                <a:gd name="T29" fmla="*/ 179 h 363"/>
                <a:gd name="T30" fmla="*/ 66 w 739"/>
                <a:gd name="T31" fmla="*/ 171 h 363"/>
                <a:gd name="T32" fmla="*/ 37 w 739"/>
                <a:gd name="T33" fmla="*/ 158 h 363"/>
                <a:gd name="T34" fmla="*/ 4 w 739"/>
                <a:gd name="T35" fmla="*/ 162 h 363"/>
                <a:gd name="T36" fmla="*/ 0 w 739"/>
                <a:gd name="T37" fmla="*/ 175 h 363"/>
                <a:gd name="T38" fmla="*/ 4 w 739"/>
                <a:gd name="T39" fmla="*/ 187 h 363"/>
                <a:gd name="T40" fmla="*/ 33 w 739"/>
                <a:gd name="T41" fmla="*/ 211 h 363"/>
                <a:gd name="T42" fmla="*/ 66 w 739"/>
                <a:gd name="T43" fmla="*/ 244 h 363"/>
                <a:gd name="T44" fmla="*/ 90 w 739"/>
                <a:gd name="T45" fmla="*/ 252 h 363"/>
                <a:gd name="T46" fmla="*/ 131 w 739"/>
                <a:gd name="T47" fmla="*/ 276 h 363"/>
                <a:gd name="T48" fmla="*/ 148 w 739"/>
                <a:gd name="T49" fmla="*/ 289 h 363"/>
                <a:gd name="T50" fmla="*/ 180 w 739"/>
                <a:gd name="T51" fmla="*/ 293 h 363"/>
                <a:gd name="T52" fmla="*/ 353 w 739"/>
                <a:gd name="T53" fmla="*/ 297 h 363"/>
                <a:gd name="T54" fmla="*/ 611 w 739"/>
                <a:gd name="T55" fmla="*/ 280 h 363"/>
                <a:gd name="T56" fmla="*/ 722 w 739"/>
                <a:gd name="T57" fmla="*/ 346 h 363"/>
                <a:gd name="T58" fmla="*/ 738 w 739"/>
                <a:gd name="T59" fmla="*/ 195 h 363"/>
                <a:gd name="T60" fmla="*/ 554 w 739"/>
                <a:gd name="T61" fmla="*/ 85 h 363"/>
                <a:gd name="T62" fmla="*/ 513 w 739"/>
                <a:gd name="T63" fmla="*/ 73 h 363"/>
                <a:gd name="T64" fmla="*/ 476 w 739"/>
                <a:gd name="T65" fmla="*/ 65 h 363"/>
                <a:gd name="T66" fmla="*/ 414 w 739"/>
                <a:gd name="T67" fmla="*/ 49 h 363"/>
                <a:gd name="T68" fmla="*/ 385 w 739"/>
                <a:gd name="T69" fmla="*/ 49 h 363"/>
                <a:gd name="T70" fmla="*/ 271 w 739"/>
                <a:gd name="T71" fmla="*/ 16 h 363"/>
                <a:gd name="T72" fmla="*/ 246 w 739"/>
                <a:gd name="T73" fmla="*/ 0 h 363"/>
                <a:gd name="T74" fmla="*/ 180 w 739"/>
                <a:gd name="T75" fmla="*/ 16 h 363"/>
                <a:gd name="T76" fmla="*/ 316 w 739"/>
                <a:gd name="T77" fmla="*/ 101 h 363"/>
                <a:gd name="T78" fmla="*/ 365 w 739"/>
                <a:gd name="T79" fmla="*/ 110 h 363"/>
                <a:gd name="T80" fmla="*/ 365 w 739"/>
                <a:gd name="T81" fmla="*/ 114 h 363"/>
                <a:gd name="T82" fmla="*/ 357 w 739"/>
                <a:gd name="T83" fmla="*/ 118 h 363"/>
                <a:gd name="T84" fmla="*/ 332 w 739"/>
                <a:gd name="T85" fmla="*/ 134 h 363"/>
                <a:gd name="T86" fmla="*/ 308 w 739"/>
                <a:gd name="T87" fmla="*/ 154 h 363"/>
                <a:gd name="T88" fmla="*/ 262 w 739"/>
                <a:gd name="T89" fmla="*/ 158 h 363"/>
                <a:gd name="T90" fmla="*/ 230 w 739"/>
                <a:gd name="T91" fmla="*/ 171 h 363"/>
                <a:gd name="T92" fmla="*/ 189 w 739"/>
                <a:gd name="T93" fmla="*/ 162 h 363"/>
                <a:gd name="T94" fmla="*/ 148 w 739"/>
                <a:gd name="T95" fmla="*/ 167 h 36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39"/>
                <a:gd name="T145" fmla="*/ 0 h 363"/>
                <a:gd name="T146" fmla="*/ 739 w 739"/>
                <a:gd name="T147" fmla="*/ 363 h 36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39" h="363">
                  <a:moveTo>
                    <a:pt x="148" y="167"/>
                  </a:moveTo>
                  <a:lnTo>
                    <a:pt x="164" y="179"/>
                  </a:lnTo>
                  <a:lnTo>
                    <a:pt x="197" y="187"/>
                  </a:lnTo>
                  <a:lnTo>
                    <a:pt x="213" y="191"/>
                  </a:lnTo>
                  <a:lnTo>
                    <a:pt x="234" y="195"/>
                  </a:lnTo>
                  <a:lnTo>
                    <a:pt x="308" y="203"/>
                  </a:lnTo>
                  <a:lnTo>
                    <a:pt x="377" y="183"/>
                  </a:lnTo>
                  <a:lnTo>
                    <a:pt x="472" y="142"/>
                  </a:lnTo>
                  <a:lnTo>
                    <a:pt x="545" y="130"/>
                  </a:lnTo>
                  <a:lnTo>
                    <a:pt x="566" y="134"/>
                  </a:lnTo>
                  <a:lnTo>
                    <a:pt x="590" y="142"/>
                  </a:lnTo>
                  <a:lnTo>
                    <a:pt x="595" y="146"/>
                  </a:lnTo>
                  <a:lnTo>
                    <a:pt x="603" y="158"/>
                  </a:lnTo>
                  <a:lnTo>
                    <a:pt x="582" y="142"/>
                  </a:lnTo>
                  <a:lnTo>
                    <a:pt x="558" y="138"/>
                  </a:lnTo>
                  <a:lnTo>
                    <a:pt x="529" y="138"/>
                  </a:lnTo>
                  <a:lnTo>
                    <a:pt x="500" y="146"/>
                  </a:lnTo>
                  <a:lnTo>
                    <a:pt x="443" y="179"/>
                  </a:lnTo>
                  <a:lnTo>
                    <a:pt x="377" y="195"/>
                  </a:lnTo>
                  <a:lnTo>
                    <a:pt x="299" y="211"/>
                  </a:lnTo>
                  <a:lnTo>
                    <a:pt x="267" y="215"/>
                  </a:lnTo>
                  <a:lnTo>
                    <a:pt x="238" y="219"/>
                  </a:lnTo>
                  <a:lnTo>
                    <a:pt x="213" y="219"/>
                  </a:lnTo>
                  <a:lnTo>
                    <a:pt x="193" y="219"/>
                  </a:lnTo>
                  <a:lnTo>
                    <a:pt x="168" y="219"/>
                  </a:lnTo>
                  <a:lnTo>
                    <a:pt x="156" y="215"/>
                  </a:lnTo>
                  <a:lnTo>
                    <a:pt x="139" y="211"/>
                  </a:lnTo>
                  <a:lnTo>
                    <a:pt x="123" y="203"/>
                  </a:lnTo>
                  <a:lnTo>
                    <a:pt x="103" y="203"/>
                  </a:lnTo>
                  <a:lnTo>
                    <a:pt x="82" y="179"/>
                  </a:lnTo>
                  <a:lnTo>
                    <a:pt x="66" y="171"/>
                  </a:lnTo>
                  <a:lnTo>
                    <a:pt x="53" y="162"/>
                  </a:lnTo>
                  <a:lnTo>
                    <a:pt x="37" y="158"/>
                  </a:lnTo>
                  <a:lnTo>
                    <a:pt x="21" y="158"/>
                  </a:lnTo>
                  <a:lnTo>
                    <a:pt x="4" y="162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79"/>
                  </a:lnTo>
                  <a:lnTo>
                    <a:pt x="4" y="187"/>
                  </a:lnTo>
                  <a:lnTo>
                    <a:pt x="16" y="195"/>
                  </a:lnTo>
                  <a:lnTo>
                    <a:pt x="33" y="211"/>
                  </a:lnTo>
                  <a:lnTo>
                    <a:pt x="53" y="228"/>
                  </a:lnTo>
                  <a:lnTo>
                    <a:pt x="66" y="244"/>
                  </a:lnTo>
                  <a:lnTo>
                    <a:pt x="70" y="244"/>
                  </a:lnTo>
                  <a:lnTo>
                    <a:pt x="90" y="252"/>
                  </a:lnTo>
                  <a:lnTo>
                    <a:pt x="111" y="264"/>
                  </a:lnTo>
                  <a:lnTo>
                    <a:pt x="131" y="276"/>
                  </a:lnTo>
                  <a:lnTo>
                    <a:pt x="139" y="280"/>
                  </a:lnTo>
                  <a:lnTo>
                    <a:pt x="148" y="289"/>
                  </a:lnTo>
                  <a:lnTo>
                    <a:pt x="164" y="293"/>
                  </a:lnTo>
                  <a:lnTo>
                    <a:pt x="180" y="293"/>
                  </a:lnTo>
                  <a:lnTo>
                    <a:pt x="197" y="289"/>
                  </a:lnTo>
                  <a:lnTo>
                    <a:pt x="353" y="297"/>
                  </a:lnTo>
                  <a:lnTo>
                    <a:pt x="508" y="285"/>
                  </a:lnTo>
                  <a:lnTo>
                    <a:pt x="611" y="280"/>
                  </a:lnTo>
                  <a:lnTo>
                    <a:pt x="701" y="325"/>
                  </a:lnTo>
                  <a:lnTo>
                    <a:pt x="722" y="346"/>
                  </a:lnTo>
                  <a:lnTo>
                    <a:pt x="738" y="362"/>
                  </a:lnTo>
                  <a:lnTo>
                    <a:pt x="738" y="195"/>
                  </a:lnTo>
                  <a:lnTo>
                    <a:pt x="590" y="110"/>
                  </a:lnTo>
                  <a:lnTo>
                    <a:pt x="554" y="85"/>
                  </a:lnTo>
                  <a:lnTo>
                    <a:pt x="517" y="73"/>
                  </a:lnTo>
                  <a:lnTo>
                    <a:pt x="513" y="73"/>
                  </a:lnTo>
                  <a:lnTo>
                    <a:pt x="492" y="73"/>
                  </a:lnTo>
                  <a:lnTo>
                    <a:pt x="476" y="65"/>
                  </a:lnTo>
                  <a:lnTo>
                    <a:pt x="443" y="57"/>
                  </a:lnTo>
                  <a:lnTo>
                    <a:pt x="414" y="49"/>
                  </a:lnTo>
                  <a:lnTo>
                    <a:pt x="398" y="49"/>
                  </a:lnTo>
                  <a:lnTo>
                    <a:pt x="385" y="49"/>
                  </a:lnTo>
                  <a:lnTo>
                    <a:pt x="328" y="32"/>
                  </a:lnTo>
                  <a:lnTo>
                    <a:pt x="271" y="16"/>
                  </a:lnTo>
                  <a:lnTo>
                    <a:pt x="262" y="12"/>
                  </a:lnTo>
                  <a:lnTo>
                    <a:pt x="246" y="0"/>
                  </a:lnTo>
                  <a:lnTo>
                    <a:pt x="180" y="16"/>
                  </a:lnTo>
                  <a:lnTo>
                    <a:pt x="238" y="73"/>
                  </a:lnTo>
                  <a:lnTo>
                    <a:pt x="316" y="101"/>
                  </a:lnTo>
                  <a:lnTo>
                    <a:pt x="340" y="97"/>
                  </a:lnTo>
                  <a:lnTo>
                    <a:pt x="365" y="110"/>
                  </a:lnTo>
                  <a:lnTo>
                    <a:pt x="365" y="114"/>
                  </a:lnTo>
                  <a:lnTo>
                    <a:pt x="361" y="118"/>
                  </a:lnTo>
                  <a:lnTo>
                    <a:pt x="357" y="118"/>
                  </a:lnTo>
                  <a:lnTo>
                    <a:pt x="353" y="122"/>
                  </a:lnTo>
                  <a:lnTo>
                    <a:pt x="332" y="134"/>
                  </a:lnTo>
                  <a:lnTo>
                    <a:pt x="320" y="146"/>
                  </a:lnTo>
                  <a:lnTo>
                    <a:pt x="308" y="154"/>
                  </a:lnTo>
                  <a:lnTo>
                    <a:pt x="287" y="154"/>
                  </a:lnTo>
                  <a:lnTo>
                    <a:pt x="262" y="158"/>
                  </a:lnTo>
                  <a:lnTo>
                    <a:pt x="246" y="162"/>
                  </a:lnTo>
                  <a:lnTo>
                    <a:pt x="230" y="171"/>
                  </a:lnTo>
                  <a:lnTo>
                    <a:pt x="213" y="162"/>
                  </a:lnTo>
                  <a:lnTo>
                    <a:pt x="189" y="162"/>
                  </a:lnTo>
                  <a:lnTo>
                    <a:pt x="168" y="162"/>
                  </a:lnTo>
                  <a:lnTo>
                    <a:pt x="148" y="167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2" name="Freeform 816"/>
            <p:cNvSpPr>
              <a:spLocks/>
            </p:cNvSpPr>
            <p:nvPr/>
          </p:nvSpPr>
          <p:spPr bwMode="auto">
            <a:xfrm>
              <a:off x="3181" y="2971"/>
              <a:ext cx="18" cy="18"/>
            </a:xfrm>
            <a:custGeom>
              <a:avLst/>
              <a:gdLst>
                <a:gd name="T0" fmla="*/ 9 w 18"/>
                <a:gd name="T1" fmla="*/ 17 h 18"/>
                <a:gd name="T2" fmla="*/ 17 w 18"/>
                <a:gd name="T3" fmla="*/ 9 h 18"/>
                <a:gd name="T4" fmla="*/ 17 w 18"/>
                <a:gd name="T5" fmla="*/ 0 h 18"/>
                <a:gd name="T6" fmla="*/ 9 w 18"/>
                <a:gd name="T7" fmla="*/ 0 h 18"/>
                <a:gd name="T8" fmla="*/ 0 w 18"/>
                <a:gd name="T9" fmla="*/ 4 h 18"/>
                <a:gd name="T10" fmla="*/ 9 w 18"/>
                <a:gd name="T11" fmla="*/ 17 h 18"/>
                <a:gd name="T12" fmla="*/ 9 w 18"/>
                <a:gd name="T13" fmla="*/ 17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8"/>
                <a:gd name="T23" fmla="*/ 18 w 1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8">
                  <a:moveTo>
                    <a:pt x="9" y="17"/>
                  </a:moveTo>
                  <a:lnTo>
                    <a:pt x="17" y="9"/>
                  </a:lnTo>
                  <a:lnTo>
                    <a:pt x="17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9" y="1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3" name="Freeform 817"/>
            <p:cNvSpPr>
              <a:spLocks/>
            </p:cNvSpPr>
            <p:nvPr/>
          </p:nvSpPr>
          <p:spPr bwMode="auto">
            <a:xfrm>
              <a:off x="3165" y="2980"/>
              <a:ext cx="17" cy="21"/>
            </a:xfrm>
            <a:custGeom>
              <a:avLst/>
              <a:gdLst>
                <a:gd name="T0" fmla="*/ 4 w 17"/>
                <a:gd name="T1" fmla="*/ 20 h 21"/>
                <a:gd name="T2" fmla="*/ 16 w 17"/>
                <a:gd name="T3" fmla="*/ 8 h 21"/>
                <a:gd name="T4" fmla="*/ 8 w 17"/>
                <a:gd name="T5" fmla="*/ 0 h 21"/>
                <a:gd name="T6" fmla="*/ 0 w 17"/>
                <a:gd name="T7" fmla="*/ 4 h 21"/>
                <a:gd name="T8" fmla="*/ 0 w 17"/>
                <a:gd name="T9" fmla="*/ 4 h 21"/>
                <a:gd name="T10" fmla="*/ 0 w 17"/>
                <a:gd name="T11" fmla="*/ 12 h 21"/>
                <a:gd name="T12" fmla="*/ 4 w 17"/>
                <a:gd name="T13" fmla="*/ 20 h 21"/>
                <a:gd name="T14" fmla="*/ 4 w 17"/>
                <a:gd name="T15" fmla="*/ 2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21"/>
                <a:gd name="T26" fmla="*/ 17 w 17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21">
                  <a:moveTo>
                    <a:pt x="4" y="20"/>
                  </a:moveTo>
                  <a:lnTo>
                    <a:pt x="16" y="8"/>
                  </a:lnTo>
                  <a:lnTo>
                    <a:pt x="8" y="0"/>
                  </a:lnTo>
                  <a:lnTo>
                    <a:pt x="0" y="4"/>
                  </a:lnTo>
                  <a:lnTo>
                    <a:pt x="0" y="12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4" name="Freeform 818"/>
            <p:cNvSpPr>
              <a:spLocks/>
            </p:cNvSpPr>
            <p:nvPr/>
          </p:nvSpPr>
          <p:spPr bwMode="auto">
            <a:xfrm>
              <a:off x="3522" y="2971"/>
              <a:ext cx="50" cy="22"/>
            </a:xfrm>
            <a:custGeom>
              <a:avLst/>
              <a:gdLst>
                <a:gd name="T0" fmla="*/ 0 w 50"/>
                <a:gd name="T1" fmla="*/ 4 h 22"/>
                <a:gd name="T2" fmla="*/ 24 w 50"/>
                <a:gd name="T3" fmla="*/ 13 h 22"/>
                <a:gd name="T4" fmla="*/ 45 w 50"/>
                <a:gd name="T5" fmla="*/ 21 h 22"/>
                <a:gd name="T6" fmla="*/ 49 w 50"/>
                <a:gd name="T7" fmla="*/ 17 h 22"/>
                <a:gd name="T8" fmla="*/ 49 w 50"/>
                <a:gd name="T9" fmla="*/ 17 h 22"/>
                <a:gd name="T10" fmla="*/ 49 w 50"/>
                <a:gd name="T11" fmla="*/ 13 h 22"/>
                <a:gd name="T12" fmla="*/ 24 w 50"/>
                <a:gd name="T13" fmla="*/ 0 h 22"/>
                <a:gd name="T14" fmla="*/ 0 w 50"/>
                <a:gd name="T15" fmla="*/ 4 h 22"/>
                <a:gd name="T16" fmla="*/ 0 w 50"/>
                <a:gd name="T17" fmla="*/ 4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22"/>
                <a:gd name="T29" fmla="*/ 50 w 50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22">
                  <a:moveTo>
                    <a:pt x="0" y="4"/>
                  </a:moveTo>
                  <a:lnTo>
                    <a:pt x="24" y="13"/>
                  </a:lnTo>
                  <a:lnTo>
                    <a:pt x="45" y="21"/>
                  </a:lnTo>
                  <a:lnTo>
                    <a:pt x="49" y="17"/>
                  </a:lnTo>
                  <a:lnTo>
                    <a:pt x="49" y="13"/>
                  </a:lnTo>
                  <a:lnTo>
                    <a:pt x="2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5" name="Freeform 819"/>
            <p:cNvSpPr>
              <a:spLocks/>
            </p:cNvSpPr>
            <p:nvPr/>
          </p:nvSpPr>
          <p:spPr bwMode="auto">
            <a:xfrm>
              <a:off x="3436" y="3004"/>
              <a:ext cx="374" cy="86"/>
            </a:xfrm>
            <a:custGeom>
              <a:avLst/>
              <a:gdLst>
                <a:gd name="T0" fmla="*/ 61 w 374"/>
                <a:gd name="T1" fmla="*/ 85 h 86"/>
                <a:gd name="T2" fmla="*/ 110 w 374"/>
                <a:gd name="T3" fmla="*/ 77 h 86"/>
                <a:gd name="T4" fmla="*/ 147 w 374"/>
                <a:gd name="T5" fmla="*/ 65 h 86"/>
                <a:gd name="T6" fmla="*/ 213 w 374"/>
                <a:gd name="T7" fmla="*/ 49 h 86"/>
                <a:gd name="T8" fmla="*/ 270 w 374"/>
                <a:gd name="T9" fmla="*/ 16 h 86"/>
                <a:gd name="T10" fmla="*/ 299 w 374"/>
                <a:gd name="T11" fmla="*/ 8 h 86"/>
                <a:gd name="T12" fmla="*/ 328 w 374"/>
                <a:gd name="T13" fmla="*/ 8 h 86"/>
                <a:gd name="T14" fmla="*/ 352 w 374"/>
                <a:gd name="T15" fmla="*/ 12 h 86"/>
                <a:gd name="T16" fmla="*/ 373 w 374"/>
                <a:gd name="T17" fmla="*/ 28 h 86"/>
                <a:gd name="T18" fmla="*/ 365 w 374"/>
                <a:gd name="T19" fmla="*/ 16 h 86"/>
                <a:gd name="T20" fmla="*/ 360 w 374"/>
                <a:gd name="T21" fmla="*/ 12 h 86"/>
                <a:gd name="T22" fmla="*/ 336 w 374"/>
                <a:gd name="T23" fmla="*/ 4 h 86"/>
                <a:gd name="T24" fmla="*/ 315 w 374"/>
                <a:gd name="T25" fmla="*/ 0 h 86"/>
                <a:gd name="T26" fmla="*/ 229 w 374"/>
                <a:gd name="T27" fmla="*/ 16 h 86"/>
                <a:gd name="T28" fmla="*/ 147 w 374"/>
                <a:gd name="T29" fmla="*/ 53 h 86"/>
                <a:gd name="T30" fmla="*/ 78 w 374"/>
                <a:gd name="T31" fmla="*/ 69 h 86"/>
                <a:gd name="T32" fmla="*/ 0 w 374"/>
                <a:gd name="T33" fmla="*/ 65 h 86"/>
                <a:gd name="T34" fmla="*/ 16 w 374"/>
                <a:gd name="T35" fmla="*/ 73 h 86"/>
                <a:gd name="T36" fmla="*/ 37 w 374"/>
                <a:gd name="T37" fmla="*/ 85 h 86"/>
                <a:gd name="T38" fmla="*/ 61 w 374"/>
                <a:gd name="T39" fmla="*/ 85 h 86"/>
                <a:gd name="T40" fmla="*/ 61 w 374"/>
                <a:gd name="T41" fmla="*/ 85 h 8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4"/>
                <a:gd name="T64" fmla="*/ 0 h 86"/>
                <a:gd name="T65" fmla="*/ 374 w 374"/>
                <a:gd name="T66" fmla="*/ 86 h 8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4" h="86">
                  <a:moveTo>
                    <a:pt x="61" y="85"/>
                  </a:moveTo>
                  <a:lnTo>
                    <a:pt x="110" y="77"/>
                  </a:lnTo>
                  <a:lnTo>
                    <a:pt x="147" y="65"/>
                  </a:lnTo>
                  <a:lnTo>
                    <a:pt x="213" y="49"/>
                  </a:lnTo>
                  <a:lnTo>
                    <a:pt x="270" y="16"/>
                  </a:lnTo>
                  <a:lnTo>
                    <a:pt x="299" y="8"/>
                  </a:lnTo>
                  <a:lnTo>
                    <a:pt x="328" y="8"/>
                  </a:lnTo>
                  <a:lnTo>
                    <a:pt x="352" y="12"/>
                  </a:lnTo>
                  <a:lnTo>
                    <a:pt x="373" y="28"/>
                  </a:lnTo>
                  <a:lnTo>
                    <a:pt x="365" y="16"/>
                  </a:lnTo>
                  <a:lnTo>
                    <a:pt x="360" y="12"/>
                  </a:lnTo>
                  <a:lnTo>
                    <a:pt x="336" y="4"/>
                  </a:lnTo>
                  <a:lnTo>
                    <a:pt x="315" y="0"/>
                  </a:lnTo>
                  <a:lnTo>
                    <a:pt x="229" y="16"/>
                  </a:lnTo>
                  <a:lnTo>
                    <a:pt x="147" y="53"/>
                  </a:lnTo>
                  <a:lnTo>
                    <a:pt x="78" y="69"/>
                  </a:lnTo>
                  <a:lnTo>
                    <a:pt x="0" y="65"/>
                  </a:lnTo>
                  <a:lnTo>
                    <a:pt x="16" y="73"/>
                  </a:lnTo>
                  <a:lnTo>
                    <a:pt x="37" y="85"/>
                  </a:lnTo>
                  <a:lnTo>
                    <a:pt x="61" y="85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6" name="Freeform 820"/>
            <p:cNvSpPr>
              <a:spLocks/>
            </p:cNvSpPr>
            <p:nvPr/>
          </p:nvSpPr>
          <p:spPr bwMode="auto">
            <a:xfrm>
              <a:off x="3813" y="3036"/>
              <a:ext cx="25" cy="18"/>
            </a:xfrm>
            <a:custGeom>
              <a:avLst/>
              <a:gdLst>
                <a:gd name="T0" fmla="*/ 16 w 25"/>
                <a:gd name="T1" fmla="*/ 5 h 18"/>
                <a:gd name="T2" fmla="*/ 12 w 25"/>
                <a:gd name="T3" fmla="*/ 0 h 18"/>
                <a:gd name="T4" fmla="*/ 4 w 25"/>
                <a:gd name="T5" fmla="*/ 0 h 18"/>
                <a:gd name="T6" fmla="*/ 0 w 25"/>
                <a:gd name="T7" fmla="*/ 0 h 18"/>
                <a:gd name="T8" fmla="*/ 0 w 25"/>
                <a:gd name="T9" fmla="*/ 5 h 18"/>
                <a:gd name="T10" fmla="*/ 8 w 25"/>
                <a:gd name="T11" fmla="*/ 17 h 18"/>
                <a:gd name="T12" fmla="*/ 20 w 25"/>
                <a:gd name="T13" fmla="*/ 17 h 18"/>
                <a:gd name="T14" fmla="*/ 24 w 25"/>
                <a:gd name="T15" fmla="*/ 17 h 18"/>
                <a:gd name="T16" fmla="*/ 20 w 25"/>
                <a:gd name="T17" fmla="*/ 9 h 18"/>
                <a:gd name="T18" fmla="*/ 16 w 25"/>
                <a:gd name="T19" fmla="*/ 5 h 18"/>
                <a:gd name="T20" fmla="*/ 16 w 25"/>
                <a:gd name="T21" fmla="*/ 5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"/>
                <a:gd name="T34" fmla="*/ 0 h 18"/>
                <a:gd name="T35" fmla="*/ 25 w 25"/>
                <a:gd name="T36" fmla="*/ 18 h 1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" h="18">
                  <a:moveTo>
                    <a:pt x="16" y="5"/>
                  </a:moveTo>
                  <a:lnTo>
                    <a:pt x="12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8" y="17"/>
                  </a:lnTo>
                  <a:lnTo>
                    <a:pt x="20" y="17"/>
                  </a:lnTo>
                  <a:lnTo>
                    <a:pt x="24" y="17"/>
                  </a:lnTo>
                  <a:lnTo>
                    <a:pt x="20" y="9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7" name="Freeform 821"/>
            <p:cNvSpPr>
              <a:spLocks/>
            </p:cNvSpPr>
            <p:nvPr/>
          </p:nvSpPr>
          <p:spPr bwMode="auto">
            <a:xfrm>
              <a:off x="3714" y="3142"/>
              <a:ext cx="231" cy="107"/>
            </a:xfrm>
            <a:custGeom>
              <a:avLst/>
              <a:gdLst>
                <a:gd name="T0" fmla="*/ 230 w 231"/>
                <a:gd name="T1" fmla="*/ 94 h 107"/>
                <a:gd name="T2" fmla="*/ 230 w 231"/>
                <a:gd name="T3" fmla="*/ 106 h 107"/>
                <a:gd name="T4" fmla="*/ 152 w 231"/>
                <a:gd name="T5" fmla="*/ 61 h 107"/>
                <a:gd name="T6" fmla="*/ 70 w 231"/>
                <a:gd name="T7" fmla="*/ 25 h 107"/>
                <a:gd name="T8" fmla="*/ 33 w 231"/>
                <a:gd name="T9" fmla="*/ 17 h 107"/>
                <a:gd name="T10" fmla="*/ 0 w 231"/>
                <a:gd name="T11" fmla="*/ 17 h 107"/>
                <a:gd name="T12" fmla="*/ 17 w 231"/>
                <a:gd name="T13" fmla="*/ 8 h 107"/>
                <a:gd name="T14" fmla="*/ 29 w 231"/>
                <a:gd name="T15" fmla="*/ 8 h 107"/>
                <a:gd name="T16" fmla="*/ 91 w 231"/>
                <a:gd name="T17" fmla="*/ 0 h 107"/>
                <a:gd name="T18" fmla="*/ 148 w 231"/>
                <a:gd name="T19" fmla="*/ 21 h 107"/>
                <a:gd name="T20" fmla="*/ 197 w 231"/>
                <a:gd name="T21" fmla="*/ 57 h 107"/>
                <a:gd name="T22" fmla="*/ 230 w 231"/>
                <a:gd name="T23" fmla="*/ 94 h 107"/>
                <a:gd name="T24" fmla="*/ 230 w 231"/>
                <a:gd name="T25" fmla="*/ 94 h 10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31"/>
                <a:gd name="T40" fmla="*/ 0 h 107"/>
                <a:gd name="T41" fmla="*/ 231 w 231"/>
                <a:gd name="T42" fmla="*/ 107 h 10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31" h="107">
                  <a:moveTo>
                    <a:pt x="230" y="94"/>
                  </a:moveTo>
                  <a:lnTo>
                    <a:pt x="230" y="106"/>
                  </a:lnTo>
                  <a:lnTo>
                    <a:pt x="152" y="61"/>
                  </a:lnTo>
                  <a:lnTo>
                    <a:pt x="70" y="25"/>
                  </a:lnTo>
                  <a:lnTo>
                    <a:pt x="33" y="17"/>
                  </a:lnTo>
                  <a:lnTo>
                    <a:pt x="0" y="17"/>
                  </a:lnTo>
                  <a:lnTo>
                    <a:pt x="17" y="8"/>
                  </a:lnTo>
                  <a:lnTo>
                    <a:pt x="29" y="8"/>
                  </a:lnTo>
                  <a:lnTo>
                    <a:pt x="91" y="0"/>
                  </a:lnTo>
                  <a:lnTo>
                    <a:pt x="148" y="21"/>
                  </a:lnTo>
                  <a:lnTo>
                    <a:pt x="197" y="57"/>
                  </a:lnTo>
                  <a:lnTo>
                    <a:pt x="230" y="94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8" name="Freeform 822"/>
            <p:cNvSpPr>
              <a:spLocks/>
            </p:cNvSpPr>
            <p:nvPr/>
          </p:nvSpPr>
          <p:spPr bwMode="auto">
            <a:xfrm>
              <a:off x="3190" y="2971"/>
              <a:ext cx="181" cy="83"/>
            </a:xfrm>
            <a:custGeom>
              <a:avLst/>
              <a:gdLst>
                <a:gd name="T0" fmla="*/ 164 w 181"/>
                <a:gd name="T1" fmla="*/ 70 h 83"/>
                <a:gd name="T2" fmla="*/ 180 w 181"/>
                <a:gd name="T3" fmla="*/ 82 h 83"/>
                <a:gd name="T4" fmla="*/ 49 w 181"/>
                <a:gd name="T5" fmla="*/ 53 h 83"/>
                <a:gd name="T6" fmla="*/ 41 w 181"/>
                <a:gd name="T7" fmla="*/ 45 h 83"/>
                <a:gd name="T8" fmla="*/ 32 w 181"/>
                <a:gd name="T9" fmla="*/ 33 h 83"/>
                <a:gd name="T10" fmla="*/ 16 w 181"/>
                <a:gd name="T11" fmla="*/ 21 h 83"/>
                <a:gd name="T12" fmla="*/ 0 w 181"/>
                <a:gd name="T13" fmla="*/ 17 h 83"/>
                <a:gd name="T14" fmla="*/ 0 w 181"/>
                <a:gd name="T15" fmla="*/ 17 h 83"/>
                <a:gd name="T16" fmla="*/ 8 w 181"/>
                <a:gd name="T17" fmla="*/ 0 h 83"/>
                <a:gd name="T18" fmla="*/ 16 w 181"/>
                <a:gd name="T19" fmla="*/ 0 h 83"/>
                <a:gd name="T20" fmla="*/ 37 w 181"/>
                <a:gd name="T21" fmla="*/ 4 h 83"/>
                <a:gd name="T22" fmla="*/ 57 w 181"/>
                <a:gd name="T23" fmla="*/ 13 h 83"/>
                <a:gd name="T24" fmla="*/ 82 w 181"/>
                <a:gd name="T25" fmla="*/ 29 h 83"/>
                <a:gd name="T26" fmla="*/ 106 w 181"/>
                <a:gd name="T27" fmla="*/ 41 h 83"/>
                <a:gd name="T28" fmla="*/ 164 w 181"/>
                <a:gd name="T29" fmla="*/ 70 h 83"/>
                <a:gd name="T30" fmla="*/ 164 w 181"/>
                <a:gd name="T31" fmla="*/ 70 h 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1"/>
                <a:gd name="T49" fmla="*/ 0 h 83"/>
                <a:gd name="T50" fmla="*/ 181 w 181"/>
                <a:gd name="T51" fmla="*/ 83 h 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1" h="83">
                  <a:moveTo>
                    <a:pt x="164" y="70"/>
                  </a:moveTo>
                  <a:lnTo>
                    <a:pt x="180" y="82"/>
                  </a:lnTo>
                  <a:lnTo>
                    <a:pt x="49" y="53"/>
                  </a:lnTo>
                  <a:lnTo>
                    <a:pt x="41" y="45"/>
                  </a:lnTo>
                  <a:lnTo>
                    <a:pt x="32" y="33"/>
                  </a:lnTo>
                  <a:lnTo>
                    <a:pt x="16" y="21"/>
                  </a:lnTo>
                  <a:lnTo>
                    <a:pt x="0" y="17"/>
                  </a:lnTo>
                  <a:lnTo>
                    <a:pt x="8" y="0"/>
                  </a:lnTo>
                  <a:lnTo>
                    <a:pt x="16" y="0"/>
                  </a:lnTo>
                  <a:lnTo>
                    <a:pt x="37" y="4"/>
                  </a:lnTo>
                  <a:lnTo>
                    <a:pt x="57" y="13"/>
                  </a:lnTo>
                  <a:lnTo>
                    <a:pt x="82" y="29"/>
                  </a:lnTo>
                  <a:lnTo>
                    <a:pt x="106" y="41"/>
                  </a:lnTo>
                  <a:lnTo>
                    <a:pt x="164" y="7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9" name="Freeform 823"/>
            <p:cNvSpPr>
              <a:spLocks/>
            </p:cNvSpPr>
            <p:nvPr/>
          </p:nvSpPr>
          <p:spPr bwMode="auto">
            <a:xfrm>
              <a:off x="3239" y="3020"/>
              <a:ext cx="235" cy="74"/>
            </a:xfrm>
            <a:custGeom>
              <a:avLst/>
              <a:gdLst>
                <a:gd name="T0" fmla="*/ 197 w 235"/>
                <a:gd name="T1" fmla="*/ 49 h 74"/>
                <a:gd name="T2" fmla="*/ 164 w 235"/>
                <a:gd name="T3" fmla="*/ 41 h 74"/>
                <a:gd name="T4" fmla="*/ 131 w 235"/>
                <a:gd name="T5" fmla="*/ 33 h 74"/>
                <a:gd name="T6" fmla="*/ 0 w 235"/>
                <a:gd name="T7" fmla="*/ 0 h 74"/>
                <a:gd name="T8" fmla="*/ 0 w 235"/>
                <a:gd name="T9" fmla="*/ 4 h 74"/>
                <a:gd name="T10" fmla="*/ 8 w 235"/>
                <a:gd name="T11" fmla="*/ 8 h 74"/>
                <a:gd name="T12" fmla="*/ 16 w 235"/>
                <a:gd name="T13" fmla="*/ 16 h 74"/>
                <a:gd name="T14" fmla="*/ 33 w 235"/>
                <a:gd name="T15" fmla="*/ 29 h 74"/>
                <a:gd name="T16" fmla="*/ 49 w 235"/>
                <a:gd name="T17" fmla="*/ 33 h 74"/>
                <a:gd name="T18" fmla="*/ 57 w 235"/>
                <a:gd name="T19" fmla="*/ 45 h 74"/>
                <a:gd name="T20" fmla="*/ 70 w 235"/>
                <a:gd name="T21" fmla="*/ 57 h 74"/>
                <a:gd name="T22" fmla="*/ 90 w 235"/>
                <a:gd name="T23" fmla="*/ 57 h 74"/>
                <a:gd name="T24" fmla="*/ 106 w 235"/>
                <a:gd name="T25" fmla="*/ 65 h 74"/>
                <a:gd name="T26" fmla="*/ 123 w 235"/>
                <a:gd name="T27" fmla="*/ 69 h 74"/>
                <a:gd name="T28" fmla="*/ 135 w 235"/>
                <a:gd name="T29" fmla="*/ 73 h 74"/>
                <a:gd name="T30" fmla="*/ 160 w 235"/>
                <a:gd name="T31" fmla="*/ 73 h 74"/>
                <a:gd name="T32" fmla="*/ 180 w 235"/>
                <a:gd name="T33" fmla="*/ 73 h 74"/>
                <a:gd name="T34" fmla="*/ 205 w 235"/>
                <a:gd name="T35" fmla="*/ 73 h 74"/>
                <a:gd name="T36" fmla="*/ 234 w 235"/>
                <a:gd name="T37" fmla="*/ 69 h 74"/>
                <a:gd name="T38" fmla="*/ 221 w 235"/>
                <a:gd name="T39" fmla="*/ 61 h 74"/>
                <a:gd name="T40" fmla="*/ 205 w 235"/>
                <a:gd name="T41" fmla="*/ 49 h 74"/>
                <a:gd name="T42" fmla="*/ 197 w 235"/>
                <a:gd name="T43" fmla="*/ 49 h 74"/>
                <a:gd name="T44" fmla="*/ 197 w 235"/>
                <a:gd name="T45" fmla="*/ 49 h 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35"/>
                <a:gd name="T70" fmla="*/ 0 h 74"/>
                <a:gd name="T71" fmla="*/ 235 w 235"/>
                <a:gd name="T72" fmla="*/ 74 h 7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35" h="74">
                  <a:moveTo>
                    <a:pt x="197" y="49"/>
                  </a:moveTo>
                  <a:lnTo>
                    <a:pt x="164" y="41"/>
                  </a:lnTo>
                  <a:lnTo>
                    <a:pt x="131" y="33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8"/>
                  </a:lnTo>
                  <a:lnTo>
                    <a:pt x="16" y="16"/>
                  </a:lnTo>
                  <a:lnTo>
                    <a:pt x="33" y="29"/>
                  </a:lnTo>
                  <a:lnTo>
                    <a:pt x="49" y="33"/>
                  </a:lnTo>
                  <a:lnTo>
                    <a:pt x="57" y="45"/>
                  </a:lnTo>
                  <a:lnTo>
                    <a:pt x="70" y="57"/>
                  </a:lnTo>
                  <a:lnTo>
                    <a:pt x="90" y="57"/>
                  </a:lnTo>
                  <a:lnTo>
                    <a:pt x="106" y="65"/>
                  </a:lnTo>
                  <a:lnTo>
                    <a:pt x="123" y="69"/>
                  </a:lnTo>
                  <a:lnTo>
                    <a:pt x="135" y="73"/>
                  </a:lnTo>
                  <a:lnTo>
                    <a:pt x="160" y="73"/>
                  </a:lnTo>
                  <a:lnTo>
                    <a:pt x="180" y="73"/>
                  </a:lnTo>
                  <a:lnTo>
                    <a:pt x="205" y="73"/>
                  </a:lnTo>
                  <a:lnTo>
                    <a:pt x="234" y="69"/>
                  </a:lnTo>
                  <a:lnTo>
                    <a:pt x="221" y="61"/>
                  </a:lnTo>
                  <a:lnTo>
                    <a:pt x="205" y="49"/>
                  </a:lnTo>
                  <a:lnTo>
                    <a:pt x="197" y="49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0" name="Freeform 824"/>
            <p:cNvSpPr>
              <a:spLocks/>
            </p:cNvSpPr>
            <p:nvPr/>
          </p:nvSpPr>
          <p:spPr bwMode="auto">
            <a:xfrm>
              <a:off x="3198" y="3032"/>
              <a:ext cx="17" cy="22"/>
            </a:xfrm>
            <a:custGeom>
              <a:avLst/>
              <a:gdLst>
                <a:gd name="T0" fmla="*/ 8 w 17"/>
                <a:gd name="T1" fmla="*/ 17 h 22"/>
                <a:gd name="T2" fmla="*/ 8 w 17"/>
                <a:gd name="T3" fmla="*/ 9 h 22"/>
                <a:gd name="T4" fmla="*/ 12 w 17"/>
                <a:gd name="T5" fmla="*/ 4 h 22"/>
                <a:gd name="T6" fmla="*/ 16 w 17"/>
                <a:gd name="T7" fmla="*/ 4 h 22"/>
                <a:gd name="T8" fmla="*/ 8 w 17"/>
                <a:gd name="T9" fmla="*/ 0 h 22"/>
                <a:gd name="T10" fmla="*/ 4 w 17"/>
                <a:gd name="T11" fmla="*/ 4 h 22"/>
                <a:gd name="T12" fmla="*/ 0 w 17"/>
                <a:gd name="T13" fmla="*/ 4 h 22"/>
                <a:gd name="T14" fmla="*/ 0 w 17"/>
                <a:gd name="T15" fmla="*/ 13 h 22"/>
                <a:gd name="T16" fmla="*/ 4 w 17"/>
                <a:gd name="T17" fmla="*/ 17 h 22"/>
                <a:gd name="T18" fmla="*/ 8 w 17"/>
                <a:gd name="T19" fmla="*/ 21 h 22"/>
                <a:gd name="T20" fmla="*/ 8 w 17"/>
                <a:gd name="T21" fmla="*/ 17 h 22"/>
                <a:gd name="T22" fmla="*/ 8 w 17"/>
                <a:gd name="T23" fmla="*/ 17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"/>
                <a:gd name="T37" fmla="*/ 0 h 22"/>
                <a:gd name="T38" fmla="*/ 17 w 17"/>
                <a:gd name="T39" fmla="*/ 22 h 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" h="22">
                  <a:moveTo>
                    <a:pt x="8" y="17"/>
                  </a:moveTo>
                  <a:lnTo>
                    <a:pt x="8" y="9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21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1" name="Freeform 825"/>
            <p:cNvSpPr>
              <a:spLocks/>
            </p:cNvSpPr>
            <p:nvPr/>
          </p:nvSpPr>
          <p:spPr bwMode="auto">
            <a:xfrm>
              <a:off x="3198" y="3032"/>
              <a:ext cx="17" cy="22"/>
            </a:xfrm>
            <a:custGeom>
              <a:avLst/>
              <a:gdLst>
                <a:gd name="T0" fmla="*/ 8 w 17"/>
                <a:gd name="T1" fmla="*/ 17 h 22"/>
                <a:gd name="T2" fmla="*/ 8 w 17"/>
                <a:gd name="T3" fmla="*/ 9 h 22"/>
                <a:gd name="T4" fmla="*/ 12 w 17"/>
                <a:gd name="T5" fmla="*/ 4 h 22"/>
                <a:gd name="T6" fmla="*/ 16 w 17"/>
                <a:gd name="T7" fmla="*/ 4 h 22"/>
                <a:gd name="T8" fmla="*/ 8 w 17"/>
                <a:gd name="T9" fmla="*/ 0 h 22"/>
                <a:gd name="T10" fmla="*/ 4 w 17"/>
                <a:gd name="T11" fmla="*/ 4 h 22"/>
                <a:gd name="T12" fmla="*/ 0 w 17"/>
                <a:gd name="T13" fmla="*/ 4 h 22"/>
                <a:gd name="T14" fmla="*/ 0 w 17"/>
                <a:gd name="T15" fmla="*/ 13 h 22"/>
                <a:gd name="T16" fmla="*/ 4 w 17"/>
                <a:gd name="T17" fmla="*/ 17 h 22"/>
                <a:gd name="T18" fmla="*/ 8 w 17"/>
                <a:gd name="T19" fmla="*/ 21 h 22"/>
                <a:gd name="T20" fmla="*/ 8 w 17"/>
                <a:gd name="T21" fmla="*/ 17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"/>
                <a:gd name="T34" fmla="*/ 0 h 22"/>
                <a:gd name="T35" fmla="*/ 17 w 17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" h="22">
                  <a:moveTo>
                    <a:pt x="8" y="17"/>
                  </a:moveTo>
                  <a:lnTo>
                    <a:pt x="8" y="9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21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2" name="Freeform 826"/>
            <p:cNvSpPr>
              <a:spLocks/>
            </p:cNvSpPr>
            <p:nvPr/>
          </p:nvSpPr>
          <p:spPr bwMode="auto">
            <a:xfrm>
              <a:off x="3169" y="2988"/>
              <a:ext cx="186" cy="180"/>
            </a:xfrm>
            <a:custGeom>
              <a:avLst/>
              <a:gdLst>
                <a:gd name="T0" fmla="*/ 12 w 186"/>
                <a:gd name="T1" fmla="*/ 0 h 180"/>
                <a:gd name="T2" fmla="*/ 4 w 186"/>
                <a:gd name="T3" fmla="*/ 0 h 180"/>
                <a:gd name="T4" fmla="*/ 4 w 186"/>
                <a:gd name="T5" fmla="*/ 0 h 180"/>
                <a:gd name="T6" fmla="*/ 0 w 186"/>
                <a:gd name="T7" fmla="*/ 4 h 180"/>
                <a:gd name="T8" fmla="*/ 0 w 186"/>
                <a:gd name="T9" fmla="*/ 16 h 180"/>
                <a:gd name="T10" fmla="*/ 4 w 186"/>
                <a:gd name="T11" fmla="*/ 28 h 180"/>
                <a:gd name="T12" fmla="*/ 29 w 186"/>
                <a:gd name="T13" fmla="*/ 73 h 180"/>
                <a:gd name="T14" fmla="*/ 37 w 186"/>
                <a:gd name="T15" fmla="*/ 89 h 180"/>
                <a:gd name="T16" fmla="*/ 86 w 186"/>
                <a:gd name="T17" fmla="*/ 138 h 180"/>
                <a:gd name="T18" fmla="*/ 107 w 186"/>
                <a:gd name="T19" fmla="*/ 146 h 180"/>
                <a:gd name="T20" fmla="*/ 131 w 186"/>
                <a:gd name="T21" fmla="*/ 162 h 180"/>
                <a:gd name="T22" fmla="*/ 160 w 186"/>
                <a:gd name="T23" fmla="*/ 179 h 180"/>
                <a:gd name="T24" fmla="*/ 168 w 186"/>
                <a:gd name="T25" fmla="*/ 179 h 180"/>
                <a:gd name="T26" fmla="*/ 185 w 186"/>
                <a:gd name="T27" fmla="*/ 175 h 180"/>
                <a:gd name="T28" fmla="*/ 176 w 186"/>
                <a:gd name="T29" fmla="*/ 166 h 180"/>
                <a:gd name="T30" fmla="*/ 135 w 186"/>
                <a:gd name="T31" fmla="*/ 138 h 180"/>
                <a:gd name="T32" fmla="*/ 99 w 186"/>
                <a:gd name="T33" fmla="*/ 114 h 180"/>
                <a:gd name="T34" fmla="*/ 58 w 186"/>
                <a:gd name="T35" fmla="*/ 85 h 180"/>
                <a:gd name="T36" fmla="*/ 37 w 186"/>
                <a:gd name="T37" fmla="*/ 69 h 180"/>
                <a:gd name="T38" fmla="*/ 29 w 186"/>
                <a:gd name="T39" fmla="*/ 57 h 180"/>
                <a:gd name="T40" fmla="*/ 29 w 186"/>
                <a:gd name="T41" fmla="*/ 48 h 180"/>
                <a:gd name="T42" fmla="*/ 33 w 186"/>
                <a:gd name="T43" fmla="*/ 48 h 180"/>
                <a:gd name="T44" fmla="*/ 41 w 186"/>
                <a:gd name="T45" fmla="*/ 48 h 180"/>
                <a:gd name="T46" fmla="*/ 45 w 186"/>
                <a:gd name="T47" fmla="*/ 48 h 180"/>
                <a:gd name="T48" fmla="*/ 70 w 186"/>
                <a:gd name="T49" fmla="*/ 44 h 180"/>
                <a:gd name="T50" fmla="*/ 86 w 186"/>
                <a:gd name="T51" fmla="*/ 48 h 180"/>
                <a:gd name="T52" fmla="*/ 82 w 186"/>
                <a:gd name="T53" fmla="*/ 44 h 180"/>
                <a:gd name="T54" fmla="*/ 78 w 186"/>
                <a:gd name="T55" fmla="*/ 40 h 180"/>
                <a:gd name="T56" fmla="*/ 70 w 186"/>
                <a:gd name="T57" fmla="*/ 32 h 180"/>
                <a:gd name="T58" fmla="*/ 53 w 186"/>
                <a:gd name="T59" fmla="*/ 16 h 180"/>
                <a:gd name="T60" fmla="*/ 37 w 186"/>
                <a:gd name="T61" fmla="*/ 4 h 180"/>
                <a:gd name="T62" fmla="*/ 21 w 186"/>
                <a:gd name="T63" fmla="*/ 0 h 180"/>
                <a:gd name="T64" fmla="*/ 21 w 186"/>
                <a:gd name="T65" fmla="*/ 0 h 180"/>
                <a:gd name="T66" fmla="*/ 12 w 186"/>
                <a:gd name="T67" fmla="*/ 0 h 180"/>
                <a:gd name="T68" fmla="*/ 12 w 186"/>
                <a:gd name="T69" fmla="*/ 0 h 18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6"/>
                <a:gd name="T106" fmla="*/ 0 h 180"/>
                <a:gd name="T107" fmla="*/ 186 w 186"/>
                <a:gd name="T108" fmla="*/ 180 h 18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6" h="180">
                  <a:moveTo>
                    <a:pt x="12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16"/>
                  </a:lnTo>
                  <a:lnTo>
                    <a:pt x="4" y="28"/>
                  </a:lnTo>
                  <a:lnTo>
                    <a:pt x="29" y="73"/>
                  </a:lnTo>
                  <a:lnTo>
                    <a:pt x="37" y="89"/>
                  </a:lnTo>
                  <a:lnTo>
                    <a:pt x="86" y="138"/>
                  </a:lnTo>
                  <a:lnTo>
                    <a:pt x="107" y="146"/>
                  </a:lnTo>
                  <a:lnTo>
                    <a:pt x="131" y="162"/>
                  </a:lnTo>
                  <a:lnTo>
                    <a:pt x="160" y="179"/>
                  </a:lnTo>
                  <a:lnTo>
                    <a:pt x="168" y="179"/>
                  </a:lnTo>
                  <a:lnTo>
                    <a:pt x="185" y="175"/>
                  </a:lnTo>
                  <a:lnTo>
                    <a:pt x="176" y="166"/>
                  </a:lnTo>
                  <a:lnTo>
                    <a:pt x="135" y="138"/>
                  </a:lnTo>
                  <a:lnTo>
                    <a:pt x="99" y="114"/>
                  </a:lnTo>
                  <a:lnTo>
                    <a:pt x="58" y="85"/>
                  </a:lnTo>
                  <a:lnTo>
                    <a:pt x="37" y="69"/>
                  </a:lnTo>
                  <a:lnTo>
                    <a:pt x="29" y="57"/>
                  </a:lnTo>
                  <a:lnTo>
                    <a:pt x="29" y="48"/>
                  </a:lnTo>
                  <a:lnTo>
                    <a:pt x="33" y="48"/>
                  </a:lnTo>
                  <a:lnTo>
                    <a:pt x="41" y="48"/>
                  </a:lnTo>
                  <a:lnTo>
                    <a:pt x="45" y="48"/>
                  </a:lnTo>
                  <a:lnTo>
                    <a:pt x="70" y="44"/>
                  </a:lnTo>
                  <a:lnTo>
                    <a:pt x="86" y="48"/>
                  </a:lnTo>
                  <a:lnTo>
                    <a:pt x="82" y="44"/>
                  </a:lnTo>
                  <a:lnTo>
                    <a:pt x="78" y="40"/>
                  </a:lnTo>
                  <a:lnTo>
                    <a:pt x="70" y="32"/>
                  </a:lnTo>
                  <a:lnTo>
                    <a:pt x="53" y="16"/>
                  </a:lnTo>
                  <a:lnTo>
                    <a:pt x="37" y="4"/>
                  </a:lnTo>
                  <a:lnTo>
                    <a:pt x="21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3" name="Freeform 827"/>
            <p:cNvSpPr>
              <a:spLocks/>
            </p:cNvSpPr>
            <p:nvPr/>
          </p:nvSpPr>
          <p:spPr bwMode="auto">
            <a:xfrm>
              <a:off x="3153" y="2984"/>
              <a:ext cx="46" cy="78"/>
            </a:xfrm>
            <a:custGeom>
              <a:avLst/>
              <a:gdLst>
                <a:gd name="T0" fmla="*/ 0 w 46"/>
                <a:gd name="T1" fmla="*/ 16 h 78"/>
                <a:gd name="T2" fmla="*/ 4 w 46"/>
                <a:gd name="T3" fmla="*/ 0 h 78"/>
                <a:gd name="T4" fmla="*/ 12 w 46"/>
                <a:gd name="T5" fmla="*/ 0 h 78"/>
                <a:gd name="T6" fmla="*/ 12 w 46"/>
                <a:gd name="T7" fmla="*/ 4 h 78"/>
                <a:gd name="T8" fmla="*/ 16 w 46"/>
                <a:gd name="T9" fmla="*/ 16 h 78"/>
                <a:gd name="T10" fmla="*/ 20 w 46"/>
                <a:gd name="T11" fmla="*/ 28 h 78"/>
                <a:gd name="T12" fmla="*/ 45 w 46"/>
                <a:gd name="T13" fmla="*/ 77 h 78"/>
                <a:gd name="T14" fmla="*/ 20 w 46"/>
                <a:gd name="T15" fmla="*/ 69 h 78"/>
                <a:gd name="T16" fmla="*/ 8 w 46"/>
                <a:gd name="T17" fmla="*/ 52 h 78"/>
                <a:gd name="T18" fmla="*/ 4 w 46"/>
                <a:gd name="T19" fmla="*/ 36 h 78"/>
                <a:gd name="T20" fmla="*/ 0 w 46"/>
                <a:gd name="T21" fmla="*/ 16 h 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6"/>
                <a:gd name="T34" fmla="*/ 0 h 78"/>
                <a:gd name="T35" fmla="*/ 46 w 46"/>
                <a:gd name="T36" fmla="*/ 78 h 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6" h="78">
                  <a:moveTo>
                    <a:pt x="0" y="16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12" y="4"/>
                  </a:lnTo>
                  <a:lnTo>
                    <a:pt x="16" y="16"/>
                  </a:lnTo>
                  <a:lnTo>
                    <a:pt x="20" y="28"/>
                  </a:lnTo>
                  <a:lnTo>
                    <a:pt x="45" y="77"/>
                  </a:lnTo>
                  <a:lnTo>
                    <a:pt x="20" y="69"/>
                  </a:lnTo>
                  <a:lnTo>
                    <a:pt x="8" y="52"/>
                  </a:lnTo>
                  <a:lnTo>
                    <a:pt x="4" y="3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4" name="Freeform 828"/>
            <p:cNvSpPr>
              <a:spLocks/>
            </p:cNvSpPr>
            <p:nvPr/>
          </p:nvSpPr>
          <p:spPr bwMode="auto">
            <a:xfrm>
              <a:off x="3108" y="2980"/>
              <a:ext cx="66" cy="74"/>
            </a:xfrm>
            <a:custGeom>
              <a:avLst/>
              <a:gdLst>
                <a:gd name="T0" fmla="*/ 12 w 66"/>
                <a:gd name="T1" fmla="*/ 4 h 74"/>
                <a:gd name="T2" fmla="*/ 28 w 66"/>
                <a:gd name="T3" fmla="*/ 0 h 74"/>
                <a:gd name="T4" fmla="*/ 49 w 66"/>
                <a:gd name="T5" fmla="*/ 4 h 74"/>
                <a:gd name="T6" fmla="*/ 49 w 66"/>
                <a:gd name="T7" fmla="*/ 20 h 74"/>
                <a:gd name="T8" fmla="*/ 53 w 66"/>
                <a:gd name="T9" fmla="*/ 40 h 74"/>
                <a:gd name="T10" fmla="*/ 57 w 66"/>
                <a:gd name="T11" fmla="*/ 56 h 74"/>
                <a:gd name="T12" fmla="*/ 65 w 66"/>
                <a:gd name="T13" fmla="*/ 73 h 74"/>
                <a:gd name="T14" fmla="*/ 32 w 66"/>
                <a:gd name="T15" fmla="*/ 48 h 74"/>
                <a:gd name="T16" fmla="*/ 4 w 66"/>
                <a:gd name="T17" fmla="*/ 32 h 74"/>
                <a:gd name="T18" fmla="*/ 0 w 66"/>
                <a:gd name="T19" fmla="*/ 24 h 74"/>
                <a:gd name="T20" fmla="*/ 0 w 66"/>
                <a:gd name="T21" fmla="*/ 16 h 74"/>
                <a:gd name="T22" fmla="*/ 12 w 66"/>
                <a:gd name="T23" fmla="*/ 4 h 74"/>
                <a:gd name="T24" fmla="*/ 12 w 66"/>
                <a:gd name="T25" fmla="*/ 4 h 7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6"/>
                <a:gd name="T40" fmla="*/ 0 h 74"/>
                <a:gd name="T41" fmla="*/ 66 w 66"/>
                <a:gd name="T42" fmla="*/ 74 h 7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6" h="74">
                  <a:moveTo>
                    <a:pt x="12" y="4"/>
                  </a:moveTo>
                  <a:lnTo>
                    <a:pt x="28" y="0"/>
                  </a:lnTo>
                  <a:lnTo>
                    <a:pt x="49" y="4"/>
                  </a:lnTo>
                  <a:lnTo>
                    <a:pt x="49" y="20"/>
                  </a:lnTo>
                  <a:lnTo>
                    <a:pt x="53" y="40"/>
                  </a:lnTo>
                  <a:lnTo>
                    <a:pt x="57" y="56"/>
                  </a:lnTo>
                  <a:lnTo>
                    <a:pt x="65" y="73"/>
                  </a:lnTo>
                  <a:lnTo>
                    <a:pt x="32" y="48"/>
                  </a:lnTo>
                  <a:lnTo>
                    <a:pt x="4" y="3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5" name="Freeform 829"/>
            <p:cNvSpPr>
              <a:spLocks/>
            </p:cNvSpPr>
            <p:nvPr/>
          </p:nvSpPr>
          <p:spPr bwMode="auto">
            <a:xfrm>
              <a:off x="3099" y="2992"/>
              <a:ext cx="14" cy="21"/>
            </a:xfrm>
            <a:custGeom>
              <a:avLst/>
              <a:gdLst>
                <a:gd name="T0" fmla="*/ 13 w 14"/>
                <a:gd name="T1" fmla="*/ 20 h 21"/>
                <a:gd name="T2" fmla="*/ 9 w 14"/>
                <a:gd name="T3" fmla="*/ 12 h 21"/>
                <a:gd name="T4" fmla="*/ 9 w 14"/>
                <a:gd name="T5" fmla="*/ 4 h 21"/>
                <a:gd name="T6" fmla="*/ 13 w 14"/>
                <a:gd name="T7" fmla="*/ 0 h 21"/>
                <a:gd name="T8" fmla="*/ 9 w 14"/>
                <a:gd name="T9" fmla="*/ 0 h 21"/>
                <a:gd name="T10" fmla="*/ 0 w 14"/>
                <a:gd name="T11" fmla="*/ 8 h 21"/>
                <a:gd name="T12" fmla="*/ 5 w 14"/>
                <a:gd name="T13" fmla="*/ 12 h 21"/>
                <a:gd name="T14" fmla="*/ 13 w 14"/>
                <a:gd name="T15" fmla="*/ 20 h 21"/>
                <a:gd name="T16" fmla="*/ 13 w 14"/>
                <a:gd name="T17" fmla="*/ 2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"/>
                <a:gd name="T28" fmla="*/ 0 h 21"/>
                <a:gd name="T29" fmla="*/ 14 w 1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" h="21">
                  <a:moveTo>
                    <a:pt x="13" y="20"/>
                  </a:moveTo>
                  <a:lnTo>
                    <a:pt x="9" y="12"/>
                  </a:lnTo>
                  <a:lnTo>
                    <a:pt x="9" y="4"/>
                  </a:lnTo>
                  <a:lnTo>
                    <a:pt x="13" y="0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2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6" name="Freeform 830"/>
            <p:cNvSpPr>
              <a:spLocks/>
            </p:cNvSpPr>
            <p:nvPr/>
          </p:nvSpPr>
          <p:spPr bwMode="auto">
            <a:xfrm>
              <a:off x="3001" y="2845"/>
              <a:ext cx="149" cy="95"/>
            </a:xfrm>
            <a:custGeom>
              <a:avLst/>
              <a:gdLst>
                <a:gd name="T0" fmla="*/ 148 w 149"/>
                <a:gd name="T1" fmla="*/ 0 h 95"/>
                <a:gd name="T2" fmla="*/ 123 w 149"/>
                <a:gd name="T3" fmla="*/ 12 h 95"/>
                <a:gd name="T4" fmla="*/ 90 w 149"/>
                <a:gd name="T5" fmla="*/ 33 h 95"/>
                <a:gd name="T6" fmla="*/ 78 w 149"/>
                <a:gd name="T7" fmla="*/ 45 h 95"/>
                <a:gd name="T8" fmla="*/ 57 w 149"/>
                <a:gd name="T9" fmla="*/ 45 h 95"/>
                <a:gd name="T10" fmla="*/ 41 w 149"/>
                <a:gd name="T11" fmla="*/ 49 h 95"/>
                <a:gd name="T12" fmla="*/ 21 w 149"/>
                <a:gd name="T13" fmla="*/ 53 h 95"/>
                <a:gd name="T14" fmla="*/ 0 w 149"/>
                <a:gd name="T15" fmla="*/ 57 h 95"/>
                <a:gd name="T16" fmla="*/ 16 w 149"/>
                <a:gd name="T17" fmla="*/ 65 h 95"/>
                <a:gd name="T18" fmla="*/ 16 w 149"/>
                <a:gd name="T19" fmla="*/ 78 h 95"/>
                <a:gd name="T20" fmla="*/ 8 w 149"/>
                <a:gd name="T21" fmla="*/ 94 h 95"/>
                <a:gd name="T22" fmla="*/ 41 w 149"/>
                <a:gd name="T23" fmla="*/ 78 h 95"/>
                <a:gd name="T24" fmla="*/ 74 w 149"/>
                <a:gd name="T25" fmla="*/ 61 h 95"/>
                <a:gd name="T26" fmla="*/ 103 w 149"/>
                <a:gd name="T27" fmla="*/ 45 h 95"/>
                <a:gd name="T28" fmla="*/ 103 w 149"/>
                <a:gd name="T29" fmla="*/ 45 h 95"/>
                <a:gd name="T30" fmla="*/ 111 w 149"/>
                <a:gd name="T31" fmla="*/ 41 h 95"/>
                <a:gd name="T32" fmla="*/ 119 w 149"/>
                <a:gd name="T33" fmla="*/ 41 h 95"/>
                <a:gd name="T34" fmla="*/ 119 w 149"/>
                <a:gd name="T35" fmla="*/ 29 h 95"/>
                <a:gd name="T36" fmla="*/ 131 w 149"/>
                <a:gd name="T37" fmla="*/ 12 h 95"/>
                <a:gd name="T38" fmla="*/ 148 w 149"/>
                <a:gd name="T39" fmla="*/ 0 h 95"/>
                <a:gd name="T40" fmla="*/ 148 w 149"/>
                <a:gd name="T41" fmla="*/ 0 h 9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9"/>
                <a:gd name="T64" fmla="*/ 0 h 95"/>
                <a:gd name="T65" fmla="*/ 149 w 149"/>
                <a:gd name="T66" fmla="*/ 95 h 9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9" h="95">
                  <a:moveTo>
                    <a:pt x="148" y="0"/>
                  </a:moveTo>
                  <a:lnTo>
                    <a:pt x="123" y="12"/>
                  </a:lnTo>
                  <a:lnTo>
                    <a:pt x="90" y="33"/>
                  </a:lnTo>
                  <a:lnTo>
                    <a:pt x="78" y="45"/>
                  </a:lnTo>
                  <a:lnTo>
                    <a:pt x="57" y="45"/>
                  </a:lnTo>
                  <a:lnTo>
                    <a:pt x="41" y="49"/>
                  </a:lnTo>
                  <a:lnTo>
                    <a:pt x="21" y="53"/>
                  </a:lnTo>
                  <a:lnTo>
                    <a:pt x="0" y="57"/>
                  </a:lnTo>
                  <a:lnTo>
                    <a:pt x="16" y="65"/>
                  </a:lnTo>
                  <a:lnTo>
                    <a:pt x="16" y="78"/>
                  </a:lnTo>
                  <a:lnTo>
                    <a:pt x="8" y="94"/>
                  </a:lnTo>
                  <a:lnTo>
                    <a:pt x="41" y="78"/>
                  </a:lnTo>
                  <a:lnTo>
                    <a:pt x="74" y="61"/>
                  </a:lnTo>
                  <a:lnTo>
                    <a:pt x="103" y="45"/>
                  </a:lnTo>
                  <a:lnTo>
                    <a:pt x="111" y="41"/>
                  </a:lnTo>
                  <a:lnTo>
                    <a:pt x="119" y="41"/>
                  </a:lnTo>
                  <a:lnTo>
                    <a:pt x="119" y="29"/>
                  </a:lnTo>
                  <a:lnTo>
                    <a:pt x="131" y="12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7" name="Freeform 831"/>
            <p:cNvSpPr>
              <a:spLocks/>
            </p:cNvSpPr>
            <p:nvPr/>
          </p:nvSpPr>
          <p:spPr bwMode="auto">
            <a:xfrm>
              <a:off x="3206" y="2841"/>
              <a:ext cx="50" cy="50"/>
            </a:xfrm>
            <a:custGeom>
              <a:avLst/>
              <a:gdLst>
                <a:gd name="T0" fmla="*/ 33 w 50"/>
                <a:gd name="T1" fmla="*/ 0 h 50"/>
                <a:gd name="T2" fmla="*/ 29 w 50"/>
                <a:gd name="T3" fmla="*/ 12 h 50"/>
                <a:gd name="T4" fmla="*/ 0 w 50"/>
                <a:gd name="T5" fmla="*/ 49 h 50"/>
                <a:gd name="T6" fmla="*/ 16 w 50"/>
                <a:gd name="T7" fmla="*/ 49 h 50"/>
                <a:gd name="T8" fmla="*/ 25 w 50"/>
                <a:gd name="T9" fmla="*/ 49 h 50"/>
                <a:gd name="T10" fmla="*/ 45 w 50"/>
                <a:gd name="T11" fmla="*/ 29 h 50"/>
                <a:gd name="T12" fmla="*/ 49 w 50"/>
                <a:gd name="T13" fmla="*/ 0 h 50"/>
                <a:gd name="T14" fmla="*/ 41 w 50"/>
                <a:gd name="T15" fmla="*/ 0 h 50"/>
                <a:gd name="T16" fmla="*/ 33 w 50"/>
                <a:gd name="T17" fmla="*/ 0 h 50"/>
                <a:gd name="T18" fmla="*/ 33 w 50"/>
                <a:gd name="T19" fmla="*/ 0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50"/>
                <a:gd name="T32" fmla="*/ 50 w 50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50">
                  <a:moveTo>
                    <a:pt x="33" y="0"/>
                  </a:moveTo>
                  <a:lnTo>
                    <a:pt x="29" y="12"/>
                  </a:lnTo>
                  <a:lnTo>
                    <a:pt x="0" y="49"/>
                  </a:lnTo>
                  <a:lnTo>
                    <a:pt x="16" y="49"/>
                  </a:lnTo>
                  <a:lnTo>
                    <a:pt x="25" y="49"/>
                  </a:lnTo>
                  <a:lnTo>
                    <a:pt x="45" y="29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BBBBB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8" name="Oval 832" descr="深色下对角线"/>
            <p:cNvSpPr>
              <a:spLocks noChangeArrowheads="1"/>
            </p:cNvSpPr>
            <p:nvPr/>
          </p:nvSpPr>
          <p:spPr bwMode="auto">
            <a:xfrm>
              <a:off x="3334" y="2742"/>
              <a:ext cx="56" cy="121"/>
            </a:xfrm>
            <a:prstGeom prst="ellipse">
              <a:avLst/>
            </a:prstGeom>
            <a:solidFill>
              <a:srgbClr val="BBBBBB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9" name="Oval 833" descr="深色下对角线"/>
            <p:cNvSpPr>
              <a:spLocks noChangeArrowheads="1"/>
            </p:cNvSpPr>
            <p:nvPr/>
          </p:nvSpPr>
          <p:spPr bwMode="auto">
            <a:xfrm>
              <a:off x="3338" y="2730"/>
              <a:ext cx="56" cy="121"/>
            </a:xfrm>
            <a:prstGeom prst="ellipse">
              <a:avLst/>
            </a:prstGeom>
            <a:solidFill>
              <a:srgbClr val="888888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TW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0" name="Freeform 834"/>
            <p:cNvSpPr>
              <a:spLocks/>
            </p:cNvSpPr>
            <p:nvPr/>
          </p:nvSpPr>
          <p:spPr bwMode="auto">
            <a:xfrm>
              <a:off x="2792" y="2528"/>
              <a:ext cx="612" cy="428"/>
            </a:xfrm>
            <a:custGeom>
              <a:avLst/>
              <a:gdLst>
                <a:gd name="T0" fmla="*/ 230 w 612"/>
                <a:gd name="T1" fmla="*/ 378 h 428"/>
                <a:gd name="T2" fmla="*/ 234 w 612"/>
                <a:gd name="T3" fmla="*/ 395 h 428"/>
                <a:gd name="T4" fmla="*/ 217 w 612"/>
                <a:gd name="T5" fmla="*/ 411 h 428"/>
                <a:gd name="T6" fmla="*/ 115 w 612"/>
                <a:gd name="T7" fmla="*/ 427 h 428"/>
                <a:gd name="T8" fmla="*/ 86 w 612"/>
                <a:gd name="T9" fmla="*/ 415 h 428"/>
                <a:gd name="T10" fmla="*/ 53 w 612"/>
                <a:gd name="T11" fmla="*/ 423 h 428"/>
                <a:gd name="T12" fmla="*/ 0 w 612"/>
                <a:gd name="T13" fmla="*/ 419 h 428"/>
                <a:gd name="T14" fmla="*/ 74 w 612"/>
                <a:gd name="T15" fmla="*/ 163 h 428"/>
                <a:gd name="T16" fmla="*/ 176 w 612"/>
                <a:gd name="T17" fmla="*/ 102 h 428"/>
                <a:gd name="T18" fmla="*/ 234 w 612"/>
                <a:gd name="T19" fmla="*/ 53 h 428"/>
                <a:gd name="T20" fmla="*/ 299 w 612"/>
                <a:gd name="T21" fmla="*/ 8 h 428"/>
                <a:gd name="T22" fmla="*/ 344 w 612"/>
                <a:gd name="T23" fmla="*/ 4 h 428"/>
                <a:gd name="T24" fmla="*/ 500 w 612"/>
                <a:gd name="T25" fmla="*/ 61 h 428"/>
                <a:gd name="T26" fmla="*/ 537 w 612"/>
                <a:gd name="T27" fmla="*/ 85 h 428"/>
                <a:gd name="T28" fmla="*/ 594 w 612"/>
                <a:gd name="T29" fmla="*/ 179 h 428"/>
                <a:gd name="T30" fmla="*/ 578 w 612"/>
                <a:gd name="T31" fmla="*/ 183 h 428"/>
                <a:gd name="T32" fmla="*/ 562 w 612"/>
                <a:gd name="T33" fmla="*/ 187 h 428"/>
                <a:gd name="T34" fmla="*/ 566 w 612"/>
                <a:gd name="T35" fmla="*/ 232 h 428"/>
                <a:gd name="T36" fmla="*/ 611 w 612"/>
                <a:gd name="T37" fmla="*/ 248 h 428"/>
                <a:gd name="T38" fmla="*/ 594 w 612"/>
                <a:gd name="T39" fmla="*/ 260 h 428"/>
                <a:gd name="T40" fmla="*/ 529 w 612"/>
                <a:gd name="T41" fmla="*/ 268 h 428"/>
                <a:gd name="T42" fmla="*/ 496 w 612"/>
                <a:gd name="T43" fmla="*/ 260 h 428"/>
                <a:gd name="T44" fmla="*/ 435 w 612"/>
                <a:gd name="T45" fmla="*/ 248 h 428"/>
                <a:gd name="T46" fmla="*/ 389 w 612"/>
                <a:gd name="T47" fmla="*/ 264 h 428"/>
                <a:gd name="T48" fmla="*/ 373 w 612"/>
                <a:gd name="T49" fmla="*/ 264 h 428"/>
                <a:gd name="T50" fmla="*/ 353 w 612"/>
                <a:gd name="T51" fmla="*/ 268 h 428"/>
                <a:gd name="T52" fmla="*/ 365 w 612"/>
                <a:gd name="T53" fmla="*/ 281 h 428"/>
                <a:gd name="T54" fmla="*/ 332 w 612"/>
                <a:gd name="T55" fmla="*/ 293 h 428"/>
                <a:gd name="T56" fmla="*/ 344 w 612"/>
                <a:gd name="T57" fmla="*/ 305 h 428"/>
                <a:gd name="T58" fmla="*/ 299 w 612"/>
                <a:gd name="T59" fmla="*/ 338 h 428"/>
                <a:gd name="T60" fmla="*/ 217 w 612"/>
                <a:gd name="T61" fmla="*/ 362 h 428"/>
                <a:gd name="T62" fmla="*/ 184 w 612"/>
                <a:gd name="T63" fmla="*/ 350 h 428"/>
                <a:gd name="T64" fmla="*/ 184 w 612"/>
                <a:gd name="T65" fmla="*/ 362 h 428"/>
                <a:gd name="T66" fmla="*/ 201 w 612"/>
                <a:gd name="T67" fmla="*/ 374 h 428"/>
                <a:gd name="T68" fmla="*/ 221 w 612"/>
                <a:gd name="T69" fmla="*/ 378 h 428"/>
                <a:gd name="T70" fmla="*/ 221 w 612"/>
                <a:gd name="T71" fmla="*/ 378 h 4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12"/>
                <a:gd name="T109" fmla="*/ 0 h 428"/>
                <a:gd name="T110" fmla="*/ 612 w 612"/>
                <a:gd name="T111" fmla="*/ 428 h 4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12" h="428">
                  <a:moveTo>
                    <a:pt x="221" y="378"/>
                  </a:moveTo>
                  <a:lnTo>
                    <a:pt x="230" y="378"/>
                  </a:lnTo>
                  <a:lnTo>
                    <a:pt x="234" y="382"/>
                  </a:lnTo>
                  <a:lnTo>
                    <a:pt x="234" y="395"/>
                  </a:lnTo>
                  <a:lnTo>
                    <a:pt x="225" y="403"/>
                  </a:lnTo>
                  <a:lnTo>
                    <a:pt x="217" y="411"/>
                  </a:lnTo>
                  <a:lnTo>
                    <a:pt x="168" y="427"/>
                  </a:lnTo>
                  <a:lnTo>
                    <a:pt x="115" y="427"/>
                  </a:lnTo>
                  <a:lnTo>
                    <a:pt x="102" y="423"/>
                  </a:lnTo>
                  <a:lnTo>
                    <a:pt x="86" y="415"/>
                  </a:lnTo>
                  <a:lnTo>
                    <a:pt x="78" y="419"/>
                  </a:lnTo>
                  <a:lnTo>
                    <a:pt x="53" y="423"/>
                  </a:lnTo>
                  <a:lnTo>
                    <a:pt x="29" y="423"/>
                  </a:lnTo>
                  <a:lnTo>
                    <a:pt x="0" y="419"/>
                  </a:lnTo>
                  <a:lnTo>
                    <a:pt x="0" y="179"/>
                  </a:lnTo>
                  <a:lnTo>
                    <a:pt x="74" y="163"/>
                  </a:lnTo>
                  <a:lnTo>
                    <a:pt x="148" y="130"/>
                  </a:lnTo>
                  <a:lnTo>
                    <a:pt x="176" y="102"/>
                  </a:lnTo>
                  <a:lnTo>
                    <a:pt x="205" y="81"/>
                  </a:lnTo>
                  <a:lnTo>
                    <a:pt x="234" y="53"/>
                  </a:lnTo>
                  <a:lnTo>
                    <a:pt x="266" y="37"/>
                  </a:lnTo>
                  <a:lnTo>
                    <a:pt x="299" y="8"/>
                  </a:lnTo>
                  <a:lnTo>
                    <a:pt x="332" y="0"/>
                  </a:lnTo>
                  <a:lnTo>
                    <a:pt x="344" y="4"/>
                  </a:lnTo>
                  <a:lnTo>
                    <a:pt x="353" y="4"/>
                  </a:lnTo>
                  <a:lnTo>
                    <a:pt x="500" y="61"/>
                  </a:lnTo>
                  <a:lnTo>
                    <a:pt x="537" y="85"/>
                  </a:lnTo>
                  <a:lnTo>
                    <a:pt x="562" y="118"/>
                  </a:lnTo>
                  <a:lnTo>
                    <a:pt x="594" y="179"/>
                  </a:lnTo>
                  <a:lnTo>
                    <a:pt x="578" y="183"/>
                  </a:lnTo>
                  <a:lnTo>
                    <a:pt x="590" y="187"/>
                  </a:lnTo>
                  <a:lnTo>
                    <a:pt x="562" y="187"/>
                  </a:lnTo>
                  <a:lnTo>
                    <a:pt x="562" y="212"/>
                  </a:lnTo>
                  <a:lnTo>
                    <a:pt x="566" y="232"/>
                  </a:lnTo>
                  <a:lnTo>
                    <a:pt x="566" y="240"/>
                  </a:lnTo>
                  <a:lnTo>
                    <a:pt x="611" y="248"/>
                  </a:lnTo>
                  <a:lnTo>
                    <a:pt x="607" y="252"/>
                  </a:lnTo>
                  <a:lnTo>
                    <a:pt x="594" y="260"/>
                  </a:lnTo>
                  <a:lnTo>
                    <a:pt x="562" y="268"/>
                  </a:lnTo>
                  <a:lnTo>
                    <a:pt x="529" y="268"/>
                  </a:lnTo>
                  <a:lnTo>
                    <a:pt x="512" y="264"/>
                  </a:lnTo>
                  <a:lnTo>
                    <a:pt x="496" y="260"/>
                  </a:lnTo>
                  <a:lnTo>
                    <a:pt x="476" y="256"/>
                  </a:lnTo>
                  <a:lnTo>
                    <a:pt x="435" y="248"/>
                  </a:lnTo>
                  <a:lnTo>
                    <a:pt x="394" y="256"/>
                  </a:lnTo>
                  <a:lnTo>
                    <a:pt x="389" y="264"/>
                  </a:lnTo>
                  <a:lnTo>
                    <a:pt x="385" y="264"/>
                  </a:lnTo>
                  <a:lnTo>
                    <a:pt x="373" y="264"/>
                  </a:lnTo>
                  <a:lnTo>
                    <a:pt x="365" y="268"/>
                  </a:lnTo>
                  <a:lnTo>
                    <a:pt x="353" y="268"/>
                  </a:lnTo>
                  <a:lnTo>
                    <a:pt x="361" y="277"/>
                  </a:lnTo>
                  <a:lnTo>
                    <a:pt x="365" y="281"/>
                  </a:lnTo>
                  <a:lnTo>
                    <a:pt x="348" y="289"/>
                  </a:lnTo>
                  <a:lnTo>
                    <a:pt x="332" y="293"/>
                  </a:lnTo>
                  <a:lnTo>
                    <a:pt x="336" y="297"/>
                  </a:lnTo>
                  <a:lnTo>
                    <a:pt x="344" y="305"/>
                  </a:lnTo>
                  <a:lnTo>
                    <a:pt x="340" y="309"/>
                  </a:lnTo>
                  <a:lnTo>
                    <a:pt x="299" y="338"/>
                  </a:lnTo>
                  <a:lnTo>
                    <a:pt x="250" y="354"/>
                  </a:lnTo>
                  <a:lnTo>
                    <a:pt x="217" y="362"/>
                  </a:lnTo>
                  <a:lnTo>
                    <a:pt x="193" y="358"/>
                  </a:lnTo>
                  <a:lnTo>
                    <a:pt x="184" y="350"/>
                  </a:lnTo>
                  <a:lnTo>
                    <a:pt x="184" y="354"/>
                  </a:lnTo>
                  <a:lnTo>
                    <a:pt x="184" y="362"/>
                  </a:lnTo>
                  <a:lnTo>
                    <a:pt x="184" y="370"/>
                  </a:lnTo>
                  <a:lnTo>
                    <a:pt x="201" y="374"/>
                  </a:lnTo>
                  <a:lnTo>
                    <a:pt x="213" y="374"/>
                  </a:lnTo>
                  <a:lnTo>
                    <a:pt x="221" y="378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1" name="Freeform 835"/>
            <p:cNvSpPr>
              <a:spLocks/>
            </p:cNvSpPr>
            <p:nvPr/>
          </p:nvSpPr>
          <p:spPr bwMode="auto">
            <a:xfrm>
              <a:off x="3108" y="2658"/>
              <a:ext cx="33" cy="22"/>
            </a:xfrm>
            <a:custGeom>
              <a:avLst/>
              <a:gdLst>
                <a:gd name="T0" fmla="*/ 0 w 33"/>
                <a:gd name="T1" fmla="*/ 16 h 22"/>
                <a:gd name="T2" fmla="*/ 16 w 33"/>
                <a:gd name="T3" fmla="*/ 16 h 22"/>
                <a:gd name="T4" fmla="*/ 32 w 33"/>
                <a:gd name="T5" fmla="*/ 21 h 22"/>
                <a:gd name="T6" fmla="*/ 24 w 33"/>
                <a:gd name="T7" fmla="*/ 8 h 22"/>
                <a:gd name="T8" fmla="*/ 16 w 33"/>
                <a:gd name="T9" fmla="*/ 0 h 22"/>
                <a:gd name="T10" fmla="*/ 16 w 33"/>
                <a:gd name="T11" fmla="*/ 4 h 22"/>
                <a:gd name="T12" fmla="*/ 8 w 33"/>
                <a:gd name="T13" fmla="*/ 12 h 22"/>
                <a:gd name="T14" fmla="*/ 0 w 33"/>
                <a:gd name="T15" fmla="*/ 16 h 22"/>
                <a:gd name="T16" fmla="*/ 0 w 33"/>
                <a:gd name="T17" fmla="*/ 16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22"/>
                <a:gd name="T29" fmla="*/ 33 w 33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22">
                  <a:moveTo>
                    <a:pt x="0" y="16"/>
                  </a:moveTo>
                  <a:lnTo>
                    <a:pt x="16" y="16"/>
                  </a:lnTo>
                  <a:lnTo>
                    <a:pt x="32" y="21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8" y="1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2" name="Freeform 836"/>
            <p:cNvSpPr>
              <a:spLocks/>
            </p:cNvSpPr>
            <p:nvPr/>
          </p:nvSpPr>
          <p:spPr bwMode="auto">
            <a:xfrm>
              <a:off x="3173" y="2674"/>
              <a:ext cx="96" cy="14"/>
            </a:xfrm>
            <a:custGeom>
              <a:avLst/>
              <a:gdLst>
                <a:gd name="T0" fmla="*/ 49 w 96"/>
                <a:gd name="T1" fmla="*/ 0 h 14"/>
                <a:gd name="T2" fmla="*/ 29 w 96"/>
                <a:gd name="T3" fmla="*/ 5 h 14"/>
                <a:gd name="T4" fmla="*/ 0 w 96"/>
                <a:gd name="T5" fmla="*/ 13 h 14"/>
                <a:gd name="T6" fmla="*/ 66 w 96"/>
                <a:gd name="T7" fmla="*/ 13 h 14"/>
                <a:gd name="T8" fmla="*/ 95 w 96"/>
                <a:gd name="T9" fmla="*/ 13 h 14"/>
                <a:gd name="T10" fmla="*/ 70 w 96"/>
                <a:gd name="T11" fmla="*/ 9 h 14"/>
                <a:gd name="T12" fmla="*/ 49 w 96"/>
                <a:gd name="T13" fmla="*/ 0 h 14"/>
                <a:gd name="T14" fmla="*/ 49 w 96"/>
                <a:gd name="T15" fmla="*/ 0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4"/>
                <a:gd name="T26" fmla="*/ 96 w 96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4">
                  <a:moveTo>
                    <a:pt x="49" y="0"/>
                  </a:moveTo>
                  <a:lnTo>
                    <a:pt x="29" y="5"/>
                  </a:lnTo>
                  <a:lnTo>
                    <a:pt x="0" y="13"/>
                  </a:lnTo>
                  <a:lnTo>
                    <a:pt x="66" y="13"/>
                  </a:lnTo>
                  <a:lnTo>
                    <a:pt x="95" y="13"/>
                  </a:lnTo>
                  <a:lnTo>
                    <a:pt x="70" y="9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3" name="Freeform 837"/>
            <p:cNvSpPr>
              <a:spLocks/>
            </p:cNvSpPr>
            <p:nvPr/>
          </p:nvSpPr>
          <p:spPr bwMode="auto">
            <a:xfrm>
              <a:off x="3288" y="2654"/>
              <a:ext cx="22" cy="34"/>
            </a:xfrm>
            <a:custGeom>
              <a:avLst/>
              <a:gdLst>
                <a:gd name="T0" fmla="*/ 21 w 22"/>
                <a:gd name="T1" fmla="*/ 33 h 34"/>
                <a:gd name="T2" fmla="*/ 4 w 22"/>
                <a:gd name="T3" fmla="*/ 33 h 34"/>
                <a:gd name="T4" fmla="*/ 0 w 22"/>
                <a:gd name="T5" fmla="*/ 25 h 34"/>
                <a:gd name="T6" fmla="*/ 0 w 22"/>
                <a:gd name="T7" fmla="*/ 16 h 34"/>
                <a:gd name="T8" fmla="*/ 8 w 22"/>
                <a:gd name="T9" fmla="*/ 8 h 34"/>
                <a:gd name="T10" fmla="*/ 12 w 22"/>
                <a:gd name="T11" fmla="*/ 0 h 34"/>
                <a:gd name="T12" fmla="*/ 12 w 22"/>
                <a:gd name="T13" fmla="*/ 8 h 34"/>
                <a:gd name="T14" fmla="*/ 12 w 22"/>
                <a:gd name="T15" fmla="*/ 20 h 34"/>
                <a:gd name="T16" fmla="*/ 16 w 22"/>
                <a:gd name="T17" fmla="*/ 25 h 34"/>
                <a:gd name="T18" fmla="*/ 16 w 22"/>
                <a:gd name="T19" fmla="*/ 33 h 34"/>
                <a:gd name="T20" fmla="*/ 21 w 22"/>
                <a:gd name="T21" fmla="*/ 33 h 34"/>
                <a:gd name="T22" fmla="*/ 21 w 22"/>
                <a:gd name="T23" fmla="*/ 33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34"/>
                <a:gd name="T38" fmla="*/ 22 w 22"/>
                <a:gd name="T39" fmla="*/ 34 h 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34">
                  <a:moveTo>
                    <a:pt x="21" y="33"/>
                  </a:moveTo>
                  <a:lnTo>
                    <a:pt x="4" y="33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8" y="8"/>
                  </a:lnTo>
                  <a:lnTo>
                    <a:pt x="12" y="0"/>
                  </a:lnTo>
                  <a:lnTo>
                    <a:pt x="12" y="8"/>
                  </a:lnTo>
                  <a:lnTo>
                    <a:pt x="12" y="20"/>
                  </a:lnTo>
                  <a:lnTo>
                    <a:pt x="16" y="25"/>
                  </a:lnTo>
                  <a:lnTo>
                    <a:pt x="16" y="33"/>
                  </a:lnTo>
                  <a:lnTo>
                    <a:pt x="21" y="33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4" name="Freeform 838"/>
            <p:cNvSpPr>
              <a:spLocks/>
            </p:cNvSpPr>
            <p:nvPr/>
          </p:nvSpPr>
          <p:spPr bwMode="auto">
            <a:xfrm>
              <a:off x="2976" y="2776"/>
              <a:ext cx="293" cy="131"/>
            </a:xfrm>
            <a:custGeom>
              <a:avLst/>
              <a:gdLst>
                <a:gd name="T0" fmla="*/ 29 w 293"/>
                <a:gd name="T1" fmla="*/ 130 h 131"/>
                <a:gd name="T2" fmla="*/ 17 w 293"/>
                <a:gd name="T3" fmla="*/ 126 h 131"/>
                <a:gd name="T4" fmla="*/ 0 w 293"/>
                <a:gd name="T5" fmla="*/ 122 h 131"/>
                <a:gd name="T6" fmla="*/ 0 w 293"/>
                <a:gd name="T7" fmla="*/ 114 h 131"/>
                <a:gd name="T8" fmla="*/ 0 w 293"/>
                <a:gd name="T9" fmla="*/ 106 h 131"/>
                <a:gd name="T10" fmla="*/ 0 w 293"/>
                <a:gd name="T11" fmla="*/ 102 h 131"/>
                <a:gd name="T12" fmla="*/ 9 w 293"/>
                <a:gd name="T13" fmla="*/ 110 h 131"/>
                <a:gd name="T14" fmla="*/ 33 w 293"/>
                <a:gd name="T15" fmla="*/ 114 h 131"/>
                <a:gd name="T16" fmla="*/ 66 w 293"/>
                <a:gd name="T17" fmla="*/ 106 h 131"/>
                <a:gd name="T18" fmla="*/ 115 w 293"/>
                <a:gd name="T19" fmla="*/ 90 h 131"/>
                <a:gd name="T20" fmla="*/ 156 w 293"/>
                <a:gd name="T21" fmla="*/ 61 h 131"/>
                <a:gd name="T22" fmla="*/ 160 w 293"/>
                <a:gd name="T23" fmla="*/ 57 h 131"/>
                <a:gd name="T24" fmla="*/ 152 w 293"/>
                <a:gd name="T25" fmla="*/ 49 h 131"/>
                <a:gd name="T26" fmla="*/ 148 w 293"/>
                <a:gd name="T27" fmla="*/ 45 h 131"/>
                <a:gd name="T28" fmla="*/ 164 w 293"/>
                <a:gd name="T29" fmla="*/ 41 h 131"/>
                <a:gd name="T30" fmla="*/ 181 w 293"/>
                <a:gd name="T31" fmla="*/ 33 h 131"/>
                <a:gd name="T32" fmla="*/ 177 w 293"/>
                <a:gd name="T33" fmla="*/ 29 h 131"/>
                <a:gd name="T34" fmla="*/ 169 w 293"/>
                <a:gd name="T35" fmla="*/ 20 h 131"/>
                <a:gd name="T36" fmla="*/ 181 w 293"/>
                <a:gd name="T37" fmla="*/ 20 h 131"/>
                <a:gd name="T38" fmla="*/ 189 w 293"/>
                <a:gd name="T39" fmla="*/ 16 h 131"/>
                <a:gd name="T40" fmla="*/ 201 w 293"/>
                <a:gd name="T41" fmla="*/ 16 h 131"/>
                <a:gd name="T42" fmla="*/ 205 w 293"/>
                <a:gd name="T43" fmla="*/ 16 h 131"/>
                <a:gd name="T44" fmla="*/ 210 w 293"/>
                <a:gd name="T45" fmla="*/ 8 h 131"/>
                <a:gd name="T46" fmla="*/ 251 w 293"/>
                <a:gd name="T47" fmla="*/ 0 h 131"/>
                <a:gd name="T48" fmla="*/ 292 w 293"/>
                <a:gd name="T49" fmla="*/ 8 h 131"/>
                <a:gd name="T50" fmla="*/ 234 w 293"/>
                <a:gd name="T51" fmla="*/ 16 h 131"/>
                <a:gd name="T52" fmla="*/ 197 w 293"/>
                <a:gd name="T53" fmla="*/ 41 h 131"/>
                <a:gd name="T54" fmla="*/ 189 w 293"/>
                <a:gd name="T55" fmla="*/ 45 h 131"/>
                <a:gd name="T56" fmla="*/ 185 w 293"/>
                <a:gd name="T57" fmla="*/ 49 h 131"/>
                <a:gd name="T58" fmla="*/ 181 w 293"/>
                <a:gd name="T59" fmla="*/ 53 h 131"/>
                <a:gd name="T60" fmla="*/ 173 w 293"/>
                <a:gd name="T61" fmla="*/ 65 h 131"/>
                <a:gd name="T62" fmla="*/ 103 w 293"/>
                <a:gd name="T63" fmla="*/ 114 h 131"/>
                <a:gd name="T64" fmla="*/ 29 w 293"/>
                <a:gd name="T65" fmla="*/ 130 h 131"/>
                <a:gd name="T66" fmla="*/ 29 w 293"/>
                <a:gd name="T67" fmla="*/ 130 h 13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93"/>
                <a:gd name="T103" fmla="*/ 0 h 131"/>
                <a:gd name="T104" fmla="*/ 293 w 293"/>
                <a:gd name="T105" fmla="*/ 131 h 13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93" h="131">
                  <a:moveTo>
                    <a:pt x="29" y="130"/>
                  </a:moveTo>
                  <a:lnTo>
                    <a:pt x="17" y="126"/>
                  </a:lnTo>
                  <a:lnTo>
                    <a:pt x="0" y="122"/>
                  </a:lnTo>
                  <a:lnTo>
                    <a:pt x="0" y="114"/>
                  </a:lnTo>
                  <a:lnTo>
                    <a:pt x="0" y="106"/>
                  </a:lnTo>
                  <a:lnTo>
                    <a:pt x="0" y="102"/>
                  </a:lnTo>
                  <a:lnTo>
                    <a:pt x="9" y="110"/>
                  </a:lnTo>
                  <a:lnTo>
                    <a:pt x="33" y="114"/>
                  </a:lnTo>
                  <a:lnTo>
                    <a:pt x="66" y="106"/>
                  </a:lnTo>
                  <a:lnTo>
                    <a:pt x="115" y="90"/>
                  </a:lnTo>
                  <a:lnTo>
                    <a:pt x="156" y="61"/>
                  </a:lnTo>
                  <a:lnTo>
                    <a:pt x="160" y="57"/>
                  </a:lnTo>
                  <a:lnTo>
                    <a:pt x="152" y="49"/>
                  </a:lnTo>
                  <a:lnTo>
                    <a:pt x="148" y="45"/>
                  </a:lnTo>
                  <a:lnTo>
                    <a:pt x="164" y="41"/>
                  </a:lnTo>
                  <a:lnTo>
                    <a:pt x="181" y="33"/>
                  </a:lnTo>
                  <a:lnTo>
                    <a:pt x="177" y="29"/>
                  </a:lnTo>
                  <a:lnTo>
                    <a:pt x="169" y="20"/>
                  </a:lnTo>
                  <a:lnTo>
                    <a:pt x="181" y="20"/>
                  </a:lnTo>
                  <a:lnTo>
                    <a:pt x="189" y="16"/>
                  </a:lnTo>
                  <a:lnTo>
                    <a:pt x="201" y="16"/>
                  </a:lnTo>
                  <a:lnTo>
                    <a:pt x="205" y="16"/>
                  </a:lnTo>
                  <a:lnTo>
                    <a:pt x="210" y="8"/>
                  </a:lnTo>
                  <a:lnTo>
                    <a:pt x="251" y="0"/>
                  </a:lnTo>
                  <a:lnTo>
                    <a:pt x="292" y="8"/>
                  </a:lnTo>
                  <a:lnTo>
                    <a:pt x="234" y="16"/>
                  </a:lnTo>
                  <a:lnTo>
                    <a:pt x="197" y="41"/>
                  </a:lnTo>
                  <a:lnTo>
                    <a:pt x="189" y="45"/>
                  </a:lnTo>
                  <a:lnTo>
                    <a:pt x="185" y="49"/>
                  </a:lnTo>
                  <a:lnTo>
                    <a:pt x="181" y="53"/>
                  </a:lnTo>
                  <a:lnTo>
                    <a:pt x="173" y="65"/>
                  </a:lnTo>
                  <a:lnTo>
                    <a:pt x="103" y="114"/>
                  </a:lnTo>
                  <a:lnTo>
                    <a:pt x="29" y="130"/>
                  </a:lnTo>
                  <a:close/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5" name="Freeform 839"/>
            <p:cNvSpPr>
              <a:spLocks/>
            </p:cNvSpPr>
            <p:nvPr/>
          </p:nvSpPr>
          <p:spPr bwMode="auto">
            <a:xfrm>
              <a:off x="3104" y="2837"/>
              <a:ext cx="136" cy="83"/>
            </a:xfrm>
            <a:custGeom>
              <a:avLst/>
              <a:gdLst>
                <a:gd name="T0" fmla="*/ 20 w 136"/>
                <a:gd name="T1" fmla="*/ 29 h 83"/>
                <a:gd name="T2" fmla="*/ 16 w 136"/>
                <a:gd name="T3" fmla="*/ 37 h 83"/>
                <a:gd name="T4" fmla="*/ 16 w 136"/>
                <a:gd name="T5" fmla="*/ 49 h 83"/>
                <a:gd name="T6" fmla="*/ 8 w 136"/>
                <a:gd name="T7" fmla="*/ 45 h 83"/>
                <a:gd name="T8" fmla="*/ 4 w 136"/>
                <a:gd name="T9" fmla="*/ 45 h 83"/>
                <a:gd name="T10" fmla="*/ 4 w 136"/>
                <a:gd name="T11" fmla="*/ 49 h 83"/>
                <a:gd name="T12" fmla="*/ 0 w 136"/>
                <a:gd name="T13" fmla="*/ 53 h 83"/>
                <a:gd name="T14" fmla="*/ 0 w 136"/>
                <a:gd name="T15" fmla="*/ 53 h 83"/>
                <a:gd name="T16" fmla="*/ 28 w 136"/>
                <a:gd name="T17" fmla="*/ 82 h 83"/>
                <a:gd name="T18" fmla="*/ 61 w 136"/>
                <a:gd name="T19" fmla="*/ 77 h 83"/>
                <a:gd name="T20" fmla="*/ 77 w 136"/>
                <a:gd name="T21" fmla="*/ 69 h 83"/>
                <a:gd name="T22" fmla="*/ 94 w 136"/>
                <a:gd name="T23" fmla="*/ 61 h 83"/>
                <a:gd name="T24" fmla="*/ 102 w 136"/>
                <a:gd name="T25" fmla="*/ 53 h 83"/>
                <a:gd name="T26" fmla="*/ 114 w 136"/>
                <a:gd name="T27" fmla="*/ 53 h 83"/>
                <a:gd name="T28" fmla="*/ 131 w 136"/>
                <a:gd name="T29" fmla="*/ 33 h 83"/>
                <a:gd name="T30" fmla="*/ 135 w 136"/>
                <a:gd name="T31" fmla="*/ 4 h 83"/>
                <a:gd name="T32" fmla="*/ 49 w 136"/>
                <a:gd name="T33" fmla="*/ 0 h 83"/>
                <a:gd name="T34" fmla="*/ 45 w 136"/>
                <a:gd name="T35" fmla="*/ 4 h 83"/>
                <a:gd name="T36" fmla="*/ 20 w 136"/>
                <a:gd name="T37" fmla="*/ 29 h 83"/>
                <a:gd name="T38" fmla="*/ 20 w 136"/>
                <a:gd name="T39" fmla="*/ 29 h 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6"/>
                <a:gd name="T61" fmla="*/ 0 h 83"/>
                <a:gd name="T62" fmla="*/ 136 w 136"/>
                <a:gd name="T63" fmla="*/ 83 h 8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6" h="83">
                  <a:moveTo>
                    <a:pt x="20" y="29"/>
                  </a:moveTo>
                  <a:lnTo>
                    <a:pt x="16" y="37"/>
                  </a:lnTo>
                  <a:lnTo>
                    <a:pt x="16" y="49"/>
                  </a:lnTo>
                  <a:lnTo>
                    <a:pt x="8" y="45"/>
                  </a:lnTo>
                  <a:lnTo>
                    <a:pt x="4" y="45"/>
                  </a:lnTo>
                  <a:lnTo>
                    <a:pt x="4" y="49"/>
                  </a:lnTo>
                  <a:lnTo>
                    <a:pt x="0" y="53"/>
                  </a:lnTo>
                  <a:lnTo>
                    <a:pt x="28" y="82"/>
                  </a:lnTo>
                  <a:lnTo>
                    <a:pt x="61" y="77"/>
                  </a:lnTo>
                  <a:lnTo>
                    <a:pt x="77" y="69"/>
                  </a:lnTo>
                  <a:lnTo>
                    <a:pt x="94" y="61"/>
                  </a:lnTo>
                  <a:lnTo>
                    <a:pt x="102" y="53"/>
                  </a:lnTo>
                  <a:lnTo>
                    <a:pt x="114" y="53"/>
                  </a:lnTo>
                  <a:lnTo>
                    <a:pt x="131" y="33"/>
                  </a:lnTo>
                  <a:lnTo>
                    <a:pt x="135" y="4"/>
                  </a:lnTo>
                  <a:lnTo>
                    <a:pt x="49" y="0"/>
                  </a:lnTo>
                  <a:lnTo>
                    <a:pt x="45" y="4"/>
                  </a:lnTo>
                  <a:lnTo>
                    <a:pt x="20" y="29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6" name="Freeform 840"/>
            <p:cNvSpPr>
              <a:spLocks/>
            </p:cNvSpPr>
            <p:nvPr/>
          </p:nvSpPr>
          <p:spPr bwMode="auto">
            <a:xfrm>
              <a:off x="3153" y="2796"/>
              <a:ext cx="144" cy="46"/>
            </a:xfrm>
            <a:custGeom>
              <a:avLst/>
              <a:gdLst>
                <a:gd name="T0" fmla="*/ 102 w 144"/>
                <a:gd name="T1" fmla="*/ 45 h 46"/>
                <a:gd name="T2" fmla="*/ 131 w 144"/>
                <a:gd name="T3" fmla="*/ 41 h 46"/>
                <a:gd name="T4" fmla="*/ 143 w 144"/>
                <a:gd name="T5" fmla="*/ 21 h 46"/>
                <a:gd name="T6" fmla="*/ 131 w 144"/>
                <a:gd name="T7" fmla="*/ 13 h 46"/>
                <a:gd name="T8" fmla="*/ 119 w 144"/>
                <a:gd name="T9" fmla="*/ 5 h 46"/>
                <a:gd name="T10" fmla="*/ 102 w 144"/>
                <a:gd name="T11" fmla="*/ 0 h 46"/>
                <a:gd name="T12" fmla="*/ 86 w 144"/>
                <a:gd name="T13" fmla="*/ 0 h 46"/>
                <a:gd name="T14" fmla="*/ 69 w 144"/>
                <a:gd name="T15" fmla="*/ 0 h 46"/>
                <a:gd name="T16" fmla="*/ 45 w 144"/>
                <a:gd name="T17" fmla="*/ 9 h 46"/>
                <a:gd name="T18" fmla="*/ 16 w 144"/>
                <a:gd name="T19" fmla="*/ 21 h 46"/>
                <a:gd name="T20" fmla="*/ 4 w 144"/>
                <a:gd name="T21" fmla="*/ 29 h 46"/>
                <a:gd name="T22" fmla="*/ 0 w 144"/>
                <a:gd name="T23" fmla="*/ 41 h 46"/>
                <a:gd name="T24" fmla="*/ 86 w 144"/>
                <a:gd name="T25" fmla="*/ 45 h 46"/>
                <a:gd name="T26" fmla="*/ 94 w 144"/>
                <a:gd name="T27" fmla="*/ 45 h 46"/>
                <a:gd name="T28" fmla="*/ 102 w 144"/>
                <a:gd name="T29" fmla="*/ 45 h 46"/>
                <a:gd name="T30" fmla="*/ 102 w 144"/>
                <a:gd name="T31" fmla="*/ 45 h 4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4"/>
                <a:gd name="T49" fmla="*/ 0 h 46"/>
                <a:gd name="T50" fmla="*/ 144 w 144"/>
                <a:gd name="T51" fmla="*/ 46 h 4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4" h="46">
                  <a:moveTo>
                    <a:pt x="102" y="45"/>
                  </a:moveTo>
                  <a:lnTo>
                    <a:pt x="131" y="41"/>
                  </a:lnTo>
                  <a:lnTo>
                    <a:pt x="143" y="21"/>
                  </a:lnTo>
                  <a:lnTo>
                    <a:pt x="131" y="13"/>
                  </a:lnTo>
                  <a:lnTo>
                    <a:pt x="119" y="5"/>
                  </a:lnTo>
                  <a:lnTo>
                    <a:pt x="102" y="0"/>
                  </a:lnTo>
                  <a:lnTo>
                    <a:pt x="86" y="0"/>
                  </a:lnTo>
                  <a:lnTo>
                    <a:pt x="69" y="0"/>
                  </a:lnTo>
                  <a:lnTo>
                    <a:pt x="45" y="9"/>
                  </a:lnTo>
                  <a:lnTo>
                    <a:pt x="16" y="21"/>
                  </a:lnTo>
                  <a:lnTo>
                    <a:pt x="4" y="29"/>
                  </a:lnTo>
                  <a:lnTo>
                    <a:pt x="0" y="41"/>
                  </a:lnTo>
                  <a:lnTo>
                    <a:pt x="86" y="45"/>
                  </a:lnTo>
                  <a:lnTo>
                    <a:pt x="94" y="45"/>
                  </a:lnTo>
                  <a:lnTo>
                    <a:pt x="102" y="45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7" name="Freeform 841"/>
            <p:cNvSpPr>
              <a:spLocks/>
            </p:cNvSpPr>
            <p:nvPr/>
          </p:nvSpPr>
          <p:spPr bwMode="auto">
            <a:xfrm>
              <a:off x="3153" y="2796"/>
              <a:ext cx="144" cy="46"/>
            </a:xfrm>
            <a:custGeom>
              <a:avLst/>
              <a:gdLst>
                <a:gd name="T0" fmla="*/ 102 w 144"/>
                <a:gd name="T1" fmla="*/ 45 h 46"/>
                <a:gd name="T2" fmla="*/ 131 w 144"/>
                <a:gd name="T3" fmla="*/ 41 h 46"/>
                <a:gd name="T4" fmla="*/ 143 w 144"/>
                <a:gd name="T5" fmla="*/ 21 h 46"/>
                <a:gd name="T6" fmla="*/ 131 w 144"/>
                <a:gd name="T7" fmla="*/ 13 h 46"/>
                <a:gd name="T8" fmla="*/ 119 w 144"/>
                <a:gd name="T9" fmla="*/ 5 h 46"/>
                <a:gd name="T10" fmla="*/ 102 w 144"/>
                <a:gd name="T11" fmla="*/ 0 h 46"/>
                <a:gd name="T12" fmla="*/ 86 w 144"/>
                <a:gd name="T13" fmla="*/ 0 h 46"/>
                <a:gd name="T14" fmla="*/ 69 w 144"/>
                <a:gd name="T15" fmla="*/ 0 h 46"/>
                <a:gd name="T16" fmla="*/ 45 w 144"/>
                <a:gd name="T17" fmla="*/ 9 h 46"/>
                <a:gd name="T18" fmla="*/ 16 w 144"/>
                <a:gd name="T19" fmla="*/ 21 h 46"/>
                <a:gd name="T20" fmla="*/ 4 w 144"/>
                <a:gd name="T21" fmla="*/ 29 h 46"/>
                <a:gd name="T22" fmla="*/ 0 w 144"/>
                <a:gd name="T23" fmla="*/ 41 h 46"/>
                <a:gd name="T24" fmla="*/ 86 w 144"/>
                <a:gd name="T25" fmla="*/ 45 h 46"/>
                <a:gd name="T26" fmla="*/ 94 w 144"/>
                <a:gd name="T27" fmla="*/ 45 h 46"/>
                <a:gd name="T28" fmla="*/ 102 w 144"/>
                <a:gd name="T29" fmla="*/ 45 h 4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4"/>
                <a:gd name="T46" fmla="*/ 0 h 46"/>
                <a:gd name="T47" fmla="*/ 144 w 144"/>
                <a:gd name="T48" fmla="*/ 46 h 4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4" h="46">
                  <a:moveTo>
                    <a:pt x="102" y="45"/>
                  </a:moveTo>
                  <a:lnTo>
                    <a:pt x="131" y="41"/>
                  </a:lnTo>
                  <a:lnTo>
                    <a:pt x="143" y="21"/>
                  </a:lnTo>
                  <a:lnTo>
                    <a:pt x="131" y="13"/>
                  </a:lnTo>
                  <a:lnTo>
                    <a:pt x="119" y="5"/>
                  </a:lnTo>
                  <a:lnTo>
                    <a:pt x="102" y="0"/>
                  </a:lnTo>
                  <a:lnTo>
                    <a:pt x="86" y="0"/>
                  </a:lnTo>
                  <a:lnTo>
                    <a:pt x="69" y="0"/>
                  </a:lnTo>
                  <a:lnTo>
                    <a:pt x="45" y="9"/>
                  </a:lnTo>
                  <a:lnTo>
                    <a:pt x="16" y="21"/>
                  </a:lnTo>
                  <a:lnTo>
                    <a:pt x="4" y="29"/>
                  </a:lnTo>
                  <a:lnTo>
                    <a:pt x="0" y="41"/>
                  </a:lnTo>
                  <a:lnTo>
                    <a:pt x="86" y="45"/>
                  </a:lnTo>
                  <a:lnTo>
                    <a:pt x="94" y="45"/>
                  </a:lnTo>
                  <a:lnTo>
                    <a:pt x="102" y="45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8" name="Freeform 842"/>
            <p:cNvSpPr>
              <a:spLocks/>
            </p:cNvSpPr>
            <p:nvPr/>
          </p:nvSpPr>
          <p:spPr bwMode="auto">
            <a:xfrm>
              <a:off x="3165" y="2784"/>
              <a:ext cx="140" cy="38"/>
            </a:xfrm>
            <a:custGeom>
              <a:avLst/>
              <a:gdLst>
                <a:gd name="T0" fmla="*/ 123 w 140"/>
                <a:gd name="T1" fmla="*/ 4 h 38"/>
                <a:gd name="T2" fmla="*/ 139 w 140"/>
                <a:gd name="T3" fmla="*/ 8 h 38"/>
                <a:gd name="T4" fmla="*/ 135 w 140"/>
                <a:gd name="T5" fmla="*/ 21 h 38"/>
                <a:gd name="T6" fmla="*/ 131 w 140"/>
                <a:gd name="T7" fmla="*/ 33 h 38"/>
                <a:gd name="T8" fmla="*/ 119 w 140"/>
                <a:gd name="T9" fmla="*/ 25 h 38"/>
                <a:gd name="T10" fmla="*/ 90 w 140"/>
                <a:gd name="T11" fmla="*/ 12 h 38"/>
                <a:gd name="T12" fmla="*/ 57 w 140"/>
                <a:gd name="T13" fmla="*/ 12 h 38"/>
                <a:gd name="T14" fmla="*/ 33 w 140"/>
                <a:gd name="T15" fmla="*/ 21 h 38"/>
                <a:gd name="T16" fmla="*/ 0 w 140"/>
                <a:gd name="T17" fmla="*/ 37 h 38"/>
                <a:gd name="T18" fmla="*/ 8 w 140"/>
                <a:gd name="T19" fmla="*/ 29 h 38"/>
                <a:gd name="T20" fmla="*/ 25 w 140"/>
                <a:gd name="T21" fmla="*/ 12 h 38"/>
                <a:gd name="T22" fmla="*/ 41 w 140"/>
                <a:gd name="T23" fmla="*/ 4 h 38"/>
                <a:gd name="T24" fmla="*/ 62 w 140"/>
                <a:gd name="T25" fmla="*/ 0 h 38"/>
                <a:gd name="T26" fmla="*/ 78 w 140"/>
                <a:gd name="T27" fmla="*/ 0 h 38"/>
                <a:gd name="T28" fmla="*/ 98 w 140"/>
                <a:gd name="T29" fmla="*/ 0 h 38"/>
                <a:gd name="T30" fmla="*/ 123 w 140"/>
                <a:gd name="T31" fmla="*/ 4 h 38"/>
                <a:gd name="T32" fmla="*/ 123 w 140"/>
                <a:gd name="T33" fmla="*/ 4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0"/>
                <a:gd name="T52" fmla="*/ 0 h 38"/>
                <a:gd name="T53" fmla="*/ 140 w 140"/>
                <a:gd name="T54" fmla="*/ 38 h 3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0" h="38">
                  <a:moveTo>
                    <a:pt x="123" y="4"/>
                  </a:moveTo>
                  <a:lnTo>
                    <a:pt x="139" y="8"/>
                  </a:lnTo>
                  <a:lnTo>
                    <a:pt x="135" y="21"/>
                  </a:lnTo>
                  <a:lnTo>
                    <a:pt x="131" y="33"/>
                  </a:lnTo>
                  <a:lnTo>
                    <a:pt x="119" y="25"/>
                  </a:lnTo>
                  <a:lnTo>
                    <a:pt x="90" y="12"/>
                  </a:lnTo>
                  <a:lnTo>
                    <a:pt x="57" y="12"/>
                  </a:lnTo>
                  <a:lnTo>
                    <a:pt x="33" y="21"/>
                  </a:lnTo>
                  <a:lnTo>
                    <a:pt x="0" y="37"/>
                  </a:lnTo>
                  <a:lnTo>
                    <a:pt x="8" y="29"/>
                  </a:lnTo>
                  <a:lnTo>
                    <a:pt x="25" y="12"/>
                  </a:lnTo>
                  <a:lnTo>
                    <a:pt x="41" y="4"/>
                  </a:lnTo>
                  <a:lnTo>
                    <a:pt x="62" y="0"/>
                  </a:lnTo>
                  <a:lnTo>
                    <a:pt x="78" y="0"/>
                  </a:lnTo>
                  <a:lnTo>
                    <a:pt x="98" y="0"/>
                  </a:lnTo>
                  <a:lnTo>
                    <a:pt x="123" y="4"/>
                  </a:lnTo>
                  <a:close/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9" name="Freeform 843"/>
            <p:cNvSpPr>
              <a:spLocks/>
            </p:cNvSpPr>
            <p:nvPr/>
          </p:nvSpPr>
          <p:spPr bwMode="auto">
            <a:xfrm>
              <a:off x="3354" y="2715"/>
              <a:ext cx="58" cy="62"/>
            </a:xfrm>
            <a:custGeom>
              <a:avLst/>
              <a:gdLst>
                <a:gd name="T0" fmla="*/ 28 w 58"/>
                <a:gd name="T1" fmla="*/ 0 h 62"/>
                <a:gd name="T2" fmla="*/ 0 w 58"/>
                <a:gd name="T3" fmla="*/ 0 h 62"/>
                <a:gd name="T4" fmla="*/ 0 w 58"/>
                <a:gd name="T5" fmla="*/ 25 h 62"/>
                <a:gd name="T6" fmla="*/ 4 w 58"/>
                <a:gd name="T7" fmla="*/ 45 h 62"/>
                <a:gd name="T8" fmla="*/ 4 w 58"/>
                <a:gd name="T9" fmla="*/ 53 h 62"/>
                <a:gd name="T10" fmla="*/ 49 w 58"/>
                <a:gd name="T11" fmla="*/ 61 h 62"/>
                <a:gd name="T12" fmla="*/ 57 w 58"/>
                <a:gd name="T13" fmla="*/ 49 h 62"/>
                <a:gd name="T14" fmla="*/ 57 w 58"/>
                <a:gd name="T15" fmla="*/ 25 h 62"/>
                <a:gd name="T16" fmla="*/ 49 w 58"/>
                <a:gd name="T17" fmla="*/ 12 h 62"/>
                <a:gd name="T18" fmla="*/ 28 w 58"/>
                <a:gd name="T19" fmla="*/ 0 h 62"/>
                <a:gd name="T20" fmla="*/ 28 w 58"/>
                <a:gd name="T21" fmla="*/ 0 h 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8"/>
                <a:gd name="T34" fmla="*/ 0 h 62"/>
                <a:gd name="T35" fmla="*/ 58 w 58"/>
                <a:gd name="T36" fmla="*/ 62 h 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8" h="62">
                  <a:moveTo>
                    <a:pt x="2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4" y="45"/>
                  </a:lnTo>
                  <a:lnTo>
                    <a:pt x="4" y="53"/>
                  </a:lnTo>
                  <a:lnTo>
                    <a:pt x="49" y="61"/>
                  </a:lnTo>
                  <a:lnTo>
                    <a:pt x="57" y="49"/>
                  </a:lnTo>
                  <a:lnTo>
                    <a:pt x="57" y="25"/>
                  </a:lnTo>
                  <a:lnTo>
                    <a:pt x="49" y="1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0" name="Freeform 844"/>
            <p:cNvSpPr>
              <a:spLocks/>
            </p:cNvSpPr>
            <p:nvPr/>
          </p:nvSpPr>
          <p:spPr bwMode="auto">
            <a:xfrm>
              <a:off x="2878" y="2927"/>
              <a:ext cx="38" cy="17"/>
            </a:xfrm>
            <a:custGeom>
              <a:avLst/>
              <a:gdLst>
                <a:gd name="T0" fmla="*/ 37 w 38"/>
                <a:gd name="T1" fmla="*/ 0 h 17"/>
                <a:gd name="T2" fmla="*/ 16 w 38"/>
                <a:gd name="T3" fmla="*/ 12 h 17"/>
                <a:gd name="T4" fmla="*/ 0 w 38"/>
                <a:gd name="T5" fmla="*/ 16 h 17"/>
                <a:gd name="T6" fmla="*/ 0 60000 65536"/>
                <a:gd name="T7" fmla="*/ 0 60000 65536"/>
                <a:gd name="T8" fmla="*/ 0 60000 65536"/>
                <a:gd name="T9" fmla="*/ 0 w 38"/>
                <a:gd name="T10" fmla="*/ 0 h 17"/>
                <a:gd name="T11" fmla="*/ 38 w 3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" h="17">
                  <a:moveTo>
                    <a:pt x="37" y="0"/>
                  </a:moveTo>
                  <a:lnTo>
                    <a:pt x="16" y="12"/>
                  </a:lnTo>
                  <a:lnTo>
                    <a:pt x="0" y="16"/>
                  </a:lnTo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1" name="Freeform 845"/>
            <p:cNvSpPr>
              <a:spLocks/>
            </p:cNvSpPr>
            <p:nvPr/>
          </p:nvSpPr>
          <p:spPr bwMode="auto">
            <a:xfrm>
              <a:off x="2919" y="2857"/>
              <a:ext cx="58" cy="42"/>
            </a:xfrm>
            <a:custGeom>
              <a:avLst/>
              <a:gdLst>
                <a:gd name="T0" fmla="*/ 0 w 58"/>
                <a:gd name="T1" fmla="*/ 0 h 42"/>
                <a:gd name="T2" fmla="*/ 25 w 58"/>
                <a:gd name="T3" fmla="*/ 17 h 42"/>
                <a:gd name="T4" fmla="*/ 49 w 58"/>
                <a:gd name="T5" fmla="*/ 33 h 42"/>
                <a:gd name="T6" fmla="*/ 57 w 58"/>
                <a:gd name="T7" fmla="*/ 41 h 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"/>
                <a:gd name="T13" fmla="*/ 0 h 42"/>
                <a:gd name="T14" fmla="*/ 58 w 58"/>
                <a:gd name="T15" fmla="*/ 42 h 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" h="42">
                  <a:moveTo>
                    <a:pt x="0" y="0"/>
                  </a:moveTo>
                  <a:lnTo>
                    <a:pt x="25" y="17"/>
                  </a:lnTo>
                  <a:lnTo>
                    <a:pt x="49" y="33"/>
                  </a:lnTo>
                  <a:lnTo>
                    <a:pt x="57" y="41"/>
                  </a:lnTo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2" name="Freeform 846"/>
            <p:cNvSpPr>
              <a:spLocks/>
            </p:cNvSpPr>
            <p:nvPr/>
          </p:nvSpPr>
          <p:spPr bwMode="auto">
            <a:xfrm>
              <a:off x="3112" y="2642"/>
              <a:ext cx="13" cy="17"/>
            </a:xfrm>
            <a:custGeom>
              <a:avLst/>
              <a:gdLst>
                <a:gd name="T0" fmla="*/ 12 w 13"/>
                <a:gd name="T1" fmla="*/ 16 h 17"/>
                <a:gd name="T2" fmla="*/ 8 w 13"/>
                <a:gd name="T3" fmla="*/ 4 h 17"/>
                <a:gd name="T4" fmla="*/ 0 w 13"/>
                <a:gd name="T5" fmla="*/ 0 h 17"/>
                <a:gd name="T6" fmla="*/ 0 60000 65536"/>
                <a:gd name="T7" fmla="*/ 0 60000 65536"/>
                <a:gd name="T8" fmla="*/ 0 60000 65536"/>
                <a:gd name="T9" fmla="*/ 0 w 13"/>
                <a:gd name="T10" fmla="*/ 0 h 17"/>
                <a:gd name="T11" fmla="*/ 13 w 13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7">
                  <a:moveTo>
                    <a:pt x="12" y="16"/>
                  </a:move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solidFill>
              <a:srgbClr val="888888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3" name="Freeform 847"/>
            <p:cNvSpPr>
              <a:spLocks/>
            </p:cNvSpPr>
            <p:nvPr/>
          </p:nvSpPr>
          <p:spPr bwMode="auto">
            <a:xfrm>
              <a:off x="3218" y="2622"/>
              <a:ext cx="5" cy="53"/>
            </a:xfrm>
            <a:custGeom>
              <a:avLst/>
              <a:gdLst>
                <a:gd name="T0" fmla="*/ 4 w 5"/>
                <a:gd name="T1" fmla="*/ 52 h 53"/>
                <a:gd name="T2" fmla="*/ 4 w 5"/>
                <a:gd name="T3" fmla="*/ 40 h 53"/>
                <a:gd name="T4" fmla="*/ 4 w 5"/>
                <a:gd name="T5" fmla="*/ 24 h 53"/>
                <a:gd name="T6" fmla="*/ 4 w 5"/>
                <a:gd name="T7" fmla="*/ 8 h 53"/>
                <a:gd name="T8" fmla="*/ 0 w 5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53"/>
                <a:gd name="T17" fmla="*/ 5 w 5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53">
                  <a:moveTo>
                    <a:pt x="4" y="52"/>
                  </a:moveTo>
                  <a:lnTo>
                    <a:pt x="4" y="40"/>
                  </a:lnTo>
                  <a:lnTo>
                    <a:pt x="4" y="24"/>
                  </a:lnTo>
                  <a:lnTo>
                    <a:pt x="4" y="8"/>
                  </a:lnTo>
                  <a:lnTo>
                    <a:pt x="0" y="0"/>
                  </a:lnTo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4" name="Freeform 848"/>
            <p:cNvSpPr>
              <a:spLocks/>
            </p:cNvSpPr>
            <p:nvPr/>
          </p:nvSpPr>
          <p:spPr bwMode="auto">
            <a:xfrm>
              <a:off x="3313" y="2687"/>
              <a:ext cx="13" cy="90"/>
            </a:xfrm>
            <a:custGeom>
              <a:avLst/>
              <a:gdLst>
                <a:gd name="T0" fmla="*/ 12 w 13"/>
                <a:gd name="T1" fmla="*/ 89 h 90"/>
                <a:gd name="T2" fmla="*/ 8 w 13"/>
                <a:gd name="T3" fmla="*/ 81 h 90"/>
                <a:gd name="T4" fmla="*/ 4 w 13"/>
                <a:gd name="T5" fmla="*/ 73 h 90"/>
                <a:gd name="T6" fmla="*/ 4 w 13"/>
                <a:gd name="T7" fmla="*/ 69 h 90"/>
                <a:gd name="T8" fmla="*/ 4 w 13"/>
                <a:gd name="T9" fmla="*/ 57 h 90"/>
                <a:gd name="T10" fmla="*/ 4 w 13"/>
                <a:gd name="T11" fmla="*/ 48 h 90"/>
                <a:gd name="T12" fmla="*/ 4 w 13"/>
                <a:gd name="T13" fmla="*/ 36 h 90"/>
                <a:gd name="T14" fmla="*/ 8 w 13"/>
                <a:gd name="T15" fmla="*/ 24 h 90"/>
                <a:gd name="T16" fmla="*/ 4 w 13"/>
                <a:gd name="T17" fmla="*/ 8 h 90"/>
                <a:gd name="T18" fmla="*/ 0 w 13"/>
                <a:gd name="T19" fmla="*/ 0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"/>
                <a:gd name="T31" fmla="*/ 0 h 90"/>
                <a:gd name="T32" fmla="*/ 13 w 13"/>
                <a:gd name="T33" fmla="*/ 90 h 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" h="90">
                  <a:moveTo>
                    <a:pt x="12" y="89"/>
                  </a:moveTo>
                  <a:lnTo>
                    <a:pt x="8" y="81"/>
                  </a:lnTo>
                  <a:lnTo>
                    <a:pt x="4" y="73"/>
                  </a:lnTo>
                  <a:lnTo>
                    <a:pt x="4" y="69"/>
                  </a:lnTo>
                  <a:lnTo>
                    <a:pt x="4" y="57"/>
                  </a:lnTo>
                  <a:lnTo>
                    <a:pt x="4" y="48"/>
                  </a:lnTo>
                  <a:lnTo>
                    <a:pt x="4" y="36"/>
                  </a:lnTo>
                  <a:lnTo>
                    <a:pt x="8" y="24"/>
                  </a:lnTo>
                  <a:lnTo>
                    <a:pt x="4" y="8"/>
                  </a:lnTo>
                  <a:lnTo>
                    <a:pt x="0" y="0"/>
                  </a:lnTo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5" name="Freeform 849"/>
            <p:cNvSpPr>
              <a:spLocks/>
            </p:cNvSpPr>
            <p:nvPr/>
          </p:nvSpPr>
          <p:spPr bwMode="auto">
            <a:xfrm>
              <a:off x="3140" y="2679"/>
              <a:ext cx="235" cy="33"/>
            </a:xfrm>
            <a:custGeom>
              <a:avLst/>
              <a:gdLst>
                <a:gd name="T0" fmla="*/ 0 w 235"/>
                <a:gd name="T1" fmla="*/ 0 h 33"/>
                <a:gd name="T2" fmla="*/ 33 w 235"/>
                <a:gd name="T3" fmla="*/ 8 h 33"/>
                <a:gd name="T4" fmla="*/ 128 w 235"/>
                <a:gd name="T5" fmla="*/ 8 h 33"/>
                <a:gd name="T6" fmla="*/ 173 w 235"/>
                <a:gd name="T7" fmla="*/ 8 h 33"/>
                <a:gd name="T8" fmla="*/ 201 w 235"/>
                <a:gd name="T9" fmla="*/ 16 h 33"/>
                <a:gd name="T10" fmla="*/ 234 w 235"/>
                <a:gd name="T11" fmla="*/ 32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5"/>
                <a:gd name="T19" fmla="*/ 0 h 33"/>
                <a:gd name="T20" fmla="*/ 235 w 235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5" h="33">
                  <a:moveTo>
                    <a:pt x="0" y="0"/>
                  </a:moveTo>
                  <a:lnTo>
                    <a:pt x="33" y="8"/>
                  </a:lnTo>
                  <a:lnTo>
                    <a:pt x="128" y="8"/>
                  </a:lnTo>
                  <a:lnTo>
                    <a:pt x="173" y="8"/>
                  </a:lnTo>
                  <a:lnTo>
                    <a:pt x="201" y="16"/>
                  </a:lnTo>
                  <a:lnTo>
                    <a:pt x="234" y="32"/>
                  </a:lnTo>
                </a:path>
              </a:pathLst>
            </a:custGeom>
            <a:solidFill>
              <a:srgbClr val="EEEEEE"/>
            </a:solidFill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066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2019-10-03T11:56:27Z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